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t millet" userId="913dc5010913696c" providerId="LiveId" clId="{731B6E60-128D-4B39-B9C3-2B4897AF1F0D}"/>
    <pc:docChg chg="custSel delSld modSld">
      <pc:chgData name="hubert millet" userId="913dc5010913696c" providerId="LiveId" clId="{731B6E60-128D-4B39-B9C3-2B4897AF1F0D}" dt="2025-02-06T22:12:39.418" v="12" actId="2696"/>
      <pc:docMkLst>
        <pc:docMk/>
      </pc:docMkLst>
      <pc:sldChg chg="addSp delSp modSp del mod chgLayout">
        <pc:chgData name="hubert millet" userId="913dc5010913696c" providerId="LiveId" clId="{731B6E60-128D-4B39-B9C3-2B4897AF1F0D}" dt="2025-02-06T22:12:39.418" v="12" actId="2696"/>
        <pc:sldMkLst>
          <pc:docMk/>
          <pc:sldMk cId="475755375" sldId="261"/>
        </pc:sldMkLst>
        <pc:spChg chg="del mod">
          <ac:chgData name="hubert millet" userId="913dc5010913696c" providerId="LiveId" clId="{731B6E60-128D-4B39-B9C3-2B4897AF1F0D}" dt="2025-02-06T22:12:36.935" v="11" actId="6264"/>
          <ac:spMkLst>
            <pc:docMk/>
            <pc:sldMk cId="475755375" sldId="261"/>
            <ac:spMk id="2" creationId="{9273F7EA-57EF-3EB2-20EF-4453BE25E081}"/>
          </ac:spMkLst>
        </pc:spChg>
        <pc:spChg chg="del">
          <ac:chgData name="hubert millet" userId="913dc5010913696c" providerId="LiveId" clId="{731B6E60-128D-4B39-B9C3-2B4897AF1F0D}" dt="2025-02-06T22:12:36.935" v="11" actId="6264"/>
          <ac:spMkLst>
            <pc:docMk/>
            <pc:sldMk cId="475755375" sldId="261"/>
            <ac:spMk id="3" creationId="{9C80311E-2177-80E7-9EB2-64F1DC2ABFCC}"/>
          </ac:spMkLst>
        </pc:spChg>
        <pc:spChg chg="add mod ord">
          <ac:chgData name="hubert millet" userId="913dc5010913696c" providerId="LiveId" clId="{731B6E60-128D-4B39-B9C3-2B4897AF1F0D}" dt="2025-02-06T22:12:36.935" v="11" actId="6264"/>
          <ac:spMkLst>
            <pc:docMk/>
            <pc:sldMk cId="475755375" sldId="261"/>
            <ac:spMk id="4" creationId="{1014BA6D-1EA2-8DB7-202F-0B2056CE4C2E}"/>
          </ac:spMkLst>
        </pc:spChg>
        <pc:spChg chg="add mod ord">
          <ac:chgData name="hubert millet" userId="913dc5010913696c" providerId="LiveId" clId="{731B6E60-128D-4B39-B9C3-2B4897AF1F0D}" dt="2025-02-06T22:12:36.935" v="11" actId="6264"/>
          <ac:spMkLst>
            <pc:docMk/>
            <pc:sldMk cId="475755375" sldId="261"/>
            <ac:spMk id="5" creationId="{2D74144F-4E9E-7AA4-7F1E-2492088BFD73}"/>
          </ac:spMkLst>
        </pc:spChg>
      </pc:sldChg>
      <pc:sldChg chg="modSp mod">
        <pc:chgData name="hubert millet" userId="913dc5010913696c" providerId="LiveId" clId="{731B6E60-128D-4B39-B9C3-2B4897AF1F0D}" dt="2025-02-06T21:59:39.841" v="9" actId="20577"/>
        <pc:sldMkLst>
          <pc:docMk/>
          <pc:sldMk cId="2137932574" sldId="262"/>
        </pc:sldMkLst>
        <pc:spChg chg="mod">
          <ac:chgData name="hubert millet" userId="913dc5010913696c" providerId="LiveId" clId="{731B6E60-128D-4B39-B9C3-2B4897AF1F0D}" dt="2025-02-06T21:59:39.841" v="9" actId="20577"/>
          <ac:spMkLst>
            <pc:docMk/>
            <pc:sldMk cId="2137932574" sldId="262"/>
            <ac:spMk id="3" creationId="{5E9F3137-E531-4609-E6B1-BBEDABB4709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822E3-20C9-48AB-A459-0F5BA0715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5C9113-D285-4919-9E38-39E5C37C17BB}">
      <dgm:prSet/>
      <dgm:spPr/>
      <dgm:t>
        <a:bodyPr/>
        <a:lstStyle/>
        <a:p>
          <a:r>
            <a:rPr lang="fr-FR"/>
            <a:t>Ninja Quest est un Zelda-like 2D en vue de dessus</a:t>
          </a:r>
          <a:endParaRPr lang="en-US"/>
        </a:p>
      </dgm:t>
    </dgm:pt>
    <dgm:pt modelId="{75910F2F-A881-43B5-B950-1F71A517E8AC}" type="parTrans" cxnId="{54095BDB-0FF4-480F-B48F-896192EAFB02}">
      <dgm:prSet/>
      <dgm:spPr/>
      <dgm:t>
        <a:bodyPr/>
        <a:lstStyle/>
        <a:p>
          <a:endParaRPr lang="en-US"/>
        </a:p>
      </dgm:t>
    </dgm:pt>
    <dgm:pt modelId="{F9C6BF74-9F2E-446C-BF50-29B51B057E26}" type="sibTrans" cxnId="{54095BDB-0FF4-480F-B48F-896192EAFB02}">
      <dgm:prSet/>
      <dgm:spPr/>
      <dgm:t>
        <a:bodyPr/>
        <a:lstStyle/>
        <a:p>
          <a:endParaRPr lang="en-US"/>
        </a:p>
      </dgm:t>
    </dgm:pt>
    <dgm:pt modelId="{C95B7884-632B-4D13-8B46-437BC4B056F6}">
      <dgm:prSet/>
      <dgm:spPr/>
      <dgm:t>
        <a:bodyPr/>
        <a:lstStyle/>
        <a:p>
          <a:r>
            <a:rPr lang="fr-FR"/>
            <a:t>Il est composé de 2 zones distinctes: un village dans le désert et une caverne ( le donjon)</a:t>
          </a:r>
          <a:endParaRPr lang="en-US"/>
        </a:p>
      </dgm:t>
    </dgm:pt>
    <dgm:pt modelId="{73F10B25-8930-4B56-90B7-479165D67967}" type="parTrans" cxnId="{10C9EF4F-2763-4224-BD26-34A56A872842}">
      <dgm:prSet/>
      <dgm:spPr/>
      <dgm:t>
        <a:bodyPr/>
        <a:lstStyle/>
        <a:p>
          <a:endParaRPr lang="en-US"/>
        </a:p>
      </dgm:t>
    </dgm:pt>
    <dgm:pt modelId="{AE76B5DE-C38C-4F6C-9C5B-308E4A73F759}" type="sibTrans" cxnId="{10C9EF4F-2763-4224-BD26-34A56A872842}">
      <dgm:prSet/>
      <dgm:spPr/>
      <dgm:t>
        <a:bodyPr/>
        <a:lstStyle/>
        <a:p>
          <a:endParaRPr lang="en-US"/>
        </a:p>
      </dgm:t>
    </dgm:pt>
    <dgm:pt modelId="{86A280C8-89AF-4838-9DB0-B4C60CF415FA}">
      <dgm:prSet/>
      <dgm:spPr/>
      <dgm:t>
        <a:bodyPr/>
        <a:lstStyle/>
        <a:p>
          <a:r>
            <a:rPr lang="fr-FR"/>
            <a:t>Il cible les amateurs de jeux rétros et de RPG</a:t>
          </a:r>
          <a:endParaRPr lang="en-US"/>
        </a:p>
      </dgm:t>
    </dgm:pt>
    <dgm:pt modelId="{CED70EAC-A230-4652-B29E-DA49C99EBC80}" type="parTrans" cxnId="{C33EE00F-C4A1-4B16-975D-0B52ABCDE113}">
      <dgm:prSet/>
      <dgm:spPr/>
      <dgm:t>
        <a:bodyPr/>
        <a:lstStyle/>
        <a:p>
          <a:endParaRPr lang="en-US"/>
        </a:p>
      </dgm:t>
    </dgm:pt>
    <dgm:pt modelId="{D6C90B75-6758-485D-9510-07EC88A3D088}" type="sibTrans" cxnId="{C33EE00F-C4A1-4B16-975D-0B52ABCDE113}">
      <dgm:prSet/>
      <dgm:spPr/>
      <dgm:t>
        <a:bodyPr/>
        <a:lstStyle/>
        <a:p>
          <a:endParaRPr lang="en-US"/>
        </a:p>
      </dgm:t>
    </dgm:pt>
    <dgm:pt modelId="{40E1AAEF-F792-4BDE-A260-FC855CD8220C}" type="pres">
      <dgm:prSet presAssocID="{1F0822E3-20C9-48AB-A459-0F5BA07154BC}" presName="root" presStyleCnt="0">
        <dgm:presLayoutVars>
          <dgm:dir/>
          <dgm:resizeHandles val="exact"/>
        </dgm:presLayoutVars>
      </dgm:prSet>
      <dgm:spPr/>
    </dgm:pt>
    <dgm:pt modelId="{0A456FFD-4F78-4156-9E36-9F355B542D84}" type="pres">
      <dgm:prSet presAssocID="{625C9113-D285-4919-9E38-39E5C37C17BB}" presName="compNode" presStyleCnt="0"/>
      <dgm:spPr/>
    </dgm:pt>
    <dgm:pt modelId="{C4201331-F9F0-4101-89E7-BDC2F0068692}" type="pres">
      <dgm:prSet presAssocID="{625C9113-D285-4919-9E38-39E5C37C17BB}" presName="bgRect" presStyleLbl="bgShp" presStyleIdx="0" presStyleCnt="3"/>
      <dgm:spPr/>
    </dgm:pt>
    <dgm:pt modelId="{5F772346-8CF0-4044-9ED6-E7745016B70F}" type="pres">
      <dgm:prSet presAssocID="{625C9113-D285-4919-9E38-39E5C37C17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4D568776-5938-4BB7-BA5A-C94D44F39496}" type="pres">
      <dgm:prSet presAssocID="{625C9113-D285-4919-9E38-39E5C37C17BB}" presName="spaceRect" presStyleCnt="0"/>
      <dgm:spPr/>
    </dgm:pt>
    <dgm:pt modelId="{43409A24-963F-4843-B86E-FFE967FD5C00}" type="pres">
      <dgm:prSet presAssocID="{625C9113-D285-4919-9E38-39E5C37C17BB}" presName="parTx" presStyleLbl="revTx" presStyleIdx="0" presStyleCnt="3">
        <dgm:presLayoutVars>
          <dgm:chMax val="0"/>
          <dgm:chPref val="0"/>
        </dgm:presLayoutVars>
      </dgm:prSet>
      <dgm:spPr/>
    </dgm:pt>
    <dgm:pt modelId="{0EBA28A9-59BD-48D9-958E-EDA5F4EE68DA}" type="pres">
      <dgm:prSet presAssocID="{F9C6BF74-9F2E-446C-BF50-29B51B057E26}" presName="sibTrans" presStyleCnt="0"/>
      <dgm:spPr/>
    </dgm:pt>
    <dgm:pt modelId="{436C5AEF-CBF9-4DFF-A298-33C008155476}" type="pres">
      <dgm:prSet presAssocID="{C95B7884-632B-4D13-8B46-437BC4B056F6}" presName="compNode" presStyleCnt="0"/>
      <dgm:spPr/>
    </dgm:pt>
    <dgm:pt modelId="{513FD668-9878-4299-9E8D-4E110E64F50B}" type="pres">
      <dgm:prSet presAssocID="{C95B7884-632B-4D13-8B46-437BC4B056F6}" presName="bgRect" presStyleLbl="bgShp" presStyleIdx="1" presStyleCnt="3"/>
      <dgm:spPr/>
    </dgm:pt>
    <dgm:pt modelId="{6E28A913-35F8-4CAE-9556-287044385086}" type="pres">
      <dgm:prSet presAssocID="{C95B7884-632B-4D13-8B46-437BC4B056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agnes"/>
        </a:ext>
      </dgm:extLst>
    </dgm:pt>
    <dgm:pt modelId="{29E0B41E-CE93-4772-A568-1987F2031C94}" type="pres">
      <dgm:prSet presAssocID="{C95B7884-632B-4D13-8B46-437BC4B056F6}" presName="spaceRect" presStyleCnt="0"/>
      <dgm:spPr/>
    </dgm:pt>
    <dgm:pt modelId="{2B088C05-8CBA-47F9-A973-2533CAA89E3E}" type="pres">
      <dgm:prSet presAssocID="{C95B7884-632B-4D13-8B46-437BC4B056F6}" presName="parTx" presStyleLbl="revTx" presStyleIdx="1" presStyleCnt="3">
        <dgm:presLayoutVars>
          <dgm:chMax val="0"/>
          <dgm:chPref val="0"/>
        </dgm:presLayoutVars>
      </dgm:prSet>
      <dgm:spPr/>
    </dgm:pt>
    <dgm:pt modelId="{691680B0-8D87-401C-B5C4-E19A1E176CFB}" type="pres">
      <dgm:prSet presAssocID="{AE76B5DE-C38C-4F6C-9C5B-308E4A73F759}" presName="sibTrans" presStyleCnt="0"/>
      <dgm:spPr/>
    </dgm:pt>
    <dgm:pt modelId="{DBC8495F-6479-4200-A521-E92A6C23485E}" type="pres">
      <dgm:prSet presAssocID="{86A280C8-89AF-4838-9DB0-B4C60CF415FA}" presName="compNode" presStyleCnt="0"/>
      <dgm:spPr/>
    </dgm:pt>
    <dgm:pt modelId="{58FADC54-CB48-4C9D-BBE6-A55D5D0616C4}" type="pres">
      <dgm:prSet presAssocID="{86A280C8-89AF-4838-9DB0-B4C60CF415FA}" presName="bgRect" presStyleLbl="bgShp" presStyleIdx="2" presStyleCnt="3"/>
      <dgm:spPr/>
    </dgm:pt>
    <dgm:pt modelId="{7B663869-C840-44AA-9F7F-349EB9738236}" type="pres">
      <dgm:prSet presAssocID="{86A280C8-89AF-4838-9DB0-B4C60CF415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22243D8-408C-4BC8-A874-4073D1601B46}" type="pres">
      <dgm:prSet presAssocID="{86A280C8-89AF-4838-9DB0-B4C60CF415FA}" presName="spaceRect" presStyleCnt="0"/>
      <dgm:spPr/>
    </dgm:pt>
    <dgm:pt modelId="{A108CE9A-16EF-4C69-90A8-62402014D7C1}" type="pres">
      <dgm:prSet presAssocID="{86A280C8-89AF-4838-9DB0-B4C60CF415F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09D606-CF77-4F54-86DD-399F266B8300}" type="presOf" srcId="{86A280C8-89AF-4838-9DB0-B4C60CF415FA}" destId="{A108CE9A-16EF-4C69-90A8-62402014D7C1}" srcOrd="0" destOrd="0" presId="urn:microsoft.com/office/officeart/2018/2/layout/IconVerticalSolidList"/>
    <dgm:cxn modelId="{C33EE00F-C4A1-4B16-975D-0B52ABCDE113}" srcId="{1F0822E3-20C9-48AB-A459-0F5BA07154BC}" destId="{86A280C8-89AF-4838-9DB0-B4C60CF415FA}" srcOrd="2" destOrd="0" parTransId="{CED70EAC-A230-4652-B29E-DA49C99EBC80}" sibTransId="{D6C90B75-6758-485D-9510-07EC88A3D088}"/>
    <dgm:cxn modelId="{5ADD752C-64BA-4812-AB6E-1636E8AE7C5D}" type="presOf" srcId="{1F0822E3-20C9-48AB-A459-0F5BA07154BC}" destId="{40E1AAEF-F792-4BDE-A260-FC855CD8220C}" srcOrd="0" destOrd="0" presId="urn:microsoft.com/office/officeart/2018/2/layout/IconVerticalSolidList"/>
    <dgm:cxn modelId="{10C9EF4F-2763-4224-BD26-34A56A872842}" srcId="{1F0822E3-20C9-48AB-A459-0F5BA07154BC}" destId="{C95B7884-632B-4D13-8B46-437BC4B056F6}" srcOrd="1" destOrd="0" parTransId="{73F10B25-8930-4B56-90B7-479165D67967}" sibTransId="{AE76B5DE-C38C-4F6C-9C5B-308E4A73F759}"/>
    <dgm:cxn modelId="{131DF471-A6F6-4474-BEFC-5CA8ABE1F517}" type="presOf" srcId="{C95B7884-632B-4D13-8B46-437BC4B056F6}" destId="{2B088C05-8CBA-47F9-A973-2533CAA89E3E}" srcOrd="0" destOrd="0" presId="urn:microsoft.com/office/officeart/2018/2/layout/IconVerticalSolidList"/>
    <dgm:cxn modelId="{33EFB8BD-211B-4D64-B562-ABB248578769}" type="presOf" srcId="{625C9113-D285-4919-9E38-39E5C37C17BB}" destId="{43409A24-963F-4843-B86E-FFE967FD5C00}" srcOrd="0" destOrd="0" presId="urn:microsoft.com/office/officeart/2018/2/layout/IconVerticalSolidList"/>
    <dgm:cxn modelId="{54095BDB-0FF4-480F-B48F-896192EAFB02}" srcId="{1F0822E3-20C9-48AB-A459-0F5BA07154BC}" destId="{625C9113-D285-4919-9E38-39E5C37C17BB}" srcOrd="0" destOrd="0" parTransId="{75910F2F-A881-43B5-B950-1F71A517E8AC}" sibTransId="{F9C6BF74-9F2E-446C-BF50-29B51B057E26}"/>
    <dgm:cxn modelId="{0F2D5998-2D26-4299-8CB6-E3304797FBF2}" type="presParOf" srcId="{40E1AAEF-F792-4BDE-A260-FC855CD8220C}" destId="{0A456FFD-4F78-4156-9E36-9F355B542D84}" srcOrd="0" destOrd="0" presId="urn:microsoft.com/office/officeart/2018/2/layout/IconVerticalSolidList"/>
    <dgm:cxn modelId="{6CBC5706-C2C9-469D-A916-BD922AFAB402}" type="presParOf" srcId="{0A456FFD-4F78-4156-9E36-9F355B542D84}" destId="{C4201331-F9F0-4101-89E7-BDC2F0068692}" srcOrd="0" destOrd="0" presId="urn:microsoft.com/office/officeart/2018/2/layout/IconVerticalSolidList"/>
    <dgm:cxn modelId="{5FA682D0-7F70-462A-950A-83E8A3B344A8}" type="presParOf" srcId="{0A456FFD-4F78-4156-9E36-9F355B542D84}" destId="{5F772346-8CF0-4044-9ED6-E7745016B70F}" srcOrd="1" destOrd="0" presId="urn:microsoft.com/office/officeart/2018/2/layout/IconVerticalSolidList"/>
    <dgm:cxn modelId="{F637D8FB-A48D-43EA-957C-1554EFD3FF57}" type="presParOf" srcId="{0A456FFD-4F78-4156-9E36-9F355B542D84}" destId="{4D568776-5938-4BB7-BA5A-C94D44F39496}" srcOrd="2" destOrd="0" presId="urn:microsoft.com/office/officeart/2018/2/layout/IconVerticalSolidList"/>
    <dgm:cxn modelId="{7CE3B6DA-62FA-4965-8256-45667A6ADA4C}" type="presParOf" srcId="{0A456FFD-4F78-4156-9E36-9F355B542D84}" destId="{43409A24-963F-4843-B86E-FFE967FD5C00}" srcOrd="3" destOrd="0" presId="urn:microsoft.com/office/officeart/2018/2/layout/IconVerticalSolidList"/>
    <dgm:cxn modelId="{B2641A0D-BF69-445F-97FD-F3FEF172C67B}" type="presParOf" srcId="{40E1AAEF-F792-4BDE-A260-FC855CD8220C}" destId="{0EBA28A9-59BD-48D9-958E-EDA5F4EE68DA}" srcOrd="1" destOrd="0" presId="urn:microsoft.com/office/officeart/2018/2/layout/IconVerticalSolidList"/>
    <dgm:cxn modelId="{2073F989-C300-48FF-B2CC-86A03E383A78}" type="presParOf" srcId="{40E1AAEF-F792-4BDE-A260-FC855CD8220C}" destId="{436C5AEF-CBF9-4DFF-A298-33C008155476}" srcOrd="2" destOrd="0" presId="urn:microsoft.com/office/officeart/2018/2/layout/IconVerticalSolidList"/>
    <dgm:cxn modelId="{B98655B1-B200-4C2D-A189-8858558FF97C}" type="presParOf" srcId="{436C5AEF-CBF9-4DFF-A298-33C008155476}" destId="{513FD668-9878-4299-9E8D-4E110E64F50B}" srcOrd="0" destOrd="0" presId="urn:microsoft.com/office/officeart/2018/2/layout/IconVerticalSolidList"/>
    <dgm:cxn modelId="{4CB88691-4964-40D5-87BA-E1B33076DAA8}" type="presParOf" srcId="{436C5AEF-CBF9-4DFF-A298-33C008155476}" destId="{6E28A913-35F8-4CAE-9556-287044385086}" srcOrd="1" destOrd="0" presId="urn:microsoft.com/office/officeart/2018/2/layout/IconVerticalSolidList"/>
    <dgm:cxn modelId="{C8FB67B0-40A1-4C20-8B88-1EFFB028F170}" type="presParOf" srcId="{436C5AEF-CBF9-4DFF-A298-33C008155476}" destId="{29E0B41E-CE93-4772-A568-1987F2031C94}" srcOrd="2" destOrd="0" presId="urn:microsoft.com/office/officeart/2018/2/layout/IconVerticalSolidList"/>
    <dgm:cxn modelId="{7496F6FC-483F-4F93-AA80-92DBEEE8BE12}" type="presParOf" srcId="{436C5AEF-CBF9-4DFF-A298-33C008155476}" destId="{2B088C05-8CBA-47F9-A973-2533CAA89E3E}" srcOrd="3" destOrd="0" presId="urn:microsoft.com/office/officeart/2018/2/layout/IconVerticalSolidList"/>
    <dgm:cxn modelId="{87BBFDF8-158D-4558-A511-A857D3914CC4}" type="presParOf" srcId="{40E1AAEF-F792-4BDE-A260-FC855CD8220C}" destId="{691680B0-8D87-401C-B5C4-E19A1E176CFB}" srcOrd="3" destOrd="0" presId="urn:microsoft.com/office/officeart/2018/2/layout/IconVerticalSolidList"/>
    <dgm:cxn modelId="{A2D9D5E4-AFDC-40D3-907E-55BE39C17E3F}" type="presParOf" srcId="{40E1AAEF-F792-4BDE-A260-FC855CD8220C}" destId="{DBC8495F-6479-4200-A521-E92A6C23485E}" srcOrd="4" destOrd="0" presId="urn:microsoft.com/office/officeart/2018/2/layout/IconVerticalSolidList"/>
    <dgm:cxn modelId="{4D4ADDF4-249D-4461-B54A-209968D39EA0}" type="presParOf" srcId="{DBC8495F-6479-4200-A521-E92A6C23485E}" destId="{58FADC54-CB48-4C9D-BBE6-A55D5D0616C4}" srcOrd="0" destOrd="0" presId="urn:microsoft.com/office/officeart/2018/2/layout/IconVerticalSolidList"/>
    <dgm:cxn modelId="{EAA99942-1EB4-406C-93F1-25E69CB1532F}" type="presParOf" srcId="{DBC8495F-6479-4200-A521-E92A6C23485E}" destId="{7B663869-C840-44AA-9F7F-349EB9738236}" srcOrd="1" destOrd="0" presId="urn:microsoft.com/office/officeart/2018/2/layout/IconVerticalSolidList"/>
    <dgm:cxn modelId="{ED39B0AF-FF96-40C4-A5DF-341223926F27}" type="presParOf" srcId="{DBC8495F-6479-4200-A521-E92A6C23485E}" destId="{E22243D8-408C-4BC8-A874-4073D1601B46}" srcOrd="2" destOrd="0" presId="urn:microsoft.com/office/officeart/2018/2/layout/IconVerticalSolidList"/>
    <dgm:cxn modelId="{339311F7-1508-4737-B6A3-FFE7C6B03193}" type="presParOf" srcId="{DBC8495F-6479-4200-A521-E92A6C23485E}" destId="{A108CE9A-16EF-4C69-90A8-62402014D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00EED-E2FB-4593-9017-FB80DF6547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9223B28-D482-4913-88CB-CFF87F6D329C}">
      <dgm:prSet/>
      <dgm:spPr/>
      <dgm:t>
        <a:bodyPr/>
        <a:lstStyle/>
        <a:p>
          <a:r>
            <a:rPr lang="fr-FR"/>
            <a:t>Dans Ninja Guest, nous incarnons un jeune ninja qui doit sauver son village d’une invasion de monstre causée par un samouraï maléfique</a:t>
          </a:r>
          <a:endParaRPr lang="en-US"/>
        </a:p>
      </dgm:t>
    </dgm:pt>
    <dgm:pt modelId="{C2A5DEAA-7B62-45B4-B0C0-7E3794EA3D07}" type="parTrans" cxnId="{50E68773-03A9-4EBA-AAB5-804F78F2FC5E}">
      <dgm:prSet/>
      <dgm:spPr/>
      <dgm:t>
        <a:bodyPr/>
        <a:lstStyle/>
        <a:p>
          <a:endParaRPr lang="en-US"/>
        </a:p>
      </dgm:t>
    </dgm:pt>
    <dgm:pt modelId="{FDB8A57B-297F-47F2-9214-E4F78AE7058F}" type="sibTrans" cxnId="{50E68773-03A9-4EBA-AAB5-804F78F2FC5E}">
      <dgm:prSet/>
      <dgm:spPr/>
      <dgm:t>
        <a:bodyPr/>
        <a:lstStyle/>
        <a:p>
          <a:endParaRPr lang="en-US"/>
        </a:p>
      </dgm:t>
    </dgm:pt>
    <dgm:pt modelId="{94F45404-0A81-4AD4-988D-D7DE98ED4C72}">
      <dgm:prSet/>
      <dgm:spPr/>
      <dgm:t>
        <a:bodyPr/>
        <a:lstStyle/>
        <a:p>
          <a:r>
            <a:rPr lang="fr-FR"/>
            <a:t>Le jeu est un RPG très inspiré de la saga des the Legend of Zelda, notamment Link’s awakening</a:t>
          </a:r>
          <a:endParaRPr lang="en-US"/>
        </a:p>
      </dgm:t>
    </dgm:pt>
    <dgm:pt modelId="{729E898C-60D0-401B-828D-8B0B01AE104C}" type="parTrans" cxnId="{F9ECABF6-8897-4C0B-96DF-257D9CA49794}">
      <dgm:prSet/>
      <dgm:spPr/>
      <dgm:t>
        <a:bodyPr/>
        <a:lstStyle/>
        <a:p>
          <a:endParaRPr lang="en-US"/>
        </a:p>
      </dgm:t>
    </dgm:pt>
    <dgm:pt modelId="{037BE370-51BD-477B-BD44-3CD15B0B3457}" type="sibTrans" cxnId="{F9ECABF6-8897-4C0B-96DF-257D9CA49794}">
      <dgm:prSet/>
      <dgm:spPr/>
      <dgm:t>
        <a:bodyPr/>
        <a:lstStyle/>
        <a:p>
          <a:endParaRPr lang="en-US"/>
        </a:p>
      </dgm:t>
    </dgm:pt>
    <dgm:pt modelId="{CCE4B1D3-F699-49C4-B5D1-F856DCC7C64D}">
      <dgm:prSet/>
      <dgm:spPr/>
      <dgm:t>
        <a:bodyPr/>
        <a:lstStyle/>
        <a:p>
          <a:r>
            <a:rPr lang="fr-FR"/>
            <a:t>La mécanique principale du jeu est la collecte de divers objets permettant d’améliorer le ninja pour lui permettre de battre le samouraï</a:t>
          </a:r>
          <a:endParaRPr lang="en-US"/>
        </a:p>
      </dgm:t>
    </dgm:pt>
    <dgm:pt modelId="{C7033B99-B812-4F6C-9C67-B1724304028D}" type="parTrans" cxnId="{D68925AB-1C30-4ACB-89E0-6DC84F832634}">
      <dgm:prSet/>
      <dgm:spPr/>
      <dgm:t>
        <a:bodyPr/>
        <a:lstStyle/>
        <a:p>
          <a:endParaRPr lang="en-US"/>
        </a:p>
      </dgm:t>
    </dgm:pt>
    <dgm:pt modelId="{D7F509E9-A1A4-4759-924C-689A78761B3D}" type="sibTrans" cxnId="{D68925AB-1C30-4ACB-89E0-6DC84F832634}">
      <dgm:prSet/>
      <dgm:spPr/>
      <dgm:t>
        <a:bodyPr/>
        <a:lstStyle/>
        <a:p>
          <a:endParaRPr lang="en-US"/>
        </a:p>
      </dgm:t>
    </dgm:pt>
    <dgm:pt modelId="{3F801A74-B867-45E3-8802-5C7F4EB8B87A}">
      <dgm:prSet/>
      <dgm:spPr/>
      <dgm:t>
        <a:bodyPr/>
        <a:lstStyle/>
        <a:p>
          <a:r>
            <a:rPr lang="fr-FR"/>
            <a:t>Ramasser des objets permet au joueur de débloquer de nouvelles attaques telle que le katana (mêlée) ou bien des shurikens (distance)</a:t>
          </a:r>
          <a:endParaRPr lang="en-US"/>
        </a:p>
      </dgm:t>
    </dgm:pt>
    <dgm:pt modelId="{7A4B3630-3982-4F38-93D2-95B9276D5450}" type="parTrans" cxnId="{B2A8BD8B-8EB4-412D-8901-47E402660529}">
      <dgm:prSet/>
      <dgm:spPr/>
      <dgm:t>
        <a:bodyPr/>
        <a:lstStyle/>
        <a:p>
          <a:endParaRPr lang="en-US"/>
        </a:p>
      </dgm:t>
    </dgm:pt>
    <dgm:pt modelId="{577A447E-BE23-4046-9F89-65A491127525}" type="sibTrans" cxnId="{B2A8BD8B-8EB4-412D-8901-47E402660529}">
      <dgm:prSet/>
      <dgm:spPr/>
      <dgm:t>
        <a:bodyPr/>
        <a:lstStyle/>
        <a:p>
          <a:endParaRPr lang="en-US"/>
        </a:p>
      </dgm:t>
    </dgm:pt>
    <dgm:pt modelId="{F6160F02-D00F-4C63-BE46-EB2A37E41179}" type="pres">
      <dgm:prSet presAssocID="{8E000EED-E2FB-4593-9017-FB80DF6547FE}" presName="root" presStyleCnt="0">
        <dgm:presLayoutVars>
          <dgm:dir/>
          <dgm:resizeHandles val="exact"/>
        </dgm:presLayoutVars>
      </dgm:prSet>
      <dgm:spPr/>
    </dgm:pt>
    <dgm:pt modelId="{638968CB-9B7E-4D2F-9D15-88DF7F036BDD}" type="pres">
      <dgm:prSet presAssocID="{79223B28-D482-4913-88CB-CFF87F6D329C}" presName="compNode" presStyleCnt="0"/>
      <dgm:spPr/>
    </dgm:pt>
    <dgm:pt modelId="{967BE516-521D-4896-8D47-A4E324F3867B}" type="pres">
      <dgm:prSet presAssocID="{79223B28-D482-4913-88CB-CFF87F6D329C}" presName="bgRect" presStyleLbl="bgShp" presStyleIdx="0" presStyleCnt="4"/>
      <dgm:spPr/>
    </dgm:pt>
    <dgm:pt modelId="{92C46B9E-DFED-4E30-BAC8-05E2E3CFA204}" type="pres">
      <dgm:prSet presAssocID="{79223B28-D482-4913-88CB-CFF87F6D32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âne"/>
        </a:ext>
      </dgm:extLst>
    </dgm:pt>
    <dgm:pt modelId="{0B6620AE-D3EB-439A-B325-E187C159ACB9}" type="pres">
      <dgm:prSet presAssocID="{79223B28-D482-4913-88CB-CFF87F6D329C}" presName="spaceRect" presStyleCnt="0"/>
      <dgm:spPr/>
    </dgm:pt>
    <dgm:pt modelId="{A537D745-02FF-48A2-BDBF-0AB3040A5F4D}" type="pres">
      <dgm:prSet presAssocID="{79223B28-D482-4913-88CB-CFF87F6D329C}" presName="parTx" presStyleLbl="revTx" presStyleIdx="0" presStyleCnt="4">
        <dgm:presLayoutVars>
          <dgm:chMax val="0"/>
          <dgm:chPref val="0"/>
        </dgm:presLayoutVars>
      </dgm:prSet>
      <dgm:spPr/>
    </dgm:pt>
    <dgm:pt modelId="{2BAB9FD9-11A8-4B29-A378-B2782D01F0AA}" type="pres">
      <dgm:prSet presAssocID="{FDB8A57B-297F-47F2-9214-E4F78AE7058F}" presName="sibTrans" presStyleCnt="0"/>
      <dgm:spPr/>
    </dgm:pt>
    <dgm:pt modelId="{7D5C5F21-872F-40D3-9A68-F59A6AF14C64}" type="pres">
      <dgm:prSet presAssocID="{94F45404-0A81-4AD4-988D-D7DE98ED4C72}" presName="compNode" presStyleCnt="0"/>
      <dgm:spPr/>
    </dgm:pt>
    <dgm:pt modelId="{829ADA64-CC68-45C1-9B89-07008F51064B}" type="pres">
      <dgm:prSet presAssocID="{94F45404-0A81-4AD4-988D-D7DE98ED4C72}" presName="bgRect" presStyleLbl="bgShp" presStyleIdx="1" presStyleCnt="4"/>
      <dgm:spPr/>
    </dgm:pt>
    <dgm:pt modelId="{707C7267-A868-4EA0-8B1D-AA6751A53A8B}" type="pres">
      <dgm:prSet presAssocID="{94F45404-0A81-4AD4-988D-D7DE98ED4C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4E618704-727E-4E7D-B94F-D4C3E47A374E}" type="pres">
      <dgm:prSet presAssocID="{94F45404-0A81-4AD4-988D-D7DE98ED4C72}" presName="spaceRect" presStyleCnt="0"/>
      <dgm:spPr/>
    </dgm:pt>
    <dgm:pt modelId="{387C94B6-C649-44E1-8A17-DC4FEDE5A397}" type="pres">
      <dgm:prSet presAssocID="{94F45404-0A81-4AD4-988D-D7DE98ED4C72}" presName="parTx" presStyleLbl="revTx" presStyleIdx="1" presStyleCnt="4">
        <dgm:presLayoutVars>
          <dgm:chMax val="0"/>
          <dgm:chPref val="0"/>
        </dgm:presLayoutVars>
      </dgm:prSet>
      <dgm:spPr/>
    </dgm:pt>
    <dgm:pt modelId="{FF5F7FBD-7DE0-44B7-8D11-3750457C8D72}" type="pres">
      <dgm:prSet presAssocID="{037BE370-51BD-477B-BD44-3CD15B0B3457}" presName="sibTrans" presStyleCnt="0"/>
      <dgm:spPr/>
    </dgm:pt>
    <dgm:pt modelId="{CC1C254B-2A04-4ED6-9308-C890E84624F9}" type="pres">
      <dgm:prSet presAssocID="{CCE4B1D3-F699-49C4-B5D1-F856DCC7C64D}" presName="compNode" presStyleCnt="0"/>
      <dgm:spPr/>
    </dgm:pt>
    <dgm:pt modelId="{5FCF5CF4-5FDF-4FDE-AE1E-E80AA80DF016}" type="pres">
      <dgm:prSet presAssocID="{CCE4B1D3-F699-49C4-B5D1-F856DCC7C64D}" presName="bgRect" presStyleLbl="bgShp" presStyleIdx="2" presStyleCnt="4"/>
      <dgm:spPr/>
    </dgm:pt>
    <dgm:pt modelId="{FAB49D03-193C-4067-A8D5-8605501213EB}" type="pres">
      <dgm:prSet presAssocID="{CCE4B1D3-F699-49C4-B5D1-F856DCC7C6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498A1D09-1D33-4A38-8941-7E3AA6E2E69D}" type="pres">
      <dgm:prSet presAssocID="{CCE4B1D3-F699-49C4-B5D1-F856DCC7C64D}" presName="spaceRect" presStyleCnt="0"/>
      <dgm:spPr/>
    </dgm:pt>
    <dgm:pt modelId="{AD69CDD3-C276-4E16-B87C-4D207C69AF61}" type="pres">
      <dgm:prSet presAssocID="{CCE4B1D3-F699-49C4-B5D1-F856DCC7C64D}" presName="parTx" presStyleLbl="revTx" presStyleIdx="2" presStyleCnt="4">
        <dgm:presLayoutVars>
          <dgm:chMax val="0"/>
          <dgm:chPref val="0"/>
        </dgm:presLayoutVars>
      </dgm:prSet>
      <dgm:spPr/>
    </dgm:pt>
    <dgm:pt modelId="{550BF5E9-BC62-4916-83E6-139F28D8E863}" type="pres">
      <dgm:prSet presAssocID="{D7F509E9-A1A4-4759-924C-689A78761B3D}" presName="sibTrans" presStyleCnt="0"/>
      <dgm:spPr/>
    </dgm:pt>
    <dgm:pt modelId="{E9B68368-185D-4B06-9D8D-10A3F29DA5AD}" type="pres">
      <dgm:prSet presAssocID="{3F801A74-B867-45E3-8802-5C7F4EB8B87A}" presName="compNode" presStyleCnt="0"/>
      <dgm:spPr/>
    </dgm:pt>
    <dgm:pt modelId="{35D5705F-7F44-4D9C-A423-B5F75988B011}" type="pres">
      <dgm:prSet presAssocID="{3F801A74-B867-45E3-8802-5C7F4EB8B87A}" presName="bgRect" presStyleLbl="bgShp" presStyleIdx="3" presStyleCnt="4"/>
      <dgm:spPr/>
    </dgm:pt>
    <dgm:pt modelId="{97D237CF-71AF-43C5-8755-55DE66A6C3DF}" type="pres">
      <dgm:prSet presAssocID="{3F801A74-B867-45E3-8802-5C7F4EB8B8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50FCFD61-6F80-444E-993B-979429CE95FD}" type="pres">
      <dgm:prSet presAssocID="{3F801A74-B867-45E3-8802-5C7F4EB8B87A}" presName="spaceRect" presStyleCnt="0"/>
      <dgm:spPr/>
    </dgm:pt>
    <dgm:pt modelId="{441EF099-E9FA-496C-B8E4-6B35BB45BCD4}" type="pres">
      <dgm:prSet presAssocID="{3F801A74-B867-45E3-8802-5C7F4EB8B87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5AED1F-11AD-4C52-958E-263517CB0812}" type="presOf" srcId="{3F801A74-B867-45E3-8802-5C7F4EB8B87A}" destId="{441EF099-E9FA-496C-B8E4-6B35BB45BCD4}" srcOrd="0" destOrd="0" presId="urn:microsoft.com/office/officeart/2018/2/layout/IconVerticalSolidList"/>
    <dgm:cxn modelId="{166F4735-185E-407B-9B16-23D33E307649}" type="presOf" srcId="{8E000EED-E2FB-4593-9017-FB80DF6547FE}" destId="{F6160F02-D00F-4C63-BE46-EB2A37E41179}" srcOrd="0" destOrd="0" presId="urn:microsoft.com/office/officeart/2018/2/layout/IconVerticalSolidList"/>
    <dgm:cxn modelId="{D2FDFD40-8063-4CC7-9CDC-7BAD89736CC0}" type="presOf" srcId="{94F45404-0A81-4AD4-988D-D7DE98ED4C72}" destId="{387C94B6-C649-44E1-8A17-DC4FEDE5A397}" srcOrd="0" destOrd="0" presId="urn:microsoft.com/office/officeart/2018/2/layout/IconVerticalSolidList"/>
    <dgm:cxn modelId="{50E68773-03A9-4EBA-AAB5-804F78F2FC5E}" srcId="{8E000EED-E2FB-4593-9017-FB80DF6547FE}" destId="{79223B28-D482-4913-88CB-CFF87F6D329C}" srcOrd="0" destOrd="0" parTransId="{C2A5DEAA-7B62-45B4-B0C0-7E3794EA3D07}" sibTransId="{FDB8A57B-297F-47F2-9214-E4F78AE7058F}"/>
    <dgm:cxn modelId="{B2A8BD8B-8EB4-412D-8901-47E402660529}" srcId="{8E000EED-E2FB-4593-9017-FB80DF6547FE}" destId="{3F801A74-B867-45E3-8802-5C7F4EB8B87A}" srcOrd="3" destOrd="0" parTransId="{7A4B3630-3982-4F38-93D2-95B9276D5450}" sibTransId="{577A447E-BE23-4046-9F89-65A491127525}"/>
    <dgm:cxn modelId="{D68925AB-1C30-4ACB-89E0-6DC84F832634}" srcId="{8E000EED-E2FB-4593-9017-FB80DF6547FE}" destId="{CCE4B1D3-F699-49C4-B5D1-F856DCC7C64D}" srcOrd="2" destOrd="0" parTransId="{C7033B99-B812-4F6C-9C67-B1724304028D}" sibTransId="{D7F509E9-A1A4-4759-924C-689A78761B3D}"/>
    <dgm:cxn modelId="{F4596AB1-D046-4787-8A6F-F3E6BA8B77BF}" type="presOf" srcId="{CCE4B1D3-F699-49C4-B5D1-F856DCC7C64D}" destId="{AD69CDD3-C276-4E16-B87C-4D207C69AF61}" srcOrd="0" destOrd="0" presId="urn:microsoft.com/office/officeart/2018/2/layout/IconVerticalSolidList"/>
    <dgm:cxn modelId="{F9ECABF6-8897-4C0B-96DF-257D9CA49794}" srcId="{8E000EED-E2FB-4593-9017-FB80DF6547FE}" destId="{94F45404-0A81-4AD4-988D-D7DE98ED4C72}" srcOrd="1" destOrd="0" parTransId="{729E898C-60D0-401B-828D-8B0B01AE104C}" sibTransId="{037BE370-51BD-477B-BD44-3CD15B0B3457}"/>
    <dgm:cxn modelId="{CE91D3F8-94F8-4A7F-904C-03B8548B3156}" type="presOf" srcId="{79223B28-D482-4913-88CB-CFF87F6D329C}" destId="{A537D745-02FF-48A2-BDBF-0AB3040A5F4D}" srcOrd="0" destOrd="0" presId="urn:microsoft.com/office/officeart/2018/2/layout/IconVerticalSolidList"/>
    <dgm:cxn modelId="{947115A0-B464-40C4-9FA2-9CF1A1236DE1}" type="presParOf" srcId="{F6160F02-D00F-4C63-BE46-EB2A37E41179}" destId="{638968CB-9B7E-4D2F-9D15-88DF7F036BDD}" srcOrd="0" destOrd="0" presId="urn:microsoft.com/office/officeart/2018/2/layout/IconVerticalSolidList"/>
    <dgm:cxn modelId="{53715223-172D-40CD-BBA8-3C0141488054}" type="presParOf" srcId="{638968CB-9B7E-4D2F-9D15-88DF7F036BDD}" destId="{967BE516-521D-4896-8D47-A4E324F3867B}" srcOrd="0" destOrd="0" presId="urn:microsoft.com/office/officeart/2018/2/layout/IconVerticalSolidList"/>
    <dgm:cxn modelId="{7CE55FD4-F425-4750-B3A6-965E36C9B77C}" type="presParOf" srcId="{638968CB-9B7E-4D2F-9D15-88DF7F036BDD}" destId="{92C46B9E-DFED-4E30-BAC8-05E2E3CFA204}" srcOrd="1" destOrd="0" presId="urn:microsoft.com/office/officeart/2018/2/layout/IconVerticalSolidList"/>
    <dgm:cxn modelId="{0D0FA6B9-6F48-4B8E-8C0B-892526FC047B}" type="presParOf" srcId="{638968CB-9B7E-4D2F-9D15-88DF7F036BDD}" destId="{0B6620AE-D3EB-439A-B325-E187C159ACB9}" srcOrd="2" destOrd="0" presId="urn:microsoft.com/office/officeart/2018/2/layout/IconVerticalSolidList"/>
    <dgm:cxn modelId="{E06CDAE0-F395-4071-8BFE-708C6272291F}" type="presParOf" srcId="{638968CB-9B7E-4D2F-9D15-88DF7F036BDD}" destId="{A537D745-02FF-48A2-BDBF-0AB3040A5F4D}" srcOrd="3" destOrd="0" presId="urn:microsoft.com/office/officeart/2018/2/layout/IconVerticalSolidList"/>
    <dgm:cxn modelId="{B3E64D31-9C38-47A4-AEA3-BF57E8752993}" type="presParOf" srcId="{F6160F02-D00F-4C63-BE46-EB2A37E41179}" destId="{2BAB9FD9-11A8-4B29-A378-B2782D01F0AA}" srcOrd="1" destOrd="0" presId="urn:microsoft.com/office/officeart/2018/2/layout/IconVerticalSolidList"/>
    <dgm:cxn modelId="{CCD82C02-AA6A-45FB-94F4-91BCEADB89A9}" type="presParOf" srcId="{F6160F02-D00F-4C63-BE46-EB2A37E41179}" destId="{7D5C5F21-872F-40D3-9A68-F59A6AF14C64}" srcOrd="2" destOrd="0" presId="urn:microsoft.com/office/officeart/2018/2/layout/IconVerticalSolidList"/>
    <dgm:cxn modelId="{4C7E4FAE-5B7A-4912-A6F1-B41639CDAC50}" type="presParOf" srcId="{7D5C5F21-872F-40D3-9A68-F59A6AF14C64}" destId="{829ADA64-CC68-45C1-9B89-07008F51064B}" srcOrd="0" destOrd="0" presId="urn:microsoft.com/office/officeart/2018/2/layout/IconVerticalSolidList"/>
    <dgm:cxn modelId="{3E2605ED-E6E0-451D-927D-1A039A87BCA8}" type="presParOf" srcId="{7D5C5F21-872F-40D3-9A68-F59A6AF14C64}" destId="{707C7267-A868-4EA0-8B1D-AA6751A53A8B}" srcOrd="1" destOrd="0" presId="urn:microsoft.com/office/officeart/2018/2/layout/IconVerticalSolidList"/>
    <dgm:cxn modelId="{26394843-8A2A-46A1-93A7-B6BDB08D8496}" type="presParOf" srcId="{7D5C5F21-872F-40D3-9A68-F59A6AF14C64}" destId="{4E618704-727E-4E7D-B94F-D4C3E47A374E}" srcOrd="2" destOrd="0" presId="urn:microsoft.com/office/officeart/2018/2/layout/IconVerticalSolidList"/>
    <dgm:cxn modelId="{C8F44E0C-FB79-42FD-9CD3-3C95FEEECA53}" type="presParOf" srcId="{7D5C5F21-872F-40D3-9A68-F59A6AF14C64}" destId="{387C94B6-C649-44E1-8A17-DC4FEDE5A397}" srcOrd="3" destOrd="0" presId="urn:microsoft.com/office/officeart/2018/2/layout/IconVerticalSolidList"/>
    <dgm:cxn modelId="{C4BEC996-AACF-41C9-B08E-44F9A98514A6}" type="presParOf" srcId="{F6160F02-D00F-4C63-BE46-EB2A37E41179}" destId="{FF5F7FBD-7DE0-44B7-8D11-3750457C8D72}" srcOrd="3" destOrd="0" presId="urn:microsoft.com/office/officeart/2018/2/layout/IconVerticalSolidList"/>
    <dgm:cxn modelId="{F8D1C2F6-CAB6-4918-8153-B0717BD12F91}" type="presParOf" srcId="{F6160F02-D00F-4C63-BE46-EB2A37E41179}" destId="{CC1C254B-2A04-4ED6-9308-C890E84624F9}" srcOrd="4" destOrd="0" presId="urn:microsoft.com/office/officeart/2018/2/layout/IconVerticalSolidList"/>
    <dgm:cxn modelId="{BD55D781-D87F-4278-998B-A7AD4F9334BE}" type="presParOf" srcId="{CC1C254B-2A04-4ED6-9308-C890E84624F9}" destId="{5FCF5CF4-5FDF-4FDE-AE1E-E80AA80DF016}" srcOrd="0" destOrd="0" presId="urn:microsoft.com/office/officeart/2018/2/layout/IconVerticalSolidList"/>
    <dgm:cxn modelId="{A69F85BB-518C-42A8-8E67-7972FFBD6398}" type="presParOf" srcId="{CC1C254B-2A04-4ED6-9308-C890E84624F9}" destId="{FAB49D03-193C-4067-A8D5-8605501213EB}" srcOrd="1" destOrd="0" presId="urn:microsoft.com/office/officeart/2018/2/layout/IconVerticalSolidList"/>
    <dgm:cxn modelId="{995F0371-F719-4339-A93F-2F8C06EDFF52}" type="presParOf" srcId="{CC1C254B-2A04-4ED6-9308-C890E84624F9}" destId="{498A1D09-1D33-4A38-8941-7E3AA6E2E69D}" srcOrd="2" destOrd="0" presId="urn:microsoft.com/office/officeart/2018/2/layout/IconVerticalSolidList"/>
    <dgm:cxn modelId="{8C13CC6D-85EA-4A9E-A900-58902CEDF3B4}" type="presParOf" srcId="{CC1C254B-2A04-4ED6-9308-C890E84624F9}" destId="{AD69CDD3-C276-4E16-B87C-4D207C69AF61}" srcOrd="3" destOrd="0" presId="urn:microsoft.com/office/officeart/2018/2/layout/IconVerticalSolidList"/>
    <dgm:cxn modelId="{DBA51456-DE38-4FF9-98F5-BCC4AAB9BCF9}" type="presParOf" srcId="{F6160F02-D00F-4C63-BE46-EB2A37E41179}" destId="{550BF5E9-BC62-4916-83E6-139F28D8E863}" srcOrd="5" destOrd="0" presId="urn:microsoft.com/office/officeart/2018/2/layout/IconVerticalSolidList"/>
    <dgm:cxn modelId="{F4F90499-E573-445F-B53A-FE35CD931FA4}" type="presParOf" srcId="{F6160F02-D00F-4C63-BE46-EB2A37E41179}" destId="{E9B68368-185D-4B06-9D8D-10A3F29DA5AD}" srcOrd="6" destOrd="0" presId="urn:microsoft.com/office/officeart/2018/2/layout/IconVerticalSolidList"/>
    <dgm:cxn modelId="{89643413-302B-472A-8480-1F3CB254AFB9}" type="presParOf" srcId="{E9B68368-185D-4B06-9D8D-10A3F29DA5AD}" destId="{35D5705F-7F44-4D9C-A423-B5F75988B011}" srcOrd="0" destOrd="0" presId="urn:microsoft.com/office/officeart/2018/2/layout/IconVerticalSolidList"/>
    <dgm:cxn modelId="{8A0A04E8-77B8-488E-90BF-FF98DE6CD63D}" type="presParOf" srcId="{E9B68368-185D-4B06-9D8D-10A3F29DA5AD}" destId="{97D237CF-71AF-43C5-8755-55DE66A6C3DF}" srcOrd="1" destOrd="0" presId="urn:microsoft.com/office/officeart/2018/2/layout/IconVerticalSolidList"/>
    <dgm:cxn modelId="{5BE68369-B55B-485E-96E6-E6659BC21B2F}" type="presParOf" srcId="{E9B68368-185D-4B06-9D8D-10A3F29DA5AD}" destId="{50FCFD61-6F80-444E-993B-979429CE95FD}" srcOrd="2" destOrd="0" presId="urn:microsoft.com/office/officeart/2018/2/layout/IconVerticalSolidList"/>
    <dgm:cxn modelId="{08877240-6430-4222-8A39-0A5D65AE549A}" type="presParOf" srcId="{E9B68368-185D-4B06-9D8D-10A3F29DA5AD}" destId="{441EF099-E9FA-496C-B8E4-6B35BB45BC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B6E615-F84F-46B0-8AE5-81E8BA778C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9D59E-8D2E-4F57-AF53-33CFA61FBDDA}">
      <dgm:prSet/>
      <dgm:spPr/>
      <dgm:t>
        <a:bodyPr/>
        <a:lstStyle/>
        <a:p>
          <a:r>
            <a:rPr lang="fr-FR"/>
            <a:t>Le personnage principal est un ninja vivant dans un village du désert, il était parti s’entrainer quand son village s’est fait attaquer par le samouraï maléfique.</a:t>
          </a:r>
          <a:endParaRPr lang="en-US"/>
        </a:p>
      </dgm:t>
    </dgm:pt>
    <dgm:pt modelId="{FA3C8FB4-A3F6-4BE3-B684-989D0FE8660E}" type="parTrans" cxnId="{1696E5DE-FE76-4054-A89F-CCFB9FE082E2}">
      <dgm:prSet/>
      <dgm:spPr/>
      <dgm:t>
        <a:bodyPr/>
        <a:lstStyle/>
        <a:p>
          <a:endParaRPr lang="en-US"/>
        </a:p>
      </dgm:t>
    </dgm:pt>
    <dgm:pt modelId="{75BACE74-A9B3-413D-AA7E-33A3BF289037}" type="sibTrans" cxnId="{1696E5DE-FE76-4054-A89F-CCFB9FE082E2}">
      <dgm:prSet/>
      <dgm:spPr/>
      <dgm:t>
        <a:bodyPr/>
        <a:lstStyle/>
        <a:p>
          <a:endParaRPr lang="en-US"/>
        </a:p>
      </dgm:t>
    </dgm:pt>
    <dgm:pt modelId="{DE0CA1E0-051D-4AFA-B2F1-ACCFFD1431E6}">
      <dgm:prSet/>
      <dgm:spPr/>
      <dgm:t>
        <a:bodyPr/>
        <a:lstStyle/>
        <a:p>
          <a:r>
            <a:rPr lang="fr-FR"/>
            <a:t>Il n’y a actuellement qu’un seul niveau, celui du désert ou l’on doit chercher la clé du donjon et de l’équipement pour affronter le samouraï dans son donjon</a:t>
          </a:r>
          <a:endParaRPr lang="en-US"/>
        </a:p>
      </dgm:t>
    </dgm:pt>
    <dgm:pt modelId="{0C84F317-E2DE-427F-8FBB-77A2462553CB}" type="parTrans" cxnId="{D76259C8-0BDA-41BB-912A-684117AD52C7}">
      <dgm:prSet/>
      <dgm:spPr/>
      <dgm:t>
        <a:bodyPr/>
        <a:lstStyle/>
        <a:p>
          <a:endParaRPr lang="en-US"/>
        </a:p>
      </dgm:t>
    </dgm:pt>
    <dgm:pt modelId="{39D8260D-227B-4C52-A42A-BD9E44300640}" type="sibTrans" cxnId="{D76259C8-0BDA-41BB-912A-684117AD52C7}">
      <dgm:prSet/>
      <dgm:spPr/>
      <dgm:t>
        <a:bodyPr/>
        <a:lstStyle/>
        <a:p>
          <a:endParaRPr lang="en-US"/>
        </a:p>
      </dgm:t>
    </dgm:pt>
    <dgm:pt modelId="{E787AB98-0453-4417-85EF-3AE45D035B9F}">
      <dgm:prSet/>
      <dgm:spPr/>
      <dgm:t>
        <a:bodyPr/>
        <a:lstStyle/>
        <a:p>
          <a:r>
            <a:rPr lang="fr-FR"/>
            <a:t>Le joueur dispose d’une barre de vie et d’un inventaire (style hotbar) qui est mis a jour en temps réel</a:t>
          </a:r>
          <a:endParaRPr lang="en-US"/>
        </a:p>
      </dgm:t>
    </dgm:pt>
    <dgm:pt modelId="{C150D481-EBF7-42A8-BD06-C650C541F98D}" type="parTrans" cxnId="{AFEE5004-4A1E-49F8-B319-799B3F368DF6}">
      <dgm:prSet/>
      <dgm:spPr/>
      <dgm:t>
        <a:bodyPr/>
        <a:lstStyle/>
        <a:p>
          <a:endParaRPr lang="en-US"/>
        </a:p>
      </dgm:t>
    </dgm:pt>
    <dgm:pt modelId="{5392DCBE-F2CF-4AB6-994C-666954A90CC0}" type="sibTrans" cxnId="{AFEE5004-4A1E-49F8-B319-799B3F368DF6}">
      <dgm:prSet/>
      <dgm:spPr/>
      <dgm:t>
        <a:bodyPr/>
        <a:lstStyle/>
        <a:p>
          <a:endParaRPr lang="en-US"/>
        </a:p>
      </dgm:t>
    </dgm:pt>
    <dgm:pt modelId="{023055E6-64A0-46F4-BA21-2603AB16DAAF}">
      <dgm:prSet/>
      <dgm:spPr/>
      <dgm:t>
        <a:bodyPr/>
        <a:lstStyle/>
        <a:p>
          <a:r>
            <a:rPr lang="fr-FR"/>
            <a:t>Le jeu commence plutôt difficile puisque le joueur commence sans défense, mais a mesure que l’on trouve de l’équipement il devient plus simple. De plus une limite est posée sur le nombre de monstres pouvant apparaître en même temps</a:t>
          </a:r>
          <a:endParaRPr lang="en-US"/>
        </a:p>
      </dgm:t>
    </dgm:pt>
    <dgm:pt modelId="{B410CE11-BC0C-460E-A8A5-3820146E0FD9}" type="parTrans" cxnId="{49FC5861-75B5-43CA-9870-6D8688CF6274}">
      <dgm:prSet/>
      <dgm:spPr/>
      <dgm:t>
        <a:bodyPr/>
        <a:lstStyle/>
        <a:p>
          <a:endParaRPr lang="en-US"/>
        </a:p>
      </dgm:t>
    </dgm:pt>
    <dgm:pt modelId="{39076FBA-3CD8-4666-B764-1BA0A84F51C0}" type="sibTrans" cxnId="{49FC5861-75B5-43CA-9870-6D8688CF6274}">
      <dgm:prSet/>
      <dgm:spPr/>
      <dgm:t>
        <a:bodyPr/>
        <a:lstStyle/>
        <a:p>
          <a:endParaRPr lang="en-US"/>
        </a:p>
      </dgm:t>
    </dgm:pt>
    <dgm:pt modelId="{9A1A0C30-87F2-4C2A-ADF5-F0CA731D5E4B}" type="pres">
      <dgm:prSet presAssocID="{56B6E615-F84F-46B0-8AE5-81E8BA778C48}" presName="linear" presStyleCnt="0">
        <dgm:presLayoutVars>
          <dgm:animLvl val="lvl"/>
          <dgm:resizeHandles val="exact"/>
        </dgm:presLayoutVars>
      </dgm:prSet>
      <dgm:spPr/>
    </dgm:pt>
    <dgm:pt modelId="{048DBE6D-06AF-4D28-BA46-A63FB342629F}" type="pres">
      <dgm:prSet presAssocID="{AC99D59E-8D2E-4F57-AF53-33CFA61FBD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A6BE20-42CE-459F-AFAB-D3E4DCBAD846}" type="pres">
      <dgm:prSet presAssocID="{75BACE74-A9B3-413D-AA7E-33A3BF289037}" presName="spacer" presStyleCnt="0"/>
      <dgm:spPr/>
    </dgm:pt>
    <dgm:pt modelId="{55406E05-900E-43D6-A2C6-75151F814F1E}" type="pres">
      <dgm:prSet presAssocID="{DE0CA1E0-051D-4AFA-B2F1-ACCFFD1431E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98B695-4ABE-4E80-BED5-F74F4BD39D99}" type="pres">
      <dgm:prSet presAssocID="{39D8260D-227B-4C52-A42A-BD9E44300640}" presName="spacer" presStyleCnt="0"/>
      <dgm:spPr/>
    </dgm:pt>
    <dgm:pt modelId="{520714BA-BF6E-4070-B937-61EB311B7938}" type="pres">
      <dgm:prSet presAssocID="{E787AB98-0453-4417-85EF-3AE45D035B9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7834D4-E278-437B-90E3-790BDED18E06}" type="pres">
      <dgm:prSet presAssocID="{5392DCBE-F2CF-4AB6-994C-666954A90CC0}" presName="spacer" presStyleCnt="0"/>
      <dgm:spPr/>
    </dgm:pt>
    <dgm:pt modelId="{2478D4A0-80AC-4AB9-A0B0-750C7A42B1BA}" type="pres">
      <dgm:prSet presAssocID="{023055E6-64A0-46F4-BA21-2603AB16DA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FEE5004-4A1E-49F8-B319-799B3F368DF6}" srcId="{56B6E615-F84F-46B0-8AE5-81E8BA778C48}" destId="{E787AB98-0453-4417-85EF-3AE45D035B9F}" srcOrd="2" destOrd="0" parTransId="{C150D481-EBF7-42A8-BD06-C650C541F98D}" sibTransId="{5392DCBE-F2CF-4AB6-994C-666954A90CC0}"/>
    <dgm:cxn modelId="{49FC5861-75B5-43CA-9870-6D8688CF6274}" srcId="{56B6E615-F84F-46B0-8AE5-81E8BA778C48}" destId="{023055E6-64A0-46F4-BA21-2603AB16DAAF}" srcOrd="3" destOrd="0" parTransId="{B410CE11-BC0C-460E-A8A5-3820146E0FD9}" sibTransId="{39076FBA-3CD8-4666-B764-1BA0A84F51C0}"/>
    <dgm:cxn modelId="{8205C37A-B813-444C-9401-F720FBE971E6}" type="presOf" srcId="{AC99D59E-8D2E-4F57-AF53-33CFA61FBDDA}" destId="{048DBE6D-06AF-4D28-BA46-A63FB342629F}" srcOrd="0" destOrd="0" presId="urn:microsoft.com/office/officeart/2005/8/layout/vList2"/>
    <dgm:cxn modelId="{964C6CA5-045A-4599-A576-7FD8DB2CC76D}" type="presOf" srcId="{E787AB98-0453-4417-85EF-3AE45D035B9F}" destId="{520714BA-BF6E-4070-B937-61EB311B7938}" srcOrd="0" destOrd="0" presId="urn:microsoft.com/office/officeart/2005/8/layout/vList2"/>
    <dgm:cxn modelId="{742956B2-8E16-4654-8421-892471E47429}" type="presOf" srcId="{023055E6-64A0-46F4-BA21-2603AB16DAAF}" destId="{2478D4A0-80AC-4AB9-A0B0-750C7A42B1BA}" srcOrd="0" destOrd="0" presId="urn:microsoft.com/office/officeart/2005/8/layout/vList2"/>
    <dgm:cxn modelId="{A4F1DABE-916B-40DF-9FA2-7DBD8CE6DB1A}" type="presOf" srcId="{DE0CA1E0-051D-4AFA-B2F1-ACCFFD1431E6}" destId="{55406E05-900E-43D6-A2C6-75151F814F1E}" srcOrd="0" destOrd="0" presId="urn:microsoft.com/office/officeart/2005/8/layout/vList2"/>
    <dgm:cxn modelId="{D76259C8-0BDA-41BB-912A-684117AD52C7}" srcId="{56B6E615-F84F-46B0-8AE5-81E8BA778C48}" destId="{DE0CA1E0-051D-4AFA-B2F1-ACCFFD1431E6}" srcOrd="1" destOrd="0" parTransId="{0C84F317-E2DE-427F-8FBB-77A2462553CB}" sibTransId="{39D8260D-227B-4C52-A42A-BD9E44300640}"/>
    <dgm:cxn modelId="{1696E5DE-FE76-4054-A89F-CCFB9FE082E2}" srcId="{56B6E615-F84F-46B0-8AE5-81E8BA778C48}" destId="{AC99D59E-8D2E-4F57-AF53-33CFA61FBDDA}" srcOrd="0" destOrd="0" parTransId="{FA3C8FB4-A3F6-4BE3-B684-989D0FE8660E}" sibTransId="{75BACE74-A9B3-413D-AA7E-33A3BF289037}"/>
    <dgm:cxn modelId="{59A3ADED-09BC-435E-9ACD-6B0633BCA0B2}" type="presOf" srcId="{56B6E615-F84F-46B0-8AE5-81E8BA778C48}" destId="{9A1A0C30-87F2-4C2A-ADF5-F0CA731D5E4B}" srcOrd="0" destOrd="0" presId="urn:microsoft.com/office/officeart/2005/8/layout/vList2"/>
    <dgm:cxn modelId="{F85F27F4-57E6-4777-ACD5-DF725002F20E}" type="presParOf" srcId="{9A1A0C30-87F2-4C2A-ADF5-F0CA731D5E4B}" destId="{048DBE6D-06AF-4D28-BA46-A63FB342629F}" srcOrd="0" destOrd="0" presId="urn:microsoft.com/office/officeart/2005/8/layout/vList2"/>
    <dgm:cxn modelId="{40045558-4DA1-4BF5-8294-71BE2DAD32A4}" type="presParOf" srcId="{9A1A0C30-87F2-4C2A-ADF5-F0CA731D5E4B}" destId="{BDA6BE20-42CE-459F-AFAB-D3E4DCBAD846}" srcOrd="1" destOrd="0" presId="urn:microsoft.com/office/officeart/2005/8/layout/vList2"/>
    <dgm:cxn modelId="{9B3EF9A2-2918-4B07-A818-0CCE0B741A9A}" type="presParOf" srcId="{9A1A0C30-87F2-4C2A-ADF5-F0CA731D5E4B}" destId="{55406E05-900E-43D6-A2C6-75151F814F1E}" srcOrd="2" destOrd="0" presId="urn:microsoft.com/office/officeart/2005/8/layout/vList2"/>
    <dgm:cxn modelId="{1B43A01A-0981-4740-B7E9-2F7F9CC6CFEE}" type="presParOf" srcId="{9A1A0C30-87F2-4C2A-ADF5-F0CA731D5E4B}" destId="{D498B695-4ABE-4E80-BED5-F74F4BD39D99}" srcOrd="3" destOrd="0" presId="urn:microsoft.com/office/officeart/2005/8/layout/vList2"/>
    <dgm:cxn modelId="{00A27A4E-FC42-483A-857D-37838A01199C}" type="presParOf" srcId="{9A1A0C30-87F2-4C2A-ADF5-F0CA731D5E4B}" destId="{520714BA-BF6E-4070-B937-61EB311B7938}" srcOrd="4" destOrd="0" presId="urn:microsoft.com/office/officeart/2005/8/layout/vList2"/>
    <dgm:cxn modelId="{DEC6BF12-D8AD-483B-A4FF-52A93203C8FE}" type="presParOf" srcId="{9A1A0C30-87F2-4C2A-ADF5-F0CA731D5E4B}" destId="{5D7834D4-E278-437B-90E3-790BDED18E06}" srcOrd="5" destOrd="0" presId="urn:microsoft.com/office/officeart/2005/8/layout/vList2"/>
    <dgm:cxn modelId="{4BD88D83-6AF7-41CF-9AB9-08AFD2AD3F85}" type="presParOf" srcId="{9A1A0C30-87F2-4C2A-ADF5-F0CA731D5E4B}" destId="{2478D4A0-80AC-4AB9-A0B0-750C7A42B1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858811-8EC9-40A7-8C17-D644F2C5AD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09E12B0F-F9F2-487B-9456-D395FEAACA7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Le jeu est en pixel art, il utilise des </a:t>
          </a:r>
          <a:r>
            <a:rPr lang="fr-FR" dirty="0" err="1"/>
            <a:t>tileset</a:t>
          </a:r>
          <a:r>
            <a:rPr lang="fr-FR" dirty="0"/>
            <a:t> trouvés en ligne sur itch.io</a:t>
          </a:r>
          <a:endParaRPr lang="en-US" dirty="0"/>
        </a:p>
      </dgm:t>
    </dgm:pt>
    <dgm:pt modelId="{8C62A242-F0F5-4885-ACCC-B9A70D7FADA5}" type="parTrans" cxnId="{38F67448-36F0-47FA-B006-0AA4C35F5BC5}">
      <dgm:prSet/>
      <dgm:spPr/>
      <dgm:t>
        <a:bodyPr/>
        <a:lstStyle/>
        <a:p>
          <a:endParaRPr lang="en-US"/>
        </a:p>
      </dgm:t>
    </dgm:pt>
    <dgm:pt modelId="{814D3845-F45B-4778-AB72-4446460C8EE0}" type="sibTrans" cxnId="{38F67448-36F0-47FA-B006-0AA4C35F5B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026EB0-4DD9-4393-B75C-17525CC1916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Toute les textures sont en 2D en 16x16 et les animations sont gérées selon les frames</a:t>
          </a:r>
          <a:endParaRPr lang="en-US" dirty="0"/>
        </a:p>
      </dgm:t>
    </dgm:pt>
    <dgm:pt modelId="{60A8C195-091B-4488-977D-2192D04F36AD}" type="parTrans" cxnId="{5411EFB9-C5D1-4333-8254-45FB606D7200}">
      <dgm:prSet/>
      <dgm:spPr/>
      <dgm:t>
        <a:bodyPr/>
        <a:lstStyle/>
        <a:p>
          <a:endParaRPr lang="en-US"/>
        </a:p>
      </dgm:t>
    </dgm:pt>
    <dgm:pt modelId="{1AC06759-6C8E-4A29-8F0F-3A45536994B6}" type="sibTrans" cxnId="{5411EFB9-C5D1-4333-8254-45FB606D7200}">
      <dgm:prSet/>
      <dgm:spPr/>
      <dgm:t>
        <a:bodyPr/>
        <a:lstStyle/>
        <a:p>
          <a:endParaRPr lang="en-US"/>
        </a:p>
      </dgm:t>
    </dgm:pt>
    <dgm:pt modelId="{EEFD1DAA-2B58-4FBE-B90E-0E7DD9EB860E}" type="pres">
      <dgm:prSet presAssocID="{2B858811-8EC9-40A7-8C17-D644F2C5AD2E}" presName="root" presStyleCnt="0">
        <dgm:presLayoutVars>
          <dgm:dir/>
          <dgm:resizeHandles val="exact"/>
        </dgm:presLayoutVars>
      </dgm:prSet>
      <dgm:spPr/>
    </dgm:pt>
    <dgm:pt modelId="{519AC221-E31D-4D8B-9A80-D5CC502A05DA}" type="pres">
      <dgm:prSet presAssocID="{2B858811-8EC9-40A7-8C17-D644F2C5AD2E}" presName="container" presStyleCnt="0">
        <dgm:presLayoutVars>
          <dgm:dir/>
          <dgm:resizeHandles val="exact"/>
        </dgm:presLayoutVars>
      </dgm:prSet>
      <dgm:spPr/>
    </dgm:pt>
    <dgm:pt modelId="{714C219C-278F-42F6-915F-0DCA1C02AEE2}" type="pres">
      <dgm:prSet presAssocID="{09E12B0F-F9F2-487B-9456-D395FEAACA7A}" presName="compNode" presStyleCnt="0"/>
      <dgm:spPr/>
    </dgm:pt>
    <dgm:pt modelId="{EA364F81-6D85-4CC1-B9F3-212D58772B42}" type="pres">
      <dgm:prSet presAssocID="{09E12B0F-F9F2-487B-9456-D395FEAACA7A}" presName="iconBgRect" presStyleLbl="bgShp" presStyleIdx="0" presStyleCnt="2"/>
      <dgm:spPr/>
    </dgm:pt>
    <dgm:pt modelId="{E6FDD5D7-7A48-4FE1-8CC0-661B6B6E4B44}" type="pres">
      <dgm:prSet presAssocID="{09E12B0F-F9F2-487B-9456-D395FEAACA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3608471C-FAD1-4EBE-8FF5-AC2B4751499D}" type="pres">
      <dgm:prSet presAssocID="{09E12B0F-F9F2-487B-9456-D395FEAACA7A}" presName="spaceRect" presStyleCnt="0"/>
      <dgm:spPr/>
    </dgm:pt>
    <dgm:pt modelId="{DA175F6B-FCFB-42AD-B642-91A23F2AA359}" type="pres">
      <dgm:prSet presAssocID="{09E12B0F-F9F2-487B-9456-D395FEAACA7A}" presName="textRect" presStyleLbl="revTx" presStyleIdx="0" presStyleCnt="2">
        <dgm:presLayoutVars>
          <dgm:chMax val="1"/>
          <dgm:chPref val="1"/>
        </dgm:presLayoutVars>
      </dgm:prSet>
      <dgm:spPr/>
    </dgm:pt>
    <dgm:pt modelId="{4E2EE577-63DC-4297-8D54-187646D9DAF0}" type="pres">
      <dgm:prSet presAssocID="{814D3845-F45B-4778-AB72-4446460C8EE0}" presName="sibTrans" presStyleLbl="sibTrans2D1" presStyleIdx="0" presStyleCnt="0"/>
      <dgm:spPr/>
    </dgm:pt>
    <dgm:pt modelId="{321602C0-D176-478B-B731-D704917E7A88}" type="pres">
      <dgm:prSet presAssocID="{60026EB0-4DD9-4393-B75C-17525CC1916C}" presName="compNode" presStyleCnt="0"/>
      <dgm:spPr/>
    </dgm:pt>
    <dgm:pt modelId="{AAF22224-69DE-4645-961D-4407839BFA14}" type="pres">
      <dgm:prSet presAssocID="{60026EB0-4DD9-4393-B75C-17525CC1916C}" presName="iconBgRect" presStyleLbl="bgShp" presStyleIdx="1" presStyleCnt="2"/>
      <dgm:spPr/>
    </dgm:pt>
    <dgm:pt modelId="{697C98B5-165D-42C0-B312-D4FF55721D1A}" type="pres">
      <dgm:prSet presAssocID="{60026EB0-4DD9-4393-B75C-17525CC191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51D4ADA-811A-4CD7-B8ED-49FF57D5A1FD}" type="pres">
      <dgm:prSet presAssocID="{60026EB0-4DD9-4393-B75C-17525CC1916C}" presName="spaceRect" presStyleCnt="0"/>
      <dgm:spPr/>
    </dgm:pt>
    <dgm:pt modelId="{EEF4D495-7286-4009-A85E-4B4DBB7D2F3A}" type="pres">
      <dgm:prSet presAssocID="{60026EB0-4DD9-4393-B75C-17525CC191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BA95E1D-5095-4DB4-A7F2-DB7C035FD9C8}" type="presOf" srcId="{09E12B0F-F9F2-487B-9456-D395FEAACA7A}" destId="{DA175F6B-FCFB-42AD-B642-91A23F2AA359}" srcOrd="0" destOrd="0" presId="urn:microsoft.com/office/officeart/2018/2/layout/IconCircleList"/>
    <dgm:cxn modelId="{86C77563-BB38-4CFD-A992-7CCF2D0B4EDE}" type="presOf" srcId="{814D3845-F45B-4778-AB72-4446460C8EE0}" destId="{4E2EE577-63DC-4297-8D54-187646D9DAF0}" srcOrd="0" destOrd="0" presId="urn:microsoft.com/office/officeart/2018/2/layout/IconCircleList"/>
    <dgm:cxn modelId="{38F67448-36F0-47FA-B006-0AA4C35F5BC5}" srcId="{2B858811-8EC9-40A7-8C17-D644F2C5AD2E}" destId="{09E12B0F-F9F2-487B-9456-D395FEAACA7A}" srcOrd="0" destOrd="0" parTransId="{8C62A242-F0F5-4885-ACCC-B9A70D7FADA5}" sibTransId="{814D3845-F45B-4778-AB72-4446460C8EE0}"/>
    <dgm:cxn modelId="{A9E594A7-C724-4998-8B88-A93C63A16471}" type="presOf" srcId="{60026EB0-4DD9-4393-B75C-17525CC1916C}" destId="{EEF4D495-7286-4009-A85E-4B4DBB7D2F3A}" srcOrd="0" destOrd="0" presId="urn:microsoft.com/office/officeart/2018/2/layout/IconCircleList"/>
    <dgm:cxn modelId="{5411EFB9-C5D1-4333-8254-45FB606D7200}" srcId="{2B858811-8EC9-40A7-8C17-D644F2C5AD2E}" destId="{60026EB0-4DD9-4393-B75C-17525CC1916C}" srcOrd="1" destOrd="0" parTransId="{60A8C195-091B-4488-977D-2192D04F36AD}" sibTransId="{1AC06759-6C8E-4A29-8F0F-3A45536994B6}"/>
    <dgm:cxn modelId="{6DD962C2-F48A-46CD-8DFB-22FCBCFF1D4B}" type="presOf" srcId="{2B858811-8EC9-40A7-8C17-D644F2C5AD2E}" destId="{EEFD1DAA-2B58-4FBE-B90E-0E7DD9EB860E}" srcOrd="0" destOrd="0" presId="urn:microsoft.com/office/officeart/2018/2/layout/IconCircleList"/>
    <dgm:cxn modelId="{289B6C2D-CA86-4436-BD84-AA59159AA6C8}" type="presParOf" srcId="{EEFD1DAA-2B58-4FBE-B90E-0E7DD9EB860E}" destId="{519AC221-E31D-4D8B-9A80-D5CC502A05DA}" srcOrd="0" destOrd="0" presId="urn:microsoft.com/office/officeart/2018/2/layout/IconCircleList"/>
    <dgm:cxn modelId="{DFC27F95-6E95-4AB1-81B8-4CDFAB524396}" type="presParOf" srcId="{519AC221-E31D-4D8B-9A80-D5CC502A05DA}" destId="{714C219C-278F-42F6-915F-0DCA1C02AEE2}" srcOrd="0" destOrd="0" presId="urn:microsoft.com/office/officeart/2018/2/layout/IconCircleList"/>
    <dgm:cxn modelId="{08D3F031-C892-4839-8558-C959201AA155}" type="presParOf" srcId="{714C219C-278F-42F6-915F-0DCA1C02AEE2}" destId="{EA364F81-6D85-4CC1-B9F3-212D58772B42}" srcOrd="0" destOrd="0" presId="urn:microsoft.com/office/officeart/2018/2/layout/IconCircleList"/>
    <dgm:cxn modelId="{21F93822-301B-4F28-8597-79F597CC2199}" type="presParOf" srcId="{714C219C-278F-42F6-915F-0DCA1C02AEE2}" destId="{E6FDD5D7-7A48-4FE1-8CC0-661B6B6E4B44}" srcOrd="1" destOrd="0" presId="urn:microsoft.com/office/officeart/2018/2/layout/IconCircleList"/>
    <dgm:cxn modelId="{3544924E-BD27-4758-8E5B-64F9C6818490}" type="presParOf" srcId="{714C219C-278F-42F6-915F-0DCA1C02AEE2}" destId="{3608471C-FAD1-4EBE-8FF5-AC2B4751499D}" srcOrd="2" destOrd="0" presId="urn:microsoft.com/office/officeart/2018/2/layout/IconCircleList"/>
    <dgm:cxn modelId="{6F41BEBA-573B-4F61-86C6-E58882A0A403}" type="presParOf" srcId="{714C219C-278F-42F6-915F-0DCA1C02AEE2}" destId="{DA175F6B-FCFB-42AD-B642-91A23F2AA359}" srcOrd="3" destOrd="0" presId="urn:microsoft.com/office/officeart/2018/2/layout/IconCircleList"/>
    <dgm:cxn modelId="{7F47A627-37DD-42CE-8CFF-91A0ED92854C}" type="presParOf" srcId="{519AC221-E31D-4D8B-9A80-D5CC502A05DA}" destId="{4E2EE577-63DC-4297-8D54-187646D9DAF0}" srcOrd="1" destOrd="0" presId="urn:microsoft.com/office/officeart/2018/2/layout/IconCircleList"/>
    <dgm:cxn modelId="{8A4FD13C-B96D-444C-9720-F24599C566FA}" type="presParOf" srcId="{519AC221-E31D-4D8B-9A80-D5CC502A05DA}" destId="{321602C0-D176-478B-B731-D704917E7A88}" srcOrd="2" destOrd="0" presId="urn:microsoft.com/office/officeart/2018/2/layout/IconCircleList"/>
    <dgm:cxn modelId="{BAB241BD-62C2-4080-A116-65BDD01EF97D}" type="presParOf" srcId="{321602C0-D176-478B-B731-D704917E7A88}" destId="{AAF22224-69DE-4645-961D-4407839BFA14}" srcOrd="0" destOrd="0" presId="urn:microsoft.com/office/officeart/2018/2/layout/IconCircleList"/>
    <dgm:cxn modelId="{C3302BF6-6912-47BA-BE5F-048C84115764}" type="presParOf" srcId="{321602C0-D176-478B-B731-D704917E7A88}" destId="{697C98B5-165D-42C0-B312-D4FF55721D1A}" srcOrd="1" destOrd="0" presId="urn:microsoft.com/office/officeart/2018/2/layout/IconCircleList"/>
    <dgm:cxn modelId="{BA4C7451-6C1A-425B-AF24-3E920FE6D3EF}" type="presParOf" srcId="{321602C0-D176-478B-B731-D704917E7A88}" destId="{551D4ADA-811A-4CD7-B8ED-49FF57D5A1FD}" srcOrd="2" destOrd="0" presId="urn:microsoft.com/office/officeart/2018/2/layout/IconCircleList"/>
    <dgm:cxn modelId="{8F2EA838-6305-40B1-801E-6112869C5FCC}" type="presParOf" srcId="{321602C0-D176-478B-B731-D704917E7A88}" destId="{EEF4D495-7286-4009-A85E-4B4DBB7D2F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A9B4E7-A90D-45F2-9B39-5C7B95FFA1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F125D0-2027-42EB-95E6-CB44773B0FC5}">
      <dgm:prSet/>
      <dgm:spPr/>
      <dgm:t>
        <a:bodyPr/>
        <a:lstStyle/>
        <a:p>
          <a:r>
            <a:rPr lang="fr-FR" dirty="0"/>
            <a:t>Emilien : manageurs, animation, </a:t>
          </a:r>
          <a:r>
            <a:rPr lang="fr-FR" dirty="0" err="1"/>
            <a:t>player</a:t>
          </a:r>
          <a:r>
            <a:rPr lang="fr-FR" dirty="0"/>
            <a:t>, ennemis </a:t>
          </a:r>
          <a:endParaRPr lang="en-US" dirty="0"/>
        </a:p>
      </dgm:t>
    </dgm:pt>
    <dgm:pt modelId="{8F2E9641-AFE2-4103-A8B7-3DF371489F47}" type="parTrans" cxnId="{3854E6AA-9A4D-4EBA-9375-C67A4D612AA2}">
      <dgm:prSet/>
      <dgm:spPr/>
      <dgm:t>
        <a:bodyPr/>
        <a:lstStyle/>
        <a:p>
          <a:endParaRPr lang="en-US"/>
        </a:p>
      </dgm:t>
    </dgm:pt>
    <dgm:pt modelId="{A1D022D4-DFCD-4ED0-89E1-6FFAA75E43E3}" type="sibTrans" cxnId="{3854E6AA-9A4D-4EBA-9375-C67A4D612AA2}">
      <dgm:prSet/>
      <dgm:spPr/>
      <dgm:t>
        <a:bodyPr/>
        <a:lstStyle/>
        <a:p>
          <a:endParaRPr lang="en-US"/>
        </a:p>
      </dgm:t>
    </dgm:pt>
    <dgm:pt modelId="{A744C776-790D-4E1B-8A36-08906273311D}">
      <dgm:prSet/>
      <dgm:spPr/>
      <dgm:t>
        <a:bodyPr/>
        <a:lstStyle/>
        <a:p>
          <a:r>
            <a:rPr lang="fr-FR" dirty="0"/>
            <a:t>Téo : </a:t>
          </a:r>
          <a:r>
            <a:rPr lang="fr-FR" dirty="0" err="1"/>
            <a:t>player</a:t>
          </a:r>
          <a:r>
            <a:rPr lang="fr-FR" dirty="0"/>
            <a:t>, </a:t>
          </a:r>
          <a:r>
            <a:rPr lang="fr-FR" dirty="0" err="1"/>
            <a:t>map</a:t>
          </a:r>
          <a:r>
            <a:rPr lang="fr-FR" dirty="0"/>
            <a:t>, item, projectiles, visuels</a:t>
          </a:r>
          <a:endParaRPr lang="en-US" dirty="0"/>
        </a:p>
      </dgm:t>
    </dgm:pt>
    <dgm:pt modelId="{60A8B0EF-9A9A-456F-9D5C-B16302A38C7D}" type="parTrans" cxnId="{D7A93445-EB1F-441B-BCF5-0E7F0107614E}">
      <dgm:prSet/>
      <dgm:spPr/>
      <dgm:t>
        <a:bodyPr/>
        <a:lstStyle/>
        <a:p>
          <a:endParaRPr lang="en-US"/>
        </a:p>
      </dgm:t>
    </dgm:pt>
    <dgm:pt modelId="{F0073631-D09D-495A-9565-103FFCF83538}" type="sibTrans" cxnId="{D7A93445-EB1F-441B-BCF5-0E7F0107614E}">
      <dgm:prSet/>
      <dgm:spPr/>
      <dgm:t>
        <a:bodyPr/>
        <a:lstStyle/>
        <a:p>
          <a:endParaRPr lang="en-US"/>
        </a:p>
      </dgm:t>
    </dgm:pt>
    <dgm:pt modelId="{D5EB32A2-E618-424B-92B8-6F849C16219C}">
      <dgm:prSet/>
      <dgm:spPr/>
      <dgm:t>
        <a:bodyPr/>
        <a:lstStyle/>
        <a:p>
          <a:r>
            <a:rPr lang="fr-FR" dirty="0"/>
            <a:t>Tarik: Menus, Boss</a:t>
          </a:r>
          <a:endParaRPr lang="en-US" dirty="0"/>
        </a:p>
      </dgm:t>
    </dgm:pt>
    <dgm:pt modelId="{55A96F37-6480-419F-88AC-40F4B1A72ED3}" type="parTrans" cxnId="{ACAF98AC-5604-4E30-9F95-A5F7B7C300A7}">
      <dgm:prSet/>
      <dgm:spPr/>
      <dgm:t>
        <a:bodyPr/>
        <a:lstStyle/>
        <a:p>
          <a:endParaRPr lang="en-US"/>
        </a:p>
      </dgm:t>
    </dgm:pt>
    <dgm:pt modelId="{06F67893-DBB0-42EB-AD85-43117969BDEF}" type="sibTrans" cxnId="{ACAF98AC-5604-4E30-9F95-A5F7B7C300A7}">
      <dgm:prSet/>
      <dgm:spPr/>
      <dgm:t>
        <a:bodyPr/>
        <a:lstStyle/>
        <a:p>
          <a:endParaRPr lang="en-US"/>
        </a:p>
      </dgm:t>
    </dgm:pt>
    <dgm:pt modelId="{C6DE6393-D502-4735-A639-37B14BAA2E87}">
      <dgm:prSet/>
      <dgm:spPr/>
      <dgm:t>
        <a:bodyPr/>
        <a:lstStyle/>
        <a:p>
          <a:r>
            <a:rPr lang="fr-FR" dirty="0"/>
            <a:t>Thomas: ennemis, </a:t>
          </a:r>
          <a:r>
            <a:rPr lang="fr-FR" dirty="0" err="1"/>
            <a:t>map</a:t>
          </a:r>
          <a:r>
            <a:rPr lang="fr-FR" dirty="0"/>
            <a:t>, items, </a:t>
          </a:r>
          <a:r>
            <a:rPr lang="fr-FR" dirty="0" err="1"/>
            <a:t>hud</a:t>
          </a:r>
          <a:endParaRPr lang="en-US" dirty="0"/>
        </a:p>
      </dgm:t>
    </dgm:pt>
    <dgm:pt modelId="{1E99E254-FBB8-4F16-8351-20BF51BC2301}" type="parTrans" cxnId="{88DC8A56-7E19-4874-8F1B-162DAABBC718}">
      <dgm:prSet/>
      <dgm:spPr/>
      <dgm:t>
        <a:bodyPr/>
        <a:lstStyle/>
        <a:p>
          <a:endParaRPr lang="en-US"/>
        </a:p>
      </dgm:t>
    </dgm:pt>
    <dgm:pt modelId="{B97531D0-658A-4A67-B162-8F24A3838C6D}" type="sibTrans" cxnId="{88DC8A56-7E19-4874-8F1B-162DAABBC718}">
      <dgm:prSet/>
      <dgm:spPr/>
      <dgm:t>
        <a:bodyPr/>
        <a:lstStyle/>
        <a:p>
          <a:endParaRPr lang="en-US"/>
        </a:p>
      </dgm:t>
    </dgm:pt>
    <dgm:pt modelId="{215128A7-F534-4DC9-9B73-289B1552E537}" type="pres">
      <dgm:prSet presAssocID="{B6A9B4E7-A90D-45F2-9B39-5C7B95FFA1AF}" presName="linear" presStyleCnt="0">
        <dgm:presLayoutVars>
          <dgm:animLvl val="lvl"/>
          <dgm:resizeHandles val="exact"/>
        </dgm:presLayoutVars>
      </dgm:prSet>
      <dgm:spPr/>
    </dgm:pt>
    <dgm:pt modelId="{8600B6AF-204A-48D5-91D9-56BE31A69E3B}" type="pres">
      <dgm:prSet presAssocID="{53F125D0-2027-42EB-95E6-CB44773B0F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BB8A76-5EAF-47CF-9375-9E61536E47DE}" type="pres">
      <dgm:prSet presAssocID="{A1D022D4-DFCD-4ED0-89E1-6FFAA75E43E3}" presName="spacer" presStyleCnt="0"/>
      <dgm:spPr/>
    </dgm:pt>
    <dgm:pt modelId="{71BEF0C8-377F-43F8-8A9D-8C5F095E25C2}" type="pres">
      <dgm:prSet presAssocID="{A744C776-790D-4E1B-8A36-0890627331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D01259-1FA1-4713-8622-921DA8222CD0}" type="pres">
      <dgm:prSet presAssocID="{F0073631-D09D-495A-9565-103FFCF83538}" presName="spacer" presStyleCnt="0"/>
      <dgm:spPr/>
    </dgm:pt>
    <dgm:pt modelId="{E3623CBB-EDBD-461A-A4F3-242B62FDFBE4}" type="pres">
      <dgm:prSet presAssocID="{D5EB32A2-E618-424B-92B8-6F849C1621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B0F975-BFE2-4106-9AD5-8EBC39E1BB09}" type="pres">
      <dgm:prSet presAssocID="{06F67893-DBB0-42EB-AD85-43117969BDEF}" presName="spacer" presStyleCnt="0"/>
      <dgm:spPr/>
    </dgm:pt>
    <dgm:pt modelId="{5467C957-FA39-45EB-BE9E-B81316C44F1F}" type="pres">
      <dgm:prSet presAssocID="{C6DE6393-D502-4735-A639-37B14BAA2E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3EA8312-DF22-41F8-84E4-2ECB4B54B53F}" type="presOf" srcId="{D5EB32A2-E618-424B-92B8-6F849C16219C}" destId="{E3623CBB-EDBD-461A-A4F3-242B62FDFBE4}" srcOrd="0" destOrd="0" presId="urn:microsoft.com/office/officeart/2005/8/layout/vList2"/>
    <dgm:cxn modelId="{CC06DB16-E3D9-4C51-9626-DFBC362EF82B}" type="presOf" srcId="{C6DE6393-D502-4735-A639-37B14BAA2E87}" destId="{5467C957-FA39-45EB-BE9E-B81316C44F1F}" srcOrd="0" destOrd="0" presId="urn:microsoft.com/office/officeart/2005/8/layout/vList2"/>
    <dgm:cxn modelId="{D7A93445-EB1F-441B-BCF5-0E7F0107614E}" srcId="{B6A9B4E7-A90D-45F2-9B39-5C7B95FFA1AF}" destId="{A744C776-790D-4E1B-8A36-08906273311D}" srcOrd="1" destOrd="0" parTransId="{60A8B0EF-9A9A-456F-9D5C-B16302A38C7D}" sibTransId="{F0073631-D09D-495A-9565-103FFCF83538}"/>
    <dgm:cxn modelId="{88DC8A56-7E19-4874-8F1B-162DAABBC718}" srcId="{B6A9B4E7-A90D-45F2-9B39-5C7B95FFA1AF}" destId="{C6DE6393-D502-4735-A639-37B14BAA2E87}" srcOrd="3" destOrd="0" parTransId="{1E99E254-FBB8-4F16-8351-20BF51BC2301}" sibTransId="{B97531D0-658A-4A67-B162-8F24A3838C6D}"/>
    <dgm:cxn modelId="{7F881BA0-BCCB-4B30-AAD9-111EB6FE2DC2}" type="presOf" srcId="{B6A9B4E7-A90D-45F2-9B39-5C7B95FFA1AF}" destId="{215128A7-F534-4DC9-9B73-289B1552E537}" srcOrd="0" destOrd="0" presId="urn:microsoft.com/office/officeart/2005/8/layout/vList2"/>
    <dgm:cxn modelId="{3854E6AA-9A4D-4EBA-9375-C67A4D612AA2}" srcId="{B6A9B4E7-A90D-45F2-9B39-5C7B95FFA1AF}" destId="{53F125D0-2027-42EB-95E6-CB44773B0FC5}" srcOrd="0" destOrd="0" parTransId="{8F2E9641-AFE2-4103-A8B7-3DF371489F47}" sibTransId="{A1D022D4-DFCD-4ED0-89E1-6FFAA75E43E3}"/>
    <dgm:cxn modelId="{ACAF98AC-5604-4E30-9F95-A5F7B7C300A7}" srcId="{B6A9B4E7-A90D-45F2-9B39-5C7B95FFA1AF}" destId="{D5EB32A2-E618-424B-92B8-6F849C16219C}" srcOrd="2" destOrd="0" parTransId="{55A96F37-6480-419F-88AC-40F4B1A72ED3}" sibTransId="{06F67893-DBB0-42EB-AD85-43117969BDEF}"/>
    <dgm:cxn modelId="{CFE04FDA-8E53-42F0-B02E-B5EC4BC7DDC3}" type="presOf" srcId="{A744C776-790D-4E1B-8A36-08906273311D}" destId="{71BEF0C8-377F-43F8-8A9D-8C5F095E25C2}" srcOrd="0" destOrd="0" presId="urn:microsoft.com/office/officeart/2005/8/layout/vList2"/>
    <dgm:cxn modelId="{634E4FE0-6799-4060-8BB7-D01E486D97BE}" type="presOf" srcId="{53F125D0-2027-42EB-95E6-CB44773B0FC5}" destId="{8600B6AF-204A-48D5-91D9-56BE31A69E3B}" srcOrd="0" destOrd="0" presId="urn:microsoft.com/office/officeart/2005/8/layout/vList2"/>
    <dgm:cxn modelId="{7EC9DBC7-5E3F-4578-86BD-60DE06337FC5}" type="presParOf" srcId="{215128A7-F534-4DC9-9B73-289B1552E537}" destId="{8600B6AF-204A-48D5-91D9-56BE31A69E3B}" srcOrd="0" destOrd="0" presId="urn:microsoft.com/office/officeart/2005/8/layout/vList2"/>
    <dgm:cxn modelId="{07905653-D1A9-4981-8595-259373C2168E}" type="presParOf" srcId="{215128A7-F534-4DC9-9B73-289B1552E537}" destId="{D1BB8A76-5EAF-47CF-9375-9E61536E47DE}" srcOrd="1" destOrd="0" presId="urn:microsoft.com/office/officeart/2005/8/layout/vList2"/>
    <dgm:cxn modelId="{CC3DD862-428D-4525-80DA-543EE70D366E}" type="presParOf" srcId="{215128A7-F534-4DC9-9B73-289B1552E537}" destId="{71BEF0C8-377F-43F8-8A9D-8C5F095E25C2}" srcOrd="2" destOrd="0" presId="urn:microsoft.com/office/officeart/2005/8/layout/vList2"/>
    <dgm:cxn modelId="{3BBBD0C8-9D9D-4901-A388-3CEDCE5F3FB9}" type="presParOf" srcId="{215128A7-F534-4DC9-9B73-289B1552E537}" destId="{FDD01259-1FA1-4713-8622-921DA8222CD0}" srcOrd="3" destOrd="0" presId="urn:microsoft.com/office/officeart/2005/8/layout/vList2"/>
    <dgm:cxn modelId="{F4FC65DC-BD90-440B-9501-6F92AE6D3A6C}" type="presParOf" srcId="{215128A7-F534-4DC9-9B73-289B1552E537}" destId="{E3623CBB-EDBD-461A-A4F3-242B62FDFBE4}" srcOrd="4" destOrd="0" presId="urn:microsoft.com/office/officeart/2005/8/layout/vList2"/>
    <dgm:cxn modelId="{55A4DD74-29AB-4407-BEC6-157B6DA1F8AF}" type="presParOf" srcId="{215128A7-F534-4DC9-9B73-289B1552E537}" destId="{61B0F975-BFE2-4106-9AD5-8EBC39E1BB09}" srcOrd="5" destOrd="0" presId="urn:microsoft.com/office/officeart/2005/8/layout/vList2"/>
    <dgm:cxn modelId="{D22C71C0-C895-4104-9892-D10609F023B6}" type="presParOf" srcId="{215128A7-F534-4DC9-9B73-289B1552E537}" destId="{5467C957-FA39-45EB-BE9E-B81316C44F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B0F6AF-7728-49AA-8F8B-CF78FAF1E5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DD823F-E16B-4B20-8673-369140A61879}">
      <dgm:prSet/>
      <dgm:spPr/>
      <dgm:t>
        <a:bodyPr/>
        <a:lstStyle/>
        <a:p>
          <a:r>
            <a:rPr lang="fr-FR"/>
            <a:t>Le projet n’est pas totalement terminé, il aurait pu être amélioré (meilleure map, son etc.) mais le cœur du gameplay est fonctionnel</a:t>
          </a:r>
          <a:endParaRPr lang="en-US"/>
        </a:p>
      </dgm:t>
    </dgm:pt>
    <dgm:pt modelId="{B1C3B44B-DF95-4075-83B7-507ACE0638E0}" type="parTrans" cxnId="{F9615FA7-14E0-423E-B2DA-DA4C437DC2E9}">
      <dgm:prSet/>
      <dgm:spPr/>
      <dgm:t>
        <a:bodyPr/>
        <a:lstStyle/>
        <a:p>
          <a:endParaRPr lang="en-US"/>
        </a:p>
      </dgm:t>
    </dgm:pt>
    <dgm:pt modelId="{F888371B-0A71-4602-92A9-ECA124893EDB}" type="sibTrans" cxnId="{F9615FA7-14E0-423E-B2DA-DA4C437DC2E9}">
      <dgm:prSet/>
      <dgm:spPr/>
      <dgm:t>
        <a:bodyPr/>
        <a:lstStyle/>
        <a:p>
          <a:endParaRPr lang="en-US"/>
        </a:p>
      </dgm:t>
    </dgm:pt>
    <dgm:pt modelId="{86DF5F73-1C65-4748-8219-ACA49024298C}">
      <dgm:prSet/>
      <dgm:spPr/>
      <dgm:t>
        <a:bodyPr/>
        <a:lstStyle/>
        <a:p>
          <a:r>
            <a:rPr lang="fr-FR"/>
            <a:t>Pour de futures mises a jour, nous envisageons une amélioration graphique et visuelle ainsi que l’ajout d’un niveau supplémentaire</a:t>
          </a:r>
          <a:endParaRPr lang="en-US"/>
        </a:p>
      </dgm:t>
    </dgm:pt>
    <dgm:pt modelId="{EE6B51F8-5F39-4ACB-8597-D7552209BA52}" type="parTrans" cxnId="{A9900385-B2C0-4D6D-8F8A-DDBB9AF51BEE}">
      <dgm:prSet/>
      <dgm:spPr/>
      <dgm:t>
        <a:bodyPr/>
        <a:lstStyle/>
        <a:p>
          <a:endParaRPr lang="en-US"/>
        </a:p>
      </dgm:t>
    </dgm:pt>
    <dgm:pt modelId="{B459DB6C-5E2C-4DE4-93EF-EA8FE3DB126C}" type="sibTrans" cxnId="{A9900385-B2C0-4D6D-8F8A-DDBB9AF51BEE}">
      <dgm:prSet/>
      <dgm:spPr/>
      <dgm:t>
        <a:bodyPr/>
        <a:lstStyle/>
        <a:p>
          <a:endParaRPr lang="en-US"/>
        </a:p>
      </dgm:t>
    </dgm:pt>
    <dgm:pt modelId="{41D06B63-6E61-4BC2-BB74-A51AC3FC4772}" type="pres">
      <dgm:prSet presAssocID="{8CB0F6AF-7728-49AA-8F8B-CF78FAF1E5DD}" presName="root" presStyleCnt="0">
        <dgm:presLayoutVars>
          <dgm:dir/>
          <dgm:resizeHandles val="exact"/>
        </dgm:presLayoutVars>
      </dgm:prSet>
      <dgm:spPr/>
    </dgm:pt>
    <dgm:pt modelId="{7AD79230-89C0-4BA5-A3BF-377B224BAACC}" type="pres">
      <dgm:prSet presAssocID="{46DD823F-E16B-4B20-8673-369140A61879}" presName="compNode" presStyleCnt="0"/>
      <dgm:spPr/>
    </dgm:pt>
    <dgm:pt modelId="{A5FF17F4-A735-4877-B2B9-08415DDE7CC6}" type="pres">
      <dgm:prSet presAssocID="{46DD823F-E16B-4B20-8673-369140A61879}" presName="bgRect" presStyleLbl="bgShp" presStyleIdx="0" presStyleCnt="2"/>
      <dgm:spPr/>
    </dgm:pt>
    <dgm:pt modelId="{4AFB1024-5D90-4350-99E7-E6731E5511E5}" type="pres">
      <dgm:prSet presAssocID="{46DD823F-E16B-4B20-8673-369140A6187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DA2D4FA-1E98-4564-A825-2BAC82CD82EF}" type="pres">
      <dgm:prSet presAssocID="{46DD823F-E16B-4B20-8673-369140A61879}" presName="spaceRect" presStyleCnt="0"/>
      <dgm:spPr/>
    </dgm:pt>
    <dgm:pt modelId="{AC27F97A-38ED-454B-AFEA-80FC0DF06938}" type="pres">
      <dgm:prSet presAssocID="{46DD823F-E16B-4B20-8673-369140A61879}" presName="parTx" presStyleLbl="revTx" presStyleIdx="0" presStyleCnt="2">
        <dgm:presLayoutVars>
          <dgm:chMax val="0"/>
          <dgm:chPref val="0"/>
        </dgm:presLayoutVars>
      </dgm:prSet>
      <dgm:spPr/>
    </dgm:pt>
    <dgm:pt modelId="{DB226B32-A72B-4E5C-9662-158511EA0BF2}" type="pres">
      <dgm:prSet presAssocID="{F888371B-0A71-4602-92A9-ECA124893EDB}" presName="sibTrans" presStyleCnt="0"/>
      <dgm:spPr/>
    </dgm:pt>
    <dgm:pt modelId="{C8B318FD-D3B9-4E47-BC10-E9FC07034AC8}" type="pres">
      <dgm:prSet presAssocID="{86DF5F73-1C65-4748-8219-ACA49024298C}" presName="compNode" presStyleCnt="0"/>
      <dgm:spPr/>
    </dgm:pt>
    <dgm:pt modelId="{24DAC0AA-3D6A-456D-AA12-571A8BC750D6}" type="pres">
      <dgm:prSet presAssocID="{86DF5F73-1C65-4748-8219-ACA49024298C}" presName="bgRect" presStyleLbl="bgShp" presStyleIdx="1" presStyleCnt="2"/>
      <dgm:spPr/>
    </dgm:pt>
    <dgm:pt modelId="{34203F3A-4CAE-4293-B133-CC5B9062770F}" type="pres">
      <dgm:prSet presAssocID="{86DF5F73-1C65-4748-8219-ACA490242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0397CEB9-F2CE-4046-8B74-3F11F1066A84}" type="pres">
      <dgm:prSet presAssocID="{86DF5F73-1C65-4748-8219-ACA49024298C}" presName="spaceRect" presStyleCnt="0"/>
      <dgm:spPr/>
    </dgm:pt>
    <dgm:pt modelId="{A5D030B0-C330-4CC6-A953-D9EE157FD885}" type="pres">
      <dgm:prSet presAssocID="{86DF5F73-1C65-4748-8219-ACA4902429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9900385-B2C0-4D6D-8F8A-DDBB9AF51BEE}" srcId="{8CB0F6AF-7728-49AA-8F8B-CF78FAF1E5DD}" destId="{86DF5F73-1C65-4748-8219-ACA49024298C}" srcOrd="1" destOrd="0" parTransId="{EE6B51F8-5F39-4ACB-8597-D7552209BA52}" sibTransId="{B459DB6C-5E2C-4DE4-93EF-EA8FE3DB126C}"/>
    <dgm:cxn modelId="{C6CF9697-1CA2-428E-B18D-16818AE39190}" type="presOf" srcId="{46DD823F-E16B-4B20-8673-369140A61879}" destId="{AC27F97A-38ED-454B-AFEA-80FC0DF06938}" srcOrd="0" destOrd="0" presId="urn:microsoft.com/office/officeart/2018/2/layout/IconVerticalSolidList"/>
    <dgm:cxn modelId="{BEE543A1-573B-4551-8221-19B1DFBA7CDE}" type="presOf" srcId="{8CB0F6AF-7728-49AA-8F8B-CF78FAF1E5DD}" destId="{41D06B63-6E61-4BC2-BB74-A51AC3FC4772}" srcOrd="0" destOrd="0" presId="urn:microsoft.com/office/officeart/2018/2/layout/IconVerticalSolidList"/>
    <dgm:cxn modelId="{F9615FA7-14E0-423E-B2DA-DA4C437DC2E9}" srcId="{8CB0F6AF-7728-49AA-8F8B-CF78FAF1E5DD}" destId="{46DD823F-E16B-4B20-8673-369140A61879}" srcOrd="0" destOrd="0" parTransId="{B1C3B44B-DF95-4075-83B7-507ACE0638E0}" sibTransId="{F888371B-0A71-4602-92A9-ECA124893EDB}"/>
    <dgm:cxn modelId="{7923C4B6-2E6A-4AE9-8A70-A11E3CB34F8C}" type="presOf" srcId="{86DF5F73-1C65-4748-8219-ACA49024298C}" destId="{A5D030B0-C330-4CC6-A953-D9EE157FD885}" srcOrd="0" destOrd="0" presId="urn:microsoft.com/office/officeart/2018/2/layout/IconVerticalSolidList"/>
    <dgm:cxn modelId="{D4202CAB-B45E-49FC-A681-3D2D8CDE5143}" type="presParOf" srcId="{41D06B63-6E61-4BC2-BB74-A51AC3FC4772}" destId="{7AD79230-89C0-4BA5-A3BF-377B224BAACC}" srcOrd="0" destOrd="0" presId="urn:microsoft.com/office/officeart/2018/2/layout/IconVerticalSolidList"/>
    <dgm:cxn modelId="{7FDCCC6E-B2D3-4C34-9935-4774EE2557DC}" type="presParOf" srcId="{7AD79230-89C0-4BA5-A3BF-377B224BAACC}" destId="{A5FF17F4-A735-4877-B2B9-08415DDE7CC6}" srcOrd="0" destOrd="0" presId="urn:microsoft.com/office/officeart/2018/2/layout/IconVerticalSolidList"/>
    <dgm:cxn modelId="{EF751B96-3CF6-4E57-8F14-072DD5B1F3C7}" type="presParOf" srcId="{7AD79230-89C0-4BA5-A3BF-377B224BAACC}" destId="{4AFB1024-5D90-4350-99E7-E6731E5511E5}" srcOrd="1" destOrd="0" presId="urn:microsoft.com/office/officeart/2018/2/layout/IconVerticalSolidList"/>
    <dgm:cxn modelId="{1283AA11-8E72-4F04-8984-3B054FF9AAD0}" type="presParOf" srcId="{7AD79230-89C0-4BA5-A3BF-377B224BAACC}" destId="{BDA2D4FA-1E98-4564-A825-2BAC82CD82EF}" srcOrd="2" destOrd="0" presId="urn:microsoft.com/office/officeart/2018/2/layout/IconVerticalSolidList"/>
    <dgm:cxn modelId="{7674B11A-CDA5-4976-AACA-3156C654ED86}" type="presParOf" srcId="{7AD79230-89C0-4BA5-A3BF-377B224BAACC}" destId="{AC27F97A-38ED-454B-AFEA-80FC0DF06938}" srcOrd="3" destOrd="0" presId="urn:microsoft.com/office/officeart/2018/2/layout/IconVerticalSolidList"/>
    <dgm:cxn modelId="{DB2ADF7A-7E80-4C31-BEB5-4AA6617B2408}" type="presParOf" srcId="{41D06B63-6E61-4BC2-BB74-A51AC3FC4772}" destId="{DB226B32-A72B-4E5C-9662-158511EA0BF2}" srcOrd="1" destOrd="0" presId="urn:microsoft.com/office/officeart/2018/2/layout/IconVerticalSolidList"/>
    <dgm:cxn modelId="{4D1427EE-D8BC-44CD-9EFC-3756277B09AB}" type="presParOf" srcId="{41D06B63-6E61-4BC2-BB74-A51AC3FC4772}" destId="{C8B318FD-D3B9-4E47-BC10-E9FC07034AC8}" srcOrd="2" destOrd="0" presId="urn:microsoft.com/office/officeart/2018/2/layout/IconVerticalSolidList"/>
    <dgm:cxn modelId="{210AEC96-353B-43B9-A024-00F0FE38DCB5}" type="presParOf" srcId="{C8B318FD-D3B9-4E47-BC10-E9FC07034AC8}" destId="{24DAC0AA-3D6A-456D-AA12-571A8BC750D6}" srcOrd="0" destOrd="0" presId="urn:microsoft.com/office/officeart/2018/2/layout/IconVerticalSolidList"/>
    <dgm:cxn modelId="{3D0D313B-9FEC-4484-A4DA-8D4391ABEFBF}" type="presParOf" srcId="{C8B318FD-D3B9-4E47-BC10-E9FC07034AC8}" destId="{34203F3A-4CAE-4293-B133-CC5B9062770F}" srcOrd="1" destOrd="0" presId="urn:microsoft.com/office/officeart/2018/2/layout/IconVerticalSolidList"/>
    <dgm:cxn modelId="{9F5DEEF9-1CCD-404B-863E-A706E38FED0B}" type="presParOf" srcId="{C8B318FD-D3B9-4E47-BC10-E9FC07034AC8}" destId="{0397CEB9-F2CE-4046-8B74-3F11F1066A84}" srcOrd="2" destOrd="0" presId="urn:microsoft.com/office/officeart/2018/2/layout/IconVerticalSolidList"/>
    <dgm:cxn modelId="{99D5A3CB-8F78-4C06-A0A3-2CF40B824A71}" type="presParOf" srcId="{C8B318FD-D3B9-4E47-BC10-E9FC07034AC8}" destId="{A5D030B0-C330-4CC6-A953-D9EE157FD8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201331-F9F0-4101-89E7-BDC2F0068692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72346-8CF0-4044-9ED6-E7745016B70F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09A24-963F-4843-B86E-FFE967FD5C00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Ninja Quest est un Zelda-like 2D en vue de dessus</a:t>
          </a:r>
          <a:endParaRPr lang="en-US" sz="2200" kern="1200"/>
        </a:p>
      </dsp:txBody>
      <dsp:txXfrm>
        <a:off x="1838002" y="680"/>
        <a:ext cx="4405989" cy="1591344"/>
      </dsp:txXfrm>
    </dsp:sp>
    <dsp:sp modelId="{513FD668-9878-4299-9E8D-4E110E64F50B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8A913-35F8-4CAE-9556-287044385086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88C05-8CBA-47F9-A973-2533CAA89E3E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Il est composé de 2 zones distinctes: un village dans le désert et une caverne ( le donjon)</a:t>
          </a:r>
          <a:endParaRPr lang="en-US" sz="2200" kern="1200"/>
        </a:p>
      </dsp:txBody>
      <dsp:txXfrm>
        <a:off x="1838002" y="1989860"/>
        <a:ext cx="4405989" cy="1591344"/>
      </dsp:txXfrm>
    </dsp:sp>
    <dsp:sp modelId="{58FADC54-CB48-4C9D-BBE6-A55D5D0616C4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63869-C840-44AA-9F7F-349EB9738236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8CE9A-16EF-4C69-90A8-62402014D7C1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Il cible les amateurs de jeux rétros et de RPG</a:t>
          </a:r>
          <a:endParaRPr lang="en-US" sz="2200" kern="1200"/>
        </a:p>
      </dsp:txBody>
      <dsp:txXfrm>
        <a:off x="1838002" y="3979040"/>
        <a:ext cx="4405989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BE516-521D-4896-8D47-A4E324F3867B}">
      <dsp:nvSpPr>
        <dsp:cNvPr id="0" name=""/>
        <dsp:cNvSpPr/>
      </dsp:nvSpPr>
      <dsp:spPr>
        <a:xfrm>
          <a:off x="0" y="2312"/>
          <a:ext cx="6243991" cy="11718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46B9E-DFED-4E30-BAC8-05E2E3CFA204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7D745-02FF-48A2-BDBF-0AB3040A5F4D}">
      <dsp:nvSpPr>
        <dsp:cNvPr id="0" name=""/>
        <dsp:cNvSpPr/>
      </dsp:nvSpPr>
      <dsp:spPr>
        <a:xfrm>
          <a:off x="1353523" y="2312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Dans Ninja Guest, nous incarnons un jeune ninja qui doit sauver son village d’une invasion de monstre causée par un samouraï maléfique</a:t>
          </a:r>
          <a:endParaRPr lang="en-US" sz="1600" kern="1200"/>
        </a:p>
      </dsp:txBody>
      <dsp:txXfrm>
        <a:off x="1353523" y="2312"/>
        <a:ext cx="4890468" cy="1171882"/>
      </dsp:txXfrm>
    </dsp:sp>
    <dsp:sp modelId="{829ADA64-CC68-45C1-9B89-07008F51064B}">
      <dsp:nvSpPr>
        <dsp:cNvPr id="0" name=""/>
        <dsp:cNvSpPr/>
      </dsp:nvSpPr>
      <dsp:spPr>
        <a:xfrm>
          <a:off x="0" y="1467164"/>
          <a:ext cx="6243991" cy="11718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C7267-A868-4EA0-8B1D-AA6751A53A8B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C94B6-C649-44E1-8A17-DC4FEDE5A397}">
      <dsp:nvSpPr>
        <dsp:cNvPr id="0" name=""/>
        <dsp:cNvSpPr/>
      </dsp:nvSpPr>
      <dsp:spPr>
        <a:xfrm>
          <a:off x="1353523" y="1467164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Le jeu est un RPG très inspiré de la saga des the Legend of Zelda, notamment Link’s awakening</a:t>
          </a:r>
          <a:endParaRPr lang="en-US" sz="1600" kern="1200"/>
        </a:p>
      </dsp:txBody>
      <dsp:txXfrm>
        <a:off x="1353523" y="1467164"/>
        <a:ext cx="4890468" cy="1171882"/>
      </dsp:txXfrm>
    </dsp:sp>
    <dsp:sp modelId="{5FCF5CF4-5FDF-4FDE-AE1E-E80AA80DF016}">
      <dsp:nvSpPr>
        <dsp:cNvPr id="0" name=""/>
        <dsp:cNvSpPr/>
      </dsp:nvSpPr>
      <dsp:spPr>
        <a:xfrm>
          <a:off x="0" y="2932017"/>
          <a:ext cx="6243991" cy="11718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49D03-193C-4067-A8D5-8605501213EB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9CDD3-C276-4E16-B87C-4D207C69AF61}">
      <dsp:nvSpPr>
        <dsp:cNvPr id="0" name=""/>
        <dsp:cNvSpPr/>
      </dsp:nvSpPr>
      <dsp:spPr>
        <a:xfrm>
          <a:off x="1353523" y="2932017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La mécanique principale du jeu est la collecte de divers objets permettant d’améliorer le ninja pour lui permettre de battre le samouraï</a:t>
          </a:r>
          <a:endParaRPr lang="en-US" sz="1600" kern="1200"/>
        </a:p>
      </dsp:txBody>
      <dsp:txXfrm>
        <a:off x="1353523" y="2932017"/>
        <a:ext cx="4890468" cy="1171882"/>
      </dsp:txXfrm>
    </dsp:sp>
    <dsp:sp modelId="{35D5705F-7F44-4D9C-A423-B5F75988B011}">
      <dsp:nvSpPr>
        <dsp:cNvPr id="0" name=""/>
        <dsp:cNvSpPr/>
      </dsp:nvSpPr>
      <dsp:spPr>
        <a:xfrm>
          <a:off x="0" y="4396870"/>
          <a:ext cx="6243991" cy="11718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237CF-71AF-43C5-8755-55DE66A6C3DF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F099-E9FA-496C-B8E4-6B35BB45BCD4}">
      <dsp:nvSpPr>
        <dsp:cNvPr id="0" name=""/>
        <dsp:cNvSpPr/>
      </dsp:nvSpPr>
      <dsp:spPr>
        <a:xfrm>
          <a:off x="1353523" y="4396870"/>
          <a:ext cx="4890468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Ramasser des objets permet au joueur de débloquer de nouvelles attaques telle que le katana (mêlée) ou bien des shurikens (distance)</a:t>
          </a:r>
          <a:endParaRPr lang="en-US" sz="1600" kern="1200"/>
        </a:p>
      </dsp:txBody>
      <dsp:txXfrm>
        <a:off x="1353523" y="4396870"/>
        <a:ext cx="4890468" cy="117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DBE6D-06AF-4D28-BA46-A63FB342629F}">
      <dsp:nvSpPr>
        <dsp:cNvPr id="0" name=""/>
        <dsp:cNvSpPr/>
      </dsp:nvSpPr>
      <dsp:spPr>
        <a:xfrm>
          <a:off x="0" y="51484"/>
          <a:ext cx="9905998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Le personnage principal est un ninja vivant dans un village du désert, il était parti s’entrainer quand son village s’est fait attaquer par le samouraï maléfique.</a:t>
          </a:r>
          <a:endParaRPr lang="en-US" sz="1300" kern="1200"/>
        </a:p>
      </dsp:txBody>
      <dsp:txXfrm>
        <a:off x="35500" y="86984"/>
        <a:ext cx="9834998" cy="656228"/>
      </dsp:txXfrm>
    </dsp:sp>
    <dsp:sp modelId="{55406E05-900E-43D6-A2C6-75151F814F1E}">
      <dsp:nvSpPr>
        <dsp:cNvPr id="0" name=""/>
        <dsp:cNvSpPr/>
      </dsp:nvSpPr>
      <dsp:spPr>
        <a:xfrm>
          <a:off x="0" y="816152"/>
          <a:ext cx="9905998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Il n’y a actuellement qu’un seul niveau, celui du désert ou l’on doit chercher la clé du donjon et de l’équipement pour affronter le samouraï dans son donjon</a:t>
          </a:r>
          <a:endParaRPr lang="en-US" sz="1300" kern="1200"/>
        </a:p>
      </dsp:txBody>
      <dsp:txXfrm>
        <a:off x="35500" y="851652"/>
        <a:ext cx="9834998" cy="656228"/>
      </dsp:txXfrm>
    </dsp:sp>
    <dsp:sp modelId="{520714BA-BF6E-4070-B937-61EB311B7938}">
      <dsp:nvSpPr>
        <dsp:cNvPr id="0" name=""/>
        <dsp:cNvSpPr/>
      </dsp:nvSpPr>
      <dsp:spPr>
        <a:xfrm>
          <a:off x="0" y="1580820"/>
          <a:ext cx="9905998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Le joueur dispose d’une barre de vie et d’un inventaire (style hotbar) qui est mis a jour en temps réel</a:t>
          </a:r>
          <a:endParaRPr lang="en-US" sz="1300" kern="1200"/>
        </a:p>
      </dsp:txBody>
      <dsp:txXfrm>
        <a:off x="35500" y="1616320"/>
        <a:ext cx="9834998" cy="656228"/>
      </dsp:txXfrm>
    </dsp:sp>
    <dsp:sp modelId="{2478D4A0-80AC-4AB9-A0B0-750C7A42B1BA}">
      <dsp:nvSpPr>
        <dsp:cNvPr id="0" name=""/>
        <dsp:cNvSpPr/>
      </dsp:nvSpPr>
      <dsp:spPr>
        <a:xfrm>
          <a:off x="0" y="2345488"/>
          <a:ext cx="9905998" cy="727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Le jeu commence plutôt difficile puisque le joueur commence sans défense, mais a mesure que l’on trouve de l’équipement il devient plus simple. De plus une limite est posée sur le nombre de monstres pouvant apparaître en même temps</a:t>
          </a:r>
          <a:endParaRPr lang="en-US" sz="1300" kern="1200"/>
        </a:p>
      </dsp:txBody>
      <dsp:txXfrm>
        <a:off x="35500" y="2380988"/>
        <a:ext cx="9834998" cy="656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4F81-6D85-4CC1-B9F3-212D58772B42}">
      <dsp:nvSpPr>
        <dsp:cNvPr id="0" name=""/>
        <dsp:cNvSpPr/>
      </dsp:nvSpPr>
      <dsp:spPr>
        <a:xfrm>
          <a:off x="81293" y="1279815"/>
          <a:ext cx="656645" cy="6566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DD5D7-7A48-4FE1-8CC0-661B6B6E4B44}">
      <dsp:nvSpPr>
        <dsp:cNvPr id="0" name=""/>
        <dsp:cNvSpPr/>
      </dsp:nvSpPr>
      <dsp:spPr>
        <a:xfrm>
          <a:off x="219188" y="1417710"/>
          <a:ext cx="380854" cy="380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75F6B-FCFB-42AD-B642-91A23F2AA359}">
      <dsp:nvSpPr>
        <dsp:cNvPr id="0" name=""/>
        <dsp:cNvSpPr/>
      </dsp:nvSpPr>
      <dsp:spPr>
        <a:xfrm>
          <a:off x="878648" y="1279815"/>
          <a:ext cx="1547807" cy="65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Le jeu est en pixel art, il utilise des </a:t>
          </a:r>
          <a:r>
            <a:rPr lang="fr-FR" sz="1100" kern="1200" dirty="0" err="1"/>
            <a:t>tileset</a:t>
          </a:r>
          <a:r>
            <a:rPr lang="fr-FR" sz="1100" kern="1200" dirty="0"/>
            <a:t> trouvés en ligne sur itch.io</a:t>
          </a:r>
          <a:endParaRPr lang="en-US" sz="1100" kern="1200" dirty="0"/>
        </a:p>
      </dsp:txBody>
      <dsp:txXfrm>
        <a:off x="878648" y="1279815"/>
        <a:ext cx="1547807" cy="656645"/>
      </dsp:txXfrm>
    </dsp:sp>
    <dsp:sp modelId="{AAF22224-69DE-4645-961D-4407839BFA14}">
      <dsp:nvSpPr>
        <dsp:cNvPr id="0" name=""/>
        <dsp:cNvSpPr/>
      </dsp:nvSpPr>
      <dsp:spPr>
        <a:xfrm>
          <a:off x="2696149" y="1279815"/>
          <a:ext cx="656645" cy="6566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C98B5-165D-42C0-B312-D4FF55721D1A}">
      <dsp:nvSpPr>
        <dsp:cNvPr id="0" name=""/>
        <dsp:cNvSpPr/>
      </dsp:nvSpPr>
      <dsp:spPr>
        <a:xfrm>
          <a:off x="2834045" y="1417710"/>
          <a:ext cx="380854" cy="380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4D495-7286-4009-A85E-4B4DBB7D2F3A}">
      <dsp:nvSpPr>
        <dsp:cNvPr id="0" name=""/>
        <dsp:cNvSpPr/>
      </dsp:nvSpPr>
      <dsp:spPr>
        <a:xfrm>
          <a:off x="3493505" y="1279815"/>
          <a:ext cx="1547807" cy="656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Toute les textures sont en 2D en 16x16 et les animations sont gérées selon les frames</a:t>
          </a:r>
          <a:endParaRPr lang="en-US" sz="1100" kern="1200" dirty="0"/>
        </a:p>
      </dsp:txBody>
      <dsp:txXfrm>
        <a:off x="3493505" y="1279815"/>
        <a:ext cx="1547807" cy="6566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0B6AF-204A-48D5-91D9-56BE31A69E3B}">
      <dsp:nvSpPr>
        <dsp:cNvPr id="0" name=""/>
        <dsp:cNvSpPr/>
      </dsp:nvSpPr>
      <dsp:spPr>
        <a:xfrm>
          <a:off x="0" y="45690"/>
          <a:ext cx="990599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Emilien : manageurs, animation, </a:t>
          </a:r>
          <a:r>
            <a:rPr lang="fr-FR" sz="2900" kern="1200" dirty="0" err="1"/>
            <a:t>player</a:t>
          </a:r>
          <a:r>
            <a:rPr lang="fr-FR" sz="2900" kern="1200" dirty="0"/>
            <a:t>, ennemis </a:t>
          </a:r>
          <a:endParaRPr lang="en-US" sz="2900" kern="1200" dirty="0"/>
        </a:p>
      </dsp:txBody>
      <dsp:txXfrm>
        <a:off x="33955" y="79645"/>
        <a:ext cx="9838088" cy="627655"/>
      </dsp:txXfrm>
    </dsp:sp>
    <dsp:sp modelId="{71BEF0C8-377F-43F8-8A9D-8C5F095E25C2}">
      <dsp:nvSpPr>
        <dsp:cNvPr id="0" name=""/>
        <dsp:cNvSpPr/>
      </dsp:nvSpPr>
      <dsp:spPr>
        <a:xfrm>
          <a:off x="0" y="824775"/>
          <a:ext cx="990599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Téo : </a:t>
          </a:r>
          <a:r>
            <a:rPr lang="fr-FR" sz="2900" kern="1200" dirty="0" err="1"/>
            <a:t>player</a:t>
          </a:r>
          <a:r>
            <a:rPr lang="fr-FR" sz="2900" kern="1200" dirty="0"/>
            <a:t>, </a:t>
          </a:r>
          <a:r>
            <a:rPr lang="fr-FR" sz="2900" kern="1200" dirty="0" err="1"/>
            <a:t>map</a:t>
          </a:r>
          <a:r>
            <a:rPr lang="fr-FR" sz="2900" kern="1200" dirty="0"/>
            <a:t>, item, projectiles, visuels</a:t>
          </a:r>
          <a:endParaRPr lang="en-US" sz="2900" kern="1200" dirty="0"/>
        </a:p>
      </dsp:txBody>
      <dsp:txXfrm>
        <a:off x="33955" y="858730"/>
        <a:ext cx="9838088" cy="627655"/>
      </dsp:txXfrm>
    </dsp:sp>
    <dsp:sp modelId="{E3623CBB-EDBD-461A-A4F3-242B62FDFBE4}">
      <dsp:nvSpPr>
        <dsp:cNvPr id="0" name=""/>
        <dsp:cNvSpPr/>
      </dsp:nvSpPr>
      <dsp:spPr>
        <a:xfrm>
          <a:off x="0" y="1603860"/>
          <a:ext cx="990599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Tarik: Menus, Boss</a:t>
          </a:r>
          <a:endParaRPr lang="en-US" sz="2900" kern="1200" dirty="0"/>
        </a:p>
      </dsp:txBody>
      <dsp:txXfrm>
        <a:off x="33955" y="1637815"/>
        <a:ext cx="9838088" cy="627655"/>
      </dsp:txXfrm>
    </dsp:sp>
    <dsp:sp modelId="{5467C957-FA39-45EB-BE9E-B81316C44F1F}">
      <dsp:nvSpPr>
        <dsp:cNvPr id="0" name=""/>
        <dsp:cNvSpPr/>
      </dsp:nvSpPr>
      <dsp:spPr>
        <a:xfrm>
          <a:off x="0" y="2382945"/>
          <a:ext cx="990599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Thomas: ennemis, </a:t>
          </a:r>
          <a:r>
            <a:rPr lang="fr-FR" sz="2900" kern="1200" dirty="0" err="1"/>
            <a:t>map</a:t>
          </a:r>
          <a:r>
            <a:rPr lang="fr-FR" sz="2900" kern="1200" dirty="0"/>
            <a:t>, items, </a:t>
          </a:r>
          <a:r>
            <a:rPr lang="fr-FR" sz="2900" kern="1200" dirty="0" err="1"/>
            <a:t>hud</a:t>
          </a:r>
          <a:endParaRPr lang="en-US" sz="2900" kern="1200" dirty="0"/>
        </a:p>
      </dsp:txBody>
      <dsp:txXfrm>
        <a:off x="33955" y="2416900"/>
        <a:ext cx="9838088" cy="627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F17F4-A735-4877-B2B9-08415DDE7CC6}">
      <dsp:nvSpPr>
        <dsp:cNvPr id="0" name=""/>
        <dsp:cNvSpPr/>
      </dsp:nvSpPr>
      <dsp:spPr>
        <a:xfrm>
          <a:off x="0" y="905298"/>
          <a:ext cx="6243991" cy="16713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B1024-5D90-4350-99E7-E6731E5511E5}">
      <dsp:nvSpPr>
        <dsp:cNvPr id="0" name=""/>
        <dsp:cNvSpPr/>
      </dsp:nvSpPr>
      <dsp:spPr>
        <a:xfrm>
          <a:off x="505574" y="1281344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F97A-38ED-454B-AFEA-80FC0DF06938}">
      <dsp:nvSpPr>
        <dsp:cNvPr id="0" name=""/>
        <dsp:cNvSpPr/>
      </dsp:nvSpPr>
      <dsp:spPr>
        <a:xfrm>
          <a:off x="1930374" y="905298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Le projet n’est pas totalement terminé, il aurait pu être amélioré (meilleure map, son etc.) mais le cœur du gameplay est fonctionnel</a:t>
          </a:r>
          <a:endParaRPr lang="en-US" sz="1800" kern="1200"/>
        </a:p>
      </dsp:txBody>
      <dsp:txXfrm>
        <a:off x="1930374" y="905298"/>
        <a:ext cx="4313617" cy="1671319"/>
      </dsp:txXfrm>
    </dsp:sp>
    <dsp:sp modelId="{24DAC0AA-3D6A-456D-AA12-571A8BC750D6}">
      <dsp:nvSpPr>
        <dsp:cNvPr id="0" name=""/>
        <dsp:cNvSpPr/>
      </dsp:nvSpPr>
      <dsp:spPr>
        <a:xfrm>
          <a:off x="0" y="2994447"/>
          <a:ext cx="6243991" cy="16713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03F3A-4CAE-4293-B133-CC5B9062770F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030B0-C330-4CC6-A953-D9EE157FD885}">
      <dsp:nvSpPr>
        <dsp:cNvPr id="0" name=""/>
        <dsp:cNvSpPr/>
      </dsp:nvSpPr>
      <dsp:spPr>
        <a:xfrm>
          <a:off x="1930374" y="2994447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Pour de futures mises a jour, nous envisageons une amélioration graphique et visuelle ainsi que l’ajout d’un niveau supplémentaire</a:t>
          </a:r>
          <a:endParaRPr lang="en-US" sz="1800" kern="1200"/>
        </a:p>
      </dsp:txBody>
      <dsp:txXfrm>
        <a:off x="1930374" y="2994447"/>
        <a:ext cx="4313617" cy="167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7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7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328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997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15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7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676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47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81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40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64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74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08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9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020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99FDC81-826C-458D-8694-445FC2BB6368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A849F5F-C390-465B-BB44-90D8B3837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192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ABEBDF-170C-E86E-295D-DF81842D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fr-FR" sz="6600"/>
              <a:t>Ninja Quest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C646876-E024-D139-FFCD-D59E6164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/>
          <a:lstStyle/>
          <a:p>
            <a:r>
              <a:rPr lang="fr-FR" dirty="0"/>
              <a:t>Emilien			Téo			Tarik			Thomas</a:t>
            </a:r>
          </a:p>
        </p:txBody>
      </p:sp>
    </p:spTree>
    <p:extLst>
      <p:ext uri="{BB962C8B-B14F-4D97-AF65-F5344CB8AC3E}">
        <p14:creationId xmlns:p14="http://schemas.microsoft.com/office/powerpoint/2010/main" val="59811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E4A0FA-2596-A481-CC0C-19655559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fr-FR" sz="3600"/>
              <a:t>Objectifs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0293C3B-71CE-0661-9C95-A0720808B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815093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1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BA000-04F3-DC50-B0BB-9FF80D4A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fr-FR" sz="3600"/>
              <a:t>Concept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8" name="Espace réservé du contenu 2">
            <a:extLst>
              <a:ext uri="{FF2B5EF4-FFF2-40B4-BE49-F238E27FC236}">
                <a16:creationId xmlns:a16="http://schemas.microsoft.com/office/drawing/2014/main" id="{E3394DF1-6C69-54F0-823C-2159EDA8D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854133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260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6C98A3-5E72-57A8-9263-9C08FCA4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Game Design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C55FF5B-8CC8-D1E6-078B-D37B184F06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28A35FD8-8A6E-F3D8-C876-71A00CAA7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0"/>
          <a:stretch/>
        </p:blipFill>
        <p:spPr>
          <a:xfrm rot="1330542">
            <a:off x="5705985" y="715132"/>
            <a:ext cx="596664" cy="6006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B476E7-E832-BBBB-90C3-8098B7EAC3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1" r="-1866"/>
          <a:stretch/>
        </p:blipFill>
        <p:spPr>
          <a:xfrm rot="1330542">
            <a:off x="6741940" y="1261781"/>
            <a:ext cx="610286" cy="60063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C4DA1B-630E-DB66-BB7B-9FA0003066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1" r="-1866"/>
          <a:stretch/>
        </p:blipFill>
        <p:spPr>
          <a:xfrm rot="19190032">
            <a:off x="9151765" y="340167"/>
            <a:ext cx="610286" cy="6006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9423AF-2D74-035C-C174-4CE83B0186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0"/>
          <a:stretch/>
        </p:blipFill>
        <p:spPr>
          <a:xfrm rot="19372350">
            <a:off x="7563806" y="576396"/>
            <a:ext cx="596664" cy="6006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CF89D8F-6C05-0BDC-01D1-4ABF3FEE2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0"/>
          <a:stretch/>
        </p:blipFill>
        <p:spPr>
          <a:xfrm rot="21241489">
            <a:off x="9773607" y="1421220"/>
            <a:ext cx="596664" cy="60063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895EA3A-89F5-80E8-1765-393BE6189D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0"/>
          <a:stretch/>
        </p:blipFill>
        <p:spPr>
          <a:xfrm rot="801235">
            <a:off x="8227621" y="1782322"/>
            <a:ext cx="596664" cy="6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5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F8C72-1360-A0A9-576E-E834504E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fr-FR"/>
              <a:t>Graphismes et Direction Artistique</a:t>
            </a:r>
          </a:p>
        </p:txBody>
      </p:sp>
      <p:pic>
        <p:nvPicPr>
          <p:cNvPr id="4" name="Image 3" descr="Une image contenant dessin humoristique, clipart, illustration&#10;&#10;Le contenu généré par l’IA peut être incorrect.">
            <a:extLst>
              <a:ext uri="{FF2B5EF4-FFF2-40B4-BE49-F238E27FC236}">
                <a16:creationId xmlns:a16="http://schemas.microsoft.com/office/drawing/2014/main" id="{388238A8-264E-6FAF-E855-C3FBBEC64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2" y="1633491"/>
            <a:ext cx="5451627" cy="327097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graphicFrame>
        <p:nvGraphicFramePr>
          <p:cNvPr id="15" name="Espace réservé du contenu 2">
            <a:extLst>
              <a:ext uri="{FF2B5EF4-FFF2-40B4-BE49-F238E27FC236}">
                <a16:creationId xmlns:a16="http://schemas.microsoft.com/office/drawing/2014/main" id="{992E57E4-4895-ED93-6604-2B6E43D2A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150"/>
              </p:ext>
            </p:extLst>
          </p:nvPr>
        </p:nvGraphicFramePr>
        <p:xfrm>
          <a:off x="6420465" y="2666999"/>
          <a:ext cx="5122606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0024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2D892-B226-E859-2EDE-D9F5C45C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Projet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EBF67BE-EF2F-3BF8-20AE-0AED15755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57317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70CDE4E9-69F2-D4BE-1261-7AB1863F7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6" y="4341437"/>
            <a:ext cx="550069" cy="55006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B556723-7F83-C61C-1214-18E6FABF62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7" y="3564731"/>
            <a:ext cx="550069" cy="55006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84B953-836C-54AB-7549-5BBEF53CF6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197" y="5109883"/>
            <a:ext cx="550069" cy="55006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88DAA41-002D-9338-1905-7CCC363350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187" y="2788025"/>
            <a:ext cx="550069" cy="55006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137932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4FDF0-E719-4830-B21D-CEF6B0FF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fr-FR" sz="3300"/>
              <a:t>Conclusion et Perspectives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A7EFC9A-E7D7-1ABE-AA00-DA995E121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82378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3020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Maillage</Template>
  <TotalTime>122</TotalTime>
  <Words>392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Maillage</vt:lpstr>
      <vt:lpstr>Ninja Quest</vt:lpstr>
      <vt:lpstr>Objectifs</vt:lpstr>
      <vt:lpstr>Concept</vt:lpstr>
      <vt:lpstr>Game Design</vt:lpstr>
      <vt:lpstr>Graphismes et Direction Artistique</vt:lpstr>
      <vt:lpstr>Gestion de Projet</vt:lpstr>
      <vt:lpstr>Conclusion et Perspectives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hubert millet</dc:creator>
  <cp:lastModifiedBy>Teo GONCALVES</cp:lastModifiedBy>
  <cp:revision>4</cp:revision>
  <dcterms:created xsi:type="dcterms:W3CDTF">2025-02-06T20:33:59Z</dcterms:created>
  <dcterms:modified xsi:type="dcterms:W3CDTF">2025-02-07T15:08:43Z</dcterms:modified>
</cp:coreProperties>
</file>