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371" r:id="rId4"/>
    <p:sldId id="433" r:id="rId5"/>
    <p:sldId id="517" r:id="rId7"/>
    <p:sldId id="714" r:id="rId8"/>
    <p:sldId id="790" r:id="rId9"/>
    <p:sldId id="715" r:id="rId10"/>
    <p:sldId id="599" r:id="rId11"/>
    <p:sldId id="487" r:id="rId12"/>
    <p:sldId id="672" r:id="rId13"/>
    <p:sldId id="673" r:id="rId14"/>
    <p:sldId id="791" r:id="rId15"/>
    <p:sldId id="677" r:id="rId16"/>
    <p:sldId id="675" r:id="rId17"/>
    <p:sldId id="674" r:id="rId18"/>
    <p:sldId id="580" r:id="rId19"/>
    <p:sldId id="600" r:id="rId20"/>
    <p:sldId id="601" r:id="rId21"/>
    <p:sldId id="602" r:id="rId22"/>
    <p:sldId id="603" r:id="rId23"/>
    <p:sldId id="604" r:id="rId24"/>
    <p:sldId id="605" r:id="rId25"/>
    <p:sldId id="606" r:id="rId26"/>
    <p:sldId id="607" r:id="rId27"/>
    <p:sldId id="608" r:id="rId28"/>
    <p:sldId id="609" r:id="rId29"/>
    <p:sldId id="610" r:id="rId30"/>
    <p:sldId id="611" r:id="rId31"/>
    <p:sldId id="588" r:id="rId32"/>
    <p:sldId id="719" r:id="rId33"/>
    <p:sldId id="720" r:id="rId34"/>
    <p:sldId id="721" r:id="rId35"/>
    <p:sldId id="722" r:id="rId36"/>
    <p:sldId id="723" r:id="rId37"/>
    <p:sldId id="724" r:id="rId38"/>
    <p:sldId id="725" r:id="rId39"/>
    <p:sldId id="803" r:id="rId40"/>
    <p:sldId id="728" r:id="rId41"/>
    <p:sldId id="729" r:id="rId42"/>
    <p:sldId id="731" r:id="rId43"/>
    <p:sldId id="732" r:id="rId44"/>
    <p:sldId id="733" r:id="rId45"/>
    <p:sldId id="734" r:id="rId46"/>
    <p:sldId id="735" r:id="rId47"/>
    <p:sldId id="736" r:id="rId48"/>
    <p:sldId id="737" r:id="rId49"/>
    <p:sldId id="738" r:id="rId50"/>
    <p:sldId id="730" r:id="rId51"/>
    <p:sldId id="742" r:id="rId52"/>
    <p:sldId id="741" r:id="rId53"/>
    <p:sldId id="861" r:id="rId54"/>
    <p:sldId id="863" r:id="rId55"/>
    <p:sldId id="862" r:id="rId56"/>
    <p:sldId id="804" r:id="rId57"/>
    <p:sldId id="645" r:id="rId58"/>
    <p:sldId id="865" r:id="rId59"/>
    <p:sldId id="866" r:id="rId60"/>
    <p:sldId id="867" r:id="rId61"/>
    <p:sldId id="868" r:id="rId62"/>
    <p:sldId id="869" r:id="rId63"/>
    <p:sldId id="870" r:id="rId64"/>
    <p:sldId id="871" r:id="rId65"/>
    <p:sldId id="872" r:id="rId66"/>
    <p:sldId id="874" r:id="rId67"/>
    <p:sldId id="873" r:id="rId68"/>
    <p:sldId id="875" r:id="rId69"/>
    <p:sldId id="876" r:id="rId70"/>
    <p:sldId id="743" r:id="rId71"/>
    <p:sldId id="744" r:id="rId72"/>
    <p:sldId id="745" r:id="rId73"/>
    <p:sldId id="372" r:id="rId74"/>
    <p:sldId id="589" r:id="rId75"/>
    <p:sldId id="746" r:id="rId76"/>
    <p:sldId id="750" r:id="rId77"/>
    <p:sldId id="520" r:id="rId78"/>
    <p:sldId id="747" r:id="rId79"/>
    <p:sldId id="748" r:id="rId80"/>
    <p:sldId id="749" r:id="rId81"/>
    <p:sldId id="752" r:id="rId82"/>
    <p:sldId id="799" r:id="rId83"/>
    <p:sldId id="800" r:id="rId84"/>
    <p:sldId id="751" r:id="rId85"/>
    <p:sldId id="798" r:id="rId86"/>
    <p:sldId id="801" r:id="rId87"/>
    <p:sldId id="617" r:id="rId88"/>
    <p:sldId id="753" r:id="rId89"/>
    <p:sldId id="619" r:id="rId90"/>
    <p:sldId id="618" r:id="rId91"/>
    <p:sldId id="621" r:id="rId92"/>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47" autoAdjust="0"/>
    <p:restoredTop sz="95122" autoAdjust="0"/>
  </p:normalViewPr>
  <p:slideViewPr>
    <p:cSldViewPr>
      <p:cViewPr>
        <p:scale>
          <a:sx n="90" d="100"/>
          <a:sy n="90" d="100"/>
        </p:scale>
        <p:origin x="-150" y="-186"/>
      </p:cViewPr>
      <p:guideLst>
        <p:guide orient="horz" pos="1706"/>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5" Type="http://schemas.openxmlformats.org/officeDocument/2006/relationships/tableStyles" Target="tableStyles.xml"/><Relationship Id="rId94" Type="http://schemas.openxmlformats.org/officeDocument/2006/relationships/viewProps" Target="viewProps.xml"/><Relationship Id="rId93" Type="http://schemas.openxmlformats.org/officeDocument/2006/relationships/presProps" Target="presProps.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notesMaster" Target="notesMasters/notesMaster1.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30334B-71C4-48A3-86E9-08588D8C359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B482BA-2B72-4BF9-8C1D-F2B55F6A018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B482BA-2B72-4BF9-8C1D-F2B55F6A018B}"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B482BA-2B72-4BF9-8C1D-F2B55F6A018B}"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B482BA-2B72-4BF9-8C1D-F2B55F6A018B}"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B482BA-2B72-4BF9-8C1D-F2B55F6A018B}"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B482BA-2B72-4BF9-8C1D-F2B55F6A018B}"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B482BA-2B72-4BF9-8C1D-F2B55F6A018B}"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细需化，具体产品</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细需化，具体产品</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细需化，具体产品</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B482BA-2B72-4BF9-8C1D-F2B55F6A018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B482BA-2B72-4BF9-8C1D-F2B55F6A018B}"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B482BA-2B72-4BF9-8C1D-F2B55F6A018B}"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B482BA-2B72-4BF9-8C1D-F2B55F6A018B}"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B482BA-2B72-4BF9-8C1D-F2B55F6A018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AFA9D5F-5319-4FC0-8CC0-0821FF8653B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6772E6-AD7B-4FEE-B61E-1CCFA8E7D1ED}"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AFA9D5F-5319-4FC0-8CC0-0821FF8653B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6772E6-AD7B-4FEE-B61E-1CCFA8E7D1ED}"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AFA9D5F-5319-4FC0-8CC0-0821FF8653B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6772E6-AD7B-4FEE-B61E-1CCFA8E7D1ED}"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369219"/>
            <a:ext cx="3886200" cy="326350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369219"/>
            <a:ext cx="3886200" cy="326350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AFA9D5F-5319-4FC0-8CC0-0821FF8653B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6772E6-AD7B-4FEE-B61E-1CCFA8E7D1ED}"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9AFA9D5F-5319-4FC0-8CC0-0821FF8653B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6772E6-AD7B-4FEE-B61E-1CCFA8E7D1ED}"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AFA9D5F-5319-4FC0-8CC0-0821FF8653B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16772E6-AD7B-4FEE-B61E-1CCFA8E7D1ED}"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AFA9D5F-5319-4FC0-8CC0-0821FF8653B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16772E6-AD7B-4FEE-B61E-1CCFA8E7D1ED}"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AFA9D5F-5319-4FC0-8CC0-0821FF8653B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16772E6-AD7B-4FEE-B61E-1CCFA8E7D1ED}"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AFA9D5F-5319-4FC0-8CC0-0821FF8653B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16772E6-AD7B-4FEE-B61E-1CCFA8E7D1ED}"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9AFA9D5F-5319-4FC0-8CC0-0821FF8653B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16772E6-AD7B-4FEE-B61E-1CCFA8E7D1ED}"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9AFA9D5F-5319-4FC0-8CC0-0821FF8653B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16772E6-AD7B-4FEE-B61E-1CCFA8E7D1ED}"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AFA9D5F-5319-4FC0-8CC0-0821FF8653BE}"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516772E6-AD7B-4FEE-B61E-1CCFA8E7D1ED}" type="slidenum">
              <a:rPr lang="zh-CN" altLang="en-US" smtClean="0"/>
            </a:fld>
            <a:endParaRPr lang="zh-CN" altLang="en-US"/>
          </a:p>
        </p:txBody>
      </p:sp>
      <p:pic>
        <p:nvPicPr>
          <p:cNvPr id="7" name="图片 9" descr="logo.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740352" y="163643"/>
            <a:ext cx="1080120" cy="372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38468;&#22270;\&#31185;&#30740;&#36873;&#39064;%20&#26696;&#20363;\01%20&#24773;&#25253;&#23398;.tga" TargetMode="External"/><Relationship Id="rId1" Type="http://schemas.openxmlformats.org/officeDocument/2006/relationships/image" Target="../media/image18.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9" Type="http://schemas.openxmlformats.org/officeDocument/2006/relationships/tags" Target="../tags/tag33.xml"/><Relationship Id="rId8" Type="http://schemas.openxmlformats.org/officeDocument/2006/relationships/tags" Target="../tags/tag32.xml"/><Relationship Id="rId7" Type="http://schemas.openxmlformats.org/officeDocument/2006/relationships/tags" Target="../tags/tag31.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 Id="rId3" Type="http://schemas.openxmlformats.org/officeDocument/2006/relationships/tags" Target="../tags/tag27.xml"/><Relationship Id="rId2" Type="http://schemas.openxmlformats.org/officeDocument/2006/relationships/tags" Target="../tags/tag26.xml"/><Relationship Id="rId13" Type="http://schemas.openxmlformats.org/officeDocument/2006/relationships/slideLayout" Target="../slideLayouts/slideLayout12.xml"/><Relationship Id="rId12" Type="http://schemas.openxmlformats.org/officeDocument/2006/relationships/tags" Target="../tags/tag36.xml"/><Relationship Id="rId11" Type="http://schemas.openxmlformats.org/officeDocument/2006/relationships/tags" Target="../tags/tag35.xml"/><Relationship Id="rId10" Type="http://schemas.openxmlformats.org/officeDocument/2006/relationships/tags" Target="../tags/tag34.xml"/><Relationship Id="rId1" Type="http://schemas.openxmlformats.org/officeDocument/2006/relationships/tags" Target="../tags/tag25.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4.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5.png"/></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7.png"/><Relationship Id="rId1" Type="http://schemas.openxmlformats.org/officeDocument/2006/relationships/image" Target="../media/image46.png"/></Relationships>
</file>

<file path=ppt/slides/_rels/slide6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hyperlink" Target="&#38468;&#22270;\&#29992;&#25143;&#38656;&#27714;&#27604;&#23545;\01%20&#21518;&#29616;&#20195;&#24515;&#29702;.tga"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hyperlink" Target="&#38468;&#22270;\&#29992;&#25143;&#38656;&#27714;&#27604;&#23545;\01%20&#21518;&#29616;&#20195;&#24515;&#29702;.tga"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2.png"/></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3.png"/></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4.png"/></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5.png"/></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6.pn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6" Type="http://schemas.openxmlformats.org/officeDocument/2006/relationships/notesSlide" Target="../notesSlides/notesSlide5.xml"/><Relationship Id="rId25" Type="http://schemas.openxmlformats.org/officeDocument/2006/relationships/slideLayout" Target="../slideLayouts/slideLayout2.xml"/><Relationship Id="rId24" Type="http://schemas.openxmlformats.org/officeDocument/2006/relationships/tags" Target="../tags/tag24.xml"/><Relationship Id="rId23" Type="http://schemas.openxmlformats.org/officeDocument/2006/relationships/tags" Target="../tags/tag23.xml"/><Relationship Id="rId22" Type="http://schemas.openxmlformats.org/officeDocument/2006/relationships/tags" Target="../tags/tag22.xml"/><Relationship Id="rId21" Type="http://schemas.openxmlformats.org/officeDocument/2006/relationships/tags" Target="../tags/tag21.xml"/><Relationship Id="rId20" Type="http://schemas.openxmlformats.org/officeDocument/2006/relationships/tags" Target="../tags/tag20.xml"/><Relationship Id="rId2" Type="http://schemas.openxmlformats.org/officeDocument/2006/relationships/tags" Target="../tags/tag2.xml"/><Relationship Id="rId19" Type="http://schemas.openxmlformats.org/officeDocument/2006/relationships/tags" Target="../tags/tag19.xml"/><Relationship Id="rId18" Type="http://schemas.openxmlformats.org/officeDocument/2006/relationships/tags" Target="../tags/tag18.xml"/><Relationship Id="rId17" Type="http://schemas.openxmlformats.org/officeDocument/2006/relationships/tags" Target="../tags/tag17.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7.png"/></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8.png"/></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9.png"/></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0.png"/></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2.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bwMode="auto">
          <a:xfrm>
            <a:off x="0" y="1660744"/>
            <a:ext cx="9144000" cy="1703094"/>
          </a:xfrm>
          <a:prstGeom prst="rect">
            <a:avLst/>
          </a:prstGeom>
          <a:solidFill>
            <a:srgbClr val="0070C0"/>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4" name="文本占位符 6"/>
          <p:cNvSpPr txBox="1">
            <a:spLocks noChangeArrowheads="1"/>
          </p:cNvSpPr>
          <p:nvPr/>
        </p:nvSpPr>
        <p:spPr bwMode="auto">
          <a:xfrm>
            <a:off x="344805" y="1923415"/>
            <a:ext cx="8453755" cy="129921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2" tIns="45711" rIns="91422" bIns="45711"/>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9pPr>
          </a:lstStyle>
          <a:p>
            <a:pPr algn="ctr" eaLnBrk="1" hangingPunct="1">
              <a:buNone/>
              <a:defRPr/>
            </a:pPr>
            <a:r>
              <a:rPr lang="zh-CN" altLang="en-US" sz="3600" b="1" kern="0" dirty="0" smtClean="0">
                <a:solidFill>
                  <a:schemeClr val="bg1"/>
                </a:solidFill>
                <a:latin typeface="微软雅黑" panose="020B0503020204020204" pitchFamily="34" charset="-122"/>
                <a:ea typeface="微软雅黑" panose="020B0503020204020204" pitchFamily="34" charset="-122"/>
              </a:rPr>
              <a:t>中国知网系列</a:t>
            </a:r>
            <a:r>
              <a:rPr lang="zh-CN" altLang="en-US" sz="3600" b="1" kern="0" dirty="0" smtClean="0">
                <a:solidFill>
                  <a:schemeClr val="bg1"/>
                </a:solidFill>
                <a:latin typeface="微软雅黑" panose="020B0503020204020204" pitchFamily="34" charset="-122"/>
                <a:ea typeface="微软雅黑" panose="020B0503020204020204" pitchFamily="34" charset="-122"/>
                <a:sym typeface="+mn-ea"/>
              </a:rPr>
              <a:t>源数据库</a:t>
            </a:r>
            <a:endParaRPr lang="zh-CN" altLang="en-US" sz="3600" b="1" kern="0" dirty="0" smtClean="0">
              <a:solidFill>
                <a:schemeClr val="bg1"/>
              </a:solidFill>
              <a:latin typeface="微软雅黑" panose="020B0503020204020204" pitchFamily="34" charset="-122"/>
              <a:ea typeface="微软雅黑" panose="020B0503020204020204" pitchFamily="34" charset="-122"/>
              <a:sym typeface="+mn-ea"/>
            </a:endParaRPr>
          </a:p>
          <a:p>
            <a:pPr algn="ctr" eaLnBrk="1" hangingPunct="1">
              <a:buNone/>
              <a:defRPr/>
            </a:pPr>
            <a:r>
              <a:rPr lang="zh-CN" altLang="en-US" sz="3600" b="1" kern="0" dirty="0" smtClean="0">
                <a:solidFill>
                  <a:schemeClr val="bg1"/>
                </a:solidFill>
                <a:latin typeface="微软雅黑" panose="020B0503020204020204" pitchFamily="34" charset="-122"/>
                <a:ea typeface="微软雅黑" panose="020B0503020204020204" pitchFamily="34" charset="-122"/>
                <a:sym typeface="+mn-ea"/>
              </a:rPr>
              <a:t>产品介绍及</a:t>
            </a:r>
            <a:r>
              <a:rPr lang="zh-CN" altLang="zh-CN" sz="3600" b="1" kern="0" dirty="0" smtClean="0">
                <a:solidFill>
                  <a:schemeClr val="bg1"/>
                </a:solidFill>
                <a:latin typeface="微软雅黑" panose="020B0503020204020204" pitchFamily="34" charset="-122"/>
                <a:ea typeface="微软雅黑" panose="020B0503020204020204" pitchFamily="34" charset="-122"/>
              </a:rPr>
              <a:t>最新</a:t>
            </a:r>
            <a:r>
              <a:rPr lang="zh-CN" altLang="en-US" sz="3600" b="1" kern="0" dirty="0" smtClean="0">
                <a:solidFill>
                  <a:schemeClr val="bg1"/>
                </a:solidFill>
                <a:latin typeface="微软雅黑" panose="020B0503020204020204" pitchFamily="34" charset="-122"/>
                <a:ea typeface="微软雅黑" panose="020B0503020204020204" pitchFamily="34" charset="-122"/>
              </a:rPr>
              <a:t>进展</a:t>
            </a:r>
            <a:endParaRPr lang="zh-CN" altLang="en-US" sz="3600" b="1" kern="0" dirty="0" smtClean="0">
              <a:solidFill>
                <a:schemeClr val="bg1"/>
              </a:solidFill>
              <a:latin typeface="微软雅黑" panose="020B0503020204020204" pitchFamily="34" charset="-122"/>
              <a:ea typeface="微软雅黑" panose="020B0503020204020204" pitchFamily="34" charset="-122"/>
            </a:endParaRPr>
          </a:p>
        </p:txBody>
      </p:sp>
      <p:sp>
        <p:nvSpPr>
          <p:cNvPr id="5" name="页脚占位符 8"/>
          <p:cNvSpPr txBox="1">
            <a:spLocks noGrp="1" noChangeArrowheads="1"/>
          </p:cNvSpPr>
          <p:nvPr/>
        </p:nvSpPr>
        <p:spPr bwMode="auto">
          <a:xfrm>
            <a:off x="2411760" y="3507854"/>
            <a:ext cx="4608513" cy="1367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2" tIns="45711" rIns="91422" bIns="45711"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pPr>
            <a:r>
              <a:rPr lang="zh-CN" altLang="en-US" sz="1900" b="1" dirty="0">
                <a:solidFill>
                  <a:srgbClr val="3D4044"/>
                </a:solidFill>
                <a:latin typeface="微软雅黑" panose="020B0503020204020204" pitchFamily="34" charset="-122"/>
                <a:ea typeface="微软雅黑" panose="020B0503020204020204" pitchFamily="34" charset="-122"/>
              </a:rPr>
              <a:t>同方知</a:t>
            </a:r>
            <a:r>
              <a:rPr lang="zh-CN" altLang="en-US" sz="1900" b="1" dirty="0" smtClean="0">
                <a:solidFill>
                  <a:srgbClr val="3D4044"/>
                </a:solidFill>
                <a:latin typeface="微软雅黑" panose="020B0503020204020204" pitchFamily="34" charset="-122"/>
                <a:ea typeface="微软雅黑" panose="020B0503020204020204" pitchFamily="34" charset="-122"/>
              </a:rPr>
              <a:t>网（北京）技术有限公司</a:t>
            </a:r>
            <a:endParaRPr lang="en-US" altLang="zh-CN" sz="1900" b="1" dirty="0" smtClean="0">
              <a:solidFill>
                <a:srgbClr val="3D4044"/>
              </a:solidFill>
              <a:latin typeface="微软雅黑" panose="020B0503020204020204" pitchFamily="34" charset="-122"/>
              <a:ea typeface="微软雅黑" panose="020B0503020204020204" pitchFamily="34" charset="-122"/>
            </a:endParaRPr>
          </a:p>
          <a:p>
            <a:pPr algn="ctr" eaLnBrk="1" hangingPunct="1">
              <a:lnSpc>
                <a:spcPct val="150000"/>
              </a:lnSpc>
            </a:pPr>
            <a:endParaRPr lang="zh-CN" altLang="en-US" sz="1900" b="1" dirty="0">
              <a:solidFill>
                <a:srgbClr val="3D4044"/>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35560" y="627380"/>
            <a:ext cx="3528695" cy="635"/>
          </a:xfrm>
          <a:prstGeom prst="line">
            <a:avLst/>
          </a:prstGeom>
        </p:spPr>
        <p:style>
          <a:lnRef idx="1">
            <a:schemeClr val="accent4"/>
          </a:lnRef>
          <a:fillRef idx="0">
            <a:schemeClr val="accent4"/>
          </a:fillRef>
          <a:effectRef idx="0">
            <a:schemeClr val="accent4"/>
          </a:effectRef>
          <a:fontRef idx="minor">
            <a:schemeClr val="tx1"/>
          </a:fontRef>
        </p:style>
      </p:cxnSp>
      <p:sp>
        <p:nvSpPr>
          <p:cNvPr id="5" name="标题 1"/>
          <p:cNvSpPr txBox="1"/>
          <p:nvPr/>
        </p:nvSpPr>
        <p:spPr bwMode="auto">
          <a:xfrm>
            <a:off x="268605" y="123190"/>
            <a:ext cx="4625340" cy="44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2600">
                <a:solidFill>
                  <a:srgbClr val="1D5AAC"/>
                </a:solidFill>
                <a:latin typeface="+mj-lt"/>
                <a:ea typeface="+mj-ea"/>
                <a:cs typeface="+mj-cs"/>
              </a:defRPr>
            </a:lvl1pPr>
            <a:lvl2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5pPr>
            <a:lvl6pPr marL="4572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6pPr>
            <a:lvl7pPr marL="9144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7pPr>
            <a:lvl8pPr marL="13716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8pPr>
            <a:lvl9pPr marL="18288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9pPr>
          </a:lstStyle>
          <a:p>
            <a:pPr algn="l" eaLnBrk="1" hangingPunct="1"/>
            <a:r>
              <a:rPr lang="en-US" altLang="zh-CN" sz="2800" b="1" dirty="0">
                <a:solidFill>
                  <a:srgbClr val="0070C0"/>
                </a:solidFill>
                <a:latin typeface="微软雅黑" panose="020B0503020204020204" pitchFamily="34" charset="-122"/>
                <a:ea typeface="微软雅黑" panose="020B0503020204020204" pitchFamily="34" charset="-122"/>
                <a:cs typeface="+mn-cs"/>
                <a:sym typeface="+mn-ea"/>
              </a:rPr>
              <a:t>1</a:t>
            </a:r>
            <a:r>
              <a:rPr lang="zh-CN" altLang="en-US" sz="2800" b="1" dirty="0">
                <a:solidFill>
                  <a:srgbClr val="0070C0"/>
                </a:solidFill>
                <a:latin typeface="微软雅黑" panose="020B0503020204020204" pitchFamily="34" charset="-122"/>
                <a:ea typeface="微软雅黑" panose="020B0503020204020204" pitchFamily="34" charset="-122"/>
                <a:cs typeface="+mn-cs"/>
                <a:sym typeface="+mn-ea"/>
              </a:rPr>
              <a:t>、资源收录</a:t>
            </a:r>
            <a:endParaRPr lang="zh-CN" altLang="en-US" sz="2800" b="1" dirty="0">
              <a:solidFill>
                <a:srgbClr val="0070C0"/>
              </a:solidFill>
              <a:latin typeface="微软雅黑" panose="020B0503020204020204" pitchFamily="34" charset="-122"/>
              <a:ea typeface="微软雅黑" panose="020B0503020204020204" pitchFamily="34" charset="-122"/>
              <a:cs typeface="+mn-cs"/>
            </a:endParaRPr>
          </a:p>
        </p:txBody>
      </p:sp>
      <p:sp>
        <p:nvSpPr>
          <p:cNvPr id="7" name="椭圆 6"/>
          <p:cNvSpPr/>
          <p:nvPr/>
        </p:nvSpPr>
        <p:spPr bwMode="auto">
          <a:xfrm>
            <a:off x="336776" y="1808696"/>
            <a:ext cx="1116124" cy="1080120"/>
          </a:xfrm>
          <a:prstGeom prst="ellipse">
            <a:avLst/>
          </a:prstGeom>
          <a:solidFill>
            <a:srgbClr val="FFFFFF"/>
          </a:solidFill>
          <a:ln w="76200" cap="flat" cmpd="sng" algn="ctr">
            <a:solidFill>
              <a:srgbClr val="00B0F0"/>
            </a:solidFill>
            <a:prstDash val="solid"/>
            <a:headEnd type="none" w="med" len="med"/>
            <a:tailEnd type="none" w="med" len="med"/>
          </a:ln>
          <a:effectLst/>
        </p:spPr>
        <p:txBody>
          <a:bodyPr vert="horz" wrap="square" lIns="0" tIns="45720" rIns="0" bIns="45720" numCol="1" rtlCol="0" anchor="ctr" anchorCtr="0" compatLnSpc="1"/>
          <a:lstStyle/>
          <a:p>
            <a:pPr algn="ctr">
              <a:defRPr/>
            </a:pPr>
            <a:r>
              <a:rPr lang="zh-CN" altLang="en-US" sz="1600" b="1" kern="0" dirty="0">
                <a:solidFill>
                  <a:srgbClr val="000000"/>
                </a:solidFill>
                <a:latin typeface="微软雅黑" panose="020B0503020204020204" pitchFamily="34" charset="-122"/>
                <a:ea typeface="微软雅黑" panose="020B0503020204020204" pitchFamily="34" charset="-122"/>
              </a:rPr>
              <a:t>收录范围</a:t>
            </a:r>
            <a:endParaRPr lang="zh-CN" altLang="en-US" sz="1600" b="1" kern="0" dirty="0">
              <a:solidFill>
                <a:srgbClr val="000000"/>
              </a:solidFill>
              <a:latin typeface="微软雅黑" panose="020B0503020204020204" pitchFamily="34" charset="-122"/>
              <a:ea typeface="微软雅黑" panose="020B0503020204020204" pitchFamily="34" charset="-122"/>
            </a:endParaRPr>
          </a:p>
        </p:txBody>
      </p:sp>
      <p:sp>
        <p:nvSpPr>
          <p:cNvPr id="8" name="圆角矩形 7"/>
          <p:cNvSpPr/>
          <p:nvPr/>
        </p:nvSpPr>
        <p:spPr>
          <a:xfrm>
            <a:off x="2050415" y="1565910"/>
            <a:ext cx="992505" cy="528955"/>
          </a:xfrm>
          <a:prstGeom prst="roundRect">
            <a:avLst/>
          </a:prstGeom>
        </p:spPr>
        <p:style>
          <a:lnRef idx="2">
            <a:schemeClr val="accent1"/>
          </a:lnRef>
          <a:fillRef idx="1">
            <a:schemeClr val="lt1"/>
          </a:fillRef>
          <a:effectRef idx="0">
            <a:schemeClr val="accent1"/>
          </a:effectRef>
          <a:fontRef idx="minor">
            <a:schemeClr val="dk1"/>
          </a:fontRef>
        </p:style>
        <p:txBody>
          <a:bodyPr lIns="0" rIns="0" anchor="ctr"/>
          <a:lstStyle/>
          <a:p>
            <a:pPr marL="228600" indent="-228600" algn="ctr"/>
            <a:r>
              <a:rPr lang="zh-CN" altLang="en-US" sz="1400" b="1" kern="0" dirty="0">
                <a:solidFill>
                  <a:prstClr val="black"/>
                </a:solidFill>
                <a:latin typeface="微软雅黑" panose="020B0503020204020204" pitchFamily="34" charset="-122"/>
                <a:ea typeface="微软雅黑" panose="020B0503020204020204" pitchFamily="34" charset="-122"/>
              </a:rPr>
              <a:t>学术期刊</a:t>
            </a:r>
            <a:endParaRPr lang="zh-CN" altLang="en-US" sz="1400" b="1" kern="0" dirty="0">
              <a:solidFill>
                <a:prstClr val="black"/>
              </a:solidFill>
              <a:latin typeface="微软雅黑" panose="020B0503020204020204" pitchFamily="34" charset="-122"/>
              <a:ea typeface="微软雅黑" panose="020B0503020204020204" pitchFamily="34" charset="-122"/>
            </a:endParaRPr>
          </a:p>
        </p:txBody>
      </p:sp>
      <p:sp>
        <p:nvSpPr>
          <p:cNvPr id="9" name="圆角矩形 8"/>
          <p:cNvSpPr/>
          <p:nvPr/>
        </p:nvSpPr>
        <p:spPr>
          <a:xfrm>
            <a:off x="2032635" y="3110230"/>
            <a:ext cx="996950" cy="528955"/>
          </a:xfrm>
          <a:prstGeom prst="roundRect">
            <a:avLst/>
          </a:prstGeom>
        </p:spPr>
        <p:style>
          <a:lnRef idx="2">
            <a:schemeClr val="accent1"/>
          </a:lnRef>
          <a:fillRef idx="1">
            <a:schemeClr val="lt1"/>
          </a:fillRef>
          <a:effectRef idx="0">
            <a:schemeClr val="accent1"/>
          </a:effectRef>
          <a:fontRef idx="minor">
            <a:schemeClr val="dk1"/>
          </a:fontRef>
        </p:style>
        <p:txBody>
          <a:bodyPr lIns="0" rIns="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228600" indent="-228600" algn="ctr"/>
            <a:r>
              <a:rPr lang="zh-CN" altLang="en-US" sz="1400" b="1" kern="0" dirty="0">
                <a:solidFill>
                  <a:prstClr val="black"/>
                </a:solidFill>
                <a:latin typeface="微软雅黑" panose="020B0503020204020204" pitchFamily="34" charset="-122"/>
                <a:ea typeface="微软雅黑" panose="020B0503020204020204" pitchFamily="34" charset="-122"/>
              </a:rPr>
              <a:t>学术辑刊</a:t>
            </a:r>
            <a:endParaRPr lang="zh-CN" altLang="en-US" sz="1400" b="1" kern="0" dirty="0">
              <a:solidFill>
                <a:prstClr val="black"/>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2032635" y="3863975"/>
            <a:ext cx="1028065" cy="528955"/>
          </a:xfrm>
          <a:prstGeom prst="roundRect">
            <a:avLst/>
          </a:prstGeom>
        </p:spPr>
        <p:style>
          <a:lnRef idx="2">
            <a:schemeClr val="accent1"/>
          </a:lnRef>
          <a:fillRef idx="1">
            <a:schemeClr val="lt1"/>
          </a:fillRef>
          <a:effectRef idx="0">
            <a:schemeClr val="accent1"/>
          </a:effectRef>
          <a:fontRef idx="minor">
            <a:schemeClr val="dk1"/>
          </a:fontRef>
        </p:style>
        <p:txBody>
          <a:bodyPr lIns="0" rIns="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228600" indent="-228600" algn="ctr"/>
            <a:r>
              <a:rPr lang="zh-CN" altLang="en-US" sz="1400" b="1" kern="0" dirty="0">
                <a:solidFill>
                  <a:prstClr val="black"/>
                </a:solidFill>
                <a:latin typeface="微软雅黑" panose="020B0503020204020204" pitchFamily="34" charset="-122"/>
                <a:ea typeface="微软雅黑" panose="020B0503020204020204" pitchFamily="34" charset="-122"/>
              </a:rPr>
              <a:t>学位论文</a:t>
            </a:r>
            <a:endParaRPr lang="zh-CN" altLang="en-US" sz="1400" b="1" kern="0" dirty="0">
              <a:solidFill>
                <a:prstClr val="black"/>
              </a:solidFill>
              <a:latin typeface="微软雅黑" panose="020B0503020204020204" pitchFamily="34" charset="-122"/>
              <a:ea typeface="微软雅黑" panose="020B0503020204020204" pitchFamily="34" charset="-122"/>
            </a:endParaRPr>
          </a:p>
        </p:txBody>
      </p:sp>
      <p:cxnSp>
        <p:nvCxnSpPr>
          <p:cNvPr id="14" name="曲线连接符 13"/>
          <p:cNvCxnSpPr>
            <a:endCxn id="16" idx="1"/>
          </p:cNvCxnSpPr>
          <p:nvPr/>
        </p:nvCxnSpPr>
        <p:spPr>
          <a:xfrm>
            <a:off x="3029585" y="3336925"/>
            <a:ext cx="795020" cy="351790"/>
          </a:xfrm>
          <a:prstGeom prst="curvedConnector3">
            <a:avLst>
              <a:gd name="adj1" fmla="val 50080"/>
            </a:avLst>
          </a:prstGeom>
          <a:ln>
            <a:prstDash val="sysDash"/>
            <a:tailEnd type="arrow"/>
          </a:ln>
        </p:spPr>
        <p:style>
          <a:lnRef idx="3">
            <a:schemeClr val="accent6"/>
          </a:lnRef>
          <a:fillRef idx="0">
            <a:schemeClr val="accent6"/>
          </a:fillRef>
          <a:effectRef idx="2">
            <a:schemeClr val="accent6"/>
          </a:effectRef>
          <a:fontRef idx="minor">
            <a:schemeClr val="tx1"/>
          </a:fontRef>
        </p:style>
      </p:cxnSp>
      <p:sp>
        <p:nvSpPr>
          <p:cNvPr id="16" name="TextBox 15"/>
          <p:cNvSpPr txBox="1"/>
          <p:nvPr/>
        </p:nvSpPr>
        <p:spPr>
          <a:xfrm>
            <a:off x="3824605" y="3399155"/>
            <a:ext cx="4908550" cy="579120"/>
          </a:xfrm>
          <a:prstGeom prst="rect">
            <a:avLst/>
          </a:prstGeom>
          <a:noFill/>
        </p:spPr>
        <p:txBody>
          <a:bodyPr wrap="square" rtlCol="0">
            <a:spAutoFit/>
          </a:bodyPr>
          <a:lstStyle/>
          <a:p>
            <a:pPr algn="l"/>
            <a:r>
              <a:rPr lang="zh-CN" altLang="en-US" sz="1600" b="1" dirty="0" smtClean="0">
                <a:solidFill>
                  <a:schemeClr val="accent1"/>
                </a:solidFill>
                <a:ea typeface="幼圆" panose="02010509060101010101" pitchFamily="49" charset="-122"/>
                <a:sym typeface="Arial" panose="020B0604020202020204" pitchFamily="34" charset="0"/>
              </a:rPr>
              <a:t>有正式书号；</a:t>
            </a:r>
            <a:r>
              <a:rPr lang="zh-CN" altLang="en-US" sz="1600" b="1" dirty="0">
                <a:solidFill>
                  <a:schemeClr val="accent1"/>
                </a:solidFill>
                <a:ea typeface="幼圆" panose="02010509060101010101" pitchFamily="49" charset="-122"/>
                <a:sym typeface="Arial" panose="020B0604020202020204" pitchFamily="34" charset="0"/>
              </a:rPr>
              <a:t>不收录按章节编排的图书类型的刊物，如部分行业研究报告。</a:t>
            </a:r>
            <a:endParaRPr lang="zh-CN" altLang="en-US" sz="1600" b="1" dirty="0" smtClean="0">
              <a:solidFill>
                <a:schemeClr val="accent1"/>
              </a:solidFill>
              <a:ea typeface="幼圆" panose="02010509060101010101" pitchFamily="49" charset="-122"/>
              <a:sym typeface="Arial" panose="020B0604020202020204" pitchFamily="34" charset="0"/>
            </a:endParaRPr>
          </a:p>
        </p:txBody>
      </p:sp>
      <p:sp>
        <p:nvSpPr>
          <p:cNvPr id="17" name="TextBox 16"/>
          <p:cNvSpPr txBox="1"/>
          <p:nvPr/>
        </p:nvSpPr>
        <p:spPr>
          <a:xfrm>
            <a:off x="3824605" y="4011930"/>
            <a:ext cx="4972050" cy="825500"/>
          </a:xfrm>
          <a:prstGeom prst="rect">
            <a:avLst/>
          </a:prstGeom>
          <a:noFill/>
        </p:spPr>
        <p:txBody>
          <a:bodyPr wrap="square" rtlCol="0">
            <a:spAutoFit/>
          </a:bodyPr>
          <a:lstStyle/>
          <a:p>
            <a:pPr algn="l"/>
            <a:r>
              <a:rPr lang="zh-CN" altLang="en-US" sz="1600" b="1" dirty="0">
                <a:solidFill>
                  <a:schemeClr val="accent1"/>
                </a:solidFill>
                <a:ea typeface="幼圆" panose="02010509060101010101" pitchFamily="49" charset="-122"/>
                <a:sym typeface="Arial" panose="020B0604020202020204" pitchFamily="34" charset="0"/>
              </a:rPr>
              <a:t>国内各博士/硕士培养单位中通过答辩的博士/硕士学位论文，包括所有学科（根据国家保密的相关的法律规定，保密的论文除外）。</a:t>
            </a:r>
            <a:endParaRPr lang="zh-CN" altLang="en-US" sz="1600" b="1" dirty="0" smtClean="0">
              <a:solidFill>
                <a:schemeClr val="accent1"/>
              </a:solidFill>
              <a:ea typeface="幼圆" panose="02010509060101010101" pitchFamily="49" charset="-122"/>
              <a:sym typeface="Arial" panose="020B0604020202020204" pitchFamily="34" charset="0"/>
            </a:endParaRPr>
          </a:p>
        </p:txBody>
      </p:sp>
      <p:sp>
        <p:nvSpPr>
          <p:cNvPr id="20" name="Line 7"/>
          <p:cNvSpPr>
            <a:spLocks noChangeShapeType="1"/>
          </p:cNvSpPr>
          <p:nvPr/>
        </p:nvSpPr>
        <p:spPr bwMode="auto">
          <a:xfrm flipV="1">
            <a:off x="1452245" y="1808480"/>
            <a:ext cx="581025" cy="411480"/>
          </a:xfrm>
          <a:prstGeom prst="line">
            <a:avLst/>
          </a:prstGeom>
          <a:noFill/>
          <a:ln w="38100">
            <a:solidFill>
              <a:srgbClr val="FF0000"/>
            </a:solidFill>
            <a:miter lim="800000"/>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 name="Line 7"/>
          <p:cNvSpPr>
            <a:spLocks noChangeShapeType="1"/>
          </p:cNvSpPr>
          <p:nvPr/>
        </p:nvSpPr>
        <p:spPr bwMode="auto">
          <a:xfrm>
            <a:off x="1452245" y="2688590"/>
            <a:ext cx="485775" cy="512445"/>
          </a:xfrm>
          <a:prstGeom prst="line">
            <a:avLst/>
          </a:prstGeom>
          <a:noFill/>
          <a:ln w="38100">
            <a:solidFill>
              <a:srgbClr val="FF0000"/>
            </a:solidFill>
            <a:miter lim="800000"/>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cxnSp>
        <p:nvCxnSpPr>
          <p:cNvPr id="26" name="曲线连接符 25"/>
          <p:cNvCxnSpPr>
            <a:stCxn id="10" idx="3"/>
            <a:endCxn id="17" idx="1"/>
          </p:cNvCxnSpPr>
          <p:nvPr/>
        </p:nvCxnSpPr>
        <p:spPr>
          <a:xfrm>
            <a:off x="3060700" y="4128770"/>
            <a:ext cx="763905" cy="295910"/>
          </a:xfrm>
          <a:prstGeom prst="curvedConnector3">
            <a:avLst>
              <a:gd name="adj1" fmla="val 50042"/>
            </a:avLst>
          </a:prstGeom>
          <a:ln>
            <a:prstDash val="sysDash"/>
            <a:tailEnd type="arrow"/>
          </a:ln>
        </p:spPr>
        <p:style>
          <a:lnRef idx="3">
            <a:schemeClr val="accent6"/>
          </a:lnRef>
          <a:fillRef idx="0">
            <a:schemeClr val="accent6"/>
          </a:fillRef>
          <a:effectRef idx="2">
            <a:schemeClr val="accent6"/>
          </a:effectRef>
          <a:fontRef idx="minor">
            <a:schemeClr val="tx1"/>
          </a:fontRef>
        </p:style>
      </p:cxnSp>
      <p:sp>
        <p:nvSpPr>
          <p:cNvPr id="31" name="TextBox 30"/>
          <p:cNvSpPr txBox="1"/>
          <p:nvPr/>
        </p:nvSpPr>
        <p:spPr>
          <a:xfrm>
            <a:off x="3824605" y="441325"/>
            <a:ext cx="4972050" cy="2895600"/>
          </a:xfrm>
          <a:prstGeom prst="rect">
            <a:avLst/>
          </a:prstGeom>
          <a:noFill/>
        </p:spPr>
        <p:txBody>
          <a:bodyPr wrap="square" rtlCol="0">
            <a:spAutoFit/>
          </a:bodyPr>
          <a:lstStyle/>
          <a:p>
            <a:pPr algn="l">
              <a:lnSpc>
                <a:spcPct val="150000"/>
              </a:lnSpc>
            </a:pPr>
            <a:r>
              <a:rPr lang="zh-CN" altLang="en-US" sz="1600" b="1" dirty="0">
                <a:solidFill>
                  <a:schemeClr val="accent1"/>
                </a:solidFill>
                <a:ea typeface="幼圆" panose="02010509060101010101" pitchFamily="49" charset="-122"/>
                <a:sym typeface="Arial" panose="020B0604020202020204" pitchFamily="34" charset="0"/>
              </a:rPr>
              <a:t>有CN号，大陆出版；少量内刊，有准印号；</a:t>
            </a:r>
            <a:endParaRPr lang="zh-CN" altLang="en-US" sz="1600" b="1" dirty="0">
              <a:solidFill>
                <a:schemeClr val="accent1"/>
              </a:solidFill>
              <a:ea typeface="幼圆" panose="02010509060101010101" pitchFamily="49" charset="-122"/>
              <a:sym typeface="Arial" panose="020B0604020202020204" pitchFamily="34" charset="0"/>
            </a:endParaRPr>
          </a:p>
          <a:p>
            <a:pPr algn="l">
              <a:lnSpc>
                <a:spcPct val="100000"/>
              </a:lnSpc>
            </a:pPr>
            <a:r>
              <a:rPr lang="zh-CN" altLang="en-US" sz="1600" b="1" u="sng" dirty="0" smtClean="0">
                <a:solidFill>
                  <a:schemeClr val="tx2">
                    <a:lumMod val="75000"/>
                  </a:schemeClr>
                </a:solidFill>
                <a:ea typeface="幼圆" panose="02010509060101010101" pitchFamily="49" charset="-122"/>
                <a:sym typeface="Arial" panose="020B0604020202020204" pitchFamily="34" charset="0"/>
              </a:rPr>
              <a:t>优先出版</a:t>
            </a:r>
            <a:r>
              <a:rPr lang="zh-CN" altLang="en-US" sz="1600" b="1" dirty="0" smtClean="0">
                <a:solidFill>
                  <a:schemeClr val="accent1"/>
                </a:solidFill>
                <a:ea typeface="幼圆" panose="02010509060101010101" pitchFamily="49" charset="-122"/>
                <a:sym typeface="Arial" panose="020B0604020202020204" pitchFamily="34" charset="0"/>
              </a:rPr>
              <a:t>：提前纸刊印刷时间，在中心网站出版合作期刊的录用稿，整期或单篇优先；</a:t>
            </a:r>
            <a:endParaRPr lang="zh-CN" altLang="en-US" sz="1600" b="1" dirty="0" smtClean="0">
              <a:solidFill>
                <a:schemeClr val="accent1"/>
              </a:solidFill>
              <a:ea typeface="幼圆" panose="02010509060101010101" pitchFamily="49" charset="-122"/>
              <a:sym typeface="Arial" panose="020B0604020202020204" pitchFamily="34" charset="0"/>
            </a:endParaRPr>
          </a:p>
          <a:p>
            <a:pPr algn="l">
              <a:lnSpc>
                <a:spcPct val="100000"/>
              </a:lnSpc>
            </a:pPr>
            <a:r>
              <a:rPr lang="zh-CN" altLang="en-US" sz="1600" b="1" u="sng" dirty="0" smtClean="0">
                <a:solidFill>
                  <a:schemeClr val="tx2">
                    <a:lumMod val="75000"/>
                  </a:schemeClr>
                </a:solidFill>
                <a:ea typeface="幼圆" panose="02010509060101010101" pitchFamily="49" charset="-122"/>
                <a:sym typeface="Arial" panose="020B0604020202020204" pitchFamily="34" charset="0"/>
              </a:rPr>
              <a:t>增强出版</a:t>
            </a:r>
            <a:r>
              <a:rPr lang="zh-CN" altLang="en-US" sz="1600" b="1" dirty="0" smtClean="0">
                <a:solidFill>
                  <a:schemeClr val="accent1"/>
                </a:solidFill>
                <a:ea typeface="幼圆" panose="02010509060101010101" pitchFamily="49" charset="-122"/>
                <a:sym typeface="Arial" panose="020B0604020202020204" pitchFamily="34" charset="0"/>
              </a:rPr>
              <a:t>：将根出版物以及与之关联的其他数字资源经过组织和封装，形成一个有内在联系的复合数字作品，增强内容包括：</a:t>
            </a:r>
            <a:r>
              <a:rPr lang="en-US" altLang="zh-CN" sz="1600" b="1" dirty="0" smtClean="0">
                <a:solidFill>
                  <a:schemeClr val="accent1"/>
                </a:solidFill>
                <a:ea typeface="幼圆" panose="02010509060101010101" pitchFamily="49" charset="-122"/>
                <a:sym typeface="Arial" panose="020B0604020202020204" pitchFamily="34" charset="0"/>
              </a:rPr>
              <a:t>1</a:t>
            </a:r>
            <a:r>
              <a:rPr lang="zh-CN" altLang="en-US" sz="1600" b="1" dirty="0" smtClean="0">
                <a:solidFill>
                  <a:schemeClr val="accent1"/>
                </a:solidFill>
                <a:ea typeface="幼圆" panose="02010509060101010101" pitchFamily="49" charset="-122"/>
                <a:sym typeface="Arial" panose="020B0604020202020204" pitchFamily="34" charset="0"/>
              </a:rPr>
              <a:t>）高精度要求的图、表、照片；</a:t>
            </a:r>
            <a:r>
              <a:rPr lang="en-US" altLang="zh-CN" sz="1600" b="1" dirty="0" smtClean="0">
                <a:solidFill>
                  <a:schemeClr val="accent1"/>
                </a:solidFill>
                <a:ea typeface="幼圆" panose="02010509060101010101" pitchFamily="49" charset="-122"/>
                <a:sym typeface="Arial" panose="020B0604020202020204" pitchFamily="34" charset="0"/>
              </a:rPr>
              <a:t>2</a:t>
            </a:r>
            <a:r>
              <a:rPr lang="zh-CN" altLang="en-US" sz="1600" b="1" dirty="0" smtClean="0">
                <a:solidFill>
                  <a:schemeClr val="accent1"/>
                </a:solidFill>
                <a:ea typeface="幼圆" panose="02010509060101010101" pitchFamily="49" charset="-122"/>
                <a:sym typeface="Arial" panose="020B0604020202020204" pitchFamily="34" charset="0"/>
              </a:rPr>
              <a:t>）正文涉及的符合格式要求的表格及数据，格式多样，如</a:t>
            </a:r>
            <a:r>
              <a:rPr lang="en-US" sz="1600" b="1" dirty="0" smtClean="0">
                <a:solidFill>
                  <a:schemeClr val="accent1"/>
                </a:solidFill>
                <a:ea typeface="幼圆" panose="02010509060101010101" pitchFamily="49" charset="-122"/>
                <a:sym typeface="Arial" panose="020B0604020202020204" pitchFamily="34" charset="0"/>
              </a:rPr>
              <a:t>excel</a:t>
            </a:r>
            <a:r>
              <a:rPr lang="zh-CN" altLang="en-US" sz="1600" b="1" dirty="0" smtClean="0">
                <a:solidFill>
                  <a:schemeClr val="accent1"/>
                </a:solidFill>
                <a:ea typeface="幼圆" panose="02010509060101010101" pitchFamily="49" charset="-122"/>
                <a:sym typeface="Arial" panose="020B0604020202020204" pitchFamily="34" charset="0"/>
              </a:rPr>
              <a:t>；</a:t>
            </a:r>
            <a:r>
              <a:rPr lang="en-US" altLang="zh-CN" sz="1600" b="1" dirty="0" smtClean="0">
                <a:solidFill>
                  <a:schemeClr val="accent1"/>
                </a:solidFill>
                <a:ea typeface="幼圆" panose="02010509060101010101" pitchFamily="49" charset="-122"/>
                <a:sym typeface="Arial" panose="020B0604020202020204" pitchFamily="34" charset="0"/>
              </a:rPr>
              <a:t>3</a:t>
            </a:r>
            <a:r>
              <a:rPr lang="zh-CN" altLang="en-US" sz="1600" b="1" dirty="0" smtClean="0">
                <a:solidFill>
                  <a:schemeClr val="accent1"/>
                </a:solidFill>
                <a:ea typeface="幼圆" panose="02010509060101010101" pitchFamily="49" charset="-122"/>
                <a:sym typeface="Arial" panose="020B0604020202020204" pitchFamily="34" charset="0"/>
              </a:rPr>
              <a:t>）实验方法及过程描述；</a:t>
            </a:r>
            <a:r>
              <a:rPr lang="en-US" altLang="zh-CN" sz="1600" b="1" dirty="0" smtClean="0">
                <a:solidFill>
                  <a:schemeClr val="accent1"/>
                </a:solidFill>
                <a:ea typeface="幼圆" panose="02010509060101010101" pitchFamily="49" charset="-122"/>
                <a:sym typeface="Arial" panose="020B0604020202020204" pitchFamily="34" charset="0"/>
              </a:rPr>
              <a:t>4</a:t>
            </a:r>
            <a:r>
              <a:rPr lang="zh-CN" altLang="en-US" sz="1600" b="1" dirty="0" smtClean="0">
                <a:solidFill>
                  <a:schemeClr val="accent1"/>
                </a:solidFill>
                <a:ea typeface="幼圆" panose="02010509060101010101" pitchFamily="49" charset="-122"/>
                <a:sym typeface="Arial" panose="020B0604020202020204" pitchFamily="34" charset="0"/>
              </a:rPr>
              <a:t>）附加文件，例如过程讨论、更细节的方法、视频文件、音频文件、EXCL表、数据集合、外部数据库等；</a:t>
            </a:r>
            <a:endParaRPr lang="zh-CN" altLang="en-US" sz="1600" b="1" dirty="0" smtClean="0">
              <a:solidFill>
                <a:schemeClr val="accent1"/>
              </a:solidFill>
              <a:ea typeface="幼圆" panose="02010509060101010101" pitchFamily="49" charset="-122"/>
              <a:sym typeface="Arial" panose="020B0604020202020204" pitchFamily="34" charset="0"/>
            </a:endParaRPr>
          </a:p>
          <a:p>
            <a:pPr algn="l">
              <a:lnSpc>
                <a:spcPct val="100000"/>
              </a:lnSpc>
            </a:pPr>
            <a:r>
              <a:rPr lang="en-US" altLang="zh-CN" sz="1600" b="1" u="sng" dirty="0" smtClean="0">
                <a:solidFill>
                  <a:schemeClr val="tx2">
                    <a:lumMod val="75000"/>
                  </a:schemeClr>
                </a:solidFill>
                <a:ea typeface="幼圆" panose="02010509060101010101" pitchFamily="49" charset="-122"/>
                <a:sym typeface="Arial" panose="020B0604020202020204" pitchFamily="34" charset="0"/>
              </a:rPr>
              <a:t>OA</a:t>
            </a:r>
            <a:r>
              <a:rPr lang="zh-CN" altLang="en-US" sz="1600" b="1" u="sng" dirty="0" smtClean="0">
                <a:solidFill>
                  <a:schemeClr val="tx2">
                    <a:lumMod val="75000"/>
                  </a:schemeClr>
                </a:solidFill>
                <a:ea typeface="幼圆" panose="02010509060101010101" pitchFamily="49" charset="-122"/>
                <a:sym typeface="Arial" panose="020B0604020202020204" pitchFamily="34" charset="0"/>
              </a:rPr>
              <a:t>期刊</a:t>
            </a:r>
            <a:r>
              <a:rPr lang="zh-CN" altLang="en-US" sz="1600" b="1" dirty="0" smtClean="0">
                <a:solidFill>
                  <a:schemeClr val="accent1"/>
                </a:solidFill>
                <a:ea typeface="幼圆" panose="02010509060101010101" pitchFamily="49" charset="-122"/>
                <a:sym typeface="Arial" panose="020B0604020202020204" pitchFamily="34" charset="0"/>
              </a:rPr>
              <a:t>：国内外</a:t>
            </a:r>
            <a:r>
              <a:rPr lang="en-US" altLang="zh-CN" sz="1600" b="1" dirty="0" smtClean="0">
                <a:solidFill>
                  <a:schemeClr val="accent1"/>
                </a:solidFill>
                <a:ea typeface="幼圆" panose="02010509060101010101" pitchFamily="49" charset="-122"/>
                <a:sym typeface="Arial" panose="020B0604020202020204" pitchFamily="34" charset="0"/>
              </a:rPr>
              <a:t>OA</a:t>
            </a:r>
            <a:r>
              <a:rPr lang="zh-CN" altLang="en-US" sz="1600" b="1" dirty="0" smtClean="0">
                <a:solidFill>
                  <a:schemeClr val="accent1"/>
                </a:solidFill>
                <a:ea typeface="幼圆" panose="02010509060101010101" pitchFamily="49" charset="-122"/>
                <a:sym typeface="Arial" panose="020B0604020202020204" pitchFamily="34" charset="0"/>
              </a:rPr>
              <a:t>期刊，整刊或者部分文章；</a:t>
            </a:r>
            <a:endParaRPr lang="zh-CN" altLang="en-US" sz="1600" b="1" dirty="0" smtClean="0">
              <a:solidFill>
                <a:schemeClr val="accent1"/>
              </a:solidFill>
              <a:ea typeface="幼圆" panose="02010509060101010101" pitchFamily="49" charset="-122"/>
              <a:sym typeface="Arial" panose="020B0604020202020204" pitchFamily="34" charset="0"/>
            </a:endParaRPr>
          </a:p>
        </p:txBody>
      </p:sp>
      <p:cxnSp>
        <p:nvCxnSpPr>
          <p:cNvPr id="32" name="曲线连接符 31"/>
          <p:cNvCxnSpPr>
            <a:stCxn id="8" idx="3"/>
          </p:cNvCxnSpPr>
          <p:nvPr/>
        </p:nvCxnSpPr>
        <p:spPr>
          <a:xfrm>
            <a:off x="3042920" y="1830705"/>
            <a:ext cx="737235" cy="20955"/>
          </a:xfrm>
          <a:prstGeom prst="curvedConnector3">
            <a:avLst>
              <a:gd name="adj1" fmla="val 50043"/>
            </a:avLst>
          </a:prstGeom>
          <a:ln>
            <a:prstDash val="sysDash"/>
            <a:tailEnd type="arrow"/>
          </a:ln>
        </p:spPr>
        <p:style>
          <a:lnRef idx="3">
            <a:schemeClr val="accent6"/>
          </a:lnRef>
          <a:fillRef idx="0">
            <a:schemeClr val="accent6"/>
          </a:fillRef>
          <a:effectRef idx="2">
            <a:schemeClr val="accent6"/>
          </a:effectRef>
          <a:fontRef idx="minor">
            <a:schemeClr val="tx1"/>
          </a:fontRef>
        </p:style>
      </p:cxnSp>
      <p:sp>
        <p:nvSpPr>
          <p:cNvPr id="49" name="Line 7"/>
          <p:cNvSpPr>
            <a:spLocks noChangeShapeType="1"/>
          </p:cNvSpPr>
          <p:nvPr/>
        </p:nvSpPr>
        <p:spPr bwMode="auto">
          <a:xfrm>
            <a:off x="1149985" y="2888615"/>
            <a:ext cx="823595" cy="1240155"/>
          </a:xfrm>
          <a:prstGeom prst="line">
            <a:avLst/>
          </a:prstGeom>
          <a:noFill/>
          <a:ln w="38100">
            <a:solidFill>
              <a:srgbClr val="FF0000"/>
            </a:solidFill>
            <a:miter lim="800000"/>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35560" y="627380"/>
            <a:ext cx="3528695" cy="635"/>
          </a:xfrm>
          <a:prstGeom prst="line">
            <a:avLst/>
          </a:prstGeom>
        </p:spPr>
        <p:style>
          <a:lnRef idx="1">
            <a:schemeClr val="accent4"/>
          </a:lnRef>
          <a:fillRef idx="0">
            <a:schemeClr val="accent4"/>
          </a:fillRef>
          <a:effectRef idx="0">
            <a:schemeClr val="accent4"/>
          </a:effectRef>
          <a:fontRef idx="minor">
            <a:schemeClr val="tx1"/>
          </a:fontRef>
        </p:style>
      </p:cxnSp>
      <p:sp>
        <p:nvSpPr>
          <p:cNvPr id="5" name="标题 1"/>
          <p:cNvSpPr txBox="1"/>
          <p:nvPr/>
        </p:nvSpPr>
        <p:spPr bwMode="auto">
          <a:xfrm>
            <a:off x="268605" y="123190"/>
            <a:ext cx="4625340" cy="44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2600">
                <a:solidFill>
                  <a:srgbClr val="1D5AAC"/>
                </a:solidFill>
                <a:latin typeface="+mj-lt"/>
                <a:ea typeface="+mj-ea"/>
                <a:cs typeface="+mj-cs"/>
              </a:defRPr>
            </a:lvl1pPr>
            <a:lvl2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5pPr>
            <a:lvl6pPr marL="4572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6pPr>
            <a:lvl7pPr marL="9144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7pPr>
            <a:lvl8pPr marL="13716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8pPr>
            <a:lvl9pPr marL="18288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9pPr>
          </a:lstStyle>
          <a:p>
            <a:pPr algn="l" eaLnBrk="1" hangingPunct="1"/>
            <a:r>
              <a:rPr lang="en-US" altLang="zh-CN" sz="2800" b="1" dirty="0">
                <a:solidFill>
                  <a:srgbClr val="0070C0"/>
                </a:solidFill>
                <a:latin typeface="微软雅黑" panose="020B0503020204020204" pitchFamily="34" charset="-122"/>
                <a:ea typeface="微软雅黑" panose="020B0503020204020204" pitchFamily="34" charset="-122"/>
                <a:cs typeface="+mn-cs"/>
                <a:sym typeface="+mn-ea"/>
              </a:rPr>
              <a:t>1</a:t>
            </a:r>
            <a:r>
              <a:rPr lang="zh-CN" altLang="en-US" sz="2800" b="1" dirty="0">
                <a:solidFill>
                  <a:srgbClr val="0070C0"/>
                </a:solidFill>
                <a:latin typeface="微软雅黑" panose="020B0503020204020204" pitchFamily="34" charset="-122"/>
                <a:ea typeface="微软雅黑" panose="020B0503020204020204" pitchFamily="34" charset="-122"/>
                <a:cs typeface="+mn-cs"/>
                <a:sym typeface="+mn-ea"/>
              </a:rPr>
              <a:t>、资源收录</a:t>
            </a:r>
            <a:endParaRPr lang="zh-CN" altLang="en-US" sz="2800" b="1" dirty="0">
              <a:solidFill>
                <a:srgbClr val="0070C0"/>
              </a:solidFill>
              <a:latin typeface="微软雅黑" panose="020B0503020204020204" pitchFamily="34" charset="-122"/>
              <a:ea typeface="微软雅黑" panose="020B0503020204020204" pitchFamily="34" charset="-122"/>
              <a:cs typeface="+mn-cs"/>
            </a:endParaRPr>
          </a:p>
        </p:txBody>
      </p:sp>
      <p:sp>
        <p:nvSpPr>
          <p:cNvPr id="7" name="椭圆 6"/>
          <p:cNvSpPr/>
          <p:nvPr/>
        </p:nvSpPr>
        <p:spPr bwMode="auto">
          <a:xfrm>
            <a:off x="336776" y="1808696"/>
            <a:ext cx="1116124" cy="1080120"/>
          </a:xfrm>
          <a:prstGeom prst="ellipse">
            <a:avLst/>
          </a:prstGeom>
          <a:solidFill>
            <a:srgbClr val="FFFFFF"/>
          </a:solidFill>
          <a:ln w="76200" cap="flat" cmpd="sng" algn="ctr">
            <a:solidFill>
              <a:srgbClr val="00B0F0"/>
            </a:solidFill>
            <a:prstDash val="solid"/>
            <a:headEnd type="none" w="med" len="med"/>
            <a:tailEnd type="none" w="med" len="med"/>
          </a:ln>
          <a:effectLst/>
        </p:spPr>
        <p:txBody>
          <a:bodyPr vert="horz" wrap="square" lIns="0" tIns="45720" rIns="0" bIns="45720" numCol="1" rtlCol="0" anchor="ctr" anchorCtr="0" compatLnSpc="1"/>
          <a:lstStyle/>
          <a:p>
            <a:pPr algn="ctr">
              <a:defRPr/>
            </a:pPr>
            <a:r>
              <a:rPr lang="zh-CN" altLang="en-US" sz="1600" b="1" kern="0" dirty="0">
                <a:solidFill>
                  <a:srgbClr val="000000"/>
                </a:solidFill>
                <a:latin typeface="微软雅黑" panose="020B0503020204020204" pitchFamily="34" charset="-122"/>
                <a:ea typeface="微软雅黑" panose="020B0503020204020204" pitchFamily="34" charset="-122"/>
              </a:rPr>
              <a:t>收录范围</a:t>
            </a:r>
            <a:endParaRPr lang="zh-CN" altLang="en-US" sz="1600" b="1" kern="0" dirty="0">
              <a:solidFill>
                <a:srgbClr val="000000"/>
              </a:solidFill>
              <a:latin typeface="微软雅黑" panose="020B0503020204020204" pitchFamily="34" charset="-122"/>
              <a:ea typeface="微软雅黑" panose="020B0503020204020204" pitchFamily="34" charset="-122"/>
            </a:endParaRPr>
          </a:p>
        </p:txBody>
      </p:sp>
      <p:sp>
        <p:nvSpPr>
          <p:cNvPr id="8" name="圆角矩形 7"/>
          <p:cNvSpPr/>
          <p:nvPr/>
        </p:nvSpPr>
        <p:spPr>
          <a:xfrm>
            <a:off x="1889760" y="3143885"/>
            <a:ext cx="1116330" cy="528955"/>
          </a:xfrm>
          <a:prstGeom prst="roundRect">
            <a:avLst/>
          </a:prstGeom>
        </p:spPr>
        <p:style>
          <a:lnRef idx="2">
            <a:schemeClr val="accent1"/>
          </a:lnRef>
          <a:fillRef idx="1">
            <a:schemeClr val="lt1"/>
          </a:fillRef>
          <a:effectRef idx="0">
            <a:schemeClr val="accent1"/>
          </a:effectRef>
          <a:fontRef idx="minor">
            <a:schemeClr val="dk1"/>
          </a:fontRef>
        </p:style>
        <p:txBody>
          <a:bodyPr lIns="0" rIns="0" anchor="ctr"/>
          <a:lstStyle/>
          <a:p>
            <a:pPr marL="228600" indent="-228600" algn="ctr"/>
            <a:r>
              <a:rPr lang="zh-CN" altLang="en-US" sz="1400" b="1" kern="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报纸</a:t>
            </a:r>
            <a:endParaRPr lang="zh-CN" altLang="en-US" sz="1400" b="1" kern="0" dirty="0">
              <a:solidFill>
                <a:prstClr val="black"/>
              </a:solidFill>
              <a:latin typeface="微软雅黑" panose="020B0503020204020204" pitchFamily="34" charset="-122"/>
              <a:ea typeface="微软雅黑" panose="020B0503020204020204" pitchFamily="34" charset="-122"/>
            </a:endParaRPr>
          </a:p>
        </p:txBody>
      </p:sp>
      <p:sp>
        <p:nvSpPr>
          <p:cNvPr id="20" name="Line 7"/>
          <p:cNvSpPr>
            <a:spLocks noChangeShapeType="1"/>
          </p:cNvSpPr>
          <p:nvPr/>
        </p:nvSpPr>
        <p:spPr bwMode="auto">
          <a:xfrm flipV="1">
            <a:off x="1402080" y="1808480"/>
            <a:ext cx="487680" cy="262890"/>
          </a:xfrm>
          <a:prstGeom prst="line">
            <a:avLst/>
          </a:prstGeom>
          <a:noFill/>
          <a:ln w="38100">
            <a:solidFill>
              <a:srgbClr val="FF0000"/>
            </a:solidFill>
            <a:miter lim="800000"/>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1" name="TextBox 30"/>
          <p:cNvSpPr txBox="1"/>
          <p:nvPr/>
        </p:nvSpPr>
        <p:spPr>
          <a:xfrm>
            <a:off x="3877310" y="3408680"/>
            <a:ext cx="4644390" cy="1310640"/>
          </a:xfrm>
          <a:prstGeom prst="rect">
            <a:avLst/>
          </a:prstGeom>
          <a:noFill/>
        </p:spPr>
        <p:txBody>
          <a:bodyPr wrap="square" rtlCol="0">
            <a:spAutoFit/>
          </a:bodyPr>
          <a:lstStyle/>
          <a:p>
            <a:pPr algn="l"/>
            <a:r>
              <a:rPr lang="zh-CN" altLang="en-US" sz="1600" b="1" dirty="0">
                <a:solidFill>
                  <a:schemeClr val="accent1"/>
                </a:solidFill>
                <a:ea typeface="幼圆" panose="02010509060101010101" pitchFamily="49" charset="-122"/>
                <a:sym typeface="Arial" panose="020B0604020202020204" pitchFamily="34" charset="0"/>
              </a:rPr>
              <a:t>国内正式公开发行的重要中文报纸，以地市级（含）以上党报和行业专业报为主。原则上不收录文摘报、剪报、画报、都市类报纸、文学故事类、 时尚休闲类、广播电视报和大学校报、早报、晚报、少年儿童类及文献学术价值小的报纸等。</a:t>
            </a:r>
            <a:endParaRPr lang="zh-CN" altLang="en-US" sz="1600" b="1" dirty="0" smtClean="0">
              <a:solidFill>
                <a:schemeClr val="accent1"/>
              </a:solidFill>
              <a:ea typeface="幼圆" panose="02010509060101010101" pitchFamily="49" charset="-122"/>
              <a:sym typeface="Arial" panose="020B0604020202020204" pitchFamily="34" charset="0"/>
            </a:endParaRPr>
          </a:p>
        </p:txBody>
      </p:sp>
      <p:cxnSp>
        <p:nvCxnSpPr>
          <p:cNvPr id="32" name="曲线连接符 31"/>
          <p:cNvCxnSpPr>
            <a:stCxn id="8" idx="3"/>
          </p:cNvCxnSpPr>
          <p:nvPr/>
        </p:nvCxnSpPr>
        <p:spPr>
          <a:xfrm>
            <a:off x="3006090" y="3408680"/>
            <a:ext cx="629920" cy="603250"/>
          </a:xfrm>
          <a:prstGeom prst="curvedConnector3">
            <a:avLst>
              <a:gd name="adj1" fmla="val 50000"/>
            </a:avLst>
          </a:prstGeom>
          <a:ln>
            <a:prstDash val="sysDash"/>
            <a:tailEnd type="arrow"/>
          </a:ln>
        </p:spPr>
        <p:style>
          <a:lnRef idx="3">
            <a:schemeClr val="accent6"/>
          </a:lnRef>
          <a:fillRef idx="0">
            <a:schemeClr val="accent6"/>
          </a:fillRef>
          <a:effectRef idx="2">
            <a:schemeClr val="accent6"/>
          </a:effectRef>
          <a:fontRef idx="minor">
            <a:schemeClr val="tx1"/>
          </a:fontRef>
        </p:style>
      </p:cxnSp>
      <p:sp>
        <p:nvSpPr>
          <p:cNvPr id="2" name="圆角矩形 1"/>
          <p:cNvSpPr/>
          <p:nvPr/>
        </p:nvSpPr>
        <p:spPr>
          <a:xfrm>
            <a:off x="1889760" y="1542415"/>
            <a:ext cx="1115695" cy="528955"/>
          </a:xfrm>
          <a:prstGeom prst="roundRect">
            <a:avLst/>
          </a:prstGeom>
        </p:spPr>
        <p:style>
          <a:lnRef idx="2">
            <a:schemeClr val="accent1"/>
          </a:lnRef>
          <a:fillRef idx="1">
            <a:schemeClr val="lt1"/>
          </a:fillRef>
          <a:effectRef idx="0">
            <a:schemeClr val="accent1"/>
          </a:effectRef>
          <a:fontRef idx="minor">
            <a:schemeClr val="dk1"/>
          </a:fontRef>
        </p:style>
        <p:txBody>
          <a:bodyPr lIns="0" rIns="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228600" indent="-228600" algn="ctr"/>
            <a:r>
              <a:rPr lang="zh-CN" altLang="en-US" sz="1400" b="1" kern="0" dirty="0">
                <a:solidFill>
                  <a:prstClr val="black"/>
                </a:solidFill>
                <a:latin typeface="微软雅黑" panose="020B0503020204020204" pitchFamily="34" charset="-122"/>
                <a:ea typeface="微软雅黑" panose="020B0503020204020204" pitchFamily="34" charset="-122"/>
              </a:rPr>
              <a:t>会议论文</a:t>
            </a:r>
            <a:endParaRPr lang="zh-CN" altLang="en-US" sz="1400" b="1" kern="0" dirty="0">
              <a:solidFill>
                <a:prstClr val="black"/>
              </a:solidFill>
              <a:latin typeface="微软雅黑" panose="020B0503020204020204" pitchFamily="34" charset="-122"/>
              <a:ea typeface="微软雅黑" panose="020B0503020204020204" pitchFamily="34" charset="-122"/>
            </a:endParaRPr>
          </a:p>
        </p:txBody>
      </p:sp>
      <p:cxnSp>
        <p:nvCxnSpPr>
          <p:cNvPr id="3" name="曲线连接符 2"/>
          <p:cNvCxnSpPr>
            <a:stCxn id="2" idx="3"/>
          </p:cNvCxnSpPr>
          <p:nvPr/>
        </p:nvCxnSpPr>
        <p:spPr>
          <a:xfrm>
            <a:off x="3005571" y="1807151"/>
            <a:ext cx="705701" cy="173879"/>
          </a:xfrm>
          <a:prstGeom prst="curvedConnector3">
            <a:avLst>
              <a:gd name="adj1" fmla="val 50000"/>
            </a:avLst>
          </a:prstGeom>
          <a:ln>
            <a:prstDash val="sysDash"/>
            <a:tailEnd type="arrow"/>
          </a:ln>
        </p:spPr>
        <p:style>
          <a:lnRef idx="3">
            <a:schemeClr val="accent6"/>
          </a:lnRef>
          <a:fillRef idx="0">
            <a:schemeClr val="accent6"/>
          </a:fillRef>
          <a:effectRef idx="2">
            <a:schemeClr val="accent6"/>
          </a:effectRef>
          <a:fontRef idx="minor">
            <a:schemeClr val="tx1"/>
          </a:fontRef>
        </p:style>
      </p:cxnSp>
      <p:sp>
        <p:nvSpPr>
          <p:cNvPr id="6" name="TextBox 17"/>
          <p:cNvSpPr txBox="1"/>
          <p:nvPr/>
        </p:nvSpPr>
        <p:spPr>
          <a:xfrm>
            <a:off x="3877310" y="796290"/>
            <a:ext cx="4447540" cy="2504440"/>
          </a:xfrm>
          <a:prstGeom prst="rect">
            <a:avLst/>
          </a:prstGeom>
          <a:noFill/>
        </p:spPr>
        <p:txBody>
          <a:bodyPr wrap="square" rtlCol="0">
            <a:spAutoFit/>
          </a:bodyPr>
          <a:lstStyle/>
          <a:p>
            <a:pPr lvl="0">
              <a:lnSpc>
                <a:spcPct val="120000"/>
              </a:lnSpc>
              <a:spcBef>
                <a:spcPts val="600"/>
              </a:spcBef>
              <a:buClr>
                <a:schemeClr val="accent1"/>
              </a:buClr>
              <a:buSzPct val="80000"/>
              <a:buFont typeface="Wingdings 2" panose="05020102010507070707" pitchFamily="2" charset="2"/>
              <a:buChar char=""/>
            </a:pPr>
            <a:r>
              <a:rPr lang="zh-CN" altLang="en-US" sz="1600" b="1" dirty="0">
                <a:solidFill>
                  <a:schemeClr val="accent1"/>
                </a:solidFill>
                <a:ea typeface="幼圆" panose="02010509060101010101" pitchFamily="49" charset="-122"/>
                <a:sym typeface="Arial" panose="020B0604020202020204" pitchFamily="34" charset="0"/>
              </a:rPr>
              <a:t>国内会议：主要收录2000年以来，中国科协、社科院系统及省级以上的学会、协会、高校、科研机构及政府机关举办的重要会议上投稿的文献，以全国性高影响力会议产出学术文献为主，其他会议择优收录；</a:t>
            </a:r>
            <a:endParaRPr lang="zh-CN" altLang="en-US" sz="1600" b="1" dirty="0">
              <a:solidFill>
                <a:schemeClr val="accent1"/>
              </a:solidFill>
              <a:ea typeface="幼圆" panose="02010509060101010101" pitchFamily="49" charset="-122"/>
              <a:sym typeface="Arial" panose="020B0604020202020204" pitchFamily="34" charset="0"/>
            </a:endParaRPr>
          </a:p>
          <a:p>
            <a:pPr lvl="0">
              <a:lnSpc>
                <a:spcPct val="120000"/>
              </a:lnSpc>
              <a:spcBef>
                <a:spcPts val="600"/>
              </a:spcBef>
              <a:buClr>
                <a:schemeClr val="accent1"/>
              </a:buClr>
              <a:buSzPct val="80000"/>
              <a:buFont typeface="Wingdings 2" panose="05020102010507070707" pitchFamily="2" charset="2"/>
              <a:buChar char=""/>
            </a:pPr>
            <a:r>
              <a:rPr lang="zh-CN" altLang="en-US" sz="1600" b="1" dirty="0">
                <a:solidFill>
                  <a:schemeClr val="accent1"/>
                </a:solidFill>
                <a:ea typeface="幼圆" panose="02010509060101010101" pitchFamily="49" charset="-122"/>
                <a:sym typeface="Arial" panose="020B0604020202020204" pitchFamily="34" charset="0"/>
              </a:rPr>
              <a:t>国际会议：主要收录2010年以来，知名国际组织或国内学术机构主办或承办的国际会议上投稿的文献。</a:t>
            </a:r>
            <a:endParaRPr lang="zh-CN" altLang="en-US" sz="1400" b="1" dirty="0" smtClean="0">
              <a:solidFill>
                <a:schemeClr val="accent1"/>
              </a:solidFill>
              <a:ea typeface="幼圆" panose="02010509060101010101" pitchFamily="49" charset="-122"/>
              <a:sym typeface="Arial" panose="020B0604020202020204" pitchFamily="34" charset="0"/>
            </a:endParaRPr>
          </a:p>
        </p:txBody>
      </p:sp>
      <p:sp>
        <p:nvSpPr>
          <p:cNvPr id="9" name="Line 7"/>
          <p:cNvSpPr>
            <a:spLocks noChangeShapeType="1"/>
          </p:cNvSpPr>
          <p:nvPr/>
        </p:nvSpPr>
        <p:spPr bwMode="auto">
          <a:xfrm>
            <a:off x="1304925" y="2752725"/>
            <a:ext cx="562610" cy="699135"/>
          </a:xfrm>
          <a:prstGeom prst="line">
            <a:avLst/>
          </a:prstGeom>
          <a:noFill/>
          <a:ln w="38100">
            <a:solidFill>
              <a:srgbClr val="FF0000"/>
            </a:solidFill>
            <a:miter lim="800000"/>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35560" y="627380"/>
            <a:ext cx="3528695" cy="635"/>
          </a:xfrm>
          <a:prstGeom prst="line">
            <a:avLst/>
          </a:prstGeom>
        </p:spPr>
        <p:style>
          <a:lnRef idx="1">
            <a:schemeClr val="accent4"/>
          </a:lnRef>
          <a:fillRef idx="0">
            <a:schemeClr val="accent4"/>
          </a:fillRef>
          <a:effectRef idx="0">
            <a:schemeClr val="accent4"/>
          </a:effectRef>
          <a:fontRef idx="minor">
            <a:schemeClr val="tx1"/>
          </a:fontRef>
        </p:style>
      </p:cxnSp>
      <p:sp>
        <p:nvSpPr>
          <p:cNvPr id="5" name="标题 1"/>
          <p:cNvSpPr txBox="1"/>
          <p:nvPr/>
        </p:nvSpPr>
        <p:spPr bwMode="auto">
          <a:xfrm>
            <a:off x="268605" y="123190"/>
            <a:ext cx="4625340" cy="44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2600">
                <a:solidFill>
                  <a:srgbClr val="1D5AAC"/>
                </a:solidFill>
                <a:latin typeface="+mj-lt"/>
                <a:ea typeface="+mj-ea"/>
                <a:cs typeface="+mj-cs"/>
              </a:defRPr>
            </a:lvl1pPr>
            <a:lvl2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5pPr>
            <a:lvl6pPr marL="4572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6pPr>
            <a:lvl7pPr marL="9144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7pPr>
            <a:lvl8pPr marL="13716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8pPr>
            <a:lvl9pPr marL="18288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9pPr>
          </a:lstStyle>
          <a:p>
            <a:pPr algn="l" eaLnBrk="1" hangingPunct="1"/>
            <a:r>
              <a:rPr lang="en-US" altLang="zh-CN" sz="2800" b="1" dirty="0">
                <a:solidFill>
                  <a:srgbClr val="0070C0"/>
                </a:solidFill>
                <a:latin typeface="微软雅黑" panose="020B0503020204020204" pitchFamily="34" charset="-122"/>
                <a:ea typeface="微软雅黑" panose="020B0503020204020204" pitchFamily="34" charset="-122"/>
                <a:cs typeface="+mn-cs"/>
                <a:sym typeface="+mn-ea"/>
              </a:rPr>
              <a:t>1</a:t>
            </a:r>
            <a:r>
              <a:rPr lang="zh-CN" altLang="en-US" sz="2800" b="1" dirty="0">
                <a:solidFill>
                  <a:srgbClr val="0070C0"/>
                </a:solidFill>
                <a:latin typeface="微软雅黑" panose="020B0503020204020204" pitchFamily="34" charset="-122"/>
                <a:ea typeface="微软雅黑" panose="020B0503020204020204" pitchFamily="34" charset="-122"/>
                <a:cs typeface="+mn-cs"/>
                <a:sym typeface="+mn-ea"/>
              </a:rPr>
              <a:t>、资源收录</a:t>
            </a:r>
            <a:endParaRPr lang="zh-CN" altLang="en-US" sz="2800" b="1" dirty="0">
              <a:solidFill>
                <a:srgbClr val="0070C0"/>
              </a:solidFill>
              <a:latin typeface="微软雅黑" panose="020B0503020204020204" pitchFamily="34" charset="-122"/>
              <a:ea typeface="微软雅黑" panose="020B0503020204020204" pitchFamily="34" charset="-122"/>
              <a:cs typeface="+mn-cs"/>
            </a:endParaRPr>
          </a:p>
        </p:txBody>
      </p:sp>
      <p:sp>
        <p:nvSpPr>
          <p:cNvPr id="7" name="椭圆 6"/>
          <p:cNvSpPr/>
          <p:nvPr/>
        </p:nvSpPr>
        <p:spPr bwMode="auto">
          <a:xfrm>
            <a:off x="336776" y="1808696"/>
            <a:ext cx="1116124" cy="1080120"/>
          </a:xfrm>
          <a:prstGeom prst="ellipse">
            <a:avLst/>
          </a:prstGeom>
          <a:solidFill>
            <a:srgbClr val="FFFFFF"/>
          </a:solidFill>
          <a:ln w="76200" cap="flat" cmpd="sng" algn="ctr">
            <a:solidFill>
              <a:srgbClr val="00B0F0"/>
            </a:solidFill>
            <a:prstDash val="solid"/>
            <a:headEnd type="none" w="med" len="med"/>
            <a:tailEnd type="none" w="med" len="med"/>
          </a:ln>
          <a:effectLst/>
        </p:spPr>
        <p:txBody>
          <a:bodyPr vert="horz" wrap="square" lIns="0" tIns="45720" rIns="0" bIns="45720" numCol="1" rtlCol="0" anchor="ctr" anchorCtr="0" compatLnSpc="1"/>
          <a:lstStyle/>
          <a:p>
            <a:pPr algn="ctr">
              <a:defRPr/>
            </a:pPr>
            <a:r>
              <a:rPr lang="zh-CN" altLang="en-US" sz="1600" b="1" kern="0" dirty="0">
                <a:solidFill>
                  <a:srgbClr val="000000"/>
                </a:solidFill>
                <a:latin typeface="微软雅黑" panose="020B0503020204020204" pitchFamily="34" charset="-122"/>
                <a:ea typeface="微软雅黑" panose="020B0503020204020204" pitchFamily="34" charset="-122"/>
              </a:rPr>
              <a:t>收录范围</a:t>
            </a:r>
            <a:endParaRPr lang="zh-CN" altLang="en-US" sz="1600" b="1" kern="0" dirty="0">
              <a:solidFill>
                <a:srgbClr val="000000"/>
              </a:solidFill>
              <a:latin typeface="微软雅黑" panose="020B0503020204020204" pitchFamily="34" charset="-122"/>
              <a:ea typeface="微软雅黑" panose="020B0503020204020204" pitchFamily="34" charset="-122"/>
            </a:endParaRPr>
          </a:p>
        </p:txBody>
      </p:sp>
      <p:sp>
        <p:nvSpPr>
          <p:cNvPr id="8" name="圆角矩形 7"/>
          <p:cNvSpPr/>
          <p:nvPr/>
        </p:nvSpPr>
        <p:spPr>
          <a:xfrm>
            <a:off x="1889760" y="3143885"/>
            <a:ext cx="919480" cy="528955"/>
          </a:xfrm>
          <a:prstGeom prst="roundRect">
            <a:avLst/>
          </a:prstGeom>
        </p:spPr>
        <p:style>
          <a:lnRef idx="2">
            <a:schemeClr val="accent1"/>
          </a:lnRef>
          <a:fillRef idx="1">
            <a:schemeClr val="lt1"/>
          </a:fillRef>
          <a:effectRef idx="0">
            <a:schemeClr val="accent1"/>
          </a:effectRef>
          <a:fontRef idx="minor">
            <a:schemeClr val="dk1"/>
          </a:fontRef>
        </p:style>
        <p:txBody>
          <a:bodyPr lIns="0" rIns="0" anchor="ctr"/>
          <a:lstStyle/>
          <a:p>
            <a:pPr marL="228600" indent="-228600" algn="ctr"/>
            <a:r>
              <a:rPr lang="zh-CN" altLang="en-US" sz="1400" b="1" kern="0" dirty="0">
                <a:solidFill>
                  <a:prstClr val="black"/>
                </a:solidFill>
                <a:latin typeface="微软雅黑" panose="020B0503020204020204" pitchFamily="34" charset="-122"/>
                <a:ea typeface="微软雅黑" panose="020B0503020204020204" pitchFamily="34" charset="-122"/>
              </a:rPr>
              <a:t>工具书</a:t>
            </a:r>
            <a:endParaRPr lang="zh-CN" altLang="en-US" sz="1400" b="1" kern="0" dirty="0">
              <a:solidFill>
                <a:prstClr val="black"/>
              </a:solidFill>
              <a:latin typeface="微软雅黑" panose="020B0503020204020204" pitchFamily="34" charset="-122"/>
              <a:ea typeface="微软雅黑" panose="020B0503020204020204" pitchFamily="34" charset="-122"/>
            </a:endParaRPr>
          </a:p>
        </p:txBody>
      </p:sp>
      <p:sp>
        <p:nvSpPr>
          <p:cNvPr id="20" name="Line 7"/>
          <p:cNvSpPr>
            <a:spLocks noChangeShapeType="1"/>
          </p:cNvSpPr>
          <p:nvPr/>
        </p:nvSpPr>
        <p:spPr bwMode="auto">
          <a:xfrm flipV="1">
            <a:off x="1402080" y="1808480"/>
            <a:ext cx="487680" cy="262890"/>
          </a:xfrm>
          <a:prstGeom prst="line">
            <a:avLst/>
          </a:prstGeom>
          <a:noFill/>
          <a:ln w="38100">
            <a:solidFill>
              <a:srgbClr val="FF0000"/>
            </a:solidFill>
            <a:miter lim="800000"/>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1" name="TextBox 30"/>
          <p:cNvSpPr txBox="1"/>
          <p:nvPr/>
        </p:nvSpPr>
        <p:spPr>
          <a:xfrm>
            <a:off x="3564890" y="2869565"/>
            <a:ext cx="5116195" cy="2042160"/>
          </a:xfrm>
          <a:prstGeom prst="rect">
            <a:avLst/>
          </a:prstGeom>
          <a:noFill/>
        </p:spPr>
        <p:txBody>
          <a:bodyPr wrap="square" rtlCol="0">
            <a:spAutoFit/>
          </a:bodyPr>
          <a:lstStyle/>
          <a:p>
            <a:pPr algn="l"/>
            <a:r>
              <a:rPr lang="zh-CN" altLang="en-US" sz="1600" b="1" dirty="0">
                <a:solidFill>
                  <a:schemeClr val="accent1"/>
                </a:solidFill>
                <a:ea typeface="幼圆" panose="02010509060101010101" pitchFamily="49" charset="-122"/>
                <a:sym typeface="Arial" panose="020B0604020202020204" pitchFamily="34" charset="0"/>
              </a:rPr>
              <a:t>收录优质性：同类工具书中优先收录优秀出版社出版、著名专家学者编撰的权威工具书；语言类工具书主要收录有语言工具书出版资质的出版社出版的工具书；专业型工具书主要收录在该专业领域有雄厚出版历史和经验的出版社出版的工具书。</a:t>
            </a:r>
            <a:endParaRPr lang="zh-CN" altLang="en-US" sz="1600" b="1" dirty="0">
              <a:solidFill>
                <a:schemeClr val="accent1"/>
              </a:solidFill>
              <a:ea typeface="幼圆" panose="02010509060101010101" pitchFamily="49" charset="-122"/>
              <a:sym typeface="Arial" panose="020B0604020202020204" pitchFamily="34" charset="0"/>
            </a:endParaRPr>
          </a:p>
          <a:p>
            <a:pPr algn="l"/>
            <a:r>
              <a:rPr lang="zh-CN" altLang="en-US" sz="1600" b="1" dirty="0">
                <a:solidFill>
                  <a:schemeClr val="accent1"/>
                </a:solidFill>
                <a:ea typeface="幼圆" panose="02010509060101010101" pitchFamily="49" charset="-122"/>
                <a:sym typeface="Arial" panose="020B0604020202020204" pitchFamily="34" charset="0"/>
              </a:rPr>
              <a:t>收录类型分为汉语字典、汉语词典、双语词典、专科辞典、百科全书、图录图鉴、医药图谱、人物传记、手册、表谱、语录、名录、目录。</a:t>
            </a:r>
            <a:endParaRPr lang="zh-CN" altLang="en-US" sz="1600" b="1" dirty="0">
              <a:solidFill>
                <a:schemeClr val="accent1"/>
              </a:solidFill>
              <a:ea typeface="幼圆" panose="02010509060101010101" pitchFamily="49" charset="-122"/>
              <a:sym typeface="Arial" panose="020B0604020202020204" pitchFamily="34" charset="0"/>
            </a:endParaRPr>
          </a:p>
        </p:txBody>
      </p:sp>
      <p:cxnSp>
        <p:nvCxnSpPr>
          <p:cNvPr id="32" name="曲线连接符 31"/>
          <p:cNvCxnSpPr>
            <a:stCxn id="8" idx="3"/>
          </p:cNvCxnSpPr>
          <p:nvPr/>
        </p:nvCxnSpPr>
        <p:spPr>
          <a:xfrm>
            <a:off x="2809240" y="3408680"/>
            <a:ext cx="629920" cy="603250"/>
          </a:xfrm>
          <a:prstGeom prst="curvedConnector3">
            <a:avLst>
              <a:gd name="adj1" fmla="val 50000"/>
            </a:avLst>
          </a:prstGeom>
          <a:ln>
            <a:prstDash val="sysDash"/>
            <a:tailEnd type="arrow"/>
          </a:ln>
        </p:spPr>
        <p:style>
          <a:lnRef idx="3">
            <a:schemeClr val="accent6"/>
          </a:lnRef>
          <a:fillRef idx="0">
            <a:schemeClr val="accent6"/>
          </a:fillRef>
          <a:effectRef idx="2">
            <a:schemeClr val="accent6"/>
          </a:effectRef>
          <a:fontRef idx="minor">
            <a:schemeClr val="tx1"/>
          </a:fontRef>
        </p:style>
      </p:cxnSp>
      <p:sp>
        <p:nvSpPr>
          <p:cNvPr id="2" name="圆角矩形 1"/>
          <p:cNvSpPr/>
          <p:nvPr/>
        </p:nvSpPr>
        <p:spPr>
          <a:xfrm>
            <a:off x="1889760" y="1542415"/>
            <a:ext cx="918845" cy="528955"/>
          </a:xfrm>
          <a:prstGeom prst="roundRect">
            <a:avLst/>
          </a:prstGeom>
        </p:spPr>
        <p:style>
          <a:lnRef idx="2">
            <a:schemeClr val="accent1"/>
          </a:lnRef>
          <a:fillRef idx="1">
            <a:schemeClr val="lt1"/>
          </a:fillRef>
          <a:effectRef idx="0">
            <a:schemeClr val="accent1"/>
          </a:effectRef>
          <a:fontRef idx="minor">
            <a:schemeClr val="dk1"/>
          </a:fontRef>
        </p:style>
        <p:txBody>
          <a:bodyPr lIns="0" rIns="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228600" indent="-228600" algn="ctr"/>
            <a:r>
              <a:rPr lang="zh-CN" altLang="en-US" sz="1400" b="1" kern="0" dirty="0">
                <a:solidFill>
                  <a:prstClr val="black"/>
                </a:solidFill>
                <a:latin typeface="微软雅黑" panose="020B0503020204020204" pitchFamily="34" charset="-122"/>
                <a:ea typeface="微软雅黑" panose="020B0503020204020204" pitchFamily="34" charset="-122"/>
              </a:rPr>
              <a:t>年鉴</a:t>
            </a:r>
            <a:endParaRPr lang="zh-CN" altLang="en-US" sz="1400" b="1" kern="0" dirty="0">
              <a:solidFill>
                <a:prstClr val="black"/>
              </a:solidFill>
              <a:latin typeface="微软雅黑" panose="020B0503020204020204" pitchFamily="34" charset="-122"/>
              <a:ea typeface="微软雅黑" panose="020B0503020204020204" pitchFamily="34" charset="-122"/>
            </a:endParaRPr>
          </a:p>
        </p:txBody>
      </p:sp>
      <p:cxnSp>
        <p:nvCxnSpPr>
          <p:cNvPr id="3" name="曲线连接符 2"/>
          <p:cNvCxnSpPr>
            <a:stCxn id="2" idx="3"/>
          </p:cNvCxnSpPr>
          <p:nvPr/>
        </p:nvCxnSpPr>
        <p:spPr>
          <a:xfrm>
            <a:off x="2808721" y="1807151"/>
            <a:ext cx="705701" cy="173879"/>
          </a:xfrm>
          <a:prstGeom prst="curvedConnector3">
            <a:avLst>
              <a:gd name="adj1" fmla="val 50000"/>
            </a:avLst>
          </a:prstGeom>
          <a:ln>
            <a:prstDash val="sysDash"/>
            <a:tailEnd type="arrow"/>
          </a:ln>
        </p:spPr>
        <p:style>
          <a:lnRef idx="3">
            <a:schemeClr val="accent6"/>
          </a:lnRef>
          <a:fillRef idx="0">
            <a:schemeClr val="accent6"/>
          </a:fillRef>
          <a:effectRef idx="2">
            <a:schemeClr val="accent6"/>
          </a:effectRef>
          <a:fontRef idx="minor">
            <a:schemeClr val="tx1"/>
          </a:fontRef>
        </p:style>
      </p:cxnSp>
      <p:sp>
        <p:nvSpPr>
          <p:cNvPr id="6" name="TextBox 17"/>
          <p:cNvSpPr txBox="1"/>
          <p:nvPr/>
        </p:nvSpPr>
        <p:spPr>
          <a:xfrm>
            <a:off x="3564255" y="652780"/>
            <a:ext cx="5212715" cy="2118360"/>
          </a:xfrm>
          <a:prstGeom prst="rect">
            <a:avLst/>
          </a:prstGeom>
          <a:noFill/>
        </p:spPr>
        <p:txBody>
          <a:bodyPr wrap="square" rtlCol="0">
            <a:spAutoFit/>
          </a:bodyPr>
          <a:lstStyle/>
          <a:p>
            <a:pPr lvl="0" indent="0">
              <a:lnSpc>
                <a:spcPct val="100000"/>
              </a:lnSpc>
              <a:spcBef>
                <a:spcPts val="600"/>
              </a:spcBef>
              <a:buClr>
                <a:schemeClr val="accent1"/>
              </a:buClr>
              <a:buSzPct val="80000"/>
              <a:buFont typeface="Wingdings 2" panose="05020102010507070707" pitchFamily="2" charset="2"/>
              <a:buNone/>
            </a:pPr>
            <a:r>
              <a:rPr lang="zh-CN" altLang="en-US" sz="1600" b="1" dirty="0" smtClean="0">
                <a:solidFill>
                  <a:schemeClr val="accent1"/>
                </a:solidFill>
                <a:ea typeface="幼圆" panose="02010509060101010101" pitchFamily="49" charset="-122"/>
                <a:sym typeface="Arial" panose="020B0604020202020204" pitchFamily="34" charset="0"/>
              </a:rPr>
              <a:t>各行业或地区年鉴。编者多为大型编辑部、专业出版机构或地方政府，这部分年鉴知名度高、编纂单位权威、用户认可程度高、所载内容有具有很高的含金量和参考价值。</a:t>
            </a:r>
            <a:endParaRPr lang="zh-CN" altLang="en-US" sz="1600" b="1" dirty="0" smtClean="0">
              <a:solidFill>
                <a:schemeClr val="accent1"/>
              </a:solidFill>
              <a:ea typeface="幼圆" panose="02010509060101010101" pitchFamily="49" charset="-122"/>
              <a:sym typeface="Arial" panose="020B0604020202020204" pitchFamily="34" charset="0"/>
            </a:endParaRPr>
          </a:p>
          <a:p>
            <a:pPr lvl="0" indent="0">
              <a:lnSpc>
                <a:spcPct val="100000"/>
              </a:lnSpc>
              <a:spcBef>
                <a:spcPts val="600"/>
              </a:spcBef>
              <a:buClr>
                <a:schemeClr val="accent1"/>
              </a:buClr>
              <a:buSzPct val="80000"/>
              <a:buFont typeface="Wingdings 2" panose="05020102010507070707" pitchFamily="2" charset="2"/>
              <a:buNone/>
            </a:pPr>
            <a:r>
              <a:rPr lang="zh-CN" altLang="en-US" sz="1600" b="1" dirty="0" smtClean="0">
                <a:solidFill>
                  <a:schemeClr val="accent1"/>
                </a:solidFill>
                <a:ea typeface="幼圆" panose="02010509060101010101" pitchFamily="49" charset="-122"/>
                <a:sym typeface="Arial" panose="020B0604020202020204" pitchFamily="34" charset="0"/>
              </a:rPr>
              <a:t>覆盖范围：基本国情、政治军事外交、法制、经济总类、财政金融、国内贸易与对外财贸、城乡建设与国土资源、农业、工业、社会科学工作与成果、科技工作与成果、教育、文化体育事业、医疗卫生、社会生活等。</a:t>
            </a:r>
            <a:endParaRPr lang="zh-CN" altLang="en-US" sz="1600" b="1" dirty="0" smtClean="0">
              <a:solidFill>
                <a:schemeClr val="accent1"/>
              </a:solidFill>
              <a:ea typeface="幼圆" panose="02010509060101010101" pitchFamily="49" charset="-122"/>
              <a:sym typeface="Arial" panose="020B0604020202020204" pitchFamily="34" charset="0"/>
            </a:endParaRPr>
          </a:p>
        </p:txBody>
      </p:sp>
      <p:sp>
        <p:nvSpPr>
          <p:cNvPr id="9" name="Line 7"/>
          <p:cNvSpPr>
            <a:spLocks noChangeShapeType="1"/>
          </p:cNvSpPr>
          <p:nvPr/>
        </p:nvSpPr>
        <p:spPr bwMode="auto">
          <a:xfrm>
            <a:off x="1304925" y="2752725"/>
            <a:ext cx="562610" cy="699135"/>
          </a:xfrm>
          <a:prstGeom prst="line">
            <a:avLst/>
          </a:prstGeom>
          <a:noFill/>
          <a:ln w="38100">
            <a:solidFill>
              <a:srgbClr val="FF0000"/>
            </a:solidFill>
            <a:miter lim="800000"/>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35560" y="627380"/>
            <a:ext cx="3528695" cy="635"/>
          </a:xfrm>
          <a:prstGeom prst="line">
            <a:avLst/>
          </a:prstGeom>
        </p:spPr>
        <p:style>
          <a:lnRef idx="1">
            <a:schemeClr val="accent4"/>
          </a:lnRef>
          <a:fillRef idx="0">
            <a:schemeClr val="accent4"/>
          </a:fillRef>
          <a:effectRef idx="0">
            <a:schemeClr val="accent4"/>
          </a:effectRef>
          <a:fontRef idx="minor">
            <a:schemeClr val="tx1"/>
          </a:fontRef>
        </p:style>
      </p:cxnSp>
      <p:sp>
        <p:nvSpPr>
          <p:cNvPr id="5" name="标题 1"/>
          <p:cNvSpPr txBox="1"/>
          <p:nvPr/>
        </p:nvSpPr>
        <p:spPr bwMode="auto">
          <a:xfrm>
            <a:off x="268605" y="123190"/>
            <a:ext cx="4625340" cy="44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2600">
                <a:solidFill>
                  <a:srgbClr val="1D5AAC"/>
                </a:solidFill>
                <a:latin typeface="+mj-lt"/>
                <a:ea typeface="+mj-ea"/>
                <a:cs typeface="+mj-cs"/>
              </a:defRPr>
            </a:lvl1pPr>
            <a:lvl2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5pPr>
            <a:lvl6pPr marL="4572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6pPr>
            <a:lvl7pPr marL="9144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7pPr>
            <a:lvl8pPr marL="13716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8pPr>
            <a:lvl9pPr marL="18288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9pPr>
          </a:lstStyle>
          <a:p>
            <a:pPr algn="l" eaLnBrk="1" hangingPunct="1"/>
            <a:r>
              <a:rPr lang="en-US" altLang="zh-CN" sz="2800" b="1" dirty="0">
                <a:solidFill>
                  <a:srgbClr val="0070C0"/>
                </a:solidFill>
                <a:latin typeface="微软雅黑" panose="020B0503020204020204" pitchFamily="34" charset="-122"/>
                <a:ea typeface="微软雅黑" panose="020B0503020204020204" pitchFamily="34" charset="-122"/>
                <a:cs typeface="+mn-cs"/>
                <a:sym typeface="+mn-ea"/>
              </a:rPr>
              <a:t>1</a:t>
            </a:r>
            <a:r>
              <a:rPr lang="zh-CN" altLang="en-US" sz="2800" b="1" dirty="0">
                <a:solidFill>
                  <a:srgbClr val="0070C0"/>
                </a:solidFill>
                <a:latin typeface="微软雅黑" panose="020B0503020204020204" pitchFamily="34" charset="-122"/>
                <a:ea typeface="微软雅黑" panose="020B0503020204020204" pitchFamily="34" charset="-122"/>
                <a:cs typeface="+mn-cs"/>
                <a:sym typeface="+mn-ea"/>
              </a:rPr>
              <a:t>、资源收录</a:t>
            </a:r>
            <a:endParaRPr lang="zh-CN" altLang="en-US" sz="2800" b="1" dirty="0">
              <a:solidFill>
                <a:srgbClr val="0070C0"/>
              </a:solidFill>
              <a:latin typeface="微软雅黑" panose="020B0503020204020204" pitchFamily="34" charset="-122"/>
              <a:ea typeface="微软雅黑" panose="020B0503020204020204" pitchFamily="34" charset="-122"/>
              <a:cs typeface="+mn-cs"/>
            </a:endParaRPr>
          </a:p>
        </p:txBody>
      </p:sp>
      <p:sp>
        <p:nvSpPr>
          <p:cNvPr id="7" name="椭圆 6"/>
          <p:cNvSpPr/>
          <p:nvPr/>
        </p:nvSpPr>
        <p:spPr bwMode="auto">
          <a:xfrm>
            <a:off x="336776" y="2310981"/>
            <a:ext cx="1116124" cy="1080120"/>
          </a:xfrm>
          <a:prstGeom prst="ellipse">
            <a:avLst/>
          </a:prstGeom>
          <a:solidFill>
            <a:srgbClr val="FFFFFF"/>
          </a:solidFill>
          <a:ln w="76200" cap="flat" cmpd="sng" algn="ctr">
            <a:solidFill>
              <a:srgbClr val="00B0F0"/>
            </a:solidFill>
            <a:prstDash val="solid"/>
            <a:headEnd type="none" w="med" len="med"/>
            <a:tailEnd type="none" w="med" len="med"/>
          </a:ln>
          <a:effectLst/>
        </p:spPr>
        <p:txBody>
          <a:bodyPr vert="horz" wrap="square" lIns="0" tIns="45720" rIns="0" bIns="45720" numCol="1" rtlCol="0" anchor="ctr" anchorCtr="0" compatLnSpc="1"/>
          <a:lstStyle/>
          <a:p>
            <a:pPr algn="ctr">
              <a:defRPr/>
            </a:pPr>
            <a:r>
              <a:rPr lang="zh-CN" altLang="en-US" sz="1600" b="1" kern="0" dirty="0">
                <a:solidFill>
                  <a:srgbClr val="000000"/>
                </a:solidFill>
                <a:latin typeface="微软雅黑" panose="020B0503020204020204" pitchFamily="34" charset="-122"/>
                <a:ea typeface="微软雅黑" panose="020B0503020204020204" pitchFamily="34" charset="-122"/>
              </a:rPr>
              <a:t>收录范围</a:t>
            </a:r>
            <a:endParaRPr lang="zh-CN" altLang="en-US" sz="1600" b="1" kern="0" dirty="0">
              <a:solidFill>
                <a:srgbClr val="000000"/>
              </a:solidFill>
              <a:latin typeface="微软雅黑" panose="020B0503020204020204" pitchFamily="34" charset="-122"/>
              <a:ea typeface="微软雅黑" panose="020B0503020204020204" pitchFamily="34" charset="-122"/>
            </a:endParaRPr>
          </a:p>
        </p:txBody>
      </p:sp>
      <p:sp>
        <p:nvSpPr>
          <p:cNvPr id="11" name="圆角矩形 10"/>
          <p:cNvSpPr/>
          <p:nvPr/>
        </p:nvSpPr>
        <p:spPr>
          <a:xfrm>
            <a:off x="2060575" y="2134235"/>
            <a:ext cx="1071880" cy="528955"/>
          </a:xfrm>
          <a:prstGeom prst="roundRect">
            <a:avLst/>
          </a:prstGeom>
        </p:spPr>
        <p:style>
          <a:lnRef idx="2">
            <a:schemeClr val="accent1"/>
          </a:lnRef>
          <a:fillRef idx="1">
            <a:schemeClr val="lt1"/>
          </a:fillRef>
          <a:effectRef idx="0">
            <a:schemeClr val="accent1"/>
          </a:effectRef>
          <a:fontRef idx="minor">
            <a:schemeClr val="dk1"/>
          </a:fontRef>
        </p:style>
        <p:txBody>
          <a:bodyPr lIns="0" rIns="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228600" indent="-228600" algn="ctr"/>
            <a:r>
              <a:rPr lang="zh-CN" altLang="en-US" sz="1400" b="1" kern="0" dirty="0">
                <a:solidFill>
                  <a:prstClr val="black"/>
                </a:solidFill>
                <a:latin typeface="微软雅黑" panose="020B0503020204020204" pitchFamily="34" charset="-122"/>
                <a:ea typeface="微软雅黑" panose="020B0503020204020204" pitchFamily="34" charset="-122"/>
              </a:rPr>
              <a:t>专利</a:t>
            </a:r>
            <a:endParaRPr lang="zh-CN" altLang="en-US" sz="1400" b="1" kern="0" dirty="0">
              <a:solidFill>
                <a:prstClr val="black"/>
              </a:solidFill>
              <a:latin typeface="微软雅黑" panose="020B0503020204020204" pitchFamily="34" charset="-122"/>
              <a:ea typeface="微软雅黑" panose="020B0503020204020204" pitchFamily="34" charset="-122"/>
            </a:endParaRPr>
          </a:p>
        </p:txBody>
      </p:sp>
      <p:cxnSp>
        <p:nvCxnSpPr>
          <p:cNvPr id="13" name="曲线连接符 12"/>
          <p:cNvCxnSpPr>
            <a:stCxn id="11" idx="3"/>
            <a:endCxn id="19" idx="1"/>
          </p:cNvCxnSpPr>
          <p:nvPr/>
        </p:nvCxnSpPr>
        <p:spPr>
          <a:xfrm>
            <a:off x="3132571" y="2398971"/>
            <a:ext cx="705701" cy="173879"/>
          </a:xfrm>
          <a:prstGeom prst="curvedConnector3">
            <a:avLst>
              <a:gd name="adj1" fmla="val 50000"/>
            </a:avLst>
          </a:prstGeom>
          <a:ln>
            <a:prstDash val="sysDash"/>
            <a:tailEnd type="arrow"/>
          </a:ln>
        </p:spPr>
        <p:style>
          <a:lnRef idx="3">
            <a:schemeClr val="accent6"/>
          </a:lnRef>
          <a:fillRef idx="0">
            <a:schemeClr val="accent6"/>
          </a:fillRef>
          <a:effectRef idx="2">
            <a:schemeClr val="accent6"/>
          </a:effectRef>
          <a:fontRef idx="minor">
            <a:schemeClr val="tx1"/>
          </a:fontRef>
        </p:style>
      </p:cxnSp>
      <p:sp>
        <p:nvSpPr>
          <p:cNvPr id="18" name="TextBox 17"/>
          <p:cNvSpPr txBox="1"/>
          <p:nvPr/>
        </p:nvSpPr>
        <p:spPr>
          <a:xfrm>
            <a:off x="3837305" y="1465580"/>
            <a:ext cx="5127625" cy="2212340"/>
          </a:xfrm>
          <a:prstGeom prst="rect">
            <a:avLst/>
          </a:prstGeom>
          <a:noFill/>
          <a:ln>
            <a:solidFill>
              <a:schemeClr val="tx2">
                <a:lumMod val="60000"/>
                <a:lumOff val="40000"/>
              </a:schemeClr>
            </a:solidFill>
            <a:prstDash val="dash"/>
          </a:ln>
        </p:spPr>
        <p:txBody>
          <a:bodyPr wrap="square" rtlCol="0">
            <a:spAutoFit/>
          </a:bodyPr>
          <a:lstStyle/>
          <a:p>
            <a:pPr lvl="0">
              <a:lnSpc>
                <a:spcPct val="120000"/>
              </a:lnSpc>
              <a:spcBef>
                <a:spcPts val="600"/>
              </a:spcBef>
              <a:buClr>
                <a:schemeClr val="accent1"/>
              </a:buClr>
              <a:buSzPct val="80000"/>
              <a:buFont typeface="Wingdings 2" panose="05020102010507070707" pitchFamily="2" charset="2"/>
              <a:buChar char=""/>
            </a:pPr>
            <a:r>
              <a:rPr lang="zh-CN" altLang="en-US" sz="1600" b="1" dirty="0">
                <a:solidFill>
                  <a:schemeClr val="accent1"/>
                </a:solidFill>
                <a:ea typeface="幼圆" panose="02010509060101010101" pitchFamily="49" charset="-122"/>
                <a:sym typeface="Arial" panose="020B0604020202020204" pitchFamily="34" charset="0"/>
              </a:rPr>
              <a:t>中国专利：1985年至今的中国专利说明书，含发明专利、实用新型专利、外观设计专利。与中国知识产权出版社合作。</a:t>
            </a:r>
            <a:endParaRPr lang="zh-CN" altLang="en-US" sz="1600" b="1" dirty="0">
              <a:solidFill>
                <a:schemeClr val="accent1"/>
              </a:solidFill>
              <a:ea typeface="幼圆" panose="02010509060101010101" pitchFamily="49" charset="-122"/>
              <a:sym typeface="Arial" panose="020B0604020202020204" pitchFamily="34" charset="0"/>
            </a:endParaRPr>
          </a:p>
          <a:p>
            <a:pPr lvl="0">
              <a:lnSpc>
                <a:spcPct val="120000"/>
              </a:lnSpc>
              <a:spcBef>
                <a:spcPts val="600"/>
              </a:spcBef>
              <a:buClr>
                <a:schemeClr val="accent1"/>
              </a:buClr>
              <a:buSzPct val="80000"/>
              <a:buFont typeface="Wingdings 2" panose="05020102010507070707" pitchFamily="2" charset="2"/>
              <a:buChar char=""/>
            </a:pPr>
            <a:r>
              <a:rPr lang="zh-CN" altLang="en-US" sz="1600" b="1" dirty="0">
                <a:solidFill>
                  <a:schemeClr val="accent1"/>
                </a:solidFill>
                <a:ea typeface="幼圆" panose="02010509060101010101" pitchFamily="49" charset="-122"/>
                <a:sym typeface="Arial" panose="020B0604020202020204" pitchFamily="34" charset="0"/>
              </a:rPr>
              <a:t>海外专利：1970年以来，美国、日本、英国、德国、法国、瑞士、俄罗斯、韩国、加拿大、澳大利亚、世界知识产权组织、欧洲专利局、中国香港及中国台湾地区十国两组织两地区的专利。</a:t>
            </a:r>
            <a:endParaRPr lang="zh-CN" altLang="en-US" sz="1400" b="1" dirty="0" smtClean="0">
              <a:solidFill>
                <a:schemeClr val="accent1"/>
              </a:solidFill>
              <a:ea typeface="幼圆" panose="02010509060101010101" pitchFamily="49" charset="-122"/>
              <a:sym typeface="Arial" panose="020B0604020202020204" pitchFamily="34" charset="0"/>
            </a:endParaRPr>
          </a:p>
        </p:txBody>
      </p:sp>
      <p:sp>
        <p:nvSpPr>
          <p:cNvPr id="20" name="Line 7"/>
          <p:cNvSpPr>
            <a:spLocks noChangeShapeType="1"/>
          </p:cNvSpPr>
          <p:nvPr/>
        </p:nvSpPr>
        <p:spPr bwMode="auto">
          <a:xfrm flipV="1">
            <a:off x="1454150" y="2400300"/>
            <a:ext cx="614045" cy="262890"/>
          </a:xfrm>
          <a:prstGeom prst="line">
            <a:avLst/>
          </a:prstGeom>
          <a:noFill/>
          <a:ln w="38100">
            <a:solidFill>
              <a:srgbClr val="FF0000"/>
            </a:solidFill>
            <a:miter lim="800000"/>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Line 7"/>
          <p:cNvSpPr>
            <a:spLocks noChangeShapeType="1"/>
          </p:cNvSpPr>
          <p:nvPr/>
        </p:nvSpPr>
        <p:spPr bwMode="auto">
          <a:xfrm>
            <a:off x="1380490" y="3098165"/>
            <a:ext cx="680720" cy="685800"/>
          </a:xfrm>
          <a:prstGeom prst="line">
            <a:avLst/>
          </a:prstGeom>
          <a:noFill/>
          <a:ln w="38100">
            <a:solidFill>
              <a:srgbClr val="FF0000"/>
            </a:solidFill>
            <a:miter lim="800000"/>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1" name="TextBox 30"/>
          <p:cNvSpPr txBox="1"/>
          <p:nvPr/>
        </p:nvSpPr>
        <p:spPr>
          <a:xfrm>
            <a:off x="2880360" y="793115"/>
            <a:ext cx="6095365" cy="579120"/>
          </a:xfrm>
          <a:prstGeom prst="rect">
            <a:avLst/>
          </a:prstGeom>
          <a:solidFill>
            <a:schemeClr val="accent5">
              <a:lumMod val="20000"/>
              <a:lumOff val="80000"/>
            </a:schemeClr>
          </a:solidFill>
        </p:spPr>
        <p:txBody>
          <a:bodyPr wrap="square" rtlCol="0">
            <a:spAutoFit/>
          </a:bodyPr>
          <a:lstStyle/>
          <a:p>
            <a:pPr algn="l"/>
            <a:r>
              <a:rPr lang="zh-CN" altLang="en-US" sz="1600" b="1" dirty="0">
                <a:solidFill>
                  <a:schemeClr val="accent1"/>
                </a:solidFill>
                <a:ea typeface="幼圆" panose="02010509060101010101" pitchFamily="49" charset="-122"/>
                <a:sym typeface="Arial" panose="020B0604020202020204" pitchFamily="34" charset="0"/>
              </a:rPr>
              <a:t>一般为数据库合作，直接采集数据，经编辑合成发布为合作数据库（知网版）。</a:t>
            </a:r>
            <a:endParaRPr lang="zh-CN" altLang="en-US" sz="1600" b="1" dirty="0" smtClean="0">
              <a:solidFill>
                <a:schemeClr val="accent1"/>
              </a:solidFill>
              <a:ea typeface="幼圆" panose="02010509060101010101" pitchFamily="49" charset="-122"/>
              <a:sym typeface="Arial" panose="020B0604020202020204" pitchFamily="34" charset="0"/>
            </a:endParaRPr>
          </a:p>
        </p:txBody>
      </p:sp>
      <p:sp>
        <p:nvSpPr>
          <p:cNvPr id="2" name="圆角矩形 1"/>
          <p:cNvSpPr/>
          <p:nvPr/>
        </p:nvSpPr>
        <p:spPr>
          <a:xfrm>
            <a:off x="518099" y="803056"/>
            <a:ext cx="1674671" cy="529006"/>
          </a:xfrm>
          <a:prstGeom prst="roundRect">
            <a:avLst/>
          </a:prstGeom>
        </p:spPr>
        <p:style>
          <a:lnRef idx="2">
            <a:schemeClr val="accent1"/>
          </a:lnRef>
          <a:fillRef idx="1">
            <a:schemeClr val="lt1"/>
          </a:fillRef>
          <a:effectRef idx="0">
            <a:schemeClr val="accent1"/>
          </a:effectRef>
          <a:fontRef idx="minor">
            <a:schemeClr val="dk1"/>
          </a:fontRef>
        </p:style>
        <p:txBody>
          <a:bodyPr lIns="0" rIns="0" anchor="ctr"/>
          <a:p>
            <a:pPr marL="228600" indent="-228600" algn="ctr"/>
            <a:r>
              <a:rPr lang="zh-CN" altLang="en-US" sz="1400" b="1" kern="0" dirty="0">
                <a:solidFill>
                  <a:prstClr val="black"/>
                </a:solidFill>
                <a:latin typeface="微软雅黑" panose="020B0503020204020204" pitchFamily="34" charset="-122"/>
                <a:ea typeface="微软雅黑" panose="020B0503020204020204" pitchFamily="34" charset="-122"/>
              </a:rPr>
              <a:t>合作数据库</a:t>
            </a:r>
            <a:endParaRPr lang="zh-CN" altLang="en-US" sz="1400" b="1" kern="0" dirty="0">
              <a:solidFill>
                <a:prstClr val="black"/>
              </a:solidFill>
              <a:latin typeface="微软雅黑" panose="020B0503020204020204" pitchFamily="34" charset="-122"/>
              <a:ea typeface="微软雅黑" panose="020B0503020204020204" pitchFamily="34" charset="-122"/>
            </a:endParaRPr>
          </a:p>
        </p:txBody>
      </p:sp>
      <p:sp>
        <p:nvSpPr>
          <p:cNvPr id="3" name="Line 7"/>
          <p:cNvSpPr>
            <a:spLocks noChangeShapeType="1"/>
          </p:cNvSpPr>
          <p:nvPr/>
        </p:nvSpPr>
        <p:spPr bwMode="auto">
          <a:xfrm flipV="1">
            <a:off x="2192655" y="1055370"/>
            <a:ext cx="623570" cy="6985"/>
          </a:xfrm>
          <a:prstGeom prst="line">
            <a:avLst/>
          </a:prstGeom>
          <a:noFill/>
          <a:ln w="38100">
            <a:solidFill>
              <a:srgbClr val="FF0000"/>
            </a:solidFill>
            <a:miter lim="800000"/>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 name="圆角矩形 5"/>
          <p:cNvSpPr/>
          <p:nvPr/>
        </p:nvSpPr>
        <p:spPr>
          <a:xfrm>
            <a:off x="2068195" y="3498215"/>
            <a:ext cx="1064260" cy="528955"/>
          </a:xfrm>
          <a:prstGeom prst="roundRect">
            <a:avLst/>
          </a:prstGeom>
        </p:spPr>
        <p:style>
          <a:lnRef idx="2">
            <a:schemeClr val="accent1"/>
          </a:lnRef>
          <a:fillRef idx="1">
            <a:schemeClr val="lt1"/>
          </a:fillRef>
          <a:effectRef idx="0">
            <a:schemeClr val="accent1"/>
          </a:effectRef>
          <a:fontRef idx="minor">
            <a:schemeClr val="dk1"/>
          </a:fontRef>
        </p:style>
        <p:txBody>
          <a:bodyPr lIns="0" rIns="0" anchor="ctr"/>
          <a:p>
            <a:pPr marL="228600" indent="-228600" algn="ctr"/>
            <a:r>
              <a:rPr lang="zh-CN" altLang="en-US" sz="1400" b="1" kern="0" dirty="0">
                <a:solidFill>
                  <a:prstClr val="black"/>
                </a:solidFill>
                <a:latin typeface="微软雅黑" panose="020B0503020204020204" pitchFamily="34" charset="-122"/>
                <a:ea typeface="微软雅黑" panose="020B0503020204020204" pitchFamily="34" charset="-122"/>
              </a:rPr>
              <a:t>科技成果</a:t>
            </a:r>
            <a:endParaRPr lang="zh-CN" altLang="en-US" sz="1400" b="1" kern="0" dirty="0">
              <a:solidFill>
                <a:prstClr val="black"/>
              </a:solidFill>
              <a:latin typeface="微软雅黑" panose="020B0503020204020204" pitchFamily="34" charset="-122"/>
              <a:ea typeface="微软雅黑" panose="020B0503020204020204" pitchFamily="34" charset="-122"/>
            </a:endParaRPr>
          </a:p>
        </p:txBody>
      </p:sp>
      <p:sp>
        <p:nvSpPr>
          <p:cNvPr id="9" name="TextBox 30"/>
          <p:cNvSpPr txBox="1"/>
          <p:nvPr/>
        </p:nvSpPr>
        <p:spPr>
          <a:xfrm>
            <a:off x="3837940" y="3677920"/>
            <a:ext cx="5126990" cy="1259840"/>
          </a:xfrm>
          <a:prstGeom prst="rect">
            <a:avLst/>
          </a:prstGeom>
          <a:noFill/>
          <a:ln>
            <a:solidFill>
              <a:schemeClr val="accent6">
                <a:lumMod val="75000"/>
              </a:schemeClr>
            </a:solidFill>
            <a:prstDash val="dash"/>
          </a:ln>
        </p:spPr>
        <p:txBody>
          <a:bodyPr wrap="square" rtlCol="0">
            <a:spAutoFit/>
          </a:bodyPr>
          <a:p>
            <a:pPr lvl="0">
              <a:lnSpc>
                <a:spcPct val="120000"/>
              </a:lnSpc>
              <a:spcBef>
                <a:spcPts val="600"/>
              </a:spcBef>
              <a:buClr>
                <a:schemeClr val="accent1"/>
              </a:buClr>
              <a:buSzPct val="80000"/>
              <a:buFont typeface="Wingdings 2" panose="05020102010507070707" pitchFamily="2" charset="2"/>
              <a:buChar char=""/>
            </a:pPr>
            <a:r>
              <a:rPr lang="zh-CN" altLang="en-US" sz="1600" b="1" dirty="0">
                <a:solidFill>
                  <a:schemeClr val="accent1"/>
                </a:solidFill>
                <a:ea typeface="幼圆" panose="02010509060101010101" pitchFamily="49" charset="-122"/>
                <a:sym typeface="Arial" panose="020B0604020202020204" pitchFamily="34" charset="0"/>
              </a:rPr>
              <a:t>主要收录1978年以来，在省、自治区、直辖市科学技术行政部门和国务院有关部门、直属机构、直属事业单位科技成果管理机构授权的科技成果登记机构登记的中国科技成果。与中国化工信息中心合作。</a:t>
            </a:r>
            <a:endParaRPr lang="zh-CN" altLang="en-US" sz="1600" b="1" dirty="0" smtClean="0">
              <a:solidFill>
                <a:schemeClr val="accent1"/>
              </a:solidFill>
              <a:ea typeface="幼圆" panose="02010509060101010101" pitchFamily="49" charset="-122"/>
              <a:sym typeface="Arial" panose="020B0604020202020204" pitchFamily="34" charset="0"/>
            </a:endParaRPr>
          </a:p>
        </p:txBody>
      </p:sp>
      <p:cxnSp>
        <p:nvCxnSpPr>
          <p:cNvPr id="10" name="曲线连接符 9"/>
          <p:cNvCxnSpPr/>
          <p:nvPr/>
        </p:nvCxnSpPr>
        <p:spPr>
          <a:xfrm>
            <a:off x="3132455" y="3783965"/>
            <a:ext cx="647700" cy="372110"/>
          </a:xfrm>
          <a:prstGeom prst="curvedConnector3">
            <a:avLst>
              <a:gd name="adj1" fmla="val 50098"/>
            </a:avLst>
          </a:prstGeom>
          <a:ln>
            <a:prstDash val="sysDash"/>
            <a:tailEnd type="arrow"/>
          </a:ln>
        </p:spPr>
        <p:style>
          <a:lnRef idx="3">
            <a:schemeClr val="accent6"/>
          </a:lnRef>
          <a:fillRef idx="0">
            <a:schemeClr val="accent6"/>
          </a:fillRef>
          <a:effectRef idx="2">
            <a:schemeClr val="accent6"/>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35560" y="627380"/>
            <a:ext cx="3528695" cy="635"/>
          </a:xfrm>
          <a:prstGeom prst="line">
            <a:avLst/>
          </a:prstGeom>
        </p:spPr>
        <p:style>
          <a:lnRef idx="1">
            <a:schemeClr val="accent4"/>
          </a:lnRef>
          <a:fillRef idx="0">
            <a:schemeClr val="accent4"/>
          </a:fillRef>
          <a:effectRef idx="0">
            <a:schemeClr val="accent4"/>
          </a:effectRef>
          <a:fontRef idx="minor">
            <a:schemeClr val="tx1"/>
          </a:fontRef>
        </p:style>
      </p:cxnSp>
      <p:sp>
        <p:nvSpPr>
          <p:cNvPr id="5" name="标题 1"/>
          <p:cNvSpPr txBox="1"/>
          <p:nvPr/>
        </p:nvSpPr>
        <p:spPr bwMode="auto">
          <a:xfrm>
            <a:off x="268605" y="123190"/>
            <a:ext cx="4625340" cy="44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2600">
                <a:solidFill>
                  <a:srgbClr val="1D5AAC"/>
                </a:solidFill>
                <a:latin typeface="+mj-lt"/>
                <a:ea typeface="+mj-ea"/>
                <a:cs typeface="+mj-cs"/>
              </a:defRPr>
            </a:lvl1pPr>
            <a:lvl2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5pPr>
            <a:lvl6pPr marL="4572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6pPr>
            <a:lvl7pPr marL="9144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7pPr>
            <a:lvl8pPr marL="13716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8pPr>
            <a:lvl9pPr marL="18288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9pPr>
          </a:lstStyle>
          <a:p>
            <a:pPr algn="l" eaLnBrk="1" hangingPunct="1"/>
            <a:r>
              <a:rPr lang="en-US" altLang="zh-CN" sz="2800" b="1" dirty="0">
                <a:solidFill>
                  <a:srgbClr val="0070C0"/>
                </a:solidFill>
                <a:latin typeface="微软雅黑" panose="020B0503020204020204" pitchFamily="34" charset="-122"/>
                <a:ea typeface="微软雅黑" panose="020B0503020204020204" pitchFamily="34" charset="-122"/>
                <a:cs typeface="+mn-cs"/>
                <a:sym typeface="+mn-ea"/>
              </a:rPr>
              <a:t>1</a:t>
            </a:r>
            <a:r>
              <a:rPr lang="zh-CN" altLang="en-US" sz="2800" b="1" dirty="0">
                <a:solidFill>
                  <a:srgbClr val="0070C0"/>
                </a:solidFill>
                <a:latin typeface="微软雅黑" panose="020B0503020204020204" pitchFamily="34" charset="-122"/>
                <a:ea typeface="微软雅黑" panose="020B0503020204020204" pitchFamily="34" charset="-122"/>
                <a:cs typeface="+mn-cs"/>
                <a:sym typeface="+mn-ea"/>
              </a:rPr>
              <a:t>、资源收录</a:t>
            </a:r>
            <a:endParaRPr lang="zh-CN" altLang="en-US" sz="2800" b="1" dirty="0">
              <a:solidFill>
                <a:srgbClr val="0070C0"/>
              </a:solidFill>
              <a:latin typeface="微软雅黑" panose="020B0503020204020204" pitchFamily="34" charset="-122"/>
              <a:ea typeface="微软雅黑" panose="020B0503020204020204" pitchFamily="34" charset="-122"/>
              <a:cs typeface="+mn-cs"/>
            </a:endParaRPr>
          </a:p>
        </p:txBody>
      </p:sp>
      <p:sp>
        <p:nvSpPr>
          <p:cNvPr id="7" name="椭圆 6"/>
          <p:cNvSpPr/>
          <p:nvPr/>
        </p:nvSpPr>
        <p:spPr bwMode="auto">
          <a:xfrm>
            <a:off x="336776" y="1808696"/>
            <a:ext cx="1116124" cy="1080120"/>
          </a:xfrm>
          <a:prstGeom prst="ellipse">
            <a:avLst/>
          </a:prstGeom>
          <a:solidFill>
            <a:srgbClr val="FFFFFF"/>
          </a:solidFill>
          <a:ln w="76200" cap="flat" cmpd="sng" algn="ctr">
            <a:solidFill>
              <a:srgbClr val="00B0F0"/>
            </a:solidFill>
            <a:prstDash val="solid"/>
            <a:headEnd type="none" w="med" len="med"/>
            <a:tailEnd type="none" w="med" len="med"/>
          </a:ln>
          <a:effectLst/>
        </p:spPr>
        <p:txBody>
          <a:bodyPr vert="horz" wrap="square" lIns="0" tIns="45720" rIns="0" bIns="45720" numCol="1" rtlCol="0" anchor="ctr" anchorCtr="0" compatLnSpc="1"/>
          <a:lstStyle/>
          <a:p>
            <a:pPr algn="ctr">
              <a:defRPr/>
            </a:pPr>
            <a:r>
              <a:rPr lang="zh-CN" altLang="en-US" sz="1600" b="1" kern="0" dirty="0">
                <a:solidFill>
                  <a:srgbClr val="000000"/>
                </a:solidFill>
                <a:latin typeface="微软雅黑" panose="020B0503020204020204" pitchFamily="34" charset="-122"/>
                <a:ea typeface="微软雅黑" panose="020B0503020204020204" pitchFamily="34" charset="-122"/>
              </a:rPr>
              <a:t>收录范围</a:t>
            </a:r>
            <a:endParaRPr lang="zh-CN" altLang="en-US" sz="1600" b="1" kern="0" dirty="0">
              <a:solidFill>
                <a:srgbClr val="000000"/>
              </a:solidFill>
              <a:latin typeface="微软雅黑" panose="020B0503020204020204" pitchFamily="34" charset="-122"/>
              <a:ea typeface="微软雅黑" panose="020B0503020204020204" pitchFamily="34" charset="-122"/>
            </a:endParaRPr>
          </a:p>
        </p:txBody>
      </p:sp>
      <p:sp>
        <p:nvSpPr>
          <p:cNvPr id="8" name="圆角矩形 7"/>
          <p:cNvSpPr/>
          <p:nvPr/>
        </p:nvSpPr>
        <p:spPr>
          <a:xfrm>
            <a:off x="2068195" y="1632585"/>
            <a:ext cx="1042670" cy="528955"/>
          </a:xfrm>
          <a:prstGeom prst="roundRect">
            <a:avLst/>
          </a:prstGeom>
        </p:spPr>
        <p:style>
          <a:lnRef idx="2">
            <a:schemeClr val="accent1"/>
          </a:lnRef>
          <a:fillRef idx="1">
            <a:schemeClr val="lt1"/>
          </a:fillRef>
          <a:effectRef idx="0">
            <a:schemeClr val="accent1"/>
          </a:effectRef>
          <a:fontRef idx="minor">
            <a:schemeClr val="dk1"/>
          </a:fontRef>
        </p:style>
        <p:txBody>
          <a:bodyPr lIns="0" rIns="0" anchor="ctr"/>
          <a:lstStyle/>
          <a:p>
            <a:pPr marL="228600" indent="-228600" algn="ctr"/>
            <a:r>
              <a:rPr lang="zh-CN" altLang="en-US" sz="1400" b="1" kern="0" dirty="0">
                <a:solidFill>
                  <a:prstClr val="black"/>
                </a:solidFill>
                <a:latin typeface="微软雅黑" panose="020B0503020204020204" pitchFamily="34" charset="-122"/>
                <a:ea typeface="微软雅黑" panose="020B0503020204020204" pitchFamily="34" charset="-122"/>
              </a:rPr>
              <a:t>标准全文</a:t>
            </a:r>
            <a:endParaRPr lang="zh-CN" altLang="en-US" sz="1400" b="1" kern="0" dirty="0">
              <a:solidFill>
                <a:prstClr val="black"/>
              </a:solidFill>
              <a:latin typeface="微软雅黑" panose="020B0503020204020204" pitchFamily="34" charset="-122"/>
              <a:ea typeface="微软雅黑" panose="020B0503020204020204" pitchFamily="34" charset="-122"/>
            </a:endParaRPr>
          </a:p>
        </p:txBody>
      </p:sp>
      <p:sp>
        <p:nvSpPr>
          <p:cNvPr id="11" name="圆角矩形 10"/>
          <p:cNvSpPr/>
          <p:nvPr/>
        </p:nvSpPr>
        <p:spPr>
          <a:xfrm>
            <a:off x="2060575" y="3017520"/>
            <a:ext cx="1050290" cy="528955"/>
          </a:xfrm>
          <a:prstGeom prst="roundRect">
            <a:avLst/>
          </a:prstGeom>
        </p:spPr>
        <p:style>
          <a:lnRef idx="2">
            <a:schemeClr val="accent1"/>
          </a:lnRef>
          <a:fillRef idx="1">
            <a:schemeClr val="lt1"/>
          </a:fillRef>
          <a:effectRef idx="0">
            <a:schemeClr val="accent1"/>
          </a:effectRef>
          <a:fontRef idx="minor">
            <a:schemeClr val="dk1"/>
          </a:fontRef>
        </p:style>
        <p:txBody>
          <a:bodyPr lIns="0" rIns="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228600" indent="-228600" algn="ctr"/>
            <a:r>
              <a:rPr lang="zh-CN" altLang="en-US" sz="1400" b="1" kern="0" dirty="0">
                <a:solidFill>
                  <a:prstClr val="black"/>
                </a:solidFill>
                <a:latin typeface="微软雅黑" panose="020B0503020204020204" pitchFamily="34" charset="-122"/>
                <a:ea typeface="微软雅黑" panose="020B0503020204020204" pitchFamily="34" charset="-122"/>
              </a:rPr>
              <a:t>标准题录</a:t>
            </a:r>
            <a:endParaRPr lang="zh-CN" altLang="en-US" sz="1400" b="1" kern="0" dirty="0">
              <a:solidFill>
                <a:prstClr val="black"/>
              </a:solidFill>
              <a:latin typeface="微软雅黑" panose="020B0503020204020204" pitchFamily="34" charset="-122"/>
              <a:ea typeface="微软雅黑" panose="020B0503020204020204" pitchFamily="34" charset="-122"/>
            </a:endParaRPr>
          </a:p>
        </p:txBody>
      </p:sp>
      <p:cxnSp>
        <p:nvCxnSpPr>
          <p:cNvPr id="13" name="曲线连接符 12"/>
          <p:cNvCxnSpPr>
            <a:stCxn id="11" idx="3"/>
          </p:cNvCxnSpPr>
          <p:nvPr/>
        </p:nvCxnSpPr>
        <p:spPr>
          <a:xfrm>
            <a:off x="3110865" y="3282315"/>
            <a:ext cx="525145" cy="441325"/>
          </a:xfrm>
          <a:prstGeom prst="curvedConnector3">
            <a:avLst>
              <a:gd name="adj1" fmla="val 50060"/>
            </a:avLst>
          </a:prstGeom>
          <a:ln>
            <a:prstDash val="sysDash"/>
            <a:tailEnd type="arrow"/>
          </a:ln>
        </p:spPr>
        <p:style>
          <a:lnRef idx="3">
            <a:schemeClr val="accent6"/>
          </a:lnRef>
          <a:fillRef idx="0">
            <a:schemeClr val="accent6"/>
          </a:fillRef>
          <a:effectRef idx="2">
            <a:schemeClr val="accent6"/>
          </a:effectRef>
          <a:fontRef idx="minor">
            <a:schemeClr val="tx1"/>
          </a:fontRef>
        </p:style>
      </p:cxnSp>
      <p:sp>
        <p:nvSpPr>
          <p:cNvPr id="18" name="TextBox 17"/>
          <p:cNvSpPr txBox="1"/>
          <p:nvPr/>
        </p:nvSpPr>
        <p:spPr>
          <a:xfrm>
            <a:off x="3721735" y="3138170"/>
            <a:ext cx="5170805" cy="1844040"/>
          </a:xfrm>
          <a:prstGeom prst="rect">
            <a:avLst/>
          </a:prstGeom>
          <a:noFill/>
        </p:spPr>
        <p:txBody>
          <a:bodyPr wrap="square" rtlCol="0">
            <a:spAutoFit/>
          </a:bodyPr>
          <a:lstStyle/>
          <a:p>
            <a:pPr lvl="0">
              <a:lnSpc>
                <a:spcPct val="120000"/>
              </a:lnSpc>
              <a:spcBef>
                <a:spcPts val="600"/>
              </a:spcBef>
              <a:buClr>
                <a:schemeClr val="accent1"/>
              </a:buClr>
              <a:buSzPct val="80000"/>
              <a:buFont typeface="Wingdings 2" panose="05020102010507070707" pitchFamily="2" charset="2"/>
              <a:buChar char=""/>
            </a:pPr>
            <a:r>
              <a:rPr lang="zh-CN" altLang="en-US" sz="1600" b="1" dirty="0">
                <a:solidFill>
                  <a:schemeClr val="accent1"/>
                </a:solidFill>
                <a:ea typeface="幼圆" panose="02010509060101010101" pitchFamily="49" charset="-122"/>
                <a:sym typeface="Arial" panose="020B0604020202020204" pitchFamily="34" charset="0"/>
              </a:rPr>
              <a:t>收录了世界范围内重要标准，如：国际标准(ISO)、国际电工标准(IEC)、欧洲标准(EN)、德国标准(DIN)、英国标准(BS)、法国标准(NF)、日本工业标准(JIS)、美国标准(ANSI)、美国部分学协会标准(如 ASTM,IEEE,UL,ASME) 等18个国家的标准题录摘要数据。标准的内容来源于山东省标准化研究院。</a:t>
            </a:r>
            <a:endParaRPr lang="zh-CN" altLang="en-US" sz="1600" b="1" dirty="0" smtClean="0">
              <a:solidFill>
                <a:schemeClr val="accent1"/>
              </a:solidFill>
              <a:ea typeface="幼圆" panose="02010509060101010101" pitchFamily="49" charset="-122"/>
              <a:sym typeface="Arial" panose="020B0604020202020204" pitchFamily="34" charset="0"/>
            </a:endParaRPr>
          </a:p>
        </p:txBody>
      </p:sp>
      <p:sp>
        <p:nvSpPr>
          <p:cNvPr id="20" name="Line 7"/>
          <p:cNvSpPr>
            <a:spLocks noChangeShapeType="1"/>
          </p:cNvSpPr>
          <p:nvPr/>
        </p:nvSpPr>
        <p:spPr bwMode="auto">
          <a:xfrm flipV="1">
            <a:off x="1454150" y="1898015"/>
            <a:ext cx="614045" cy="262890"/>
          </a:xfrm>
          <a:prstGeom prst="line">
            <a:avLst/>
          </a:prstGeom>
          <a:noFill/>
          <a:ln w="38100">
            <a:solidFill>
              <a:srgbClr val="FF0000"/>
            </a:solidFill>
            <a:miter lim="800000"/>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Line 7"/>
          <p:cNvSpPr>
            <a:spLocks noChangeShapeType="1"/>
          </p:cNvSpPr>
          <p:nvPr/>
        </p:nvSpPr>
        <p:spPr bwMode="auto">
          <a:xfrm>
            <a:off x="1380490" y="2595880"/>
            <a:ext cx="680720" cy="685800"/>
          </a:xfrm>
          <a:prstGeom prst="line">
            <a:avLst/>
          </a:prstGeom>
          <a:noFill/>
          <a:ln w="38100">
            <a:solidFill>
              <a:srgbClr val="FF0000"/>
            </a:solidFill>
            <a:miter lim="800000"/>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1" name="TextBox 30"/>
          <p:cNvSpPr txBox="1"/>
          <p:nvPr/>
        </p:nvSpPr>
        <p:spPr>
          <a:xfrm>
            <a:off x="3721100" y="649605"/>
            <a:ext cx="5254625" cy="2504440"/>
          </a:xfrm>
          <a:prstGeom prst="rect">
            <a:avLst/>
          </a:prstGeom>
          <a:noFill/>
        </p:spPr>
        <p:txBody>
          <a:bodyPr wrap="square" rtlCol="0">
            <a:spAutoFit/>
          </a:bodyPr>
          <a:lstStyle/>
          <a:p>
            <a:pPr lvl="0">
              <a:lnSpc>
                <a:spcPct val="120000"/>
              </a:lnSpc>
              <a:spcBef>
                <a:spcPts val="600"/>
              </a:spcBef>
              <a:buClr>
                <a:schemeClr val="accent1"/>
              </a:buClr>
              <a:buSzPct val="80000"/>
              <a:buFont typeface="Wingdings 2" panose="05020102010507070707" pitchFamily="2" charset="2"/>
              <a:buChar char=""/>
            </a:pPr>
            <a:r>
              <a:rPr lang="zh-CN" altLang="en-US" sz="1600" b="1" u="sng" dirty="0">
                <a:solidFill>
                  <a:schemeClr val="accent1"/>
                </a:solidFill>
                <a:ea typeface="幼圆" panose="02010509060101010101" pitchFamily="49" charset="-122"/>
                <a:sym typeface="Arial" panose="020B0604020202020204" pitchFamily="34" charset="0"/>
              </a:rPr>
              <a:t>国家标准</a:t>
            </a:r>
            <a:r>
              <a:rPr lang="zh-CN" altLang="en-US" sz="1600" b="1" dirty="0">
                <a:solidFill>
                  <a:schemeClr val="accent1"/>
                </a:solidFill>
                <a:ea typeface="幼圆" panose="02010509060101010101" pitchFamily="49" charset="-122"/>
                <a:sym typeface="Arial" panose="020B0604020202020204" pitchFamily="34" charset="0"/>
              </a:rPr>
              <a:t>收录了由中国标准出版社出版的，国家标准化管理委员会发布的所有国家标准，占国家标准总量的90%以上。</a:t>
            </a:r>
            <a:endParaRPr lang="zh-CN" altLang="en-US" sz="1600" b="1" dirty="0">
              <a:solidFill>
                <a:schemeClr val="accent1"/>
              </a:solidFill>
              <a:ea typeface="幼圆" panose="02010509060101010101" pitchFamily="49" charset="-122"/>
              <a:sym typeface="Arial" panose="020B0604020202020204" pitchFamily="34" charset="0"/>
            </a:endParaRPr>
          </a:p>
          <a:p>
            <a:pPr lvl="0">
              <a:lnSpc>
                <a:spcPct val="120000"/>
              </a:lnSpc>
              <a:spcBef>
                <a:spcPts val="600"/>
              </a:spcBef>
              <a:buClr>
                <a:schemeClr val="accent1"/>
              </a:buClr>
              <a:buSzPct val="80000"/>
              <a:buFont typeface="Wingdings 2" panose="05020102010507070707" pitchFamily="2" charset="2"/>
              <a:buChar char=""/>
            </a:pPr>
            <a:r>
              <a:rPr lang="zh-CN" altLang="en-US" sz="1600" b="1" u="sng" dirty="0">
                <a:solidFill>
                  <a:schemeClr val="accent1"/>
                </a:solidFill>
                <a:ea typeface="幼圆" panose="02010509060101010101" pitchFamily="49" charset="-122"/>
                <a:sym typeface="Arial" panose="020B0604020202020204" pitchFamily="34" charset="0"/>
              </a:rPr>
              <a:t>行业标准</a:t>
            </a:r>
            <a:r>
              <a:rPr lang="zh-CN" altLang="en-US" sz="1600" b="1" dirty="0">
                <a:solidFill>
                  <a:schemeClr val="accent1"/>
                </a:solidFill>
                <a:ea typeface="幼圆" panose="02010509060101010101" pitchFamily="49" charset="-122"/>
                <a:sym typeface="Arial" panose="020B0604020202020204" pitchFamily="34" charset="0"/>
              </a:rPr>
              <a:t>收录了轻工、文化、中医药、有色金属、稀土、黑色冶金、包装、档案、纺织、供销合作、海洋、粮食、林业、煤炭、气象、商业、体育、卫生、物资、烟草、医药、通信、新闻出版、旅游、计量、电子等二十六个行业的行业标准。</a:t>
            </a:r>
            <a:endParaRPr lang="zh-CN" altLang="en-US" sz="1600" b="1" dirty="0" smtClean="0">
              <a:solidFill>
                <a:schemeClr val="accent1"/>
              </a:solidFill>
              <a:ea typeface="幼圆" panose="02010509060101010101" pitchFamily="49" charset="-122"/>
              <a:sym typeface="Arial" panose="020B0604020202020204" pitchFamily="34" charset="0"/>
            </a:endParaRPr>
          </a:p>
        </p:txBody>
      </p:sp>
      <p:cxnSp>
        <p:nvCxnSpPr>
          <p:cNvPr id="32" name="曲线连接符 31"/>
          <p:cNvCxnSpPr>
            <a:stCxn id="8" idx="3"/>
          </p:cNvCxnSpPr>
          <p:nvPr/>
        </p:nvCxnSpPr>
        <p:spPr>
          <a:xfrm flipV="1">
            <a:off x="3110865" y="1522730"/>
            <a:ext cx="541020" cy="374650"/>
          </a:xfrm>
          <a:prstGeom prst="curvedConnector3">
            <a:avLst>
              <a:gd name="adj1" fmla="val 50000"/>
            </a:avLst>
          </a:prstGeom>
          <a:ln>
            <a:prstDash val="sysDash"/>
            <a:tailEnd type="arrow"/>
          </a:ln>
        </p:spPr>
        <p:style>
          <a:lnRef idx="3">
            <a:schemeClr val="accent6"/>
          </a:lnRef>
          <a:fillRef idx="0">
            <a:schemeClr val="accent6"/>
          </a:fillRef>
          <a:effectRef idx="2">
            <a:schemeClr val="accent6"/>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35560" y="627380"/>
            <a:ext cx="3528695" cy="635"/>
          </a:xfrm>
          <a:prstGeom prst="line">
            <a:avLst/>
          </a:prstGeom>
        </p:spPr>
        <p:style>
          <a:lnRef idx="1">
            <a:schemeClr val="accent4"/>
          </a:lnRef>
          <a:fillRef idx="0">
            <a:schemeClr val="accent4"/>
          </a:fillRef>
          <a:effectRef idx="0">
            <a:schemeClr val="accent4"/>
          </a:effectRef>
          <a:fontRef idx="minor">
            <a:schemeClr val="tx1"/>
          </a:fontRef>
        </p:style>
      </p:cxnSp>
      <p:sp>
        <p:nvSpPr>
          <p:cNvPr id="5" name="标题 1"/>
          <p:cNvSpPr txBox="1"/>
          <p:nvPr/>
        </p:nvSpPr>
        <p:spPr bwMode="auto">
          <a:xfrm>
            <a:off x="268605" y="123190"/>
            <a:ext cx="4625340" cy="44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2600">
                <a:solidFill>
                  <a:srgbClr val="1D5AAC"/>
                </a:solidFill>
                <a:latin typeface="+mj-lt"/>
                <a:ea typeface="+mj-ea"/>
                <a:cs typeface="+mj-cs"/>
              </a:defRPr>
            </a:lvl1pPr>
            <a:lvl2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5pPr>
            <a:lvl6pPr marL="4572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6pPr>
            <a:lvl7pPr marL="9144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7pPr>
            <a:lvl8pPr marL="13716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8pPr>
            <a:lvl9pPr marL="18288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9pPr>
          </a:lstStyle>
          <a:p>
            <a:pPr algn="l" eaLnBrk="1" hangingPunct="1"/>
            <a:r>
              <a:rPr lang="en-US" altLang="zh-CN" sz="2800" b="1" dirty="0">
                <a:solidFill>
                  <a:srgbClr val="0070C0"/>
                </a:solidFill>
                <a:latin typeface="微软雅黑" panose="020B0503020204020204" pitchFamily="34" charset="-122"/>
                <a:ea typeface="微软雅黑" panose="020B0503020204020204" pitchFamily="34" charset="-122"/>
                <a:cs typeface="+mn-cs"/>
                <a:sym typeface="+mn-ea"/>
              </a:rPr>
              <a:t>1</a:t>
            </a:r>
            <a:r>
              <a:rPr lang="zh-CN" altLang="en-US" sz="2800" b="1" dirty="0">
                <a:solidFill>
                  <a:srgbClr val="0070C0"/>
                </a:solidFill>
                <a:latin typeface="微软雅黑" panose="020B0503020204020204" pitchFamily="34" charset="-122"/>
                <a:ea typeface="微软雅黑" panose="020B0503020204020204" pitchFamily="34" charset="-122"/>
                <a:cs typeface="+mn-cs"/>
                <a:sym typeface="+mn-ea"/>
              </a:rPr>
              <a:t>、资源收录</a:t>
            </a:r>
            <a:endParaRPr lang="zh-CN" altLang="en-US" sz="2800" b="1" dirty="0">
              <a:solidFill>
                <a:srgbClr val="0070C0"/>
              </a:solidFill>
              <a:latin typeface="微软雅黑" panose="020B0503020204020204" pitchFamily="34" charset="-122"/>
              <a:ea typeface="微软雅黑" panose="020B0503020204020204" pitchFamily="34" charset="-122"/>
              <a:cs typeface="+mn-cs"/>
            </a:endParaRPr>
          </a:p>
        </p:txBody>
      </p:sp>
      <p:sp>
        <p:nvSpPr>
          <p:cNvPr id="7" name="椭圆 6"/>
          <p:cNvSpPr/>
          <p:nvPr/>
        </p:nvSpPr>
        <p:spPr bwMode="auto">
          <a:xfrm>
            <a:off x="336776" y="1808696"/>
            <a:ext cx="1116124" cy="1080120"/>
          </a:xfrm>
          <a:prstGeom prst="ellipse">
            <a:avLst/>
          </a:prstGeom>
          <a:solidFill>
            <a:srgbClr val="FFFFFF"/>
          </a:solidFill>
          <a:ln w="76200" cap="flat" cmpd="sng" algn="ctr">
            <a:solidFill>
              <a:srgbClr val="00B0F0"/>
            </a:solidFill>
            <a:prstDash val="solid"/>
            <a:headEnd type="none" w="med" len="med"/>
            <a:tailEnd type="none" w="med" len="med"/>
          </a:ln>
          <a:effectLst/>
        </p:spPr>
        <p:txBody>
          <a:bodyPr vert="horz" wrap="square" lIns="0" tIns="45720" rIns="0" bIns="45720" numCol="1" rtlCol="0" anchor="ctr" anchorCtr="0" compatLnSpc="1"/>
          <a:lstStyle/>
          <a:p>
            <a:pPr algn="ctr">
              <a:defRPr/>
            </a:pPr>
            <a:r>
              <a:rPr lang="zh-CN" altLang="en-US" sz="1600" b="1" kern="0" dirty="0">
                <a:solidFill>
                  <a:srgbClr val="000000"/>
                </a:solidFill>
                <a:latin typeface="微软雅黑" panose="020B0503020204020204" pitchFamily="34" charset="-122"/>
                <a:ea typeface="微软雅黑" panose="020B0503020204020204" pitchFamily="34" charset="-122"/>
              </a:rPr>
              <a:t>收录范围</a:t>
            </a:r>
            <a:endParaRPr lang="zh-CN" altLang="en-US" sz="1600" b="1" kern="0" dirty="0">
              <a:solidFill>
                <a:srgbClr val="000000"/>
              </a:solidFill>
              <a:latin typeface="微软雅黑" panose="020B0503020204020204" pitchFamily="34" charset="-122"/>
              <a:ea typeface="微软雅黑" panose="020B0503020204020204" pitchFamily="34" charset="-122"/>
            </a:endParaRPr>
          </a:p>
        </p:txBody>
      </p:sp>
      <p:sp>
        <p:nvSpPr>
          <p:cNvPr id="11" name="圆角矩形 10"/>
          <p:cNvSpPr/>
          <p:nvPr/>
        </p:nvSpPr>
        <p:spPr>
          <a:xfrm>
            <a:off x="2060575" y="2195830"/>
            <a:ext cx="1224915" cy="528955"/>
          </a:xfrm>
          <a:prstGeom prst="roundRect">
            <a:avLst/>
          </a:prstGeom>
        </p:spPr>
        <p:style>
          <a:lnRef idx="2">
            <a:schemeClr val="accent1"/>
          </a:lnRef>
          <a:fillRef idx="1">
            <a:schemeClr val="lt1"/>
          </a:fillRef>
          <a:effectRef idx="0">
            <a:schemeClr val="accent1"/>
          </a:effectRef>
          <a:fontRef idx="minor">
            <a:schemeClr val="dk1"/>
          </a:fontRef>
        </p:style>
        <p:txBody>
          <a:bodyPr lIns="0" rIns="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228600" indent="-228600" algn="ctr"/>
            <a:r>
              <a:rPr lang="zh-CN" altLang="en-US" sz="1400" b="1" kern="0" dirty="0">
                <a:solidFill>
                  <a:prstClr val="black"/>
                </a:solidFill>
                <a:latin typeface="微软雅黑" panose="020B0503020204020204" pitchFamily="34" charset="-122"/>
                <a:ea typeface="微软雅黑" panose="020B0503020204020204" pitchFamily="34" charset="-122"/>
              </a:rPr>
              <a:t>国学宝典</a:t>
            </a:r>
            <a:endParaRPr lang="zh-CN" altLang="en-US" sz="1400" b="1" kern="0" dirty="0">
              <a:solidFill>
                <a:prstClr val="black"/>
              </a:solidFill>
              <a:latin typeface="微软雅黑" panose="020B0503020204020204" pitchFamily="34" charset="-122"/>
              <a:ea typeface="微软雅黑" panose="020B0503020204020204" pitchFamily="34" charset="-122"/>
            </a:endParaRPr>
          </a:p>
        </p:txBody>
      </p:sp>
      <p:cxnSp>
        <p:nvCxnSpPr>
          <p:cNvPr id="13" name="曲线连接符 12"/>
          <p:cNvCxnSpPr>
            <a:stCxn id="11" idx="3"/>
            <a:endCxn id="19" idx="1"/>
          </p:cNvCxnSpPr>
          <p:nvPr/>
        </p:nvCxnSpPr>
        <p:spPr>
          <a:xfrm>
            <a:off x="3285606" y="2460566"/>
            <a:ext cx="705701" cy="173879"/>
          </a:xfrm>
          <a:prstGeom prst="curvedConnector3">
            <a:avLst>
              <a:gd name="adj1" fmla="val 50000"/>
            </a:avLst>
          </a:prstGeom>
          <a:ln>
            <a:prstDash val="sysDash"/>
            <a:tailEnd type="arrow"/>
          </a:ln>
        </p:spPr>
        <p:style>
          <a:lnRef idx="3">
            <a:schemeClr val="accent6"/>
          </a:lnRef>
          <a:fillRef idx="0">
            <a:schemeClr val="accent6"/>
          </a:fillRef>
          <a:effectRef idx="2">
            <a:schemeClr val="accent6"/>
          </a:effectRef>
          <a:fontRef idx="minor">
            <a:schemeClr val="tx1"/>
          </a:fontRef>
        </p:style>
      </p:cxnSp>
      <p:sp>
        <p:nvSpPr>
          <p:cNvPr id="18" name="TextBox 17"/>
          <p:cNvSpPr txBox="1"/>
          <p:nvPr/>
        </p:nvSpPr>
        <p:spPr>
          <a:xfrm>
            <a:off x="4154805" y="1650365"/>
            <a:ext cx="4520565" cy="1844040"/>
          </a:xfrm>
          <a:prstGeom prst="rect">
            <a:avLst/>
          </a:prstGeom>
          <a:noFill/>
        </p:spPr>
        <p:txBody>
          <a:bodyPr wrap="square" rtlCol="0">
            <a:spAutoFit/>
          </a:bodyPr>
          <a:lstStyle/>
          <a:p>
            <a:pPr lvl="0">
              <a:lnSpc>
                <a:spcPct val="120000"/>
              </a:lnSpc>
              <a:spcBef>
                <a:spcPts val="600"/>
              </a:spcBef>
              <a:buClr>
                <a:schemeClr val="accent1"/>
              </a:buClr>
              <a:buSzPct val="80000"/>
              <a:buFont typeface="Wingdings 2" panose="05020102010507070707" pitchFamily="2" charset="2"/>
              <a:buChar char=""/>
            </a:pPr>
            <a:r>
              <a:rPr lang="zh-CN" altLang="en-US" sz="1600" b="1" dirty="0">
                <a:solidFill>
                  <a:schemeClr val="accent1"/>
                </a:solidFill>
                <a:ea typeface="幼圆" panose="02010509060101010101" pitchFamily="49" charset="-122"/>
                <a:sym typeface="Arial" panose="020B0604020202020204" pitchFamily="34" charset="0"/>
              </a:rPr>
              <a:t>以北京国学时代文化传播有限公司研制出版的国学宝典数据库为数据基础，整合出版《国学宝典数据库（知网版）》。包括上起先秦、下至民国两千多年的所有用汉字作为载体的历代典籍，并收录了清代至当代学者对相关古籍研究的重要成果。</a:t>
            </a:r>
            <a:endParaRPr lang="zh-CN" altLang="en-US" sz="1600" b="1" dirty="0" smtClean="0">
              <a:solidFill>
                <a:schemeClr val="accent1"/>
              </a:solidFill>
              <a:ea typeface="幼圆" panose="02010509060101010101" pitchFamily="49" charset="-122"/>
              <a:sym typeface="Arial" panose="020B0604020202020204" pitchFamily="34" charset="0"/>
            </a:endParaRPr>
          </a:p>
        </p:txBody>
      </p:sp>
      <p:sp>
        <p:nvSpPr>
          <p:cNvPr id="22" name="Line 7"/>
          <p:cNvSpPr>
            <a:spLocks noChangeShapeType="1"/>
          </p:cNvSpPr>
          <p:nvPr/>
        </p:nvSpPr>
        <p:spPr bwMode="auto">
          <a:xfrm>
            <a:off x="1452880" y="2458085"/>
            <a:ext cx="607695" cy="5080"/>
          </a:xfrm>
          <a:prstGeom prst="line">
            <a:avLst/>
          </a:prstGeom>
          <a:noFill/>
          <a:ln w="38100">
            <a:solidFill>
              <a:srgbClr val="FF0000"/>
            </a:solidFill>
            <a:miter lim="800000"/>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pic>
        <p:nvPicPr>
          <p:cNvPr id="14340" name="图片 14339"/>
          <p:cNvPicPr>
            <a:picLocks noChangeAspect="1"/>
          </p:cNvPicPr>
          <p:nvPr/>
        </p:nvPicPr>
        <p:blipFill>
          <a:blip r:embed="rId1"/>
          <a:stretch>
            <a:fillRect/>
          </a:stretch>
        </p:blipFill>
        <p:spPr>
          <a:xfrm>
            <a:off x="4677410" y="26035"/>
            <a:ext cx="3342640" cy="509079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blinds(horizontal)">
                                      <p:cBhvr>
                                        <p:cTn id="7" dur="500"/>
                                        <p:tgtEl>
                                          <p:spTgt spid="14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79070" y="627380"/>
            <a:ext cx="3528695" cy="635"/>
          </a:xfrm>
          <a:prstGeom prst="line">
            <a:avLst/>
          </a:prstGeom>
        </p:spPr>
        <p:style>
          <a:lnRef idx="1">
            <a:schemeClr val="accent4"/>
          </a:lnRef>
          <a:fillRef idx="0">
            <a:schemeClr val="accent4"/>
          </a:fillRef>
          <a:effectRef idx="0">
            <a:schemeClr val="accent4"/>
          </a:effectRef>
          <a:fontRef idx="minor">
            <a:schemeClr val="tx1"/>
          </a:fontRef>
        </p:style>
      </p:cxnSp>
      <p:sp>
        <p:nvSpPr>
          <p:cNvPr id="5" name="标题 1"/>
          <p:cNvSpPr txBox="1"/>
          <p:nvPr/>
        </p:nvSpPr>
        <p:spPr bwMode="auto">
          <a:xfrm>
            <a:off x="268605" y="123190"/>
            <a:ext cx="4625340" cy="44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2600">
                <a:solidFill>
                  <a:srgbClr val="1D5AAC"/>
                </a:solidFill>
                <a:latin typeface="+mj-lt"/>
                <a:ea typeface="+mj-ea"/>
                <a:cs typeface="+mj-cs"/>
              </a:defRPr>
            </a:lvl1pPr>
            <a:lvl2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5pPr>
            <a:lvl6pPr marL="4572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6pPr>
            <a:lvl7pPr marL="9144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7pPr>
            <a:lvl8pPr marL="13716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8pPr>
            <a:lvl9pPr marL="18288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9pPr>
          </a:lstStyle>
          <a:p>
            <a:pPr algn="l" eaLnBrk="1" hangingPunct="1"/>
            <a:r>
              <a:rPr lang="en-US" altLang="zh-CN" sz="2800" b="1" dirty="0">
                <a:solidFill>
                  <a:srgbClr val="0070C0"/>
                </a:solidFill>
                <a:latin typeface="微软雅黑" panose="020B0503020204020204" pitchFamily="34" charset="-122"/>
                <a:ea typeface="微软雅黑" panose="020B0503020204020204" pitchFamily="34" charset="-122"/>
                <a:cs typeface="+mn-cs"/>
                <a:sym typeface="+mn-ea"/>
              </a:rPr>
              <a:t>2</a:t>
            </a:r>
            <a:r>
              <a:rPr lang="zh-CN" altLang="en-US" sz="2800" b="1" dirty="0">
                <a:solidFill>
                  <a:srgbClr val="0070C0"/>
                </a:solidFill>
                <a:latin typeface="微软雅黑" panose="020B0503020204020204" pitchFamily="34" charset="-122"/>
                <a:ea typeface="微软雅黑" panose="020B0503020204020204" pitchFamily="34" charset="-122"/>
                <a:cs typeface="+mn-cs"/>
                <a:sym typeface="+mn-ea"/>
              </a:rPr>
              <a:t>、出版情况</a:t>
            </a:r>
            <a:endParaRPr lang="zh-CN" altLang="en-US" sz="2800" b="1" dirty="0">
              <a:solidFill>
                <a:srgbClr val="0070C0"/>
              </a:solidFill>
              <a:latin typeface="微软雅黑" panose="020B0503020204020204" pitchFamily="34" charset="-122"/>
              <a:ea typeface="微软雅黑" panose="020B0503020204020204" pitchFamily="34" charset="-122"/>
              <a:cs typeface="+mn-cs"/>
            </a:endParaRPr>
          </a:p>
        </p:txBody>
      </p:sp>
      <p:sp>
        <p:nvSpPr>
          <p:cNvPr id="14337" name="文本占位符 10241"/>
          <p:cNvSpPr>
            <a:spLocks noGrp="1"/>
          </p:cNvSpPr>
          <p:nvPr>
            <p:ph idx="1"/>
          </p:nvPr>
        </p:nvSpPr>
        <p:spPr>
          <a:xfrm>
            <a:off x="269240" y="695325"/>
            <a:ext cx="8538845" cy="5184775"/>
          </a:xfrm>
        </p:spPr>
        <p:txBody>
          <a:bodyPr anchor="t">
            <a:normAutofit lnSpcReduction="20000"/>
          </a:bodyPr>
          <a:p>
            <a:pPr algn="l">
              <a:lnSpc>
                <a:spcPct val="100000"/>
              </a:lnSpc>
              <a:spcBef>
                <a:spcPts val="600"/>
              </a:spcBef>
              <a:buClr>
                <a:schemeClr val="accent1"/>
              </a:buClr>
              <a:buSzPct val="80000"/>
              <a:buFont typeface="Wingdings 2" panose="05020102010507070707" pitchFamily="2" charset="2"/>
              <a:buChar char=""/>
            </a:pPr>
            <a:r>
              <a:rPr lang="zh-CN" altLang="en-US" sz="2100" dirty="0">
                <a:solidFill>
                  <a:schemeClr val="accent1"/>
                </a:solidFill>
                <a:latin typeface="幼圆" panose="02010509060101010101" pitchFamily="49" charset="-122"/>
                <a:ea typeface="幼圆" panose="02010509060101010101" pitchFamily="49" charset="-122"/>
                <a:sym typeface="Arial" panose="020B0604020202020204" pitchFamily="34" charset="0"/>
              </a:rPr>
              <a:t>总体出版情况：约1.</a:t>
            </a:r>
            <a:r>
              <a:rPr lang="en-US" altLang="zh-CN" sz="2100" dirty="0">
                <a:solidFill>
                  <a:schemeClr val="accent1"/>
                </a:solidFill>
                <a:latin typeface="幼圆" panose="02010509060101010101" pitchFamily="49" charset="-122"/>
                <a:ea typeface="幼圆" panose="02010509060101010101" pitchFamily="49" charset="-122"/>
                <a:sym typeface="Arial" panose="020B0604020202020204" pitchFamily="34" charset="0"/>
              </a:rPr>
              <a:t>5</a:t>
            </a:r>
            <a:r>
              <a:rPr lang="zh-CN" altLang="en-US" sz="2100" dirty="0">
                <a:solidFill>
                  <a:schemeClr val="accent1"/>
                </a:solidFill>
                <a:latin typeface="幼圆" panose="02010509060101010101" pitchFamily="49" charset="-122"/>
                <a:ea typeface="幼圆" panose="02010509060101010101" pitchFamily="49" charset="-122"/>
                <a:sym typeface="Arial" panose="020B0604020202020204" pitchFamily="34" charset="0"/>
              </a:rPr>
              <a:t>亿中文文献</a:t>
            </a:r>
            <a:endParaRPr lang="zh-CN" altLang="en-US" sz="2100" dirty="0">
              <a:solidFill>
                <a:schemeClr val="accent1"/>
              </a:solidFill>
              <a:ea typeface="幼圆" panose="02010509060101010101" pitchFamily="49" charset="-122"/>
              <a:sym typeface="Arial" panose="020B0604020202020204" pitchFamily="34" charset="0"/>
            </a:endParaRPr>
          </a:p>
        </p:txBody>
      </p:sp>
      <p:graphicFrame>
        <p:nvGraphicFramePr>
          <p:cNvPr id="16387" name="表格 16386"/>
          <p:cNvGraphicFramePr/>
          <p:nvPr/>
        </p:nvGraphicFramePr>
        <p:xfrm>
          <a:off x="250825" y="1056005"/>
          <a:ext cx="8720455" cy="4023360"/>
        </p:xfrm>
        <a:graphic>
          <a:graphicData uri="http://schemas.openxmlformats.org/drawingml/2006/table">
            <a:tbl>
              <a:tblPr/>
              <a:tblGrid>
                <a:gridCol w="1343025"/>
                <a:gridCol w="1644650"/>
                <a:gridCol w="1449705"/>
                <a:gridCol w="1229995"/>
                <a:gridCol w="1637030"/>
                <a:gridCol w="1416050"/>
              </a:tblGrid>
              <a:tr h="444500">
                <a:tc>
                  <a:txBody>
                    <a:bodyPr wrap="square"/>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2" panose="05020102010507070707" pitchFamily="2" charset="2"/>
                        <a:buChar char=""/>
                        <a:defRPr sz="2000" b="0" i="0" u="none" kern="1200" baseline="0">
                          <a:solidFill>
                            <a:schemeClr val="accent1"/>
                          </a:solidFill>
                          <a:latin typeface="幼圆" panose="02010509060101010101" pitchFamily="49" charset="-122"/>
                          <a:ea typeface="幼圆" panose="02010509060101010101" pitchFamily="49" charset="-122"/>
                        </a:defRPr>
                      </a:lvl1pPr>
                      <a:lvl2pPr lvl="1" algn="l">
                        <a:lnSpc>
                          <a:spcPct val="120000"/>
                        </a:lnSpc>
                        <a:spcBef>
                          <a:spcPct val="0"/>
                        </a:spcBef>
                        <a:spcAft>
                          <a:spcPts val="600"/>
                        </a:spcAft>
                        <a:buClr>
                          <a:srgbClr val="CAA7A3"/>
                        </a:buClr>
                        <a:buFont typeface="幼圆" panose="02010509060101010101" pitchFamily="49" charset="-122"/>
                        <a:defRPr sz="140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Arial" panose="020B0604020202020204" pitchFamily="34" charset="0"/>
                        </a:defRPr>
                      </a:lvl3pPr>
                      <a:lvl4pPr marL="1600200" lvl="3" indent="-228600" algn="l">
                        <a:defRPr sz="1600" kern="1200"/>
                      </a:lvl4pPr>
                      <a:lvl5pPr marL="2057400" lvl="4" indent="-228600" algn="l">
                        <a:defRPr sz="1600" kern="1200"/>
                      </a:lvl5pPr>
                    </a:lstStyle>
                    <a:p>
                      <a:pPr marL="0" lvl="0" indent="0" algn="ctr">
                        <a:buNone/>
                      </a:pPr>
                      <a:r>
                        <a:rPr lang="zh-CN" altLang="en-US" sz="2000" b="1" u="none">
                          <a:solidFill>
                            <a:srgbClr val="CC0000"/>
                          </a:solidFill>
                          <a:sym typeface="宋体" panose="02010600030101010101" pitchFamily="2" charset="-122"/>
                        </a:rPr>
                        <a:t>资源类型</a:t>
                      </a:r>
                      <a:endParaRPr lang="zh-CN" altLang="en-US" sz="2000" b="1" u="none">
                        <a:solidFill>
                          <a:srgbClr val="CC0000"/>
                        </a:solidFill>
                        <a:sym typeface="宋体" panose="02010600030101010101" pitchFamily="2" charset="-122"/>
                      </a:endParaRPr>
                    </a:p>
                  </a:txBody>
                  <a:tcPr marL="0" marR="0" marT="0" marB="0"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solidFill>
                      <a:schemeClr val="accent1">
                        <a:alpha val="50000"/>
                      </a:schemeClr>
                    </a:solidFill>
                  </a:tcPr>
                </a:tc>
                <a:tc>
                  <a:txBody>
                    <a:bodyPr wrap="square"/>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2" panose="05020102010507070707" pitchFamily="2" charset="2"/>
                        <a:buChar char=""/>
                        <a:defRPr sz="2000" b="0" i="0" u="none" kern="1200" baseline="0">
                          <a:solidFill>
                            <a:schemeClr val="accent1"/>
                          </a:solidFill>
                          <a:latin typeface="幼圆" panose="02010509060101010101" pitchFamily="49" charset="-122"/>
                          <a:ea typeface="幼圆" panose="02010509060101010101" pitchFamily="49" charset="-122"/>
                        </a:defRPr>
                      </a:lvl1pPr>
                      <a:lvl2pPr lvl="1" algn="l">
                        <a:lnSpc>
                          <a:spcPct val="120000"/>
                        </a:lnSpc>
                        <a:spcBef>
                          <a:spcPct val="0"/>
                        </a:spcBef>
                        <a:spcAft>
                          <a:spcPts val="600"/>
                        </a:spcAft>
                        <a:buClr>
                          <a:srgbClr val="CAA7A3"/>
                        </a:buClr>
                        <a:buFont typeface="幼圆" panose="02010509060101010101" pitchFamily="49" charset="-122"/>
                        <a:defRPr sz="140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Arial" panose="020B0604020202020204" pitchFamily="34" charset="0"/>
                        </a:defRPr>
                      </a:lvl3pPr>
                      <a:lvl4pPr marL="1600200" lvl="3" indent="-228600" algn="l">
                        <a:defRPr sz="1600" kern="1200"/>
                      </a:lvl4pPr>
                      <a:lvl5pPr marL="2057400" lvl="4" indent="-228600" algn="l">
                        <a:defRPr sz="1600" kern="1200"/>
                      </a:lvl5pPr>
                    </a:lstStyle>
                    <a:p>
                      <a:pPr marL="0" lvl="0" indent="0" algn="ctr">
                        <a:buNone/>
                      </a:pPr>
                      <a:r>
                        <a:rPr lang="zh-CN" altLang="en-US" sz="2000" b="1" u="none">
                          <a:solidFill>
                            <a:srgbClr val="CC0000"/>
                          </a:solidFill>
                          <a:sym typeface="宋体" panose="02010600030101010101" pitchFamily="2" charset="-122"/>
                        </a:rPr>
                        <a:t>文献产出起讫</a:t>
                      </a:r>
                      <a:endParaRPr lang="zh-CN" altLang="en-US" sz="2000" b="1" u="none">
                        <a:solidFill>
                          <a:srgbClr val="CC0000"/>
                        </a:solidFill>
                        <a:sym typeface="宋体" panose="02010600030101010101" pitchFamily="2" charset="-122"/>
                      </a:endParaRPr>
                    </a:p>
                  </a:txBody>
                  <a:tcPr marL="0" marR="0" marT="0" marB="0"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solidFill>
                      <a:schemeClr val="accent1">
                        <a:alpha val="50000"/>
                      </a:schemeClr>
                    </a:solidFill>
                  </a:tcPr>
                </a:tc>
                <a:tc>
                  <a:txBody>
                    <a:bodyPr wrap="square"/>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2" panose="05020102010507070707" pitchFamily="2" charset="2"/>
                        <a:buChar char=""/>
                        <a:defRPr sz="2000" b="0" i="0" u="none" kern="1200" baseline="0">
                          <a:solidFill>
                            <a:schemeClr val="accent1"/>
                          </a:solidFill>
                          <a:latin typeface="幼圆" panose="02010509060101010101" pitchFamily="49" charset="-122"/>
                          <a:ea typeface="幼圆" panose="02010509060101010101" pitchFamily="49" charset="-122"/>
                        </a:defRPr>
                      </a:lvl1pPr>
                      <a:lvl2pPr lvl="1" algn="l">
                        <a:lnSpc>
                          <a:spcPct val="120000"/>
                        </a:lnSpc>
                        <a:spcBef>
                          <a:spcPct val="0"/>
                        </a:spcBef>
                        <a:spcAft>
                          <a:spcPts val="600"/>
                        </a:spcAft>
                        <a:buClr>
                          <a:srgbClr val="CAA7A3"/>
                        </a:buClr>
                        <a:buFont typeface="幼圆" panose="02010509060101010101" pitchFamily="49" charset="-122"/>
                        <a:defRPr sz="140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Arial" panose="020B0604020202020204" pitchFamily="34" charset="0"/>
                        </a:defRPr>
                      </a:lvl3pPr>
                      <a:lvl4pPr marL="1600200" lvl="3" indent="-228600" algn="l">
                        <a:defRPr sz="1600" kern="1200"/>
                      </a:lvl4pPr>
                      <a:lvl5pPr marL="2057400" lvl="4" indent="-228600" algn="l">
                        <a:defRPr sz="1600" kern="1200"/>
                      </a:lvl5pPr>
                    </a:lstStyle>
                    <a:p>
                      <a:pPr marL="0" lvl="0" indent="0" algn="ctr">
                        <a:buNone/>
                      </a:pPr>
                      <a:r>
                        <a:rPr lang="zh-CN" altLang="en-US" sz="2000" b="1" u="none">
                          <a:solidFill>
                            <a:srgbClr val="CC0000"/>
                          </a:solidFill>
                          <a:sym typeface="宋体" panose="02010600030101010101" pitchFamily="2" charset="-122"/>
                        </a:rPr>
                        <a:t>文献量</a:t>
                      </a:r>
                      <a:endParaRPr lang="zh-CN" altLang="en-US" sz="2000" b="1" u="none">
                        <a:solidFill>
                          <a:srgbClr val="CC0000"/>
                        </a:solidFill>
                        <a:sym typeface="宋体" panose="02010600030101010101" pitchFamily="2" charset="-122"/>
                      </a:endParaRPr>
                    </a:p>
                  </a:txBody>
                  <a:tcPr marL="0" marR="0" marT="0" marB="0" vert="horz" anchor="t">
                    <a:lnL w="6350" cap="flat" cmpd="sng">
                      <a:solidFill>
                        <a:srgbClr val="080000"/>
                      </a:solidFill>
                      <a:prstDash val="solid"/>
                      <a:headEnd type="none" w="med" len="med"/>
                      <a:tailEnd type="none" w="med" len="med"/>
                    </a:lnL>
                    <a:lnR w="28575" cap="flat" cmpd="sng">
                      <a:solidFill>
                        <a:schemeClr val="tx1"/>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solidFill>
                      <a:schemeClr val="accent1">
                        <a:alpha val="50000"/>
                      </a:schemeClr>
                    </a:solidFill>
                  </a:tcPr>
                </a:tc>
                <a:tc>
                  <a:txBody>
                    <a:bodyPr wrap="square"/>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2" panose="05020102010507070707" pitchFamily="2" charset="2"/>
                        <a:buChar char=""/>
                        <a:defRPr sz="2000" b="0" i="0" u="none" kern="1200" baseline="0">
                          <a:solidFill>
                            <a:schemeClr val="accent1"/>
                          </a:solidFill>
                          <a:latin typeface="幼圆" panose="02010509060101010101" pitchFamily="49" charset="-122"/>
                          <a:ea typeface="幼圆" panose="02010509060101010101" pitchFamily="49" charset="-122"/>
                        </a:defRPr>
                      </a:lvl1pPr>
                      <a:lvl2pPr lvl="1" algn="l">
                        <a:lnSpc>
                          <a:spcPct val="120000"/>
                        </a:lnSpc>
                        <a:spcBef>
                          <a:spcPct val="0"/>
                        </a:spcBef>
                        <a:spcAft>
                          <a:spcPts val="600"/>
                        </a:spcAft>
                        <a:buClr>
                          <a:srgbClr val="CAA7A3"/>
                        </a:buClr>
                        <a:buFont typeface="幼圆" panose="02010509060101010101" pitchFamily="49" charset="-122"/>
                        <a:defRPr sz="140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Arial" panose="020B0604020202020204" pitchFamily="34" charset="0"/>
                        </a:defRPr>
                      </a:lvl3pPr>
                      <a:lvl4pPr marL="1600200" lvl="3" indent="-228600" algn="l">
                        <a:defRPr sz="1600" kern="1200"/>
                      </a:lvl4pPr>
                      <a:lvl5pPr marL="2057400" lvl="4" indent="-228600" algn="l">
                        <a:defRPr sz="1600" kern="1200"/>
                      </a:lvl5pPr>
                    </a:lstStyle>
                    <a:p>
                      <a:pPr marL="0" lvl="0" indent="0" algn="ctr">
                        <a:buNone/>
                      </a:pPr>
                      <a:r>
                        <a:rPr lang="zh-CN" altLang="en-US" sz="2000" b="1" u="none">
                          <a:solidFill>
                            <a:srgbClr val="CC0000"/>
                          </a:solidFill>
                          <a:sym typeface="宋体" panose="02010600030101010101" pitchFamily="2" charset="-122"/>
                        </a:rPr>
                        <a:t>资源类型</a:t>
                      </a:r>
                      <a:endParaRPr lang="zh-CN" altLang="en-US" sz="2000" b="1" u="none">
                        <a:solidFill>
                          <a:srgbClr val="CC0000"/>
                        </a:solidFill>
                        <a:sym typeface="宋体" panose="02010600030101010101" pitchFamily="2" charset="-122"/>
                      </a:endParaRPr>
                    </a:p>
                  </a:txBody>
                  <a:tcPr marL="0" marR="0" marT="0" marB="0" vert="horz" anchor="t">
                    <a:lnL w="28575" cap="flat" cmpd="sng">
                      <a:solidFill>
                        <a:schemeClr val="tx1"/>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solidFill>
                      <a:schemeClr val="accent1">
                        <a:alpha val="50000"/>
                      </a:schemeClr>
                    </a:solidFill>
                  </a:tcPr>
                </a:tc>
                <a:tc>
                  <a:txBody>
                    <a:bodyPr wrap="square"/>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2" panose="05020102010507070707" pitchFamily="2" charset="2"/>
                        <a:buChar char=""/>
                        <a:defRPr sz="2000" b="0" i="0" u="none" kern="1200" baseline="0">
                          <a:solidFill>
                            <a:schemeClr val="accent1"/>
                          </a:solidFill>
                          <a:latin typeface="幼圆" panose="02010509060101010101" pitchFamily="49" charset="-122"/>
                          <a:ea typeface="幼圆" panose="02010509060101010101" pitchFamily="49" charset="-122"/>
                        </a:defRPr>
                      </a:lvl1pPr>
                      <a:lvl2pPr lvl="1" algn="l">
                        <a:lnSpc>
                          <a:spcPct val="120000"/>
                        </a:lnSpc>
                        <a:spcBef>
                          <a:spcPct val="0"/>
                        </a:spcBef>
                        <a:spcAft>
                          <a:spcPts val="600"/>
                        </a:spcAft>
                        <a:buClr>
                          <a:srgbClr val="CAA7A3"/>
                        </a:buClr>
                        <a:buFont typeface="幼圆" panose="02010509060101010101" pitchFamily="49" charset="-122"/>
                        <a:defRPr sz="140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Arial" panose="020B0604020202020204" pitchFamily="34" charset="0"/>
                        </a:defRPr>
                      </a:lvl3pPr>
                      <a:lvl4pPr marL="1600200" lvl="3" indent="-228600" algn="l">
                        <a:defRPr sz="1600" kern="1200"/>
                      </a:lvl4pPr>
                      <a:lvl5pPr marL="2057400" lvl="4" indent="-228600" algn="l">
                        <a:defRPr sz="1600" kern="1200"/>
                      </a:lvl5pPr>
                    </a:lstStyle>
                    <a:p>
                      <a:pPr marL="0" lvl="0" indent="0" algn="ctr">
                        <a:buNone/>
                      </a:pPr>
                      <a:r>
                        <a:rPr lang="zh-CN" altLang="en-US" sz="2000" b="1" u="none">
                          <a:solidFill>
                            <a:srgbClr val="CC0000"/>
                          </a:solidFill>
                          <a:sym typeface="宋体" panose="02010600030101010101" pitchFamily="2" charset="-122"/>
                        </a:rPr>
                        <a:t>文献产出起讫</a:t>
                      </a:r>
                      <a:endParaRPr lang="zh-CN" altLang="en-US" sz="2000" b="1" u="none">
                        <a:solidFill>
                          <a:srgbClr val="CC0000"/>
                        </a:solidFill>
                        <a:sym typeface="宋体" panose="02010600030101010101" pitchFamily="2" charset="-122"/>
                      </a:endParaRPr>
                    </a:p>
                  </a:txBody>
                  <a:tcPr marL="0" marR="0" marT="0" marB="0"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solidFill>
                      <a:schemeClr val="accent1">
                        <a:alpha val="50000"/>
                      </a:schemeClr>
                    </a:solidFill>
                  </a:tcPr>
                </a:tc>
                <a:tc>
                  <a:txBody>
                    <a:bodyPr wrap="square"/>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2" panose="05020102010507070707" pitchFamily="2" charset="2"/>
                        <a:buChar char=""/>
                        <a:defRPr sz="2000" b="0" i="0" u="none" kern="1200" baseline="0">
                          <a:solidFill>
                            <a:schemeClr val="accent1"/>
                          </a:solidFill>
                          <a:latin typeface="幼圆" panose="02010509060101010101" pitchFamily="49" charset="-122"/>
                          <a:ea typeface="幼圆" panose="02010509060101010101" pitchFamily="49" charset="-122"/>
                        </a:defRPr>
                      </a:lvl1pPr>
                      <a:lvl2pPr lvl="1" algn="l">
                        <a:lnSpc>
                          <a:spcPct val="120000"/>
                        </a:lnSpc>
                        <a:spcBef>
                          <a:spcPct val="0"/>
                        </a:spcBef>
                        <a:spcAft>
                          <a:spcPts val="600"/>
                        </a:spcAft>
                        <a:buClr>
                          <a:srgbClr val="CAA7A3"/>
                        </a:buClr>
                        <a:buFont typeface="幼圆" panose="02010509060101010101" pitchFamily="49" charset="-122"/>
                        <a:defRPr sz="140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Arial" panose="020B0604020202020204" pitchFamily="34" charset="0"/>
                        </a:defRPr>
                      </a:lvl3pPr>
                      <a:lvl4pPr marL="1600200" lvl="3" indent="-228600" algn="l">
                        <a:defRPr sz="1600" kern="1200"/>
                      </a:lvl4pPr>
                      <a:lvl5pPr marL="2057400" lvl="4" indent="-228600" algn="l">
                        <a:defRPr sz="1600" kern="1200"/>
                      </a:lvl5pPr>
                    </a:lstStyle>
                    <a:p>
                      <a:pPr marL="0" lvl="0" indent="0" algn="ctr">
                        <a:buNone/>
                      </a:pPr>
                      <a:r>
                        <a:rPr lang="zh-CN" altLang="en-US" sz="2000" b="1" u="none">
                          <a:solidFill>
                            <a:srgbClr val="CC0000"/>
                          </a:solidFill>
                          <a:sym typeface="宋体" panose="02010600030101010101" pitchFamily="2" charset="-122"/>
                        </a:rPr>
                        <a:t>文献量</a:t>
                      </a:r>
                      <a:endParaRPr lang="zh-CN" altLang="en-US" sz="2000" b="1" u="none">
                        <a:solidFill>
                          <a:srgbClr val="CC0000"/>
                        </a:solidFill>
                        <a:sym typeface="宋体" panose="02010600030101010101" pitchFamily="2" charset="-122"/>
                      </a:endParaRPr>
                    </a:p>
                  </a:txBody>
                  <a:tcPr marL="0" marR="0" marT="0" marB="0"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solidFill>
                      <a:schemeClr val="accent1">
                        <a:alpha val="50000"/>
                      </a:schemeClr>
                    </a:solidFill>
                  </a:tcPr>
                </a:tc>
              </a:tr>
              <a:tr h="426720">
                <a:tc>
                  <a:txBody>
                    <a:bodyPr wrap="square"/>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2" panose="05020102010507070707" pitchFamily="2" charset="2"/>
                        <a:buChar char=""/>
                        <a:defRPr sz="2000" b="0" i="0" u="none" kern="1200" baseline="0">
                          <a:solidFill>
                            <a:schemeClr val="accent1"/>
                          </a:solidFill>
                          <a:latin typeface="幼圆" panose="02010509060101010101" pitchFamily="49" charset="-122"/>
                          <a:ea typeface="幼圆" panose="02010509060101010101" pitchFamily="49" charset="-122"/>
                        </a:defRPr>
                      </a:lvl1pPr>
                      <a:lvl2pPr lvl="1" algn="l">
                        <a:lnSpc>
                          <a:spcPct val="120000"/>
                        </a:lnSpc>
                        <a:spcBef>
                          <a:spcPct val="0"/>
                        </a:spcBef>
                        <a:spcAft>
                          <a:spcPts val="600"/>
                        </a:spcAft>
                        <a:buClr>
                          <a:srgbClr val="CAA7A3"/>
                        </a:buClr>
                        <a:buFont typeface="幼圆" panose="02010509060101010101" pitchFamily="49" charset="-122"/>
                        <a:defRPr sz="140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Arial" panose="020B0604020202020204" pitchFamily="34" charset="0"/>
                        </a:defRPr>
                      </a:lvl3pPr>
                      <a:lvl4pPr marL="1600200" lvl="3" indent="-228600" algn="l">
                        <a:defRPr sz="1600" kern="1200"/>
                      </a:lvl4pPr>
                      <a:lvl5pPr marL="2057400" lvl="4" indent="-228600" algn="l">
                        <a:defRPr sz="1600" kern="1200"/>
                      </a:lvl5pPr>
                    </a:lstStyle>
                    <a:p>
                      <a:pPr marL="0" lvl="0" algn="l" fontAlgn="auto">
                        <a:lnSpc>
                          <a:spcPct val="100000"/>
                        </a:lnSpc>
                        <a:buNone/>
                      </a:pPr>
                      <a:r>
                        <a:rPr lang="zh-CN" altLang="en-US" sz="2000" b="1" u="none" kern="0" dirty="0" smtClean="0">
                          <a:solidFill>
                            <a:schemeClr val="accent5">
                              <a:lumMod val="75000"/>
                            </a:schemeClr>
                          </a:solidFill>
                          <a:sym typeface="宋体" panose="02010600030101010101" pitchFamily="2" charset="-122"/>
                        </a:rPr>
                        <a:t>学术期刊</a:t>
                      </a:r>
                      <a:endParaRPr lang="zh-CN" altLang="en-US" sz="2000" b="1" u="none" kern="0" dirty="0" smtClean="0">
                        <a:solidFill>
                          <a:schemeClr val="accent5">
                            <a:lumMod val="75000"/>
                          </a:schemeClr>
                        </a:solidFill>
                        <a:sym typeface="宋体" panose="02010600030101010101" pitchFamily="2" charset="-122"/>
                      </a:endParaRPr>
                    </a:p>
                  </a:txBody>
                  <a:tcPr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wrap="square"/>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2" panose="05020102010507070707" pitchFamily="2" charset="2"/>
                        <a:buChar char=""/>
                        <a:defRPr sz="2000" b="0" i="0" u="none" kern="1200" baseline="0">
                          <a:solidFill>
                            <a:schemeClr val="accent1"/>
                          </a:solidFill>
                          <a:latin typeface="幼圆" panose="02010509060101010101" pitchFamily="49" charset="-122"/>
                          <a:ea typeface="幼圆" panose="02010509060101010101" pitchFamily="49" charset="-122"/>
                        </a:defRPr>
                      </a:lvl1pPr>
                      <a:lvl2pPr lvl="1" algn="l">
                        <a:lnSpc>
                          <a:spcPct val="120000"/>
                        </a:lnSpc>
                        <a:spcBef>
                          <a:spcPct val="0"/>
                        </a:spcBef>
                        <a:spcAft>
                          <a:spcPts val="600"/>
                        </a:spcAft>
                        <a:buClr>
                          <a:srgbClr val="CAA7A3"/>
                        </a:buClr>
                        <a:buFont typeface="幼圆" panose="02010509060101010101" pitchFamily="49" charset="-122"/>
                        <a:defRPr sz="140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Arial" panose="020B0604020202020204" pitchFamily="34" charset="0"/>
                        </a:defRPr>
                      </a:lvl3pPr>
                      <a:lvl4pPr marL="1600200" lvl="3" indent="-228600" algn="l">
                        <a:defRPr sz="1600" kern="1200"/>
                      </a:lvl4pPr>
                      <a:lvl5pPr marL="2057400" lvl="4" indent="-228600" algn="l">
                        <a:defRPr sz="1600" kern="1200"/>
                      </a:lvl5pPr>
                    </a:lstStyle>
                    <a:p>
                      <a:pPr marL="0" lvl="0" algn="l" fontAlgn="auto">
                        <a:lnSpc>
                          <a:spcPct val="100000"/>
                        </a:lnSpc>
                        <a:buNone/>
                      </a:pPr>
                      <a:r>
                        <a:rPr lang="zh-CN" altLang="en-US" sz="2000" b="1" u="none" kern="0" dirty="0" smtClean="0">
                          <a:solidFill>
                            <a:schemeClr val="accent5">
                              <a:lumMod val="75000"/>
                            </a:schemeClr>
                          </a:solidFill>
                          <a:sym typeface="宋体" panose="02010600030101010101" pitchFamily="2" charset="-122"/>
                        </a:rPr>
                        <a:t>1915年至今</a:t>
                      </a:r>
                      <a:endParaRPr lang="zh-CN" altLang="en-US" sz="2000" b="1" u="none" kern="0" dirty="0" smtClean="0">
                        <a:solidFill>
                          <a:schemeClr val="accent5">
                            <a:lumMod val="75000"/>
                          </a:schemeClr>
                        </a:solidFill>
                        <a:sym typeface="宋体" panose="02010600030101010101" pitchFamily="2" charset="-122"/>
                      </a:endParaRPr>
                    </a:p>
                  </a:txBody>
                  <a:tcPr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wrap="square"/>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2" panose="05020102010507070707" pitchFamily="2" charset="2"/>
                        <a:buChar char=""/>
                        <a:defRPr sz="2000" b="0" i="0" u="none" kern="1200" baseline="0">
                          <a:solidFill>
                            <a:schemeClr val="accent1"/>
                          </a:solidFill>
                          <a:latin typeface="幼圆" panose="02010509060101010101" pitchFamily="49" charset="-122"/>
                          <a:ea typeface="幼圆" panose="02010509060101010101" pitchFamily="49" charset="-122"/>
                        </a:defRPr>
                      </a:lvl1pPr>
                      <a:lvl2pPr lvl="1" algn="l">
                        <a:lnSpc>
                          <a:spcPct val="120000"/>
                        </a:lnSpc>
                        <a:spcBef>
                          <a:spcPct val="0"/>
                        </a:spcBef>
                        <a:spcAft>
                          <a:spcPts val="600"/>
                        </a:spcAft>
                        <a:buClr>
                          <a:srgbClr val="CAA7A3"/>
                        </a:buClr>
                        <a:buFont typeface="幼圆" panose="02010509060101010101" pitchFamily="49" charset="-122"/>
                        <a:defRPr sz="140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Arial" panose="020B0604020202020204" pitchFamily="34" charset="0"/>
                        </a:defRPr>
                      </a:lvl3pPr>
                      <a:lvl4pPr marL="1600200" lvl="3" indent="-228600" algn="l">
                        <a:defRPr sz="1600" kern="1200"/>
                      </a:lvl4pPr>
                      <a:lvl5pPr marL="2057400" lvl="4" indent="-228600" algn="l">
                        <a:defRPr sz="1600" kern="1200"/>
                      </a:lvl5pPr>
                    </a:lstStyle>
                    <a:p>
                      <a:pPr marL="0" lvl="0" indent="0" algn="l">
                        <a:buNone/>
                      </a:pPr>
                      <a:r>
                        <a:rPr lang="zh-CN" altLang="en-US" sz="2000" b="1" dirty="0">
                          <a:solidFill>
                            <a:schemeClr val="accent5">
                              <a:lumMod val="75000"/>
                            </a:schemeClr>
                          </a:solidFill>
                          <a:latin typeface="Times New Roman" panose="02020603050405020304" pitchFamily="18" charset="0"/>
                          <a:ea typeface="宋体" panose="02010600030101010101" pitchFamily="2" charset="-122"/>
                          <a:sym typeface="+mn-ea"/>
                        </a:rPr>
                        <a:t>48,155,376</a:t>
                      </a:r>
                      <a:endParaRPr lang="zh-CN" altLang="en-US" sz="2000" b="1" dirty="0">
                        <a:solidFill>
                          <a:schemeClr val="accent5">
                            <a:lumMod val="75000"/>
                          </a:schemeClr>
                        </a:solidFill>
                        <a:latin typeface="Times New Roman" panose="02020603050405020304" pitchFamily="18" charset="0"/>
                        <a:ea typeface="宋体" panose="02010600030101010101" pitchFamily="2" charset="-122"/>
                        <a:sym typeface="+mn-ea"/>
                      </a:endParaRPr>
                    </a:p>
                  </a:txBody>
                  <a:tcPr vert="horz" anchor="t">
                    <a:lnL w="6350" cap="flat" cmpd="sng">
                      <a:solidFill>
                        <a:srgbClr val="080000"/>
                      </a:solidFill>
                      <a:prstDash val="solid"/>
                      <a:headEnd type="none" w="med" len="med"/>
                      <a:tailEnd type="none" w="med" len="med"/>
                    </a:lnL>
                    <a:lnR w="28575" cap="flat" cmpd="sng">
                      <a:solidFill>
                        <a:schemeClr val="tx1"/>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wrap="square"/>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2" panose="05020102010507070707" pitchFamily="2" charset="2"/>
                        <a:buChar char=""/>
                        <a:defRPr sz="2000" b="0" i="0" u="none" kern="1200" baseline="0">
                          <a:solidFill>
                            <a:schemeClr val="accent1"/>
                          </a:solidFill>
                          <a:latin typeface="幼圆" panose="02010509060101010101" pitchFamily="49" charset="-122"/>
                          <a:ea typeface="幼圆" panose="02010509060101010101" pitchFamily="49" charset="-122"/>
                        </a:defRPr>
                      </a:lvl1pPr>
                      <a:lvl2pPr lvl="1" algn="l">
                        <a:lnSpc>
                          <a:spcPct val="120000"/>
                        </a:lnSpc>
                        <a:spcBef>
                          <a:spcPct val="0"/>
                        </a:spcBef>
                        <a:spcAft>
                          <a:spcPts val="600"/>
                        </a:spcAft>
                        <a:buClr>
                          <a:srgbClr val="CAA7A3"/>
                        </a:buClr>
                        <a:buFont typeface="幼圆" panose="02010509060101010101" pitchFamily="49" charset="-122"/>
                        <a:defRPr sz="140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Arial" panose="020B0604020202020204" pitchFamily="34" charset="0"/>
                        </a:defRPr>
                      </a:lvl3pPr>
                      <a:lvl4pPr marL="1600200" lvl="3" indent="-228600" algn="l">
                        <a:defRPr sz="1600" kern="1200"/>
                      </a:lvl4pPr>
                      <a:lvl5pPr marL="2057400" lvl="4" indent="-228600" algn="l">
                        <a:defRPr sz="1600" kern="1200"/>
                      </a:lvl5pPr>
                    </a:lstStyle>
                    <a:p>
                      <a:pPr marL="0" lvl="0" algn="l" fontAlgn="auto">
                        <a:lnSpc>
                          <a:spcPct val="100000"/>
                        </a:lnSpc>
                        <a:buNone/>
                      </a:pPr>
                      <a:r>
                        <a:rPr lang="zh-CN" altLang="en-US" sz="2000" b="1" u="none" kern="0" dirty="0" smtClean="0">
                          <a:solidFill>
                            <a:schemeClr val="accent5">
                              <a:lumMod val="75000"/>
                            </a:schemeClr>
                          </a:solidFill>
                          <a:sym typeface="宋体" panose="02010600030101010101" pitchFamily="2" charset="-122"/>
                        </a:rPr>
                        <a:t>工具书</a:t>
                      </a:r>
                      <a:endParaRPr lang="zh-CN" altLang="en-US" sz="2000" b="1" u="none" kern="0" dirty="0" smtClean="0">
                        <a:solidFill>
                          <a:schemeClr val="accent5">
                            <a:lumMod val="75000"/>
                          </a:schemeClr>
                        </a:solidFill>
                        <a:sym typeface="宋体" panose="02010600030101010101" pitchFamily="2" charset="-122"/>
                      </a:endParaRPr>
                    </a:p>
                  </a:txBody>
                  <a:tcPr marL="90170" marR="90170" marT="46990" marB="46990" vert="horz" anchor="t">
                    <a:lnL w="28575" cap="flat" cmpd="sng">
                      <a:solidFill>
                        <a:schemeClr val="tx1"/>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wrap="square"/>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2" panose="05020102010507070707" pitchFamily="2" charset="2"/>
                        <a:buChar char=""/>
                        <a:defRPr sz="2000" b="0" i="0" u="none" kern="1200" baseline="0">
                          <a:solidFill>
                            <a:schemeClr val="accent1"/>
                          </a:solidFill>
                          <a:latin typeface="幼圆" panose="02010509060101010101" pitchFamily="49" charset="-122"/>
                          <a:ea typeface="幼圆" panose="02010509060101010101" pitchFamily="49" charset="-122"/>
                        </a:defRPr>
                      </a:lvl1pPr>
                      <a:lvl2pPr lvl="1" algn="l">
                        <a:lnSpc>
                          <a:spcPct val="120000"/>
                        </a:lnSpc>
                        <a:spcBef>
                          <a:spcPct val="0"/>
                        </a:spcBef>
                        <a:spcAft>
                          <a:spcPts val="600"/>
                        </a:spcAft>
                        <a:buClr>
                          <a:srgbClr val="CAA7A3"/>
                        </a:buClr>
                        <a:buFont typeface="幼圆" panose="02010509060101010101" pitchFamily="49" charset="-122"/>
                        <a:defRPr sz="140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Arial" panose="020B0604020202020204" pitchFamily="34" charset="0"/>
                        </a:defRPr>
                      </a:lvl3pPr>
                      <a:lvl4pPr marL="1600200" lvl="3" indent="-228600" algn="l">
                        <a:defRPr sz="1600" kern="1200"/>
                      </a:lvl4pPr>
                      <a:lvl5pPr marL="2057400" lvl="4" indent="-228600" algn="l">
                        <a:defRPr sz="1600" kern="1200"/>
                      </a:lvl5pPr>
                    </a:lstStyle>
                    <a:p>
                      <a:pPr marL="0" lvl="0" algn="l" fontAlgn="auto">
                        <a:lnSpc>
                          <a:spcPct val="100000"/>
                        </a:lnSpc>
                        <a:buNone/>
                      </a:pPr>
                      <a:r>
                        <a:rPr lang="zh-CN" altLang="en-US" sz="2000" b="1" u="none" kern="0" dirty="0" smtClean="0">
                          <a:solidFill>
                            <a:schemeClr val="accent5">
                              <a:lumMod val="75000"/>
                            </a:schemeClr>
                          </a:solidFill>
                          <a:sym typeface="宋体" panose="02010600030101010101" pitchFamily="2" charset="-122"/>
                        </a:rPr>
                        <a:t>1973年至今</a:t>
                      </a:r>
                      <a:endParaRPr lang="zh-CN" altLang="en-US" sz="2000" b="1" u="none" kern="0" dirty="0" smtClean="0">
                        <a:solidFill>
                          <a:schemeClr val="accent5">
                            <a:lumMod val="75000"/>
                          </a:schemeClr>
                        </a:solidFill>
                        <a:sym typeface="宋体" panose="02010600030101010101" pitchFamily="2" charset="-122"/>
                      </a:endParaRPr>
                    </a:p>
                  </a:txBody>
                  <a:tcPr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wrap="square"/>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2" panose="05020102010507070707" pitchFamily="2" charset="2"/>
                        <a:buChar char=""/>
                        <a:defRPr sz="2000" b="0" i="0" u="none" kern="1200" baseline="0">
                          <a:solidFill>
                            <a:schemeClr val="accent1"/>
                          </a:solidFill>
                          <a:latin typeface="幼圆" panose="02010509060101010101" pitchFamily="49" charset="-122"/>
                          <a:ea typeface="幼圆" panose="02010509060101010101" pitchFamily="49" charset="-122"/>
                        </a:defRPr>
                      </a:lvl1pPr>
                      <a:lvl2pPr lvl="1" algn="l">
                        <a:lnSpc>
                          <a:spcPct val="120000"/>
                        </a:lnSpc>
                        <a:spcBef>
                          <a:spcPct val="0"/>
                        </a:spcBef>
                        <a:spcAft>
                          <a:spcPts val="600"/>
                        </a:spcAft>
                        <a:buClr>
                          <a:srgbClr val="CAA7A3"/>
                        </a:buClr>
                        <a:buFont typeface="幼圆" panose="02010509060101010101" pitchFamily="49" charset="-122"/>
                        <a:defRPr sz="140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Arial" panose="020B0604020202020204" pitchFamily="34" charset="0"/>
                        </a:defRPr>
                      </a:lvl3pPr>
                      <a:lvl4pPr marL="1600200" lvl="3" indent="-228600" algn="l">
                        <a:defRPr sz="1600" kern="1200"/>
                      </a:lvl4pPr>
                      <a:lvl5pPr marL="2057400" lvl="4" indent="-228600" algn="l">
                        <a:defRPr sz="1600" kern="1200"/>
                      </a:lvl5pPr>
                    </a:lstStyle>
                    <a:p>
                      <a:pPr marL="0" lvl="0" indent="0" algn="l">
                        <a:buNone/>
                      </a:pPr>
                      <a:r>
                        <a:rPr lang="zh-CN" altLang="en-US" sz="2000" b="1" u="none" dirty="0">
                          <a:solidFill>
                            <a:schemeClr val="accent5">
                              <a:lumMod val="75000"/>
                            </a:schemeClr>
                          </a:solidFill>
                          <a:latin typeface="Times New Roman" panose="02020603050405020304" pitchFamily="18" charset="0"/>
                          <a:ea typeface="宋体" panose="02010600030101010101" pitchFamily="2" charset="-122"/>
                          <a:sym typeface="宋体" panose="02010600030101010101" pitchFamily="2" charset="-122"/>
                        </a:rPr>
                        <a:t>20</a:t>
                      </a:r>
                      <a:r>
                        <a:rPr lang="zh-CN" altLang="en-US" sz="2000" b="1" dirty="0">
                          <a:solidFill>
                            <a:schemeClr val="accent5">
                              <a:lumMod val="75000"/>
                            </a:schemeClr>
                          </a:solidFill>
                          <a:latin typeface="Times New Roman" panose="02020603050405020304" pitchFamily="18" charset="0"/>
                          <a:ea typeface="宋体" panose="02010600030101010101" pitchFamily="2" charset="-122"/>
                          <a:sym typeface="+mn-ea"/>
                        </a:rPr>
                        <a:t>,</a:t>
                      </a:r>
                      <a:r>
                        <a:rPr lang="zh-CN" altLang="en-US" sz="2000" b="1" u="none" dirty="0">
                          <a:solidFill>
                            <a:schemeClr val="accent5">
                              <a:lumMod val="75000"/>
                            </a:schemeClr>
                          </a:solidFill>
                          <a:latin typeface="Times New Roman" panose="02020603050405020304" pitchFamily="18" charset="0"/>
                          <a:ea typeface="宋体" panose="02010600030101010101" pitchFamily="2" charset="-122"/>
                          <a:sym typeface="宋体" panose="02010600030101010101" pitchFamily="2" charset="-122"/>
                        </a:rPr>
                        <a:t>529</a:t>
                      </a:r>
                      <a:r>
                        <a:rPr lang="zh-CN" altLang="en-US" sz="2000" b="1" dirty="0">
                          <a:solidFill>
                            <a:schemeClr val="accent5">
                              <a:lumMod val="75000"/>
                            </a:schemeClr>
                          </a:solidFill>
                          <a:latin typeface="Times New Roman" panose="02020603050405020304" pitchFamily="18" charset="0"/>
                          <a:ea typeface="宋体" panose="02010600030101010101" pitchFamily="2" charset="-122"/>
                          <a:sym typeface="+mn-ea"/>
                        </a:rPr>
                        <a:t>,</a:t>
                      </a:r>
                      <a:r>
                        <a:rPr lang="zh-CN" altLang="en-US" sz="2000" b="1" u="none" dirty="0">
                          <a:solidFill>
                            <a:schemeClr val="accent5">
                              <a:lumMod val="75000"/>
                            </a:schemeClr>
                          </a:solidFill>
                          <a:latin typeface="Times New Roman" panose="02020603050405020304" pitchFamily="18" charset="0"/>
                          <a:ea typeface="宋体" panose="02010600030101010101" pitchFamily="2" charset="-122"/>
                          <a:sym typeface="宋体" panose="02010600030101010101" pitchFamily="2" charset="-122"/>
                        </a:rPr>
                        <a:t>191</a:t>
                      </a:r>
                      <a:endParaRPr lang="zh-CN" altLang="en-US" sz="2000" b="1" u="none" dirty="0">
                        <a:solidFill>
                          <a:schemeClr val="accent5">
                            <a:lumMod val="75000"/>
                          </a:schemeClr>
                        </a:solidFill>
                        <a:latin typeface="Times New Roman" panose="02020603050405020304" pitchFamily="18" charset="0"/>
                        <a:ea typeface="宋体" panose="02010600030101010101" pitchFamily="2" charset="-122"/>
                        <a:sym typeface="宋体" panose="02010600030101010101" pitchFamily="2" charset="-122"/>
                      </a:endParaRPr>
                    </a:p>
                  </a:txBody>
                  <a:tcPr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434975">
                <a:tc>
                  <a:txBody>
                    <a:bodyPr wrap="square"/>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2" panose="05020102010507070707" pitchFamily="2" charset="2"/>
                        <a:buChar char=""/>
                        <a:defRPr sz="2000" b="0" i="0" u="none" kern="1200" baseline="0">
                          <a:solidFill>
                            <a:schemeClr val="accent1"/>
                          </a:solidFill>
                          <a:latin typeface="幼圆" panose="02010509060101010101" pitchFamily="49" charset="-122"/>
                          <a:ea typeface="幼圆" panose="02010509060101010101" pitchFamily="49" charset="-122"/>
                        </a:defRPr>
                      </a:lvl1pPr>
                      <a:lvl2pPr lvl="1" algn="l">
                        <a:lnSpc>
                          <a:spcPct val="120000"/>
                        </a:lnSpc>
                        <a:spcBef>
                          <a:spcPct val="0"/>
                        </a:spcBef>
                        <a:spcAft>
                          <a:spcPts val="600"/>
                        </a:spcAft>
                        <a:buClr>
                          <a:srgbClr val="CAA7A3"/>
                        </a:buClr>
                        <a:buFont typeface="幼圆" panose="02010509060101010101" pitchFamily="49" charset="-122"/>
                        <a:defRPr sz="140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Arial" panose="020B0604020202020204" pitchFamily="34" charset="0"/>
                        </a:defRPr>
                      </a:lvl3pPr>
                      <a:lvl4pPr marL="1600200" lvl="3" indent="-228600" algn="l">
                        <a:defRPr sz="1600" kern="1200"/>
                      </a:lvl4pPr>
                      <a:lvl5pPr marL="2057400" lvl="4" indent="-228600" algn="l">
                        <a:defRPr sz="1600" kern="1200"/>
                      </a:lvl5pPr>
                    </a:lstStyle>
                    <a:p>
                      <a:pPr marL="0" lvl="0" algn="l" fontAlgn="auto">
                        <a:lnSpc>
                          <a:spcPct val="100000"/>
                        </a:lnSpc>
                        <a:buNone/>
                      </a:pPr>
                      <a:r>
                        <a:rPr lang="zh-CN" altLang="en-US" sz="2000" b="1" u="none" kern="0" dirty="0" smtClean="0">
                          <a:solidFill>
                            <a:schemeClr val="accent5">
                              <a:lumMod val="75000"/>
                            </a:schemeClr>
                          </a:solidFill>
                          <a:sym typeface="宋体" panose="02010600030101010101" pitchFamily="2" charset="-122"/>
                        </a:rPr>
                        <a:t>学术辑刊</a:t>
                      </a:r>
                      <a:endParaRPr lang="zh-CN" altLang="en-US" sz="2000" b="1" u="none" kern="0" dirty="0" smtClean="0">
                        <a:solidFill>
                          <a:schemeClr val="accent5">
                            <a:lumMod val="75000"/>
                          </a:schemeClr>
                        </a:solidFill>
                        <a:sym typeface="宋体" panose="02010600030101010101" pitchFamily="2" charset="-122"/>
                      </a:endParaRPr>
                    </a:p>
                  </a:txBody>
                  <a:tcPr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wrap="square"/>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2" panose="05020102010507070707" pitchFamily="2" charset="2"/>
                        <a:buChar char=""/>
                        <a:defRPr sz="2000" b="0" i="0" u="none" kern="1200" baseline="0">
                          <a:solidFill>
                            <a:schemeClr val="accent1"/>
                          </a:solidFill>
                          <a:latin typeface="幼圆" panose="02010509060101010101" pitchFamily="49" charset="-122"/>
                          <a:ea typeface="幼圆" panose="02010509060101010101" pitchFamily="49" charset="-122"/>
                        </a:defRPr>
                      </a:lvl1pPr>
                      <a:lvl2pPr lvl="1" algn="l">
                        <a:lnSpc>
                          <a:spcPct val="120000"/>
                        </a:lnSpc>
                        <a:spcBef>
                          <a:spcPct val="0"/>
                        </a:spcBef>
                        <a:spcAft>
                          <a:spcPts val="600"/>
                        </a:spcAft>
                        <a:buClr>
                          <a:srgbClr val="CAA7A3"/>
                        </a:buClr>
                        <a:buFont typeface="幼圆" panose="02010509060101010101" pitchFamily="49" charset="-122"/>
                        <a:defRPr sz="140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Arial" panose="020B0604020202020204" pitchFamily="34" charset="0"/>
                        </a:defRPr>
                      </a:lvl3pPr>
                      <a:lvl4pPr marL="1600200" lvl="3" indent="-228600" algn="l">
                        <a:defRPr sz="1600" kern="1200"/>
                      </a:lvl4pPr>
                      <a:lvl5pPr marL="2057400" lvl="4" indent="-228600" algn="l">
                        <a:defRPr sz="1600" kern="1200"/>
                      </a:lvl5pPr>
                    </a:lstStyle>
                    <a:p>
                      <a:pPr marL="0" lvl="0" algn="l" fontAlgn="auto">
                        <a:lnSpc>
                          <a:spcPct val="100000"/>
                        </a:lnSpc>
                        <a:buNone/>
                      </a:pPr>
                      <a:r>
                        <a:rPr lang="zh-CN" altLang="en-US" sz="2000" b="1" u="none" kern="0" dirty="0" smtClean="0">
                          <a:solidFill>
                            <a:schemeClr val="accent5">
                              <a:lumMod val="75000"/>
                            </a:schemeClr>
                          </a:solidFill>
                          <a:sym typeface="宋体" panose="02010600030101010101" pitchFamily="2" charset="-122"/>
                        </a:rPr>
                        <a:t>19</a:t>
                      </a:r>
                      <a:r>
                        <a:rPr lang="en-US" altLang="zh-CN" sz="2000" b="1" u="none" kern="0" dirty="0" smtClean="0">
                          <a:solidFill>
                            <a:schemeClr val="accent5">
                              <a:lumMod val="75000"/>
                            </a:schemeClr>
                          </a:solidFill>
                          <a:sym typeface="宋体" panose="02010600030101010101" pitchFamily="2" charset="-122"/>
                        </a:rPr>
                        <a:t>75</a:t>
                      </a:r>
                      <a:r>
                        <a:rPr lang="zh-CN" altLang="en-US" sz="2000" b="1" u="none" kern="0" dirty="0" smtClean="0">
                          <a:solidFill>
                            <a:schemeClr val="accent5">
                              <a:lumMod val="75000"/>
                            </a:schemeClr>
                          </a:solidFill>
                          <a:sym typeface="宋体" panose="02010600030101010101" pitchFamily="2" charset="-122"/>
                        </a:rPr>
                        <a:t>年至今</a:t>
                      </a:r>
                      <a:endParaRPr lang="zh-CN" altLang="en-US" sz="2000" b="1" u="none" kern="0" dirty="0" smtClean="0">
                        <a:solidFill>
                          <a:schemeClr val="accent5">
                            <a:lumMod val="75000"/>
                          </a:schemeClr>
                        </a:solidFill>
                        <a:sym typeface="宋体" panose="02010600030101010101" pitchFamily="2" charset="-122"/>
                      </a:endParaRPr>
                    </a:p>
                  </a:txBody>
                  <a:tcPr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wrap="square"/>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2" panose="05020102010507070707" pitchFamily="2" charset="2"/>
                        <a:buChar char=""/>
                        <a:defRPr sz="2000" b="0" i="0" u="none" kern="1200" baseline="0">
                          <a:solidFill>
                            <a:schemeClr val="accent1"/>
                          </a:solidFill>
                          <a:latin typeface="幼圆" panose="02010509060101010101" pitchFamily="49" charset="-122"/>
                          <a:ea typeface="幼圆" panose="02010509060101010101" pitchFamily="49" charset="-122"/>
                        </a:defRPr>
                      </a:lvl1pPr>
                      <a:lvl2pPr lvl="1" algn="l">
                        <a:lnSpc>
                          <a:spcPct val="120000"/>
                        </a:lnSpc>
                        <a:spcBef>
                          <a:spcPct val="0"/>
                        </a:spcBef>
                        <a:spcAft>
                          <a:spcPts val="600"/>
                        </a:spcAft>
                        <a:buClr>
                          <a:srgbClr val="CAA7A3"/>
                        </a:buClr>
                        <a:buFont typeface="幼圆" panose="02010509060101010101" pitchFamily="49" charset="-122"/>
                        <a:defRPr sz="140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Arial" panose="020B0604020202020204" pitchFamily="34" charset="0"/>
                        </a:defRPr>
                      </a:lvl3pPr>
                      <a:lvl4pPr marL="1600200" lvl="3" indent="-228600" algn="l">
                        <a:defRPr sz="1600" kern="1200"/>
                      </a:lvl4pPr>
                      <a:lvl5pPr marL="2057400" lvl="4" indent="-228600" algn="l">
                        <a:defRPr sz="1600" kern="1200"/>
                      </a:lvl5pPr>
                    </a:lstStyle>
                    <a:p>
                      <a:pPr marL="0" lvl="0" indent="0" algn="l">
                        <a:buNone/>
                      </a:pPr>
                      <a:r>
                        <a:rPr sz="2000" b="1" u="none" dirty="0">
                          <a:solidFill>
                            <a:schemeClr val="accent5">
                              <a:lumMod val="75000"/>
                            </a:schemeClr>
                          </a:solidFill>
                          <a:latin typeface="Times New Roman" panose="02020603050405020304" pitchFamily="18" charset="0"/>
                          <a:ea typeface="宋体" panose="02010600030101010101" pitchFamily="2" charset="-122"/>
                          <a:sym typeface="宋体" panose="02010600030101010101" pitchFamily="2" charset="-122"/>
                        </a:rPr>
                        <a:t>225</a:t>
                      </a:r>
                      <a:r>
                        <a:rPr lang="zh-CN" altLang="en-US" sz="2000" b="1" dirty="0">
                          <a:solidFill>
                            <a:schemeClr val="accent5">
                              <a:lumMod val="75000"/>
                            </a:schemeClr>
                          </a:solidFill>
                          <a:latin typeface="Times New Roman" panose="02020603050405020304" pitchFamily="18" charset="0"/>
                          <a:ea typeface="宋体" panose="02010600030101010101" pitchFamily="2" charset="-122"/>
                          <a:sym typeface="+mn-ea"/>
                        </a:rPr>
                        <a:t>,</a:t>
                      </a:r>
                      <a:r>
                        <a:rPr sz="2000" b="1" u="none" dirty="0">
                          <a:solidFill>
                            <a:schemeClr val="accent5">
                              <a:lumMod val="75000"/>
                            </a:schemeClr>
                          </a:solidFill>
                          <a:latin typeface="Times New Roman" panose="02020603050405020304" pitchFamily="18" charset="0"/>
                          <a:ea typeface="宋体" panose="02010600030101010101" pitchFamily="2" charset="-122"/>
                          <a:sym typeface="宋体" panose="02010600030101010101" pitchFamily="2" charset="-122"/>
                        </a:rPr>
                        <a:t>768</a:t>
                      </a:r>
                      <a:endParaRPr sz="2000" b="1" u="none" dirty="0">
                        <a:solidFill>
                          <a:schemeClr val="accent5">
                            <a:lumMod val="75000"/>
                          </a:schemeClr>
                        </a:solidFill>
                        <a:latin typeface="Times New Roman" panose="02020603050405020304" pitchFamily="18" charset="0"/>
                        <a:ea typeface="宋体" panose="02010600030101010101" pitchFamily="2" charset="-122"/>
                        <a:sym typeface="宋体" panose="02010600030101010101" pitchFamily="2" charset="-122"/>
                      </a:endParaRPr>
                    </a:p>
                  </a:txBody>
                  <a:tcPr vert="horz" anchor="t">
                    <a:lnL w="6350" cap="flat" cmpd="sng">
                      <a:solidFill>
                        <a:srgbClr val="080000"/>
                      </a:solidFill>
                      <a:prstDash val="solid"/>
                      <a:headEnd type="none" w="med" len="med"/>
                      <a:tailEnd type="none" w="med" len="med"/>
                    </a:lnL>
                    <a:lnR w="28575" cap="flat" cmpd="sng">
                      <a:solidFill>
                        <a:schemeClr val="tx1"/>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wrap="square"/>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2" panose="05020102010507070707" pitchFamily="2" charset="2"/>
                        <a:buChar char=""/>
                        <a:defRPr sz="2000" b="0" i="0" u="none" kern="1200" baseline="0">
                          <a:solidFill>
                            <a:schemeClr val="accent1"/>
                          </a:solidFill>
                          <a:latin typeface="幼圆" panose="02010509060101010101" pitchFamily="49" charset="-122"/>
                          <a:ea typeface="幼圆" panose="02010509060101010101" pitchFamily="49" charset="-122"/>
                        </a:defRPr>
                      </a:lvl1pPr>
                      <a:lvl2pPr lvl="1" algn="l">
                        <a:lnSpc>
                          <a:spcPct val="120000"/>
                        </a:lnSpc>
                        <a:spcBef>
                          <a:spcPct val="0"/>
                        </a:spcBef>
                        <a:spcAft>
                          <a:spcPts val="600"/>
                        </a:spcAft>
                        <a:buClr>
                          <a:srgbClr val="CAA7A3"/>
                        </a:buClr>
                        <a:buFont typeface="幼圆" panose="02010509060101010101" pitchFamily="49" charset="-122"/>
                        <a:defRPr sz="140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Arial" panose="020B0604020202020204" pitchFamily="34" charset="0"/>
                        </a:defRPr>
                      </a:lvl3pPr>
                      <a:lvl4pPr marL="1600200" lvl="3" indent="-228600" algn="l">
                        <a:defRPr sz="1600" kern="1200"/>
                      </a:lvl4pPr>
                      <a:lvl5pPr marL="2057400" lvl="4" indent="-228600" algn="l">
                        <a:defRPr sz="1600" kern="1200"/>
                      </a:lvl5pPr>
                    </a:lstStyle>
                    <a:p>
                      <a:pPr marL="0" lvl="0" algn="l" fontAlgn="auto">
                        <a:lnSpc>
                          <a:spcPct val="100000"/>
                        </a:lnSpc>
                        <a:buNone/>
                      </a:pPr>
                      <a:r>
                        <a:rPr lang="zh-CN" altLang="en-US" sz="2000" b="1" u="none" kern="0" dirty="0" smtClean="0">
                          <a:solidFill>
                            <a:schemeClr val="accent5">
                              <a:lumMod val="75000"/>
                            </a:schemeClr>
                          </a:solidFill>
                          <a:sym typeface="宋体" panose="02010600030101010101" pitchFamily="2" charset="-122"/>
                        </a:rPr>
                        <a:t>中国专利</a:t>
                      </a:r>
                      <a:endParaRPr lang="zh-CN" altLang="en-US" sz="2000" b="1" u="none" kern="0" dirty="0" smtClean="0">
                        <a:solidFill>
                          <a:schemeClr val="accent5">
                            <a:lumMod val="75000"/>
                          </a:schemeClr>
                        </a:solidFill>
                        <a:sym typeface="宋体" panose="02010600030101010101" pitchFamily="2" charset="-122"/>
                      </a:endParaRPr>
                    </a:p>
                  </a:txBody>
                  <a:tcPr marL="90170" marR="90170" marT="46990" marB="46990" vert="horz" anchor="t">
                    <a:lnL w="28575" cap="flat" cmpd="sng">
                      <a:solidFill>
                        <a:schemeClr val="tx1"/>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wrap="square"/>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2" panose="05020102010507070707" pitchFamily="2" charset="2"/>
                        <a:buChar char=""/>
                        <a:defRPr sz="2000" b="0" i="0" u="none" kern="1200" baseline="0">
                          <a:solidFill>
                            <a:schemeClr val="accent1"/>
                          </a:solidFill>
                          <a:latin typeface="幼圆" panose="02010509060101010101" pitchFamily="49" charset="-122"/>
                          <a:ea typeface="幼圆" panose="02010509060101010101" pitchFamily="49" charset="-122"/>
                        </a:defRPr>
                      </a:lvl1pPr>
                      <a:lvl2pPr lvl="1" algn="l">
                        <a:lnSpc>
                          <a:spcPct val="120000"/>
                        </a:lnSpc>
                        <a:spcBef>
                          <a:spcPct val="0"/>
                        </a:spcBef>
                        <a:spcAft>
                          <a:spcPts val="600"/>
                        </a:spcAft>
                        <a:buClr>
                          <a:srgbClr val="CAA7A3"/>
                        </a:buClr>
                        <a:buFont typeface="幼圆" panose="02010509060101010101" pitchFamily="49" charset="-122"/>
                        <a:defRPr sz="140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Arial" panose="020B0604020202020204" pitchFamily="34" charset="0"/>
                        </a:defRPr>
                      </a:lvl3pPr>
                      <a:lvl4pPr marL="1600200" lvl="3" indent="-228600" algn="l">
                        <a:defRPr sz="1600" kern="1200"/>
                      </a:lvl4pPr>
                      <a:lvl5pPr marL="2057400" lvl="4" indent="-228600" algn="l">
                        <a:defRPr sz="1600" kern="1200"/>
                      </a:lvl5pPr>
                    </a:lstStyle>
                    <a:p>
                      <a:pPr marL="0" lvl="0" algn="l" fontAlgn="auto">
                        <a:lnSpc>
                          <a:spcPct val="100000"/>
                        </a:lnSpc>
                        <a:buNone/>
                      </a:pPr>
                      <a:r>
                        <a:rPr lang="zh-CN" altLang="en-US" sz="2000" b="1" u="none" kern="0" dirty="0" smtClean="0">
                          <a:solidFill>
                            <a:schemeClr val="accent5">
                              <a:lumMod val="75000"/>
                            </a:schemeClr>
                          </a:solidFill>
                          <a:sym typeface="宋体" panose="02010600030101010101" pitchFamily="2" charset="-122"/>
                        </a:rPr>
                        <a:t>1985年至今</a:t>
                      </a:r>
                      <a:endParaRPr lang="zh-CN" altLang="en-US" sz="2000" b="1" u="none" kern="0" dirty="0" smtClean="0">
                        <a:solidFill>
                          <a:schemeClr val="accent5">
                            <a:lumMod val="75000"/>
                          </a:schemeClr>
                        </a:solidFill>
                        <a:sym typeface="宋体" panose="02010600030101010101" pitchFamily="2" charset="-122"/>
                      </a:endParaRPr>
                    </a:p>
                  </a:txBody>
                  <a:tcPr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wrap="square"/>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2" panose="05020102010507070707" pitchFamily="2" charset="2"/>
                        <a:buChar char=""/>
                        <a:defRPr sz="2000" b="0" i="0" u="none" kern="1200" baseline="0">
                          <a:solidFill>
                            <a:schemeClr val="accent1"/>
                          </a:solidFill>
                          <a:latin typeface="幼圆" panose="02010509060101010101" pitchFamily="49" charset="-122"/>
                          <a:ea typeface="幼圆" panose="02010509060101010101" pitchFamily="49" charset="-122"/>
                        </a:defRPr>
                      </a:lvl1pPr>
                      <a:lvl2pPr lvl="1" algn="l">
                        <a:lnSpc>
                          <a:spcPct val="120000"/>
                        </a:lnSpc>
                        <a:spcBef>
                          <a:spcPct val="0"/>
                        </a:spcBef>
                        <a:spcAft>
                          <a:spcPts val="600"/>
                        </a:spcAft>
                        <a:buClr>
                          <a:srgbClr val="CAA7A3"/>
                        </a:buClr>
                        <a:buFont typeface="幼圆" panose="02010509060101010101" pitchFamily="49" charset="-122"/>
                        <a:defRPr sz="140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Arial" panose="020B0604020202020204" pitchFamily="34" charset="0"/>
                        </a:defRPr>
                      </a:lvl3pPr>
                      <a:lvl4pPr marL="1600200" lvl="3" indent="-228600" algn="l">
                        <a:defRPr sz="1600" kern="1200"/>
                      </a:lvl4pPr>
                      <a:lvl5pPr marL="2057400" lvl="4" indent="-228600" algn="l">
                        <a:defRPr sz="1600" kern="1200"/>
                      </a:lvl5pPr>
                    </a:lstStyle>
                    <a:p>
                      <a:pPr marL="0" lvl="0" indent="0" algn="l">
                        <a:buNone/>
                      </a:pPr>
                      <a:r>
                        <a:rPr lang="en-US" altLang="zh-CN" sz="2000" b="1" u="none">
                          <a:solidFill>
                            <a:schemeClr val="accent5">
                              <a:lumMod val="75000"/>
                            </a:schemeClr>
                          </a:solidFill>
                          <a:latin typeface="Times New Roman" panose="02020603050405020304" pitchFamily="18" charset="0"/>
                          <a:ea typeface="宋体" panose="02010600030101010101" pitchFamily="2" charset="-122"/>
                          <a:sym typeface="宋体" panose="02010600030101010101" pitchFamily="2" charset="-122"/>
                        </a:rPr>
                        <a:t>15,816,262 </a:t>
                      </a:r>
                      <a:endParaRPr lang="en-US" altLang="zh-CN" sz="2000" b="1" u="none">
                        <a:solidFill>
                          <a:schemeClr val="accent5">
                            <a:lumMod val="75000"/>
                          </a:schemeClr>
                        </a:solidFill>
                        <a:latin typeface="Times New Roman" panose="02020603050405020304" pitchFamily="18" charset="0"/>
                        <a:ea typeface="宋体" panose="02010600030101010101" pitchFamily="2" charset="-122"/>
                        <a:sym typeface="宋体" panose="02010600030101010101" pitchFamily="2" charset="-122"/>
                      </a:endParaRPr>
                    </a:p>
                  </a:txBody>
                  <a:tcPr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438150">
                <a:tc>
                  <a:txBody>
                    <a:bodyPr wrap="square"/>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2" panose="05020102010507070707" pitchFamily="2" charset="2"/>
                        <a:buChar char=""/>
                        <a:defRPr sz="2000" b="0" i="0" u="none" kern="1200" baseline="0">
                          <a:solidFill>
                            <a:schemeClr val="accent1"/>
                          </a:solidFill>
                          <a:latin typeface="幼圆" panose="02010509060101010101" pitchFamily="49" charset="-122"/>
                          <a:ea typeface="幼圆" panose="02010509060101010101" pitchFamily="49" charset="-122"/>
                        </a:defRPr>
                      </a:lvl1pPr>
                      <a:lvl2pPr lvl="1" algn="l">
                        <a:lnSpc>
                          <a:spcPct val="120000"/>
                        </a:lnSpc>
                        <a:spcBef>
                          <a:spcPct val="0"/>
                        </a:spcBef>
                        <a:spcAft>
                          <a:spcPts val="600"/>
                        </a:spcAft>
                        <a:buClr>
                          <a:srgbClr val="CAA7A3"/>
                        </a:buClr>
                        <a:buFont typeface="幼圆" panose="02010509060101010101" pitchFamily="49" charset="-122"/>
                        <a:defRPr sz="140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Arial" panose="020B0604020202020204" pitchFamily="34" charset="0"/>
                        </a:defRPr>
                      </a:lvl3pPr>
                      <a:lvl4pPr marL="1600200" lvl="3" indent="-228600" algn="l">
                        <a:defRPr sz="1600" kern="1200"/>
                      </a:lvl4pPr>
                      <a:lvl5pPr marL="2057400" lvl="4" indent="-228600" algn="l">
                        <a:defRPr sz="1600" kern="1200"/>
                      </a:lvl5pPr>
                    </a:lstStyle>
                    <a:p>
                      <a:pPr marL="0" lvl="0" algn="l" fontAlgn="auto">
                        <a:lnSpc>
                          <a:spcPct val="100000"/>
                        </a:lnSpc>
                        <a:buNone/>
                      </a:pPr>
                      <a:r>
                        <a:rPr lang="zh-CN" altLang="en-US" sz="2000" b="1" u="none" kern="0" dirty="0" smtClean="0">
                          <a:solidFill>
                            <a:schemeClr val="accent5">
                              <a:lumMod val="75000"/>
                            </a:schemeClr>
                          </a:solidFill>
                          <a:sym typeface="宋体" panose="02010600030101010101" pitchFamily="2" charset="-122"/>
                        </a:rPr>
                        <a:t>博士</a:t>
                      </a:r>
                      <a:endParaRPr lang="zh-CN" altLang="en-US" sz="2000" b="1" u="none" kern="0" dirty="0" smtClean="0">
                        <a:solidFill>
                          <a:schemeClr val="accent5">
                            <a:lumMod val="75000"/>
                          </a:schemeClr>
                        </a:solidFill>
                        <a:sym typeface="宋体" panose="02010600030101010101" pitchFamily="2" charset="-122"/>
                      </a:endParaRPr>
                    </a:p>
                  </a:txBody>
                  <a:tcPr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wrap="square"/>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2" panose="05020102010507070707" pitchFamily="2" charset="2"/>
                        <a:buChar char=""/>
                        <a:defRPr sz="2000" b="0" i="0" u="none" kern="1200" baseline="0">
                          <a:solidFill>
                            <a:schemeClr val="accent1"/>
                          </a:solidFill>
                          <a:latin typeface="幼圆" panose="02010509060101010101" pitchFamily="49" charset="-122"/>
                          <a:ea typeface="幼圆" panose="02010509060101010101" pitchFamily="49" charset="-122"/>
                        </a:defRPr>
                      </a:lvl1pPr>
                      <a:lvl2pPr lvl="1" algn="l">
                        <a:lnSpc>
                          <a:spcPct val="120000"/>
                        </a:lnSpc>
                        <a:spcBef>
                          <a:spcPct val="0"/>
                        </a:spcBef>
                        <a:spcAft>
                          <a:spcPts val="600"/>
                        </a:spcAft>
                        <a:buClr>
                          <a:srgbClr val="CAA7A3"/>
                        </a:buClr>
                        <a:buFont typeface="幼圆" panose="02010509060101010101" pitchFamily="49" charset="-122"/>
                        <a:defRPr sz="140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Arial" panose="020B0604020202020204" pitchFamily="34" charset="0"/>
                        </a:defRPr>
                      </a:lvl3pPr>
                      <a:lvl4pPr marL="1600200" lvl="3" indent="-228600" algn="l">
                        <a:defRPr sz="1600" kern="1200"/>
                      </a:lvl4pPr>
                      <a:lvl5pPr marL="2057400" lvl="4" indent="-228600" algn="l">
                        <a:defRPr sz="1600" kern="1200"/>
                      </a:lvl5pPr>
                    </a:lstStyle>
                    <a:p>
                      <a:pPr marL="0" lvl="0" algn="l" fontAlgn="auto">
                        <a:lnSpc>
                          <a:spcPct val="100000"/>
                        </a:lnSpc>
                        <a:buNone/>
                      </a:pPr>
                      <a:r>
                        <a:rPr lang="zh-CN" altLang="en-US" sz="2000" b="1" u="none" kern="0" dirty="0" smtClean="0">
                          <a:solidFill>
                            <a:schemeClr val="accent5">
                              <a:lumMod val="75000"/>
                            </a:schemeClr>
                          </a:solidFill>
                          <a:sym typeface="宋体" panose="02010600030101010101" pitchFamily="2" charset="-122"/>
                        </a:rPr>
                        <a:t>1984年至今</a:t>
                      </a:r>
                      <a:endParaRPr lang="zh-CN" altLang="en-US" sz="2000" b="1" u="none" kern="0" dirty="0" smtClean="0">
                        <a:solidFill>
                          <a:schemeClr val="accent5">
                            <a:lumMod val="75000"/>
                          </a:schemeClr>
                        </a:solidFill>
                        <a:sym typeface="宋体" panose="02010600030101010101" pitchFamily="2" charset="-122"/>
                      </a:endParaRPr>
                    </a:p>
                  </a:txBody>
                  <a:tcPr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wrap="square"/>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2" panose="05020102010507070707" pitchFamily="2" charset="2"/>
                        <a:buChar char=""/>
                        <a:defRPr sz="2000" b="0" i="0" u="none" kern="1200" baseline="0">
                          <a:solidFill>
                            <a:schemeClr val="accent1"/>
                          </a:solidFill>
                          <a:latin typeface="幼圆" panose="02010509060101010101" pitchFamily="49" charset="-122"/>
                          <a:ea typeface="幼圆" panose="02010509060101010101" pitchFamily="49" charset="-122"/>
                        </a:defRPr>
                      </a:lvl1pPr>
                      <a:lvl2pPr lvl="1" algn="l">
                        <a:lnSpc>
                          <a:spcPct val="120000"/>
                        </a:lnSpc>
                        <a:spcBef>
                          <a:spcPct val="0"/>
                        </a:spcBef>
                        <a:spcAft>
                          <a:spcPts val="600"/>
                        </a:spcAft>
                        <a:buClr>
                          <a:srgbClr val="CAA7A3"/>
                        </a:buClr>
                        <a:buFont typeface="幼圆" panose="02010509060101010101" pitchFamily="49" charset="-122"/>
                        <a:defRPr sz="140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Arial" panose="020B0604020202020204" pitchFamily="34" charset="0"/>
                        </a:defRPr>
                      </a:lvl3pPr>
                      <a:lvl4pPr marL="1600200" lvl="3" indent="-228600" algn="l">
                        <a:defRPr sz="1600" kern="1200"/>
                      </a:lvl4pPr>
                      <a:lvl5pPr marL="2057400" lvl="4" indent="-228600" algn="l">
                        <a:defRPr sz="1600" kern="1200"/>
                      </a:lvl5pPr>
                    </a:lstStyle>
                    <a:p>
                      <a:pPr marL="0" lvl="0" indent="0" algn="l">
                        <a:buNone/>
                      </a:pPr>
                      <a:r>
                        <a:rPr sz="2000" b="1" u="none" dirty="0">
                          <a:solidFill>
                            <a:schemeClr val="accent5">
                              <a:lumMod val="75000"/>
                            </a:schemeClr>
                          </a:solidFill>
                          <a:latin typeface="Times New Roman" panose="02020603050405020304" pitchFamily="18" charset="0"/>
                          <a:ea typeface="宋体" panose="02010600030101010101" pitchFamily="2" charset="-122"/>
                          <a:sym typeface="宋体" panose="02010600030101010101" pitchFamily="2" charset="-122"/>
                        </a:rPr>
                        <a:t>314</a:t>
                      </a:r>
                      <a:r>
                        <a:rPr lang="zh-CN" altLang="en-US" sz="2000" b="1" dirty="0">
                          <a:solidFill>
                            <a:schemeClr val="accent5">
                              <a:lumMod val="75000"/>
                            </a:schemeClr>
                          </a:solidFill>
                          <a:latin typeface="Times New Roman" panose="02020603050405020304" pitchFamily="18" charset="0"/>
                          <a:ea typeface="宋体" panose="02010600030101010101" pitchFamily="2" charset="-122"/>
                          <a:sym typeface="+mn-ea"/>
                        </a:rPr>
                        <a:t>,</a:t>
                      </a:r>
                      <a:r>
                        <a:rPr sz="2000" b="1" u="none" dirty="0">
                          <a:solidFill>
                            <a:schemeClr val="accent5">
                              <a:lumMod val="75000"/>
                            </a:schemeClr>
                          </a:solidFill>
                          <a:latin typeface="Times New Roman" panose="02020603050405020304" pitchFamily="18" charset="0"/>
                          <a:ea typeface="宋体" panose="02010600030101010101" pitchFamily="2" charset="-122"/>
                          <a:sym typeface="宋体" panose="02010600030101010101" pitchFamily="2" charset="-122"/>
                        </a:rPr>
                        <a:t>807</a:t>
                      </a:r>
                      <a:endParaRPr sz="2000" b="1" u="none" dirty="0">
                        <a:solidFill>
                          <a:schemeClr val="accent5">
                            <a:lumMod val="75000"/>
                          </a:schemeClr>
                        </a:solidFill>
                        <a:latin typeface="Times New Roman" panose="02020603050405020304" pitchFamily="18" charset="0"/>
                        <a:ea typeface="宋体" panose="02010600030101010101" pitchFamily="2" charset="-122"/>
                        <a:sym typeface="宋体" panose="02010600030101010101" pitchFamily="2" charset="-122"/>
                      </a:endParaRPr>
                    </a:p>
                  </a:txBody>
                  <a:tcPr vert="horz" anchor="t">
                    <a:lnL w="6350" cap="flat" cmpd="sng">
                      <a:solidFill>
                        <a:srgbClr val="080000"/>
                      </a:solidFill>
                      <a:prstDash val="solid"/>
                      <a:headEnd type="none" w="med" len="med"/>
                      <a:tailEnd type="none" w="med" len="med"/>
                    </a:lnL>
                    <a:lnR w="28575" cap="flat" cmpd="sng">
                      <a:solidFill>
                        <a:schemeClr val="tx1"/>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wrap="square"/>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2" panose="05020102010507070707" pitchFamily="2" charset="2"/>
                        <a:buChar char=""/>
                        <a:defRPr sz="2000" b="0" i="0" u="none" kern="1200" baseline="0">
                          <a:solidFill>
                            <a:schemeClr val="accent1"/>
                          </a:solidFill>
                          <a:latin typeface="幼圆" panose="02010509060101010101" pitchFamily="49" charset="-122"/>
                          <a:ea typeface="幼圆" panose="02010509060101010101" pitchFamily="49" charset="-122"/>
                        </a:defRPr>
                      </a:lvl1pPr>
                      <a:lvl2pPr lvl="1" algn="l">
                        <a:lnSpc>
                          <a:spcPct val="120000"/>
                        </a:lnSpc>
                        <a:spcBef>
                          <a:spcPct val="0"/>
                        </a:spcBef>
                        <a:spcAft>
                          <a:spcPts val="600"/>
                        </a:spcAft>
                        <a:buClr>
                          <a:srgbClr val="CAA7A3"/>
                        </a:buClr>
                        <a:buFont typeface="幼圆" panose="02010509060101010101" pitchFamily="49" charset="-122"/>
                        <a:defRPr sz="140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Arial" panose="020B0604020202020204" pitchFamily="34" charset="0"/>
                        </a:defRPr>
                      </a:lvl3pPr>
                      <a:lvl4pPr marL="1600200" lvl="3" indent="-228600" algn="l">
                        <a:defRPr sz="1600" kern="1200"/>
                      </a:lvl4pPr>
                      <a:lvl5pPr marL="2057400" lvl="4" indent="-228600" algn="l">
                        <a:defRPr sz="1600" kern="1200"/>
                      </a:lvl5pPr>
                    </a:lstStyle>
                    <a:p>
                      <a:pPr marL="0" lvl="0" algn="l" fontAlgn="auto">
                        <a:lnSpc>
                          <a:spcPct val="100000"/>
                        </a:lnSpc>
                        <a:buNone/>
                      </a:pPr>
                      <a:r>
                        <a:rPr lang="zh-CN" altLang="en-US" sz="2000" b="1" u="none" kern="0" dirty="0" smtClean="0">
                          <a:solidFill>
                            <a:schemeClr val="accent5">
                              <a:lumMod val="75000"/>
                            </a:schemeClr>
                          </a:solidFill>
                          <a:sym typeface="宋体" panose="02010600030101010101" pitchFamily="2" charset="-122"/>
                        </a:rPr>
                        <a:t>海外专利</a:t>
                      </a:r>
                      <a:endParaRPr lang="zh-CN" altLang="en-US" sz="2000" b="1" u="none" kern="0" dirty="0" smtClean="0">
                        <a:solidFill>
                          <a:schemeClr val="accent5">
                            <a:lumMod val="75000"/>
                          </a:schemeClr>
                        </a:solidFill>
                        <a:sym typeface="宋体" panose="02010600030101010101" pitchFamily="2" charset="-122"/>
                      </a:endParaRPr>
                    </a:p>
                  </a:txBody>
                  <a:tcPr marL="90170" marR="90170" marT="46990" marB="46990" vert="horz" anchor="t">
                    <a:lnL w="28575" cap="flat" cmpd="sng">
                      <a:solidFill>
                        <a:schemeClr val="tx1"/>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wrap="square"/>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2" panose="05020102010507070707" pitchFamily="2" charset="2"/>
                        <a:buChar char=""/>
                        <a:defRPr sz="2000" b="0" i="0" u="none" kern="1200" baseline="0">
                          <a:solidFill>
                            <a:schemeClr val="accent1"/>
                          </a:solidFill>
                          <a:latin typeface="幼圆" panose="02010509060101010101" pitchFamily="49" charset="-122"/>
                          <a:ea typeface="幼圆" panose="02010509060101010101" pitchFamily="49" charset="-122"/>
                        </a:defRPr>
                      </a:lvl1pPr>
                      <a:lvl2pPr lvl="1" algn="l">
                        <a:lnSpc>
                          <a:spcPct val="120000"/>
                        </a:lnSpc>
                        <a:spcBef>
                          <a:spcPct val="0"/>
                        </a:spcBef>
                        <a:spcAft>
                          <a:spcPts val="600"/>
                        </a:spcAft>
                        <a:buClr>
                          <a:srgbClr val="CAA7A3"/>
                        </a:buClr>
                        <a:buFont typeface="幼圆" panose="02010509060101010101" pitchFamily="49" charset="-122"/>
                        <a:defRPr sz="140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Arial" panose="020B0604020202020204" pitchFamily="34" charset="0"/>
                        </a:defRPr>
                      </a:lvl3pPr>
                      <a:lvl4pPr marL="1600200" lvl="3" indent="-228600" algn="l">
                        <a:defRPr sz="1600" kern="1200"/>
                      </a:lvl4pPr>
                      <a:lvl5pPr marL="2057400" lvl="4" indent="-228600" algn="l">
                        <a:defRPr sz="1600" kern="1200"/>
                      </a:lvl5pPr>
                    </a:lstStyle>
                    <a:p>
                      <a:pPr marL="0" lvl="0" algn="l" fontAlgn="auto">
                        <a:lnSpc>
                          <a:spcPct val="100000"/>
                        </a:lnSpc>
                        <a:buNone/>
                      </a:pPr>
                      <a:r>
                        <a:rPr lang="zh-CN" altLang="en-US" sz="2000" b="1" u="none" kern="0" dirty="0" smtClean="0">
                          <a:solidFill>
                            <a:schemeClr val="accent5">
                              <a:lumMod val="75000"/>
                            </a:schemeClr>
                          </a:solidFill>
                          <a:sym typeface="宋体" panose="02010600030101010101" pitchFamily="2" charset="-122"/>
                        </a:rPr>
                        <a:t>1970年至今</a:t>
                      </a:r>
                      <a:endParaRPr lang="zh-CN" altLang="en-US" sz="2000" b="1" u="none" kern="0" dirty="0" smtClean="0">
                        <a:solidFill>
                          <a:schemeClr val="accent5">
                            <a:lumMod val="75000"/>
                          </a:schemeClr>
                        </a:solidFill>
                        <a:sym typeface="宋体" panose="02010600030101010101" pitchFamily="2" charset="-122"/>
                      </a:endParaRPr>
                    </a:p>
                  </a:txBody>
                  <a:tcPr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wrap="square"/>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2" panose="05020102010507070707" pitchFamily="2" charset="2"/>
                        <a:buChar char=""/>
                        <a:defRPr sz="2000" b="0" i="0" u="none" kern="1200" baseline="0">
                          <a:solidFill>
                            <a:schemeClr val="accent1"/>
                          </a:solidFill>
                          <a:latin typeface="幼圆" panose="02010509060101010101" pitchFamily="49" charset="-122"/>
                          <a:ea typeface="幼圆" panose="02010509060101010101" pitchFamily="49" charset="-122"/>
                        </a:defRPr>
                      </a:lvl1pPr>
                      <a:lvl2pPr lvl="1" algn="l">
                        <a:lnSpc>
                          <a:spcPct val="120000"/>
                        </a:lnSpc>
                        <a:spcBef>
                          <a:spcPct val="0"/>
                        </a:spcBef>
                        <a:spcAft>
                          <a:spcPts val="600"/>
                        </a:spcAft>
                        <a:buClr>
                          <a:srgbClr val="CAA7A3"/>
                        </a:buClr>
                        <a:buFont typeface="幼圆" panose="02010509060101010101" pitchFamily="49" charset="-122"/>
                        <a:defRPr sz="140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Arial" panose="020B0604020202020204" pitchFamily="34" charset="0"/>
                        </a:defRPr>
                      </a:lvl3pPr>
                      <a:lvl4pPr marL="1600200" lvl="3" indent="-228600" algn="l">
                        <a:defRPr sz="1600" kern="1200"/>
                      </a:lvl4pPr>
                      <a:lvl5pPr marL="2057400" lvl="4" indent="-228600" algn="l">
                        <a:defRPr sz="1600" kern="1200"/>
                      </a:lvl5pPr>
                    </a:lstStyle>
                    <a:p>
                      <a:pPr marL="0" lvl="0" indent="0" algn="l">
                        <a:buNone/>
                      </a:pPr>
                      <a:r>
                        <a:rPr sz="2000" b="1" u="none" dirty="0">
                          <a:solidFill>
                            <a:schemeClr val="accent5">
                              <a:lumMod val="75000"/>
                            </a:schemeClr>
                          </a:solidFill>
                          <a:latin typeface="Times New Roman" panose="02020603050405020304" pitchFamily="18" charset="0"/>
                          <a:ea typeface="宋体" panose="02010600030101010101" pitchFamily="2" charset="-122"/>
                          <a:sym typeface="宋体" panose="02010600030101010101" pitchFamily="2" charset="-122"/>
                        </a:rPr>
                        <a:t>73,780,052 </a:t>
                      </a:r>
                      <a:endParaRPr sz="2000" b="1" u="none" dirty="0">
                        <a:solidFill>
                          <a:schemeClr val="accent5">
                            <a:lumMod val="75000"/>
                          </a:schemeClr>
                        </a:solidFill>
                        <a:latin typeface="Times New Roman" panose="02020603050405020304" pitchFamily="18" charset="0"/>
                        <a:ea typeface="宋体" panose="02010600030101010101" pitchFamily="2" charset="-122"/>
                        <a:sym typeface="宋体" panose="02010600030101010101" pitchFamily="2" charset="-122"/>
                      </a:endParaRPr>
                    </a:p>
                  </a:txBody>
                  <a:tcPr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433705">
                <a:tc>
                  <a:txBody>
                    <a:bodyPr wrap="square"/>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2" panose="05020102010507070707" pitchFamily="2" charset="2"/>
                        <a:buChar char=""/>
                        <a:defRPr sz="2000" b="0" i="0" u="none" kern="1200" baseline="0">
                          <a:solidFill>
                            <a:schemeClr val="accent1"/>
                          </a:solidFill>
                          <a:latin typeface="幼圆" panose="02010509060101010101" pitchFamily="49" charset="-122"/>
                          <a:ea typeface="幼圆" panose="02010509060101010101" pitchFamily="49" charset="-122"/>
                        </a:defRPr>
                      </a:lvl1pPr>
                      <a:lvl2pPr lvl="1" algn="l">
                        <a:lnSpc>
                          <a:spcPct val="120000"/>
                        </a:lnSpc>
                        <a:spcBef>
                          <a:spcPct val="0"/>
                        </a:spcBef>
                        <a:spcAft>
                          <a:spcPts val="600"/>
                        </a:spcAft>
                        <a:buClr>
                          <a:srgbClr val="CAA7A3"/>
                        </a:buClr>
                        <a:buFont typeface="幼圆" panose="02010509060101010101" pitchFamily="49" charset="-122"/>
                        <a:defRPr sz="140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Arial" panose="020B0604020202020204" pitchFamily="34" charset="0"/>
                        </a:defRPr>
                      </a:lvl3pPr>
                      <a:lvl4pPr marL="1600200" lvl="3" indent="-228600" algn="l">
                        <a:defRPr sz="1600" kern="1200"/>
                      </a:lvl4pPr>
                      <a:lvl5pPr marL="2057400" lvl="4" indent="-228600" algn="l">
                        <a:defRPr sz="1600" kern="1200"/>
                      </a:lvl5pPr>
                    </a:lstStyle>
                    <a:p>
                      <a:pPr marL="0" lvl="0" algn="l" fontAlgn="auto">
                        <a:lnSpc>
                          <a:spcPct val="100000"/>
                        </a:lnSpc>
                        <a:buNone/>
                      </a:pPr>
                      <a:r>
                        <a:rPr lang="zh-CN" altLang="en-US" sz="2000" b="1" u="none" kern="0" dirty="0" smtClean="0">
                          <a:solidFill>
                            <a:schemeClr val="accent5">
                              <a:lumMod val="75000"/>
                            </a:schemeClr>
                          </a:solidFill>
                          <a:sym typeface="宋体" panose="02010600030101010101" pitchFamily="2" charset="-122"/>
                        </a:rPr>
                        <a:t>硕士</a:t>
                      </a:r>
                      <a:endParaRPr lang="zh-CN" altLang="en-US" sz="2000" b="1" u="none" kern="0" dirty="0" smtClean="0">
                        <a:solidFill>
                          <a:schemeClr val="accent5">
                            <a:lumMod val="75000"/>
                          </a:schemeClr>
                        </a:solidFill>
                        <a:sym typeface="宋体" panose="02010600030101010101" pitchFamily="2" charset="-122"/>
                      </a:endParaRPr>
                    </a:p>
                  </a:txBody>
                  <a:tcPr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wrap="square"/>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2" panose="05020102010507070707" pitchFamily="2" charset="2"/>
                        <a:buChar char=""/>
                        <a:defRPr sz="2000" b="0" i="0" u="none" kern="1200" baseline="0">
                          <a:solidFill>
                            <a:schemeClr val="accent1"/>
                          </a:solidFill>
                          <a:latin typeface="幼圆" panose="02010509060101010101" pitchFamily="49" charset="-122"/>
                          <a:ea typeface="幼圆" panose="02010509060101010101" pitchFamily="49" charset="-122"/>
                        </a:defRPr>
                      </a:lvl1pPr>
                      <a:lvl2pPr lvl="1" algn="l">
                        <a:lnSpc>
                          <a:spcPct val="120000"/>
                        </a:lnSpc>
                        <a:spcBef>
                          <a:spcPct val="0"/>
                        </a:spcBef>
                        <a:spcAft>
                          <a:spcPts val="600"/>
                        </a:spcAft>
                        <a:buClr>
                          <a:srgbClr val="CAA7A3"/>
                        </a:buClr>
                        <a:buFont typeface="幼圆" panose="02010509060101010101" pitchFamily="49" charset="-122"/>
                        <a:defRPr sz="140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Arial" panose="020B0604020202020204" pitchFamily="34" charset="0"/>
                        </a:defRPr>
                      </a:lvl3pPr>
                      <a:lvl4pPr marL="1600200" lvl="3" indent="-228600" algn="l">
                        <a:defRPr sz="1600" kern="1200"/>
                      </a:lvl4pPr>
                      <a:lvl5pPr marL="2057400" lvl="4" indent="-228600" algn="l">
                        <a:defRPr sz="1600" kern="1200"/>
                      </a:lvl5pPr>
                    </a:lstStyle>
                    <a:p>
                      <a:pPr marL="0" lvl="0" algn="l" fontAlgn="auto">
                        <a:lnSpc>
                          <a:spcPct val="100000"/>
                        </a:lnSpc>
                        <a:buNone/>
                      </a:pPr>
                      <a:r>
                        <a:rPr lang="zh-CN" altLang="en-US" sz="2000" b="1" u="none" kern="0" dirty="0" smtClean="0">
                          <a:solidFill>
                            <a:schemeClr val="accent5">
                              <a:lumMod val="75000"/>
                            </a:schemeClr>
                          </a:solidFill>
                          <a:sym typeface="宋体" panose="02010600030101010101" pitchFamily="2" charset="-122"/>
                        </a:rPr>
                        <a:t>1984年至今</a:t>
                      </a:r>
                      <a:endParaRPr lang="zh-CN" altLang="en-US" sz="2000" b="1" u="none" kern="0" dirty="0" smtClean="0">
                        <a:solidFill>
                          <a:schemeClr val="accent5">
                            <a:lumMod val="75000"/>
                          </a:schemeClr>
                        </a:solidFill>
                        <a:sym typeface="宋体" panose="02010600030101010101" pitchFamily="2" charset="-122"/>
                      </a:endParaRPr>
                    </a:p>
                  </a:txBody>
                  <a:tcPr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wrap="square"/>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2" panose="05020102010507070707" pitchFamily="2" charset="2"/>
                        <a:buChar char=""/>
                        <a:defRPr sz="2000" b="0" i="0" u="none" kern="1200" baseline="0">
                          <a:solidFill>
                            <a:schemeClr val="accent1"/>
                          </a:solidFill>
                          <a:latin typeface="幼圆" panose="02010509060101010101" pitchFamily="49" charset="-122"/>
                          <a:ea typeface="幼圆" panose="02010509060101010101" pitchFamily="49" charset="-122"/>
                        </a:defRPr>
                      </a:lvl1pPr>
                      <a:lvl2pPr lvl="1" algn="l">
                        <a:lnSpc>
                          <a:spcPct val="120000"/>
                        </a:lnSpc>
                        <a:spcBef>
                          <a:spcPct val="0"/>
                        </a:spcBef>
                        <a:spcAft>
                          <a:spcPts val="600"/>
                        </a:spcAft>
                        <a:buClr>
                          <a:srgbClr val="CAA7A3"/>
                        </a:buClr>
                        <a:buFont typeface="幼圆" panose="02010509060101010101" pitchFamily="49" charset="-122"/>
                        <a:defRPr sz="140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Arial" panose="020B0604020202020204" pitchFamily="34" charset="0"/>
                        </a:defRPr>
                      </a:lvl3pPr>
                      <a:lvl4pPr marL="1600200" lvl="3" indent="-228600" algn="l">
                        <a:defRPr sz="1600" kern="1200"/>
                      </a:lvl4pPr>
                      <a:lvl5pPr marL="2057400" lvl="4" indent="-228600" algn="l">
                        <a:defRPr sz="1600" kern="1200"/>
                      </a:lvl5pPr>
                    </a:lstStyle>
                    <a:p>
                      <a:pPr marL="0" lvl="0" indent="0" algn="l">
                        <a:buNone/>
                      </a:pPr>
                      <a:r>
                        <a:rPr sz="2000" b="1" u="none" dirty="0">
                          <a:solidFill>
                            <a:schemeClr val="accent5">
                              <a:lumMod val="75000"/>
                            </a:schemeClr>
                          </a:solidFill>
                          <a:latin typeface="Times New Roman" panose="02020603050405020304" pitchFamily="18" charset="0"/>
                          <a:ea typeface="宋体" panose="02010600030101010101" pitchFamily="2" charset="-122"/>
                          <a:sym typeface="宋体" panose="02010600030101010101" pitchFamily="2" charset="-122"/>
                        </a:rPr>
                        <a:t>2</a:t>
                      </a:r>
                      <a:r>
                        <a:rPr lang="zh-CN" altLang="en-US" sz="2000" b="1" dirty="0">
                          <a:solidFill>
                            <a:schemeClr val="accent5">
                              <a:lumMod val="75000"/>
                            </a:schemeClr>
                          </a:solidFill>
                          <a:latin typeface="Times New Roman" panose="02020603050405020304" pitchFamily="18" charset="0"/>
                          <a:ea typeface="宋体" panose="02010600030101010101" pitchFamily="2" charset="-122"/>
                          <a:sym typeface="+mn-ea"/>
                        </a:rPr>
                        <a:t>,</a:t>
                      </a:r>
                      <a:r>
                        <a:rPr sz="2000" b="1" u="none" dirty="0">
                          <a:solidFill>
                            <a:schemeClr val="accent5">
                              <a:lumMod val="75000"/>
                            </a:schemeClr>
                          </a:solidFill>
                          <a:latin typeface="Times New Roman" panose="02020603050405020304" pitchFamily="18" charset="0"/>
                          <a:ea typeface="宋体" panose="02010600030101010101" pitchFamily="2" charset="-122"/>
                          <a:sym typeface="宋体" panose="02010600030101010101" pitchFamily="2" charset="-122"/>
                        </a:rPr>
                        <a:t>941</a:t>
                      </a:r>
                      <a:r>
                        <a:rPr lang="zh-CN" altLang="en-US" sz="2000" b="1" dirty="0">
                          <a:solidFill>
                            <a:schemeClr val="accent5">
                              <a:lumMod val="75000"/>
                            </a:schemeClr>
                          </a:solidFill>
                          <a:latin typeface="Times New Roman" panose="02020603050405020304" pitchFamily="18" charset="0"/>
                          <a:ea typeface="宋体" panose="02010600030101010101" pitchFamily="2" charset="-122"/>
                          <a:sym typeface="+mn-ea"/>
                        </a:rPr>
                        <a:t>,</a:t>
                      </a:r>
                      <a:r>
                        <a:rPr sz="2000" b="1" u="none" dirty="0">
                          <a:solidFill>
                            <a:schemeClr val="accent5">
                              <a:lumMod val="75000"/>
                            </a:schemeClr>
                          </a:solidFill>
                          <a:latin typeface="Times New Roman" panose="02020603050405020304" pitchFamily="18" charset="0"/>
                          <a:ea typeface="宋体" panose="02010600030101010101" pitchFamily="2" charset="-122"/>
                          <a:sym typeface="宋体" panose="02010600030101010101" pitchFamily="2" charset="-122"/>
                        </a:rPr>
                        <a:t>279</a:t>
                      </a:r>
                      <a:endParaRPr sz="2000" b="1" u="none" dirty="0">
                        <a:solidFill>
                          <a:schemeClr val="accent5">
                            <a:lumMod val="75000"/>
                          </a:schemeClr>
                        </a:solidFill>
                        <a:latin typeface="Times New Roman" panose="02020603050405020304" pitchFamily="18" charset="0"/>
                        <a:ea typeface="宋体" panose="02010600030101010101" pitchFamily="2" charset="-122"/>
                        <a:sym typeface="宋体" panose="02010600030101010101" pitchFamily="2" charset="-122"/>
                      </a:endParaRPr>
                    </a:p>
                  </a:txBody>
                  <a:tcPr vert="horz" anchor="t">
                    <a:lnL w="6350" cap="flat" cmpd="sng">
                      <a:solidFill>
                        <a:srgbClr val="080000"/>
                      </a:solidFill>
                      <a:prstDash val="solid"/>
                      <a:headEnd type="none" w="med" len="med"/>
                      <a:tailEnd type="none" w="med" len="med"/>
                    </a:lnL>
                    <a:lnR w="28575" cap="flat" cmpd="sng">
                      <a:solidFill>
                        <a:schemeClr val="tx1"/>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wrap="square"/>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2" panose="05020102010507070707" pitchFamily="2" charset="2"/>
                        <a:buChar char=""/>
                        <a:defRPr sz="2000" b="0" i="0" u="none" kern="1200" baseline="0">
                          <a:solidFill>
                            <a:schemeClr val="accent1"/>
                          </a:solidFill>
                          <a:latin typeface="幼圆" panose="02010509060101010101" pitchFamily="49" charset="-122"/>
                          <a:ea typeface="幼圆" panose="02010509060101010101" pitchFamily="49" charset="-122"/>
                        </a:defRPr>
                      </a:lvl1pPr>
                      <a:lvl2pPr lvl="1" algn="l">
                        <a:lnSpc>
                          <a:spcPct val="120000"/>
                        </a:lnSpc>
                        <a:spcBef>
                          <a:spcPct val="0"/>
                        </a:spcBef>
                        <a:spcAft>
                          <a:spcPts val="600"/>
                        </a:spcAft>
                        <a:buClr>
                          <a:srgbClr val="CAA7A3"/>
                        </a:buClr>
                        <a:buFont typeface="幼圆" panose="02010509060101010101" pitchFamily="49" charset="-122"/>
                        <a:defRPr sz="140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Arial" panose="020B0604020202020204" pitchFamily="34" charset="0"/>
                        </a:defRPr>
                      </a:lvl3pPr>
                      <a:lvl4pPr marL="1600200" lvl="3" indent="-228600" algn="l">
                        <a:defRPr sz="1600" kern="1200"/>
                      </a:lvl4pPr>
                      <a:lvl5pPr marL="2057400" lvl="4" indent="-228600" algn="l">
                        <a:defRPr sz="1600" kern="1200"/>
                      </a:lvl5pPr>
                    </a:lstStyle>
                    <a:p>
                      <a:pPr marL="0" lvl="0" algn="l" fontAlgn="auto">
                        <a:lnSpc>
                          <a:spcPct val="100000"/>
                        </a:lnSpc>
                        <a:buNone/>
                      </a:pPr>
                      <a:r>
                        <a:rPr lang="zh-CN" altLang="en-US" sz="2000" b="1" u="none" kern="0" dirty="0" smtClean="0">
                          <a:solidFill>
                            <a:schemeClr val="accent5">
                              <a:lumMod val="75000"/>
                            </a:schemeClr>
                          </a:solidFill>
                          <a:sym typeface="宋体" panose="02010600030101010101" pitchFamily="2" charset="-122"/>
                        </a:rPr>
                        <a:t>标准全文</a:t>
                      </a:r>
                      <a:endParaRPr lang="zh-CN" altLang="en-US" sz="2000" b="1" u="none" kern="0" dirty="0" smtClean="0">
                        <a:solidFill>
                          <a:schemeClr val="accent5">
                            <a:lumMod val="75000"/>
                          </a:schemeClr>
                        </a:solidFill>
                        <a:sym typeface="宋体" panose="02010600030101010101" pitchFamily="2" charset="-122"/>
                      </a:endParaRPr>
                    </a:p>
                  </a:txBody>
                  <a:tcPr marL="90170" marR="90170" marT="46990" marB="46990" vert="horz" anchor="t">
                    <a:lnL w="28575" cap="flat" cmpd="sng">
                      <a:solidFill>
                        <a:schemeClr val="tx1"/>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wrap="square"/>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2" panose="05020102010507070707" pitchFamily="2" charset="2"/>
                        <a:buChar char=""/>
                        <a:defRPr sz="2000" b="0" i="0" u="none" kern="1200" baseline="0">
                          <a:solidFill>
                            <a:schemeClr val="accent1"/>
                          </a:solidFill>
                          <a:latin typeface="幼圆" panose="02010509060101010101" pitchFamily="49" charset="-122"/>
                          <a:ea typeface="幼圆" panose="02010509060101010101" pitchFamily="49" charset="-122"/>
                        </a:defRPr>
                      </a:lvl1pPr>
                      <a:lvl2pPr lvl="1" algn="l">
                        <a:lnSpc>
                          <a:spcPct val="120000"/>
                        </a:lnSpc>
                        <a:spcBef>
                          <a:spcPct val="0"/>
                        </a:spcBef>
                        <a:spcAft>
                          <a:spcPts val="600"/>
                        </a:spcAft>
                        <a:buClr>
                          <a:srgbClr val="CAA7A3"/>
                        </a:buClr>
                        <a:buFont typeface="幼圆" panose="02010509060101010101" pitchFamily="49" charset="-122"/>
                        <a:defRPr sz="140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Arial" panose="020B0604020202020204" pitchFamily="34" charset="0"/>
                        </a:defRPr>
                      </a:lvl3pPr>
                      <a:lvl4pPr marL="1600200" lvl="3" indent="-228600" algn="l">
                        <a:defRPr sz="1600" kern="1200"/>
                      </a:lvl4pPr>
                      <a:lvl5pPr marL="2057400" lvl="4" indent="-228600" algn="l">
                        <a:defRPr sz="1600" kern="1200"/>
                      </a:lvl5pPr>
                    </a:lstStyle>
                    <a:p>
                      <a:pPr marL="0" lvl="0" algn="l" fontAlgn="auto">
                        <a:lnSpc>
                          <a:spcPct val="100000"/>
                        </a:lnSpc>
                        <a:buNone/>
                      </a:pPr>
                      <a:r>
                        <a:rPr lang="zh-CN" altLang="en-US" sz="2000" b="1" u="none" kern="0" dirty="0" smtClean="0">
                          <a:solidFill>
                            <a:schemeClr val="accent5">
                              <a:lumMod val="75000"/>
                            </a:schemeClr>
                          </a:solidFill>
                          <a:sym typeface="宋体" panose="02010600030101010101" pitchFamily="2" charset="-122"/>
                        </a:rPr>
                        <a:t>1950年至今</a:t>
                      </a:r>
                      <a:endParaRPr lang="zh-CN" altLang="en-US" sz="2000" b="1" u="none" kern="0" dirty="0" smtClean="0">
                        <a:solidFill>
                          <a:schemeClr val="accent5">
                            <a:lumMod val="75000"/>
                          </a:schemeClr>
                        </a:solidFill>
                        <a:sym typeface="宋体" panose="02010600030101010101" pitchFamily="2" charset="-122"/>
                      </a:endParaRPr>
                    </a:p>
                  </a:txBody>
                  <a:tcPr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wrap="square"/>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2" panose="05020102010507070707" pitchFamily="2" charset="2"/>
                        <a:buChar char=""/>
                        <a:defRPr sz="2000" b="0" i="0" u="none" kern="1200" baseline="0">
                          <a:solidFill>
                            <a:schemeClr val="accent1"/>
                          </a:solidFill>
                          <a:latin typeface="幼圆" panose="02010509060101010101" pitchFamily="49" charset="-122"/>
                          <a:ea typeface="幼圆" panose="02010509060101010101" pitchFamily="49" charset="-122"/>
                        </a:defRPr>
                      </a:lvl1pPr>
                      <a:lvl2pPr lvl="1" algn="l">
                        <a:lnSpc>
                          <a:spcPct val="120000"/>
                        </a:lnSpc>
                        <a:spcBef>
                          <a:spcPct val="0"/>
                        </a:spcBef>
                        <a:spcAft>
                          <a:spcPts val="600"/>
                        </a:spcAft>
                        <a:buClr>
                          <a:srgbClr val="CAA7A3"/>
                        </a:buClr>
                        <a:buFont typeface="幼圆" panose="02010509060101010101" pitchFamily="49" charset="-122"/>
                        <a:defRPr sz="140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Arial" panose="020B0604020202020204" pitchFamily="34" charset="0"/>
                        </a:defRPr>
                      </a:lvl3pPr>
                      <a:lvl4pPr marL="1600200" lvl="3" indent="-228600" algn="l">
                        <a:defRPr sz="1600" kern="1200"/>
                      </a:lvl4pPr>
                      <a:lvl5pPr marL="2057400" lvl="4" indent="-228600" algn="l">
                        <a:defRPr sz="1600" kern="1200"/>
                      </a:lvl5pPr>
                    </a:lstStyle>
                    <a:p>
                      <a:pPr marL="0" lvl="0" indent="0" algn="l">
                        <a:buNone/>
                      </a:pPr>
                      <a:r>
                        <a:rPr sz="2000" b="1" u="none" dirty="0">
                          <a:solidFill>
                            <a:schemeClr val="accent5">
                              <a:lumMod val="75000"/>
                            </a:schemeClr>
                          </a:solidFill>
                          <a:latin typeface="Times New Roman" panose="02020603050405020304" pitchFamily="18" charset="0"/>
                          <a:ea typeface="宋体" panose="02010600030101010101" pitchFamily="2" charset="-122"/>
                          <a:sym typeface="宋体" panose="02010600030101010101" pitchFamily="2" charset="-122"/>
                        </a:rPr>
                        <a:t> </a:t>
                      </a:r>
                      <a:r>
                        <a:rPr lang="en-US" sz="2000" b="1" u="none" dirty="0">
                          <a:solidFill>
                            <a:schemeClr val="accent5">
                              <a:lumMod val="75000"/>
                            </a:schemeClr>
                          </a:solidFill>
                          <a:latin typeface="Times New Roman" panose="02020603050405020304" pitchFamily="18" charset="0"/>
                          <a:ea typeface="宋体" panose="02010600030101010101" pitchFamily="2" charset="-122"/>
                          <a:sym typeface="宋体" panose="02010600030101010101" pitchFamily="2" charset="-122"/>
                        </a:rPr>
                        <a:t>66</a:t>
                      </a:r>
                      <a:r>
                        <a:rPr sz="2000" b="1" u="none" dirty="0">
                          <a:solidFill>
                            <a:schemeClr val="accent5">
                              <a:lumMod val="75000"/>
                            </a:schemeClr>
                          </a:solidFill>
                          <a:latin typeface="Times New Roman" panose="02020603050405020304" pitchFamily="18" charset="0"/>
                          <a:ea typeface="宋体" panose="02010600030101010101" pitchFamily="2" charset="-122"/>
                          <a:sym typeface="宋体" panose="02010600030101010101" pitchFamily="2" charset="-122"/>
                        </a:rPr>
                        <a:t>,</a:t>
                      </a:r>
                      <a:r>
                        <a:rPr lang="en-US" sz="2000" b="1" u="none" dirty="0">
                          <a:solidFill>
                            <a:schemeClr val="accent5">
                              <a:lumMod val="75000"/>
                            </a:schemeClr>
                          </a:solidFill>
                          <a:latin typeface="Times New Roman" panose="02020603050405020304" pitchFamily="18" charset="0"/>
                          <a:ea typeface="宋体" panose="02010600030101010101" pitchFamily="2" charset="-122"/>
                          <a:sym typeface="宋体" panose="02010600030101010101" pitchFamily="2" charset="-122"/>
                        </a:rPr>
                        <a:t>815</a:t>
                      </a:r>
                      <a:r>
                        <a:rPr sz="2000" b="1" u="none" dirty="0">
                          <a:solidFill>
                            <a:schemeClr val="accent5">
                              <a:lumMod val="75000"/>
                            </a:schemeClr>
                          </a:solidFill>
                          <a:latin typeface="Times New Roman" panose="02020603050405020304" pitchFamily="18" charset="0"/>
                          <a:ea typeface="宋体" panose="02010600030101010101" pitchFamily="2" charset="-122"/>
                          <a:sym typeface="宋体" panose="02010600030101010101" pitchFamily="2" charset="-122"/>
                        </a:rPr>
                        <a:t> </a:t>
                      </a:r>
                      <a:endParaRPr sz="2000" b="1" u="none" dirty="0">
                        <a:solidFill>
                          <a:schemeClr val="accent5">
                            <a:lumMod val="75000"/>
                          </a:schemeClr>
                        </a:solidFill>
                        <a:latin typeface="Times New Roman" panose="02020603050405020304" pitchFamily="18" charset="0"/>
                        <a:ea typeface="宋体" panose="02010600030101010101" pitchFamily="2" charset="-122"/>
                        <a:sym typeface="宋体" panose="02010600030101010101" pitchFamily="2" charset="-122"/>
                      </a:endParaRPr>
                    </a:p>
                  </a:txBody>
                  <a:tcPr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433070">
                <a:tc>
                  <a:txBody>
                    <a:bodyPr wrap="square"/>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2" panose="05020102010507070707" pitchFamily="2" charset="2"/>
                        <a:buChar char=""/>
                        <a:defRPr sz="2000" b="0" i="0" u="none" kern="1200" baseline="0">
                          <a:solidFill>
                            <a:schemeClr val="accent1"/>
                          </a:solidFill>
                          <a:latin typeface="幼圆" panose="02010509060101010101" pitchFamily="49" charset="-122"/>
                          <a:ea typeface="幼圆" panose="02010509060101010101" pitchFamily="49" charset="-122"/>
                        </a:defRPr>
                      </a:lvl1pPr>
                      <a:lvl2pPr lvl="1" algn="l">
                        <a:lnSpc>
                          <a:spcPct val="120000"/>
                        </a:lnSpc>
                        <a:spcBef>
                          <a:spcPct val="0"/>
                        </a:spcBef>
                        <a:spcAft>
                          <a:spcPts val="600"/>
                        </a:spcAft>
                        <a:buClr>
                          <a:srgbClr val="CAA7A3"/>
                        </a:buClr>
                        <a:buFont typeface="幼圆" panose="02010509060101010101" pitchFamily="49" charset="-122"/>
                        <a:defRPr sz="140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Arial" panose="020B0604020202020204" pitchFamily="34" charset="0"/>
                        </a:defRPr>
                      </a:lvl3pPr>
                      <a:lvl4pPr marL="1600200" lvl="3" indent="-228600" algn="l">
                        <a:defRPr sz="1600" kern="1200"/>
                      </a:lvl4pPr>
                      <a:lvl5pPr marL="2057400" lvl="4" indent="-228600" algn="l">
                        <a:defRPr sz="1600" kern="1200"/>
                      </a:lvl5pPr>
                    </a:lstStyle>
                    <a:p>
                      <a:pPr marL="0" lvl="0" algn="l" fontAlgn="auto">
                        <a:lnSpc>
                          <a:spcPct val="100000"/>
                        </a:lnSpc>
                        <a:buNone/>
                      </a:pPr>
                      <a:r>
                        <a:rPr lang="zh-CN" altLang="en-US" sz="2000" b="1" u="none" kern="0" dirty="0" smtClean="0">
                          <a:solidFill>
                            <a:schemeClr val="accent5">
                              <a:lumMod val="75000"/>
                            </a:schemeClr>
                          </a:solidFill>
                          <a:sym typeface="宋体" panose="02010600030101010101" pitchFamily="2" charset="-122"/>
                        </a:rPr>
                        <a:t>中国会议</a:t>
                      </a:r>
                      <a:endParaRPr lang="zh-CN" altLang="en-US" sz="2000" b="1" u="none" kern="0" dirty="0" smtClean="0">
                        <a:solidFill>
                          <a:schemeClr val="accent5">
                            <a:lumMod val="75000"/>
                          </a:schemeClr>
                        </a:solidFill>
                        <a:sym typeface="宋体" panose="02010600030101010101" pitchFamily="2" charset="-122"/>
                      </a:endParaRPr>
                    </a:p>
                  </a:txBody>
                  <a:tcPr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wrap="square"/>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2" panose="05020102010507070707" pitchFamily="2" charset="2"/>
                        <a:buChar char=""/>
                        <a:defRPr sz="2000" b="0" i="0" u="none" kern="1200" baseline="0">
                          <a:solidFill>
                            <a:schemeClr val="accent1"/>
                          </a:solidFill>
                          <a:latin typeface="幼圆" panose="02010509060101010101" pitchFamily="49" charset="-122"/>
                          <a:ea typeface="幼圆" panose="02010509060101010101" pitchFamily="49" charset="-122"/>
                        </a:defRPr>
                      </a:lvl1pPr>
                      <a:lvl2pPr lvl="1" algn="l">
                        <a:lnSpc>
                          <a:spcPct val="120000"/>
                        </a:lnSpc>
                        <a:spcBef>
                          <a:spcPct val="0"/>
                        </a:spcBef>
                        <a:spcAft>
                          <a:spcPts val="600"/>
                        </a:spcAft>
                        <a:buClr>
                          <a:srgbClr val="CAA7A3"/>
                        </a:buClr>
                        <a:buFont typeface="幼圆" panose="02010509060101010101" pitchFamily="49" charset="-122"/>
                        <a:defRPr sz="140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Arial" panose="020B0604020202020204" pitchFamily="34" charset="0"/>
                        </a:defRPr>
                      </a:lvl3pPr>
                      <a:lvl4pPr marL="1600200" lvl="3" indent="-228600" algn="l">
                        <a:defRPr sz="1600" kern="1200"/>
                      </a:lvl4pPr>
                      <a:lvl5pPr marL="2057400" lvl="4" indent="-228600" algn="l">
                        <a:defRPr sz="1600" kern="1200"/>
                      </a:lvl5pPr>
                    </a:lstStyle>
                    <a:p>
                      <a:pPr marL="0" lvl="0" algn="l" fontAlgn="auto">
                        <a:lnSpc>
                          <a:spcPct val="100000"/>
                        </a:lnSpc>
                        <a:buNone/>
                      </a:pPr>
                      <a:r>
                        <a:rPr lang="zh-CN" altLang="en-US" sz="2000" b="1" u="none" kern="0" dirty="0" smtClean="0">
                          <a:solidFill>
                            <a:schemeClr val="accent5">
                              <a:lumMod val="75000"/>
                            </a:schemeClr>
                          </a:solidFill>
                          <a:sym typeface="宋体" panose="02010600030101010101" pitchFamily="2" charset="-122"/>
                        </a:rPr>
                        <a:t>1953年至今</a:t>
                      </a:r>
                      <a:endParaRPr lang="zh-CN" altLang="en-US" sz="2000" b="1" u="none" kern="0" dirty="0" smtClean="0">
                        <a:solidFill>
                          <a:schemeClr val="accent5">
                            <a:lumMod val="75000"/>
                          </a:schemeClr>
                        </a:solidFill>
                        <a:sym typeface="宋体" panose="02010600030101010101" pitchFamily="2" charset="-122"/>
                      </a:endParaRPr>
                    </a:p>
                  </a:txBody>
                  <a:tcPr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wrap="square"/>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2" panose="05020102010507070707" pitchFamily="2" charset="2"/>
                        <a:buChar char=""/>
                        <a:defRPr sz="2000" b="0" i="0" u="none" kern="1200" baseline="0">
                          <a:solidFill>
                            <a:schemeClr val="accent1"/>
                          </a:solidFill>
                          <a:latin typeface="幼圆" panose="02010509060101010101" pitchFamily="49" charset="-122"/>
                          <a:ea typeface="幼圆" panose="02010509060101010101" pitchFamily="49" charset="-122"/>
                        </a:defRPr>
                      </a:lvl1pPr>
                      <a:lvl2pPr lvl="1" algn="l">
                        <a:lnSpc>
                          <a:spcPct val="120000"/>
                        </a:lnSpc>
                        <a:spcBef>
                          <a:spcPct val="0"/>
                        </a:spcBef>
                        <a:spcAft>
                          <a:spcPts val="600"/>
                        </a:spcAft>
                        <a:buClr>
                          <a:srgbClr val="CAA7A3"/>
                        </a:buClr>
                        <a:buFont typeface="幼圆" panose="02010509060101010101" pitchFamily="49" charset="-122"/>
                        <a:defRPr sz="140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Arial" panose="020B0604020202020204" pitchFamily="34" charset="0"/>
                        </a:defRPr>
                      </a:lvl3pPr>
                      <a:lvl4pPr marL="1600200" lvl="3" indent="-228600" algn="l">
                        <a:defRPr sz="1600" kern="1200"/>
                      </a:lvl4pPr>
                      <a:lvl5pPr marL="2057400" lvl="4" indent="-228600" algn="l">
                        <a:defRPr sz="1600" kern="1200"/>
                      </a:lvl5pPr>
                    </a:lstStyle>
                    <a:p>
                      <a:pPr marL="0" lvl="0" indent="0" algn="l">
                        <a:buNone/>
                      </a:pPr>
                      <a:r>
                        <a:rPr sz="2000" b="1" u="none" dirty="0">
                          <a:solidFill>
                            <a:schemeClr val="accent5">
                              <a:lumMod val="75000"/>
                            </a:schemeClr>
                          </a:solidFill>
                          <a:latin typeface="Times New Roman" panose="02020603050405020304" pitchFamily="18" charset="0"/>
                          <a:ea typeface="宋体" panose="02010600030101010101" pitchFamily="2" charset="-122"/>
                          <a:sym typeface="宋体" panose="02010600030101010101" pitchFamily="2" charset="-122"/>
                        </a:rPr>
                        <a:t>2</a:t>
                      </a:r>
                      <a:r>
                        <a:rPr lang="zh-CN" altLang="en-US" sz="2000" b="1" dirty="0">
                          <a:solidFill>
                            <a:schemeClr val="accent5">
                              <a:lumMod val="75000"/>
                            </a:schemeClr>
                          </a:solidFill>
                          <a:latin typeface="Times New Roman" panose="02020603050405020304" pitchFamily="18" charset="0"/>
                          <a:ea typeface="宋体" panose="02010600030101010101" pitchFamily="2" charset="-122"/>
                          <a:sym typeface="+mn-ea"/>
                        </a:rPr>
                        <a:t>,</a:t>
                      </a:r>
                      <a:r>
                        <a:rPr sz="2000" b="1" u="none" dirty="0">
                          <a:solidFill>
                            <a:schemeClr val="accent5">
                              <a:lumMod val="75000"/>
                            </a:schemeClr>
                          </a:solidFill>
                          <a:latin typeface="Times New Roman" panose="02020603050405020304" pitchFamily="18" charset="0"/>
                          <a:ea typeface="宋体" panose="02010600030101010101" pitchFamily="2" charset="-122"/>
                          <a:sym typeface="宋体" panose="02010600030101010101" pitchFamily="2" charset="-122"/>
                        </a:rPr>
                        <a:t>116</a:t>
                      </a:r>
                      <a:r>
                        <a:rPr lang="zh-CN" altLang="en-US" sz="2000" b="1" dirty="0">
                          <a:solidFill>
                            <a:schemeClr val="accent5">
                              <a:lumMod val="75000"/>
                            </a:schemeClr>
                          </a:solidFill>
                          <a:latin typeface="Times New Roman" panose="02020603050405020304" pitchFamily="18" charset="0"/>
                          <a:ea typeface="宋体" panose="02010600030101010101" pitchFamily="2" charset="-122"/>
                          <a:sym typeface="+mn-ea"/>
                        </a:rPr>
                        <a:t>,</a:t>
                      </a:r>
                      <a:r>
                        <a:rPr sz="2000" b="1" u="none" dirty="0">
                          <a:solidFill>
                            <a:schemeClr val="accent5">
                              <a:lumMod val="75000"/>
                            </a:schemeClr>
                          </a:solidFill>
                          <a:latin typeface="Times New Roman" panose="02020603050405020304" pitchFamily="18" charset="0"/>
                          <a:ea typeface="宋体" panose="02010600030101010101" pitchFamily="2" charset="-122"/>
                          <a:sym typeface="宋体" panose="02010600030101010101" pitchFamily="2" charset="-122"/>
                        </a:rPr>
                        <a:t>029</a:t>
                      </a:r>
                      <a:endParaRPr sz="2000" b="1" u="none" dirty="0">
                        <a:solidFill>
                          <a:schemeClr val="accent5">
                            <a:lumMod val="75000"/>
                          </a:schemeClr>
                        </a:solidFill>
                        <a:latin typeface="Times New Roman" panose="02020603050405020304" pitchFamily="18" charset="0"/>
                        <a:ea typeface="宋体" panose="02010600030101010101" pitchFamily="2" charset="-122"/>
                        <a:sym typeface="宋体" panose="02010600030101010101" pitchFamily="2" charset="-122"/>
                      </a:endParaRPr>
                    </a:p>
                  </a:txBody>
                  <a:tcPr vert="horz" anchor="t">
                    <a:lnL w="6350" cap="flat" cmpd="sng">
                      <a:solidFill>
                        <a:srgbClr val="080000"/>
                      </a:solidFill>
                      <a:prstDash val="solid"/>
                      <a:headEnd type="none" w="med" len="med"/>
                      <a:tailEnd type="none" w="med" len="med"/>
                    </a:lnL>
                    <a:lnR w="28575" cap="flat" cmpd="sng">
                      <a:solidFill>
                        <a:schemeClr val="tx1"/>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wrap="square"/>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2" panose="05020102010507070707" pitchFamily="2" charset="2"/>
                        <a:buChar char=""/>
                        <a:defRPr sz="2000" b="0" i="0" u="none" kern="1200" baseline="0">
                          <a:solidFill>
                            <a:schemeClr val="accent1"/>
                          </a:solidFill>
                          <a:latin typeface="幼圆" panose="02010509060101010101" pitchFamily="49" charset="-122"/>
                          <a:ea typeface="幼圆" panose="02010509060101010101" pitchFamily="49" charset="-122"/>
                        </a:defRPr>
                      </a:lvl1pPr>
                      <a:lvl2pPr lvl="1" algn="l">
                        <a:lnSpc>
                          <a:spcPct val="120000"/>
                        </a:lnSpc>
                        <a:spcBef>
                          <a:spcPct val="0"/>
                        </a:spcBef>
                        <a:spcAft>
                          <a:spcPts val="600"/>
                        </a:spcAft>
                        <a:buClr>
                          <a:srgbClr val="CAA7A3"/>
                        </a:buClr>
                        <a:buFont typeface="幼圆" panose="02010509060101010101" pitchFamily="49" charset="-122"/>
                        <a:defRPr sz="140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Arial" panose="020B0604020202020204" pitchFamily="34" charset="0"/>
                        </a:defRPr>
                      </a:lvl3pPr>
                      <a:lvl4pPr marL="1600200" lvl="3" indent="-228600" algn="l">
                        <a:defRPr sz="1600" kern="1200"/>
                      </a:lvl4pPr>
                      <a:lvl5pPr marL="2057400" lvl="4" indent="-228600" algn="l">
                        <a:defRPr sz="1600" kern="1200"/>
                      </a:lvl5pPr>
                    </a:lstStyle>
                    <a:p>
                      <a:pPr marL="0" lvl="0" algn="l" fontAlgn="auto">
                        <a:lnSpc>
                          <a:spcPct val="100000"/>
                        </a:lnSpc>
                        <a:buNone/>
                      </a:pPr>
                      <a:r>
                        <a:rPr lang="zh-CN" altLang="en-US" sz="2000" b="1" u="none" kern="0" dirty="0" smtClean="0">
                          <a:solidFill>
                            <a:schemeClr val="accent5">
                              <a:lumMod val="75000"/>
                            </a:schemeClr>
                          </a:solidFill>
                          <a:sym typeface="宋体" panose="02010600030101010101" pitchFamily="2" charset="-122"/>
                        </a:rPr>
                        <a:t>标准题录</a:t>
                      </a:r>
                      <a:endParaRPr lang="zh-CN" altLang="en-US" sz="2000" b="1" u="none" kern="0" dirty="0" smtClean="0">
                        <a:solidFill>
                          <a:schemeClr val="accent5">
                            <a:lumMod val="75000"/>
                          </a:schemeClr>
                        </a:solidFill>
                        <a:sym typeface="宋体" panose="02010600030101010101" pitchFamily="2" charset="-122"/>
                      </a:endParaRPr>
                    </a:p>
                  </a:txBody>
                  <a:tcPr marL="90170" marR="90170" marT="46990" marB="46990" vert="horz" anchor="t">
                    <a:lnL w="28575" cap="flat" cmpd="sng">
                      <a:solidFill>
                        <a:schemeClr val="tx1"/>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wrap="square"/>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2" panose="05020102010507070707" pitchFamily="2" charset="2"/>
                        <a:buChar char=""/>
                        <a:defRPr sz="2000" b="0" i="0" u="none" kern="1200" baseline="0">
                          <a:solidFill>
                            <a:schemeClr val="accent1"/>
                          </a:solidFill>
                          <a:latin typeface="幼圆" panose="02010509060101010101" pitchFamily="49" charset="-122"/>
                          <a:ea typeface="幼圆" panose="02010509060101010101" pitchFamily="49" charset="-122"/>
                        </a:defRPr>
                      </a:lvl1pPr>
                      <a:lvl2pPr lvl="1" algn="l">
                        <a:lnSpc>
                          <a:spcPct val="120000"/>
                        </a:lnSpc>
                        <a:spcBef>
                          <a:spcPct val="0"/>
                        </a:spcBef>
                        <a:spcAft>
                          <a:spcPts val="600"/>
                        </a:spcAft>
                        <a:buClr>
                          <a:srgbClr val="CAA7A3"/>
                        </a:buClr>
                        <a:buFont typeface="幼圆" panose="02010509060101010101" pitchFamily="49" charset="-122"/>
                        <a:defRPr sz="140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Arial" panose="020B0604020202020204" pitchFamily="34" charset="0"/>
                        </a:defRPr>
                      </a:lvl3pPr>
                      <a:lvl4pPr marL="1600200" lvl="3" indent="-228600" algn="l">
                        <a:defRPr sz="1600" kern="1200"/>
                      </a:lvl4pPr>
                      <a:lvl5pPr marL="2057400" lvl="4" indent="-228600" algn="l">
                        <a:defRPr sz="1600" kern="1200"/>
                      </a:lvl5pPr>
                    </a:lstStyle>
                    <a:p>
                      <a:pPr marL="0" lvl="0" algn="l" fontAlgn="auto">
                        <a:lnSpc>
                          <a:spcPct val="100000"/>
                        </a:lnSpc>
                        <a:buNone/>
                      </a:pPr>
                      <a:r>
                        <a:rPr lang="zh-CN" altLang="en-US" sz="2000" b="1" u="none" kern="0" dirty="0" smtClean="0">
                          <a:solidFill>
                            <a:schemeClr val="accent5">
                              <a:lumMod val="75000"/>
                            </a:schemeClr>
                          </a:solidFill>
                          <a:sym typeface="宋体" panose="02010600030101010101" pitchFamily="2" charset="-122"/>
                        </a:rPr>
                        <a:t>1901年至今</a:t>
                      </a:r>
                      <a:endParaRPr lang="zh-CN" altLang="en-US" sz="2000" b="1" u="none" kern="0" dirty="0" smtClean="0">
                        <a:solidFill>
                          <a:schemeClr val="accent5">
                            <a:lumMod val="75000"/>
                          </a:schemeClr>
                        </a:solidFill>
                        <a:sym typeface="宋体" panose="02010600030101010101" pitchFamily="2" charset="-122"/>
                      </a:endParaRPr>
                    </a:p>
                  </a:txBody>
                  <a:tcPr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wrap="square"/>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2" panose="05020102010507070707" pitchFamily="2" charset="2"/>
                        <a:buChar char=""/>
                        <a:defRPr sz="2000" b="0" i="0" u="none" kern="1200" baseline="0">
                          <a:solidFill>
                            <a:schemeClr val="accent1"/>
                          </a:solidFill>
                          <a:latin typeface="幼圆" panose="02010509060101010101" pitchFamily="49" charset="-122"/>
                          <a:ea typeface="幼圆" panose="02010509060101010101" pitchFamily="49" charset="-122"/>
                        </a:defRPr>
                      </a:lvl1pPr>
                      <a:lvl2pPr lvl="1" algn="l">
                        <a:lnSpc>
                          <a:spcPct val="120000"/>
                        </a:lnSpc>
                        <a:spcBef>
                          <a:spcPct val="0"/>
                        </a:spcBef>
                        <a:spcAft>
                          <a:spcPts val="600"/>
                        </a:spcAft>
                        <a:buClr>
                          <a:srgbClr val="CAA7A3"/>
                        </a:buClr>
                        <a:buFont typeface="幼圆" panose="02010509060101010101" pitchFamily="49" charset="-122"/>
                        <a:defRPr sz="140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Arial" panose="020B0604020202020204" pitchFamily="34" charset="0"/>
                        </a:defRPr>
                      </a:lvl3pPr>
                      <a:lvl4pPr marL="1600200" lvl="3" indent="-228600" algn="l">
                        <a:defRPr sz="1600" kern="1200"/>
                      </a:lvl4pPr>
                      <a:lvl5pPr marL="2057400" lvl="4" indent="-228600" algn="l">
                        <a:defRPr sz="1600" kern="1200"/>
                      </a:lvl5pPr>
                    </a:lstStyle>
                    <a:p>
                      <a:pPr marL="0" lvl="0" indent="0" algn="l">
                        <a:buNone/>
                      </a:pPr>
                      <a:r>
                        <a:rPr lang="en-US" altLang="zh-CN" sz="2000" b="1" u="none">
                          <a:solidFill>
                            <a:schemeClr val="accent5">
                              <a:lumMod val="75000"/>
                            </a:schemeClr>
                          </a:solidFill>
                          <a:latin typeface="Times New Roman" panose="02020603050405020304" pitchFamily="18" charset="0"/>
                          <a:ea typeface="宋体" panose="02010600030101010101" pitchFamily="2" charset="-122"/>
                          <a:sym typeface="宋体" panose="02010600030101010101" pitchFamily="2" charset="-122"/>
                        </a:rPr>
                        <a:t>654,058</a:t>
                      </a:r>
                      <a:endParaRPr lang="en-US" altLang="zh-CN" sz="2000" b="1" u="none">
                        <a:solidFill>
                          <a:schemeClr val="accent5">
                            <a:lumMod val="75000"/>
                          </a:schemeClr>
                        </a:solidFill>
                        <a:latin typeface="Times New Roman" panose="02020603050405020304" pitchFamily="18" charset="0"/>
                        <a:ea typeface="宋体" panose="02010600030101010101" pitchFamily="2" charset="-122"/>
                        <a:sym typeface="宋体" panose="02010600030101010101" pitchFamily="2" charset="-122"/>
                      </a:endParaRPr>
                    </a:p>
                  </a:txBody>
                  <a:tcPr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461010">
                <a:tc>
                  <a:txBody>
                    <a:bodyPr wrap="square"/>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2" panose="05020102010507070707" pitchFamily="2" charset="2"/>
                        <a:buChar char=""/>
                        <a:defRPr sz="2000" b="0" i="0" u="none" kern="1200" baseline="0">
                          <a:solidFill>
                            <a:schemeClr val="accent1"/>
                          </a:solidFill>
                          <a:latin typeface="幼圆" panose="02010509060101010101" pitchFamily="49" charset="-122"/>
                          <a:ea typeface="幼圆" panose="02010509060101010101" pitchFamily="49" charset="-122"/>
                        </a:defRPr>
                      </a:lvl1pPr>
                      <a:lvl2pPr lvl="1" algn="l">
                        <a:lnSpc>
                          <a:spcPct val="120000"/>
                        </a:lnSpc>
                        <a:spcBef>
                          <a:spcPct val="0"/>
                        </a:spcBef>
                        <a:spcAft>
                          <a:spcPts val="600"/>
                        </a:spcAft>
                        <a:buClr>
                          <a:srgbClr val="CAA7A3"/>
                        </a:buClr>
                        <a:buFont typeface="幼圆" panose="02010509060101010101" pitchFamily="49" charset="-122"/>
                        <a:defRPr sz="140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Arial" panose="020B0604020202020204" pitchFamily="34" charset="0"/>
                        </a:defRPr>
                      </a:lvl3pPr>
                      <a:lvl4pPr marL="1600200" lvl="3" indent="-228600" algn="l">
                        <a:defRPr sz="1600" kern="1200"/>
                      </a:lvl4pPr>
                      <a:lvl5pPr marL="2057400" lvl="4" indent="-228600" algn="l">
                        <a:defRPr sz="1600" kern="1200"/>
                      </a:lvl5pPr>
                    </a:lstStyle>
                    <a:p>
                      <a:pPr marL="0" lvl="0" algn="l" fontAlgn="auto">
                        <a:lnSpc>
                          <a:spcPct val="100000"/>
                        </a:lnSpc>
                        <a:buNone/>
                      </a:pPr>
                      <a:r>
                        <a:rPr lang="zh-CN" altLang="en-US" sz="2000" b="1" u="none" kern="0" dirty="0" smtClean="0">
                          <a:solidFill>
                            <a:schemeClr val="accent5">
                              <a:lumMod val="75000"/>
                            </a:schemeClr>
                          </a:solidFill>
                          <a:sym typeface="宋体" panose="02010600030101010101" pitchFamily="2" charset="-122"/>
                        </a:rPr>
                        <a:t>国际会议</a:t>
                      </a:r>
                      <a:endParaRPr lang="zh-CN" altLang="en-US" sz="2000" b="1" u="none" kern="0" dirty="0" smtClean="0">
                        <a:solidFill>
                          <a:schemeClr val="accent5">
                            <a:lumMod val="75000"/>
                          </a:schemeClr>
                        </a:solidFill>
                        <a:sym typeface="宋体" panose="02010600030101010101" pitchFamily="2" charset="-122"/>
                      </a:endParaRPr>
                    </a:p>
                  </a:txBody>
                  <a:tcPr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wrap="square"/>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2" panose="05020102010507070707" pitchFamily="2" charset="2"/>
                        <a:buChar char=""/>
                        <a:defRPr sz="2000" b="0" i="0" u="none" kern="1200" baseline="0">
                          <a:solidFill>
                            <a:schemeClr val="accent1"/>
                          </a:solidFill>
                          <a:latin typeface="幼圆" panose="02010509060101010101" pitchFamily="49" charset="-122"/>
                          <a:ea typeface="幼圆" panose="02010509060101010101" pitchFamily="49" charset="-122"/>
                        </a:defRPr>
                      </a:lvl1pPr>
                      <a:lvl2pPr lvl="1" algn="l">
                        <a:lnSpc>
                          <a:spcPct val="120000"/>
                        </a:lnSpc>
                        <a:spcBef>
                          <a:spcPct val="0"/>
                        </a:spcBef>
                        <a:spcAft>
                          <a:spcPts val="600"/>
                        </a:spcAft>
                        <a:buClr>
                          <a:srgbClr val="CAA7A3"/>
                        </a:buClr>
                        <a:buFont typeface="幼圆" panose="02010509060101010101" pitchFamily="49" charset="-122"/>
                        <a:defRPr sz="140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Arial" panose="020B0604020202020204" pitchFamily="34" charset="0"/>
                        </a:defRPr>
                      </a:lvl3pPr>
                      <a:lvl4pPr marL="1600200" lvl="3" indent="-228600" algn="l">
                        <a:defRPr sz="1600" kern="1200"/>
                      </a:lvl4pPr>
                      <a:lvl5pPr marL="2057400" lvl="4" indent="-228600" algn="l">
                        <a:defRPr sz="1600" kern="1200"/>
                      </a:lvl5pPr>
                    </a:lstStyle>
                    <a:p>
                      <a:pPr marL="0" lvl="0" algn="l" fontAlgn="auto">
                        <a:lnSpc>
                          <a:spcPct val="100000"/>
                        </a:lnSpc>
                        <a:buNone/>
                      </a:pPr>
                      <a:r>
                        <a:rPr lang="zh-CN" altLang="en-US" sz="2000" b="1" u="none" kern="0" dirty="0" smtClean="0">
                          <a:solidFill>
                            <a:schemeClr val="accent5">
                              <a:lumMod val="75000"/>
                            </a:schemeClr>
                          </a:solidFill>
                          <a:sym typeface="宋体" panose="02010600030101010101" pitchFamily="2" charset="-122"/>
                        </a:rPr>
                        <a:t>1981年至今</a:t>
                      </a:r>
                      <a:endParaRPr lang="zh-CN" altLang="en-US" sz="2000" b="1" u="none" kern="0" dirty="0" smtClean="0">
                        <a:solidFill>
                          <a:schemeClr val="accent5">
                            <a:lumMod val="75000"/>
                          </a:schemeClr>
                        </a:solidFill>
                        <a:sym typeface="宋体" panose="02010600030101010101" pitchFamily="2" charset="-122"/>
                      </a:endParaRPr>
                    </a:p>
                  </a:txBody>
                  <a:tcPr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wrap="square"/>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2" panose="05020102010507070707" pitchFamily="2" charset="2"/>
                        <a:buChar char=""/>
                        <a:defRPr sz="2000" b="0" i="0" u="none" kern="1200" baseline="0">
                          <a:solidFill>
                            <a:schemeClr val="accent1"/>
                          </a:solidFill>
                          <a:latin typeface="幼圆" panose="02010509060101010101" pitchFamily="49" charset="-122"/>
                          <a:ea typeface="幼圆" panose="02010509060101010101" pitchFamily="49" charset="-122"/>
                        </a:defRPr>
                      </a:lvl1pPr>
                      <a:lvl2pPr lvl="1" algn="l">
                        <a:lnSpc>
                          <a:spcPct val="120000"/>
                        </a:lnSpc>
                        <a:spcBef>
                          <a:spcPct val="0"/>
                        </a:spcBef>
                        <a:spcAft>
                          <a:spcPts val="600"/>
                        </a:spcAft>
                        <a:buClr>
                          <a:srgbClr val="CAA7A3"/>
                        </a:buClr>
                        <a:buFont typeface="幼圆" panose="02010509060101010101" pitchFamily="49" charset="-122"/>
                        <a:defRPr sz="140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Arial" panose="020B0604020202020204" pitchFamily="34" charset="0"/>
                        </a:defRPr>
                      </a:lvl3pPr>
                      <a:lvl4pPr marL="1600200" lvl="3" indent="-228600" algn="l">
                        <a:defRPr sz="1600" kern="1200"/>
                      </a:lvl4pPr>
                      <a:lvl5pPr marL="2057400" lvl="4" indent="-228600" algn="l">
                        <a:defRPr sz="1600" kern="1200"/>
                      </a:lvl5pPr>
                    </a:lstStyle>
                    <a:p>
                      <a:pPr marL="0" lvl="0" indent="0" algn="l">
                        <a:buNone/>
                      </a:pPr>
                      <a:r>
                        <a:rPr sz="2000" b="1" u="none" dirty="0">
                          <a:solidFill>
                            <a:schemeClr val="accent5">
                              <a:lumMod val="75000"/>
                            </a:schemeClr>
                          </a:solidFill>
                          <a:latin typeface="Times New Roman" panose="02020603050405020304" pitchFamily="18" charset="0"/>
                          <a:ea typeface="宋体" panose="02010600030101010101" pitchFamily="2" charset="-122"/>
                          <a:sym typeface="宋体" panose="02010600030101010101" pitchFamily="2" charset="-122"/>
                        </a:rPr>
                        <a:t>687</a:t>
                      </a:r>
                      <a:r>
                        <a:rPr lang="zh-CN" altLang="en-US" sz="2000" b="1" dirty="0">
                          <a:solidFill>
                            <a:schemeClr val="accent5">
                              <a:lumMod val="75000"/>
                            </a:schemeClr>
                          </a:solidFill>
                          <a:latin typeface="Times New Roman" panose="02020603050405020304" pitchFamily="18" charset="0"/>
                          <a:ea typeface="宋体" panose="02010600030101010101" pitchFamily="2" charset="-122"/>
                          <a:sym typeface="+mn-ea"/>
                        </a:rPr>
                        <a:t>,</a:t>
                      </a:r>
                      <a:r>
                        <a:rPr sz="2000" b="1" u="none" dirty="0">
                          <a:solidFill>
                            <a:schemeClr val="accent5">
                              <a:lumMod val="75000"/>
                            </a:schemeClr>
                          </a:solidFill>
                          <a:latin typeface="Times New Roman" panose="02020603050405020304" pitchFamily="18" charset="0"/>
                          <a:ea typeface="宋体" panose="02010600030101010101" pitchFamily="2" charset="-122"/>
                          <a:sym typeface="宋体" panose="02010600030101010101" pitchFamily="2" charset="-122"/>
                        </a:rPr>
                        <a:t>242</a:t>
                      </a:r>
                      <a:endParaRPr sz="2000" b="1" u="none" dirty="0">
                        <a:solidFill>
                          <a:schemeClr val="accent5">
                            <a:lumMod val="75000"/>
                          </a:schemeClr>
                        </a:solidFill>
                        <a:latin typeface="Times New Roman" panose="02020603050405020304" pitchFamily="18" charset="0"/>
                        <a:ea typeface="宋体" panose="02010600030101010101" pitchFamily="2" charset="-122"/>
                        <a:sym typeface="宋体" panose="02010600030101010101" pitchFamily="2" charset="-122"/>
                      </a:endParaRPr>
                    </a:p>
                  </a:txBody>
                  <a:tcPr vert="horz" anchor="t">
                    <a:lnL w="6350" cap="flat" cmpd="sng">
                      <a:solidFill>
                        <a:srgbClr val="080000"/>
                      </a:solidFill>
                      <a:prstDash val="solid"/>
                      <a:headEnd type="none" w="med" len="med"/>
                      <a:tailEnd type="none" w="med" len="med"/>
                    </a:lnL>
                    <a:lnR w="28575" cap="flat" cmpd="sng">
                      <a:solidFill>
                        <a:schemeClr val="tx1"/>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wrap="square"/>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2" panose="05020102010507070707" pitchFamily="2" charset="2"/>
                        <a:buChar char=""/>
                        <a:defRPr sz="2000" b="0" i="0" u="none" kern="1200" baseline="0">
                          <a:solidFill>
                            <a:schemeClr val="accent1"/>
                          </a:solidFill>
                          <a:latin typeface="幼圆" panose="02010509060101010101" pitchFamily="49" charset="-122"/>
                          <a:ea typeface="幼圆" panose="02010509060101010101" pitchFamily="49" charset="-122"/>
                        </a:defRPr>
                      </a:lvl1pPr>
                      <a:lvl2pPr lvl="1" algn="l">
                        <a:lnSpc>
                          <a:spcPct val="120000"/>
                        </a:lnSpc>
                        <a:spcBef>
                          <a:spcPct val="0"/>
                        </a:spcBef>
                        <a:spcAft>
                          <a:spcPts val="600"/>
                        </a:spcAft>
                        <a:buClr>
                          <a:srgbClr val="CAA7A3"/>
                        </a:buClr>
                        <a:buFont typeface="幼圆" panose="02010509060101010101" pitchFamily="49" charset="-122"/>
                        <a:defRPr sz="140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Arial" panose="020B0604020202020204" pitchFamily="34" charset="0"/>
                        </a:defRPr>
                      </a:lvl3pPr>
                      <a:lvl4pPr marL="1600200" lvl="3" indent="-228600" algn="l">
                        <a:defRPr sz="1600" kern="1200"/>
                      </a:lvl4pPr>
                      <a:lvl5pPr marL="2057400" lvl="4" indent="-228600" algn="l">
                        <a:defRPr sz="1600" kern="1200"/>
                      </a:lvl5pPr>
                    </a:lstStyle>
                    <a:p>
                      <a:pPr marL="0" lvl="0" algn="l" fontAlgn="auto">
                        <a:lnSpc>
                          <a:spcPct val="100000"/>
                        </a:lnSpc>
                        <a:buNone/>
                      </a:pPr>
                      <a:r>
                        <a:rPr lang="zh-CN" altLang="en-US" sz="2000" b="1" u="none" kern="0" dirty="0" smtClean="0">
                          <a:solidFill>
                            <a:schemeClr val="accent5">
                              <a:lumMod val="75000"/>
                            </a:schemeClr>
                          </a:solidFill>
                          <a:sym typeface="宋体" panose="02010600030101010101" pitchFamily="2" charset="-122"/>
                        </a:rPr>
                        <a:t>科技成果</a:t>
                      </a:r>
                      <a:endParaRPr lang="zh-CN" altLang="en-US" sz="2000" b="1" u="none" kern="0" dirty="0" smtClean="0">
                        <a:solidFill>
                          <a:schemeClr val="accent5">
                            <a:lumMod val="75000"/>
                          </a:schemeClr>
                        </a:solidFill>
                        <a:sym typeface="宋体" panose="02010600030101010101" pitchFamily="2" charset="-122"/>
                      </a:endParaRPr>
                    </a:p>
                  </a:txBody>
                  <a:tcPr marL="90170" marR="90170" marT="46990" marB="46990" vert="horz" anchor="t">
                    <a:lnL w="28575" cap="flat" cmpd="sng">
                      <a:solidFill>
                        <a:schemeClr val="tx1"/>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wrap="square"/>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2" panose="05020102010507070707" pitchFamily="2" charset="2"/>
                        <a:buChar char=""/>
                        <a:defRPr sz="2000" b="0" i="0" u="none" kern="1200" baseline="0">
                          <a:solidFill>
                            <a:schemeClr val="accent1"/>
                          </a:solidFill>
                          <a:latin typeface="幼圆" panose="02010509060101010101" pitchFamily="49" charset="-122"/>
                          <a:ea typeface="幼圆" panose="02010509060101010101" pitchFamily="49" charset="-122"/>
                        </a:defRPr>
                      </a:lvl1pPr>
                      <a:lvl2pPr lvl="1" algn="l">
                        <a:lnSpc>
                          <a:spcPct val="120000"/>
                        </a:lnSpc>
                        <a:spcBef>
                          <a:spcPct val="0"/>
                        </a:spcBef>
                        <a:spcAft>
                          <a:spcPts val="600"/>
                        </a:spcAft>
                        <a:buClr>
                          <a:srgbClr val="CAA7A3"/>
                        </a:buClr>
                        <a:buFont typeface="幼圆" panose="02010509060101010101" pitchFamily="49" charset="-122"/>
                        <a:defRPr sz="140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Arial" panose="020B0604020202020204" pitchFamily="34" charset="0"/>
                        </a:defRPr>
                      </a:lvl3pPr>
                      <a:lvl4pPr marL="1600200" lvl="3" indent="-228600" algn="l">
                        <a:defRPr sz="1600" kern="1200"/>
                      </a:lvl4pPr>
                      <a:lvl5pPr marL="2057400" lvl="4" indent="-228600" algn="l">
                        <a:defRPr sz="1600" kern="1200"/>
                      </a:lvl5pPr>
                    </a:lstStyle>
                    <a:p>
                      <a:pPr marL="0" lvl="0" algn="l" fontAlgn="auto">
                        <a:lnSpc>
                          <a:spcPct val="100000"/>
                        </a:lnSpc>
                        <a:buNone/>
                      </a:pPr>
                      <a:r>
                        <a:rPr lang="zh-CN" altLang="en-US" sz="2000" b="1" u="none" kern="0" dirty="0" smtClean="0">
                          <a:solidFill>
                            <a:schemeClr val="accent5">
                              <a:lumMod val="75000"/>
                            </a:schemeClr>
                          </a:solidFill>
                          <a:sym typeface="宋体" panose="02010600030101010101" pitchFamily="2" charset="-122"/>
                        </a:rPr>
                        <a:t>1978年至今</a:t>
                      </a:r>
                      <a:endParaRPr lang="zh-CN" altLang="en-US" sz="2000" b="1" u="none" kern="0" dirty="0" smtClean="0">
                        <a:solidFill>
                          <a:schemeClr val="accent5">
                            <a:lumMod val="75000"/>
                          </a:schemeClr>
                        </a:solidFill>
                        <a:sym typeface="宋体" panose="02010600030101010101" pitchFamily="2" charset="-122"/>
                      </a:endParaRPr>
                    </a:p>
                  </a:txBody>
                  <a:tcPr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wrap="square"/>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2" panose="05020102010507070707" pitchFamily="2" charset="2"/>
                        <a:buChar char=""/>
                        <a:defRPr sz="2000" b="0" i="0" u="none" kern="1200" baseline="0">
                          <a:solidFill>
                            <a:schemeClr val="accent1"/>
                          </a:solidFill>
                          <a:latin typeface="幼圆" panose="02010509060101010101" pitchFamily="49" charset="-122"/>
                          <a:ea typeface="幼圆" panose="02010509060101010101" pitchFamily="49" charset="-122"/>
                        </a:defRPr>
                      </a:lvl1pPr>
                      <a:lvl2pPr lvl="1" algn="l">
                        <a:lnSpc>
                          <a:spcPct val="120000"/>
                        </a:lnSpc>
                        <a:spcBef>
                          <a:spcPct val="0"/>
                        </a:spcBef>
                        <a:spcAft>
                          <a:spcPts val="600"/>
                        </a:spcAft>
                        <a:buClr>
                          <a:srgbClr val="CAA7A3"/>
                        </a:buClr>
                        <a:buFont typeface="幼圆" panose="02010509060101010101" pitchFamily="49" charset="-122"/>
                        <a:defRPr sz="140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Arial" panose="020B0604020202020204" pitchFamily="34" charset="0"/>
                        </a:defRPr>
                      </a:lvl3pPr>
                      <a:lvl4pPr marL="1600200" lvl="3" indent="-228600" algn="l">
                        <a:defRPr sz="1600" kern="1200"/>
                      </a:lvl4pPr>
                      <a:lvl5pPr marL="2057400" lvl="4" indent="-228600" algn="l">
                        <a:defRPr sz="1600" kern="1200"/>
                      </a:lvl5pPr>
                    </a:lstStyle>
                    <a:p>
                      <a:pPr marL="0" lvl="0" indent="0" algn="l">
                        <a:buNone/>
                      </a:pPr>
                      <a:r>
                        <a:rPr lang="en-US" altLang="zh-CN" sz="2000" b="1" u="none">
                          <a:solidFill>
                            <a:schemeClr val="accent5">
                              <a:lumMod val="75000"/>
                            </a:schemeClr>
                          </a:solidFill>
                          <a:latin typeface="Times New Roman" panose="02020603050405020304" pitchFamily="18" charset="0"/>
                          <a:ea typeface="宋体" panose="02010600030101010101" pitchFamily="2" charset="-122"/>
                          <a:sym typeface="宋体" panose="02010600030101010101" pitchFamily="2" charset="-122"/>
                        </a:rPr>
                        <a:t>749547</a:t>
                      </a:r>
                      <a:endParaRPr lang="en-US" altLang="zh-CN" sz="2000" b="1" u="none">
                        <a:solidFill>
                          <a:schemeClr val="accent5">
                            <a:lumMod val="75000"/>
                          </a:schemeClr>
                        </a:solidFill>
                        <a:latin typeface="Times New Roman" panose="02020603050405020304" pitchFamily="18" charset="0"/>
                        <a:ea typeface="宋体" panose="02010600030101010101" pitchFamily="2" charset="-122"/>
                        <a:sym typeface="宋体" panose="02010600030101010101" pitchFamily="2" charset="-122"/>
                      </a:endParaRPr>
                    </a:p>
                  </a:txBody>
                  <a:tcPr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475615">
                <a:tc>
                  <a:txBody>
                    <a:bodyPr wrap="square"/>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2" panose="05020102010507070707" pitchFamily="2" charset="2"/>
                        <a:buChar char=""/>
                        <a:defRPr sz="2000" b="0" i="0" u="none" kern="1200" baseline="0">
                          <a:solidFill>
                            <a:schemeClr val="accent1"/>
                          </a:solidFill>
                          <a:latin typeface="幼圆" panose="02010509060101010101" pitchFamily="49" charset="-122"/>
                          <a:ea typeface="幼圆" panose="02010509060101010101" pitchFamily="49" charset="-122"/>
                        </a:defRPr>
                      </a:lvl1pPr>
                      <a:lvl2pPr lvl="1" algn="l">
                        <a:lnSpc>
                          <a:spcPct val="120000"/>
                        </a:lnSpc>
                        <a:spcBef>
                          <a:spcPct val="0"/>
                        </a:spcBef>
                        <a:spcAft>
                          <a:spcPts val="600"/>
                        </a:spcAft>
                        <a:buClr>
                          <a:srgbClr val="CAA7A3"/>
                        </a:buClr>
                        <a:buFont typeface="幼圆" panose="02010509060101010101" pitchFamily="49" charset="-122"/>
                        <a:defRPr sz="140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Arial" panose="020B0604020202020204" pitchFamily="34" charset="0"/>
                        </a:defRPr>
                      </a:lvl3pPr>
                      <a:lvl4pPr marL="1600200" lvl="3" indent="-228600" algn="l">
                        <a:defRPr sz="1600" kern="1200"/>
                      </a:lvl4pPr>
                      <a:lvl5pPr marL="2057400" lvl="4" indent="-228600" algn="l">
                        <a:defRPr sz="1600" kern="1200"/>
                      </a:lvl5pPr>
                    </a:lstStyle>
                    <a:p>
                      <a:pPr marL="0" lvl="0" algn="l" fontAlgn="auto">
                        <a:lnSpc>
                          <a:spcPct val="100000"/>
                        </a:lnSpc>
                        <a:buNone/>
                      </a:pPr>
                      <a:r>
                        <a:rPr lang="zh-CN" altLang="en-US" sz="2000" b="1" u="none" kern="0" dirty="0" smtClean="0">
                          <a:solidFill>
                            <a:schemeClr val="accent5">
                              <a:lumMod val="75000"/>
                            </a:schemeClr>
                          </a:solidFill>
                          <a:sym typeface="宋体" panose="02010600030101010101" pitchFamily="2" charset="-122"/>
                        </a:rPr>
                        <a:t>报纸文献</a:t>
                      </a:r>
                      <a:endParaRPr lang="zh-CN" altLang="en-US" sz="2000" b="1" u="none" kern="0" dirty="0" smtClean="0">
                        <a:solidFill>
                          <a:schemeClr val="accent5">
                            <a:lumMod val="75000"/>
                          </a:schemeClr>
                        </a:solidFill>
                        <a:sym typeface="宋体" panose="02010600030101010101" pitchFamily="2" charset="-122"/>
                      </a:endParaRPr>
                    </a:p>
                  </a:txBody>
                  <a:tcPr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wrap="square"/>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2" panose="05020102010507070707" pitchFamily="2" charset="2"/>
                        <a:buChar char=""/>
                        <a:defRPr sz="2000" b="0" i="0" u="none" kern="1200" baseline="0">
                          <a:solidFill>
                            <a:schemeClr val="accent1"/>
                          </a:solidFill>
                          <a:latin typeface="幼圆" panose="02010509060101010101" pitchFamily="49" charset="-122"/>
                          <a:ea typeface="幼圆" panose="02010509060101010101" pitchFamily="49" charset="-122"/>
                        </a:defRPr>
                      </a:lvl1pPr>
                      <a:lvl2pPr lvl="1" algn="l">
                        <a:lnSpc>
                          <a:spcPct val="120000"/>
                        </a:lnSpc>
                        <a:spcBef>
                          <a:spcPct val="0"/>
                        </a:spcBef>
                        <a:spcAft>
                          <a:spcPts val="600"/>
                        </a:spcAft>
                        <a:buClr>
                          <a:srgbClr val="CAA7A3"/>
                        </a:buClr>
                        <a:buFont typeface="幼圆" panose="02010509060101010101" pitchFamily="49" charset="-122"/>
                        <a:defRPr sz="140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Arial" panose="020B0604020202020204" pitchFamily="34" charset="0"/>
                        </a:defRPr>
                      </a:lvl3pPr>
                      <a:lvl4pPr marL="1600200" lvl="3" indent="-228600" algn="l">
                        <a:defRPr sz="1600" kern="1200"/>
                      </a:lvl4pPr>
                      <a:lvl5pPr marL="2057400" lvl="4" indent="-228600" algn="l">
                        <a:defRPr sz="1600" kern="1200"/>
                      </a:lvl5pPr>
                    </a:lstStyle>
                    <a:p>
                      <a:pPr marL="0" lvl="0" algn="l" fontAlgn="auto">
                        <a:lnSpc>
                          <a:spcPct val="100000"/>
                        </a:lnSpc>
                        <a:buNone/>
                      </a:pPr>
                      <a:r>
                        <a:rPr lang="zh-CN" altLang="en-US" sz="2000" b="1" u="none" kern="0" dirty="0" smtClean="0">
                          <a:solidFill>
                            <a:schemeClr val="accent5">
                              <a:lumMod val="75000"/>
                            </a:schemeClr>
                          </a:solidFill>
                          <a:sym typeface="宋体" panose="02010600030101010101" pitchFamily="2" charset="-122"/>
                        </a:rPr>
                        <a:t>2000年至今</a:t>
                      </a:r>
                      <a:endParaRPr lang="zh-CN" altLang="en-US" sz="2000" b="1" u="none" kern="0" dirty="0" smtClean="0">
                        <a:solidFill>
                          <a:schemeClr val="accent5">
                            <a:lumMod val="75000"/>
                          </a:schemeClr>
                        </a:solidFill>
                        <a:sym typeface="宋体" panose="02010600030101010101" pitchFamily="2" charset="-122"/>
                      </a:endParaRPr>
                    </a:p>
                  </a:txBody>
                  <a:tcPr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wrap="square"/>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2" panose="05020102010507070707" pitchFamily="2" charset="2"/>
                        <a:buChar char=""/>
                        <a:defRPr sz="2000" b="0" i="0" u="none" kern="1200" baseline="0">
                          <a:solidFill>
                            <a:schemeClr val="accent1"/>
                          </a:solidFill>
                          <a:latin typeface="幼圆" panose="02010509060101010101" pitchFamily="49" charset="-122"/>
                          <a:ea typeface="幼圆" panose="02010509060101010101" pitchFamily="49" charset="-122"/>
                        </a:defRPr>
                      </a:lvl1pPr>
                      <a:lvl2pPr lvl="1" algn="l">
                        <a:lnSpc>
                          <a:spcPct val="120000"/>
                        </a:lnSpc>
                        <a:spcBef>
                          <a:spcPct val="0"/>
                        </a:spcBef>
                        <a:spcAft>
                          <a:spcPts val="600"/>
                        </a:spcAft>
                        <a:buClr>
                          <a:srgbClr val="CAA7A3"/>
                        </a:buClr>
                        <a:buFont typeface="幼圆" panose="02010509060101010101" pitchFamily="49" charset="-122"/>
                        <a:defRPr sz="140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Arial" panose="020B0604020202020204" pitchFamily="34" charset="0"/>
                        </a:defRPr>
                      </a:lvl3pPr>
                      <a:lvl4pPr marL="1600200" lvl="3" indent="-228600" algn="l">
                        <a:defRPr sz="1600" kern="1200"/>
                      </a:lvl4pPr>
                      <a:lvl5pPr marL="2057400" lvl="4" indent="-228600" algn="l">
                        <a:defRPr sz="1600" kern="1200"/>
                      </a:lvl5pPr>
                    </a:lstStyle>
                    <a:p>
                      <a:pPr marL="0" lvl="0" indent="0" algn="l">
                        <a:buNone/>
                      </a:pPr>
                      <a:r>
                        <a:rPr sz="2000" b="1" u="none" dirty="0">
                          <a:solidFill>
                            <a:schemeClr val="accent5">
                              <a:lumMod val="75000"/>
                            </a:schemeClr>
                          </a:solidFill>
                          <a:latin typeface="Times New Roman" panose="02020603050405020304" pitchFamily="18" charset="0"/>
                          <a:ea typeface="宋体" panose="02010600030101010101" pitchFamily="2" charset="-122"/>
                          <a:sym typeface="宋体" panose="02010600030101010101" pitchFamily="2" charset="-122"/>
                        </a:rPr>
                        <a:t>14</a:t>
                      </a:r>
                      <a:r>
                        <a:rPr lang="zh-CN" altLang="en-US" sz="2000" b="1" dirty="0">
                          <a:solidFill>
                            <a:schemeClr val="accent5">
                              <a:lumMod val="75000"/>
                            </a:schemeClr>
                          </a:solidFill>
                          <a:latin typeface="Times New Roman" panose="02020603050405020304" pitchFamily="18" charset="0"/>
                          <a:ea typeface="宋体" panose="02010600030101010101" pitchFamily="2" charset="-122"/>
                          <a:sym typeface="+mn-ea"/>
                        </a:rPr>
                        <a:t>,</a:t>
                      </a:r>
                      <a:r>
                        <a:rPr sz="2000" b="1" u="none" dirty="0">
                          <a:solidFill>
                            <a:schemeClr val="accent5">
                              <a:lumMod val="75000"/>
                            </a:schemeClr>
                          </a:solidFill>
                          <a:latin typeface="Times New Roman" panose="02020603050405020304" pitchFamily="18" charset="0"/>
                          <a:ea typeface="宋体" panose="02010600030101010101" pitchFamily="2" charset="-122"/>
                          <a:sym typeface="宋体" panose="02010600030101010101" pitchFamily="2" charset="-122"/>
                        </a:rPr>
                        <a:t>855</a:t>
                      </a:r>
                      <a:r>
                        <a:rPr lang="zh-CN" altLang="en-US" sz="2000" b="1" dirty="0">
                          <a:solidFill>
                            <a:schemeClr val="accent5">
                              <a:lumMod val="75000"/>
                            </a:schemeClr>
                          </a:solidFill>
                          <a:latin typeface="Times New Roman" panose="02020603050405020304" pitchFamily="18" charset="0"/>
                          <a:ea typeface="宋体" panose="02010600030101010101" pitchFamily="2" charset="-122"/>
                          <a:sym typeface="+mn-ea"/>
                        </a:rPr>
                        <a:t>,</a:t>
                      </a:r>
                      <a:r>
                        <a:rPr sz="2000" b="1" u="none" dirty="0">
                          <a:solidFill>
                            <a:schemeClr val="accent5">
                              <a:lumMod val="75000"/>
                            </a:schemeClr>
                          </a:solidFill>
                          <a:latin typeface="Times New Roman" panose="02020603050405020304" pitchFamily="18" charset="0"/>
                          <a:ea typeface="宋体" panose="02010600030101010101" pitchFamily="2" charset="-122"/>
                          <a:sym typeface="宋体" panose="02010600030101010101" pitchFamily="2" charset="-122"/>
                        </a:rPr>
                        <a:t>114</a:t>
                      </a:r>
                      <a:endParaRPr sz="2000" b="1" u="none" dirty="0">
                        <a:solidFill>
                          <a:schemeClr val="accent5">
                            <a:lumMod val="75000"/>
                          </a:schemeClr>
                        </a:solidFill>
                        <a:latin typeface="Times New Roman" panose="02020603050405020304" pitchFamily="18" charset="0"/>
                        <a:ea typeface="宋体" panose="02010600030101010101" pitchFamily="2" charset="-122"/>
                        <a:sym typeface="宋体" panose="02010600030101010101" pitchFamily="2" charset="-122"/>
                      </a:endParaRPr>
                    </a:p>
                  </a:txBody>
                  <a:tcPr vert="horz" anchor="t">
                    <a:lnL w="6350" cap="flat" cmpd="sng">
                      <a:solidFill>
                        <a:srgbClr val="080000"/>
                      </a:solidFill>
                      <a:prstDash val="solid"/>
                      <a:headEnd type="none" w="med" len="med"/>
                      <a:tailEnd type="none" w="med" len="med"/>
                    </a:lnL>
                    <a:lnR w="28575" cap="flat" cmpd="sng">
                      <a:solidFill>
                        <a:schemeClr val="tx1"/>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wrap="square"/>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2" panose="05020102010507070707" pitchFamily="2" charset="2"/>
                        <a:buChar char=""/>
                        <a:defRPr sz="2000" b="0" i="0" u="none" kern="1200" baseline="0">
                          <a:solidFill>
                            <a:schemeClr val="accent1"/>
                          </a:solidFill>
                          <a:latin typeface="幼圆" panose="02010509060101010101" pitchFamily="49" charset="-122"/>
                          <a:ea typeface="幼圆" panose="02010509060101010101" pitchFamily="49" charset="-122"/>
                        </a:defRPr>
                      </a:lvl1pPr>
                      <a:lvl2pPr lvl="1" algn="l">
                        <a:lnSpc>
                          <a:spcPct val="120000"/>
                        </a:lnSpc>
                        <a:spcBef>
                          <a:spcPct val="0"/>
                        </a:spcBef>
                        <a:spcAft>
                          <a:spcPts val="600"/>
                        </a:spcAft>
                        <a:buClr>
                          <a:srgbClr val="CAA7A3"/>
                        </a:buClr>
                        <a:buFont typeface="幼圆" panose="02010509060101010101" pitchFamily="49" charset="-122"/>
                        <a:defRPr sz="140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Arial" panose="020B0604020202020204" pitchFamily="34" charset="0"/>
                        </a:defRPr>
                      </a:lvl3pPr>
                      <a:lvl4pPr marL="1600200" lvl="3" indent="-228600" algn="l">
                        <a:defRPr sz="1600" kern="1200"/>
                      </a:lvl4pPr>
                      <a:lvl5pPr marL="2057400" lvl="4" indent="-228600" algn="l">
                        <a:defRPr sz="1600" kern="1200"/>
                      </a:lvl5pPr>
                    </a:lstStyle>
                    <a:p>
                      <a:pPr marL="0" lvl="0" algn="l" fontAlgn="auto">
                        <a:lnSpc>
                          <a:spcPct val="100000"/>
                        </a:lnSpc>
                        <a:buNone/>
                      </a:pPr>
                      <a:r>
                        <a:rPr lang="zh-CN" altLang="en-US" sz="2000" b="1" u="none" kern="0" dirty="0" smtClean="0">
                          <a:solidFill>
                            <a:schemeClr val="accent5">
                              <a:lumMod val="75000"/>
                            </a:schemeClr>
                          </a:solidFill>
                          <a:sym typeface="宋体" panose="02010600030101010101" pitchFamily="2" charset="-122"/>
                        </a:rPr>
                        <a:t>古籍</a:t>
                      </a:r>
                      <a:endParaRPr lang="zh-CN" altLang="en-US" sz="2000" b="1" u="none" kern="0" dirty="0" smtClean="0">
                        <a:solidFill>
                          <a:schemeClr val="accent5">
                            <a:lumMod val="75000"/>
                          </a:schemeClr>
                        </a:solidFill>
                        <a:sym typeface="宋体" panose="02010600030101010101" pitchFamily="2" charset="-122"/>
                      </a:endParaRPr>
                    </a:p>
                  </a:txBody>
                  <a:tcPr marL="90170" marR="90170" marT="46990" marB="46990" vert="horz" anchor="t">
                    <a:lnL w="28575" cap="flat" cmpd="sng">
                      <a:solidFill>
                        <a:schemeClr val="tx1"/>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wrap="square"/>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2" panose="05020102010507070707" pitchFamily="2" charset="2"/>
                        <a:buChar char=""/>
                        <a:defRPr sz="2000" b="0" i="0" u="none" kern="1200" baseline="0">
                          <a:solidFill>
                            <a:schemeClr val="accent1"/>
                          </a:solidFill>
                          <a:latin typeface="幼圆" panose="02010509060101010101" pitchFamily="49" charset="-122"/>
                          <a:ea typeface="幼圆" panose="02010509060101010101" pitchFamily="49" charset="-122"/>
                        </a:defRPr>
                      </a:lvl1pPr>
                      <a:lvl2pPr lvl="1" algn="l">
                        <a:lnSpc>
                          <a:spcPct val="120000"/>
                        </a:lnSpc>
                        <a:spcBef>
                          <a:spcPct val="0"/>
                        </a:spcBef>
                        <a:spcAft>
                          <a:spcPts val="600"/>
                        </a:spcAft>
                        <a:buClr>
                          <a:srgbClr val="CAA7A3"/>
                        </a:buClr>
                        <a:buFont typeface="幼圆" panose="02010509060101010101" pitchFamily="49" charset="-122"/>
                        <a:defRPr sz="140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Arial" panose="020B0604020202020204" pitchFamily="34" charset="0"/>
                        </a:defRPr>
                      </a:lvl3pPr>
                      <a:lvl4pPr marL="1600200" lvl="3" indent="-228600" algn="l">
                        <a:defRPr sz="1600" kern="1200"/>
                      </a:lvl4pPr>
                      <a:lvl5pPr marL="2057400" lvl="4" indent="-228600" algn="l">
                        <a:defRPr sz="1600" kern="1200"/>
                      </a:lvl5pPr>
                    </a:lstStyle>
                    <a:p>
                      <a:pPr marL="0" lvl="0" algn="l" fontAlgn="auto">
                        <a:lnSpc>
                          <a:spcPct val="100000"/>
                        </a:lnSpc>
                        <a:buNone/>
                      </a:pPr>
                      <a:r>
                        <a:rPr lang="zh-CN" altLang="en-US" sz="2000" b="1" u="none" kern="0" dirty="0" smtClean="0">
                          <a:solidFill>
                            <a:schemeClr val="accent5">
                              <a:lumMod val="75000"/>
                            </a:schemeClr>
                          </a:solidFill>
                          <a:sym typeface="宋体" panose="02010600030101010101" pitchFamily="2" charset="-122"/>
                        </a:rPr>
                        <a:t>先秦至民国</a:t>
                      </a:r>
                      <a:endParaRPr lang="zh-CN" altLang="en-US" sz="2000" b="1" u="none" kern="0" dirty="0" smtClean="0">
                        <a:solidFill>
                          <a:schemeClr val="accent5">
                            <a:lumMod val="75000"/>
                          </a:schemeClr>
                        </a:solidFill>
                        <a:sym typeface="宋体" panose="02010600030101010101" pitchFamily="2" charset="-122"/>
                      </a:endParaRPr>
                    </a:p>
                  </a:txBody>
                  <a:tcPr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wrap="square"/>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2" panose="05020102010507070707" pitchFamily="2" charset="2"/>
                        <a:buChar char=""/>
                        <a:defRPr sz="2000" b="0" i="0" u="none" kern="1200" baseline="0">
                          <a:solidFill>
                            <a:schemeClr val="accent1"/>
                          </a:solidFill>
                          <a:latin typeface="幼圆" panose="02010509060101010101" pitchFamily="49" charset="-122"/>
                          <a:ea typeface="幼圆" panose="02010509060101010101" pitchFamily="49" charset="-122"/>
                        </a:defRPr>
                      </a:lvl1pPr>
                      <a:lvl2pPr lvl="1" algn="l">
                        <a:lnSpc>
                          <a:spcPct val="120000"/>
                        </a:lnSpc>
                        <a:spcBef>
                          <a:spcPct val="0"/>
                        </a:spcBef>
                        <a:spcAft>
                          <a:spcPts val="600"/>
                        </a:spcAft>
                        <a:buClr>
                          <a:srgbClr val="CAA7A3"/>
                        </a:buClr>
                        <a:buFont typeface="幼圆" panose="02010509060101010101" pitchFamily="49" charset="-122"/>
                        <a:defRPr sz="140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Arial" panose="020B0604020202020204" pitchFamily="34" charset="0"/>
                        </a:defRPr>
                      </a:lvl3pPr>
                      <a:lvl4pPr marL="1600200" lvl="3" indent="-228600" algn="l">
                        <a:defRPr sz="1600" kern="1200"/>
                      </a:lvl4pPr>
                      <a:lvl5pPr marL="2057400" lvl="4" indent="-228600" algn="l">
                        <a:defRPr sz="1600" kern="1200"/>
                      </a:lvl5pPr>
                    </a:lstStyle>
                    <a:p>
                      <a:pPr marL="0" lvl="0" indent="0" algn="l">
                        <a:buNone/>
                      </a:pPr>
                      <a:r>
                        <a:rPr lang="en-US" altLang="zh-CN" sz="2000" b="1" u="none">
                          <a:solidFill>
                            <a:schemeClr val="accent5">
                              <a:lumMod val="75000"/>
                            </a:schemeClr>
                          </a:solidFill>
                          <a:latin typeface="Times New Roman" panose="02020603050405020304" pitchFamily="18" charset="0"/>
                          <a:ea typeface="宋体" panose="02010600030101010101" pitchFamily="2" charset="-122"/>
                          <a:sym typeface="宋体" panose="02010600030101010101" pitchFamily="2" charset="-122"/>
                        </a:rPr>
                        <a:t>5,303</a:t>
                      </a:r>
                      <a:endParaRPr lang="en-US" altLang="zh-CN" sz="2000" b="1" u="none">
                        <a:solidFill>
                          <a:schemeClr val="accent5">
                            <a:lumMod val="75000"/>
                          </a:schemeClr>
                        </a:solidFill>
                        <a:latin typeface="Times New Roman" panose="02020603050405020304" pitchFamily="18" charset="0"/>
                        <a:ea typeface="宋体" panose="02010600030101010101" pitchFamily="2" charset="-122"/>
                        <a:sym typeface="宋体" panose="02010600030101010101" pitchFamily="2" charset="-122"/>
                      </a:endParaRPr>
                    </a:p>
                  </a:txBody>
                  <a:tcPr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475615">
                <a:tc>
                  <a:txBody>
                    <a:bodyPr wrap="square"/>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2" panose="05020102010507070707" pitchFamily="2" charset="2"/>
                        <a:buChar char=""/>
                        <a:defRPr sz="2000" b="0" i="0" u="none" kern="1200" baseline="0">
                          <a:solidFill>
                            <a:schemeClr val="accent1"/>
                          </a:solidFill>
                          <a:latin typeface="幼圆" panose="02010509060101010101" pitchFamily="49" charset="-122"/>
                          <a:ea typeface="幼圆" panose="02010509060101010101" pitchFamily="49" charset="-122"/>
                        </a:defRPr>
                      </a:lvl1pPr>
                      <a:lvl2pPr lvl="1" algn="l">
                        <a:lnSpc>
                          <a:spcPct val="120000"/>
                        </a:lnSpc>
                        <a:spcBef>
                          <a:spcPct val="0"/>
                        </a:spcBef>
                        <a:spcAft>
                          <a:spcPts val="600"/>
                        </a:spcAft>
                        <a:buClr>
                          <a:srgbClr val="CAA7A3"/>
                        </a:buClr>
                        <a:buFont typeface="幼圆" panose="02010509060101010101" pitchFamily="49" charset="-122"/>
                        <a:defRPr sz="140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Arial" panose="020B0604020202020204" pitchFamily="34" charset="0"/>
                        </a:defRPr>
                      </a:lvl3pPr>
                      <a:lvl4pPr marL="1600200" lvl="3" indent="-228600" algn="l">
                        <a:defRPr sz="1600" kern="1200"/>
                      </a:lvl4pPr>
                      <a:lvl5pPr marL="2057400" lvl="4" indent="-228600" algn="l">
                        <a:defRPr sz="1600" kern="1200"/>
                      </a:lvl5pPr>
                    </a:lstStyle>
                    <a:p>
                      <a:pPr marL="0" lvl="0" algn="l" fontAlgn="auto">
                        <a:lnSpc>
                          <a:spcPct val="100000"/>
                        </a:lnSpc>
                        <a:buNone/>
                      </a:pPr>
                      <a:r>
                        <a:rPr lang="zh-CN" altLang="en-US" sz="2000" b="1" u="none" kern="0" dirty="0" smtClean="0">
                          <a:solidFill>
                            <a:schemeClr val="accent5">
                              <a:lumMod val="75000"/>
                            </a:schemeClr>
                          </a:solidFill>
                          <a:sym typeface="宋体" panose="02010600030101010101" pitchFamily="2" charset="-122"/>
                        </a:rPr>
                        <a:t>年鉴</a:t>
                      </a:r>
                      <a:endParaRPr lang="zh-CN" altLang="en-US" sz="2000" b="1" u="none" kern="0" dirty="0" smtClean="0">
                        <a:solidFill>
                          <a:schemeClr val="accent5">
                            <a:lumMod val="75000"/>
                          </a:schemeClr>
                        </a:solidFill>
                        <a:sym typeface="宋体" panose="02010600030101010101" pitchFamily="2" charset="-122"/>
                      </a:endParaRPr>
                    </a:p>
                  </a:txBody>
                  <a:tcPr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wrap="square"/>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2" panose="05020102010507070707" pitchFamily="2" charset="2"/>
                        <a:buChar char=""/>
                        <a:defRPr sz="2000" b="0" i="0" u="none" kern="1200" baseline="0">
                          <a:solidFill>
                            <a:schemeClr val="accent1"/>
                          </a:solidFill>
                          <a:latin typeface="幼圆" panose="02010509060101010101" pitchFamily="49" charset="-122"/>
                          <a:ea typeface="幼圆" panose="02010509060101010101" pitchFamily="49" charset="-122"/>
                        </a:defRPr>
                      </a:lvl1pPr>
                      <a:lvl2pPr lvl="1" algn="l">
                        <a:lnSpc>
                          <a:spcPct val="120000"/>
                        </a:lnSpc>
                        <a:spcBef>
                          <a:spcPct val="0"/>
                        </a:spcBef>
                        <a:spcAft>
                          <a:spcPts val="600"/>
                        </a:spcAft>
                        <a:buClr>
                          <a:srgbClr val="CAA7A3"/>
                        </a:buClr>
                        <a:buFont typeface="幼圆" panose="02010509060101010101" pitchFamily="49" charset="-122"/>
                        <a:defRPr sz="140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Arial" panose="020B0604020202020204" pitchFamily="34" charset="0"/>
                        </a:defRPr>
                      </a:lvl3pPr>
                      <a:lvl4pPr marL="1600200" lvl="3" indent="-228600" algn="l">
                        <a:defRPr sz="1600" kern="1200"/>
                      </a:lvl4pPr>
                      <a:lvl5pPr marL="2057400" lvl="4" indent="-228600" algn="l">
                        <a:defRPr sz="1600" kern="1200"/>
                      </a:lvl5pPr>
                    </a:lstStyle>
                    <a:p>
                      <a:pPr marL="0" lvl="0" algn="l" fontAlgn="auto">
                        <a:lnSpc>
                          <a:spcPct val="100000"/>
                        </a:lnSpc>
                        <a:buNone/>
                      </a:pPr>
                      <a:r>
                        <a:rPr lang="zh-CN" altLang="en-US" sz="2000" b="1" u="none" kern="0" dirty="0" smtClean="0">
                          <a:solidFill>
                            <a:schemeClr val="accent5">
                              <a:lumMod val="75000"/>
                            </a:schemeClr>
                          </a:solidFill>
                          <a:sym typeface="宋体" panose="02010600030101010101" pitchFamily="2" charset="-122"/>
                        </a:rPr>
                        <a:t>19</a:t>
                      </a:r>
                      <a:r>
                        <a:rPr lang="zh-CN" altLang="en-US" sz="2000" b="1" u="none" kern="0" dirty="0" smtClean="0">
                          <a:solidFill>
                            <a:schemeClr val="accent1"/>
                          </a:solidFill>
                          <a:sym typeface="宋体" panose="02010600030101010101" pitchFamily="2" charset="-122"/>
                        </a:rPr>
                        <a:t>12</a:t>
                      </a:r>
                      <a:r>
                        <a:rPr lang="zh-CN" altLang="en-US" sz="2000" b="1" u="none" kern="0" dirty="0" smtClean="0">
                          <a:solidFill>
                            <a:schemeClr val="accent5">
                              <a:lumMod val="75000"/>
                            </a:schemeClr>
                          </a:solidFill>
                          <a:sym typeface="宋体" panose="02010600030101010101" pitchFamily="2" charset="-122"/>
                        </a:rPr>
                        <a:t>年至今</a:t>
                      </a:r>
                      <a:endParaRPr lang="zh-CN" altLang="en-US" sz="2000" b="1" u="none" kern="0" dirty="0" smtClean="0">
                        <a:solidFill>
                          <a:schemeClr val="accent5">
                            <a:lumMod val="75000"/>
                          </a:schemeClr>
                        </a:solidFill>
                        <a:sym typeface="宋体" panose="02010600030101010101" pitchFamily="2" charset="-122"/>
                      </a:endParaRPr>
                    </a:p>
                  </a:txBody>
                  <a:tcPr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wrap="square"/>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2" panose="05020102010507070707" pitchFamily="2" charset="2"/>
                        <a:buChar char=""/>
                        <a:defRPr sz="2000" b="0" i="0" u="none" kern="1200" baseline="0">
                          <a:solidFill>
                            <a:schemeClr val="accent1"/>
                          </a:solidFill>
                          <a:latin typeface="幼圆" panose="02010509060101010101" pitchFamily="49" charset="-122"/>
                          <a:ea typeface="幼圆" panose="02010509060101010101" pitchFamily="49" charset="-122"/>
                        </a:defRPr>
                      </a:lvl1pPr>
                      <a:lvl2pPr lvl="1" algn="l">
                        <a:lnSpc>
                          <a:spcPct val="120000"/>
                        </a:lnSpc>
                        <a:spcBef>
                          <a:spcPct val="0"/>
                        </a:spcBef>
                        <a:spcAft>
                          <a:spcPts val="600"/>
                        </a:spcAft>
                        <a:buClr>
                          <a:srgbClr val="CAA7A3"/>
                        </a:buClr>
                        <a:buFont typeface="幼圆" panose="02010509060101010101" pitchFamily="49" charset="-122"/>
                        <a:defRPr sz="140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Arial" panose="020B0604020202020204" pitchFamily="34" charset="0"/>
                        </a:defRPr>
                      </a:lvl3pPr>
                      <a:lvl4pPr marL="1600200" lvl="3" indent="-228600" algn="l">
                        <a:defRPr sz="1600" kern="1200"/>
                      </a:lvl4pPr>
                      <a:lvl5pPr marL="2057400" lvl="4" indent="-228600" algn="l">
                        <a:defRPr sz="1600" kern="1200"/>
                      </a:lvl5pPr>
                    </a:lstStyle>
                    <a:p>
                      <a:pPr marL="0" lvl="0" indent="0" algn="l">
                        <a:buNone/>
                      </a:pPr>
                      <a:r>
                        <a:rPr sz="2000" b="1" u="none" dirty="0">
                          <a:solidFill>
                            <a:schemeClr val="accent5">
                              <a:lumMod val="75000"/>
                            </a:schemeClr>
                          </a:solidFill>
                          <a:latin typeface="Times New Roman" panose="02020603050405020304" pitchFamily="18" charset="0"/>
                          <a:ea typeface="宋体" panose="02010600030101010101" pitchFamily="2" charset="-122"/>
                          <a:sym typeface="宋体" panose="02010600030101010101" pitchFamily="2" charset="-122"/>
                        </a:rPr>
                        <a:t>25</a:t>
                      </a:r>
                      <a:r>
                        <a:rPr lang="zh-CN" altLang="en-US" sz="2000" b="1" dirty="0">
                          <a:solidFill>
                            <a:schemeClr val="accent5">
                              <a:lumMod val="75000"/>
                            </a:schemeClr>
                          </a:solidFill>
                          <a:latin typeface="Times New Roman" panose="02020603050405020304" pitchFamily="18" charset="0"/>
                          <a:ea typeface="宋体" panose="02010600030101010101" pitchFamily="2" charset="-122"/>
                          <a:sym typeface="+mn-ea"/>
                        </a:rPr>
                        <a:t>,</a:t>
                      </a:r>
                      <a:r>
                        <a:rPr sz="2000" b="1" u="none" dirty="0">
                          <a:solidFill>
                            <a:schemeClr val="accent5">
                              <a:lumMod val="75000"/>
                            </a:schemeClr>
                          </a:solidFill>
                          <a:latin typeface="Times New Roman" panose="02020603050405020304" pitchFamily="18" charset="0"/>
                          <a:ea typeface="宋体" panose="02010600030101010101" pitchFamily="2" charset="-122"/>
                          <a:sym typeface="宋体" panose="02010600030101010101" pitchFamily="2" charset="-122"/>
                        </a:rPr>
                        <a:t>576</a:t>
                      </a:r>
                      <a:r>
                        <a:rPr lang="zh-CN" altLang="en-US" sz="2000" b="1" dirty="0">
                          <a:solidFill>
                            <a:schemeClr val="accent5">
                              <a:lumMod val="75000"/>
                            </a:schemeClr>
                          </a:solidFill>
                          <a:latin typeface="Times New Roman" panose="02020603050405020304" pitchFamily="18" charset="0"/>
                          <a:ea typeface="宋体" panose="02010600030101010101" pitchFamily="2" charset="-122"/>
                          <a:sym typeface="+mn-ea"/>
                        </a:rPr>
                        <a:t>,</a:t>
                      </a:r>
                      <a:r>
                        <a:rPr sz="2000" b="1" u="none" dirty="0">
                          <a:solidFill>
                            <a:schemeClr val="accent5">
                              <a:lumMod val="75000"/>
                            </a:schemeClr>
                          </a:solidFill>
                          <a:latin typeface="Times New Roman" panose="02020603050405020304" pitchFamily="18" charset="0"/>
                          <a:ea typeface="宋体" panose="02010600030101010101" pitchFamily="2" charset="-122"/>
                          <a:sym typeface="宋体" panose="02010600030101010101" pitchFamily="2" charset="-122"/>
                        </a:rPr>
                        <a:t>820</a:t>
                      </a:r>
                      <a:endParaRPr sz="2000" b="1" u="none" dirty="0">
                        <a:solidFill>
                          <a:schemeClr val="accent5">
                            <a:lumMod val="75000"/>
                          </a:schemeClr>
                        </a:solidFill>
                        <a:latin typeface="Times New Roman" panose="02020603050405020304" pitchFamily="18" charset="0"/>
                        <a:ea typeface="宋体" panose="02010600030101010101" pitchFamily="2" charset="-122"/>
                        <a:sym typeface="宋体" panose="02010600030101010101" pitchFamily="2" charset="-122"/>
                      </a:endParaRPr>
                    </a:p>
                  </a:txBody>
                  <a:tcPr vert="horz" anchor="t">
                    <a:lnL w="6350" cap="flat" cmpd="sng">
                      <a:solidFill>
                        <a:srgbClr val="080000"/>
                      </a:solidFill>
                      <a:prstDash val="solid"/>
                      <a:headEnd type="none" w="med" len="med"/>
                      <a:tailEnd type="none" w="med" len="med"/>
                    </a:lnL>
                    <a:lnR w="28575" cap="flat" cmpd="sng">
                      <a:solidFill>
                        <a:schemeClr val="tx1"/>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wrap="square"/>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2" panose="05020102010507070707" pitchFamily="2" charset="2"/>
                        <a:buChar char=""/>
                        <a:defRPr sz="2000" b="0" i="0" u="none" kern="1200" baseline="0">
                          <a:solidFill>
                            <a:schemeClr val="accent1"/>
                          </a:solidFill>
                          <a:latin typeface="幼圆" panose="02010509060101010101" pitchFamily="49" charset="-122"/>
                          <a:ea typeface="幼圆" panose="02010509060101010101" pitchFamily="49" charset="-122"/>
                        </a:defRPr>
                      </a:lvl1pPr>
                      <a:lvl2pPr lvl="1" algn="l">
                        <a:lnSpc>
                          <a:spcPct val="120000"/>
                        </a:lnSpc>
                        <a:spcBef>
                          <a:spcPct val="0"/>
                        </a:spcBef>
                        <a:spcAft>
                          <a:spcPts val="600"/>
                        </a:spcAft>
                        <a:buClr>
                          <a:srgbClr val="CAA7A3"/>
                        </a:buClr>
                        <a:buFont typeface="幼圆" panose="02010509060101010101" pitchFamily="49" charset="-122"/>
                        <a:defRPr sz="140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Arial" panose="020B0604020202020204" pitchFamily="34" charset="0"/>
                        </a:defRPr>
                      </a:lvl3pPr>
                      <a:lvl4pPr marL="1600200" lvl="3" indent="-228600" algn="l">
                        <a:defRPr sz="1600" kern="1200"/>
                      </a:lvl4pPr>
                      <a:lvl5pPr marL="2057400" lvl="4" indent="-228600" algn="l">
                        <a:defRPr sz="1600" kern="1200"/>
                      </a:lvl5pPr>
                    </a:lstStyle>
                    <a:p>
                      <a:pPr marL="0" lvl="0" algn="l" fontAlgn="auto">
                        <a:lnSpc>
                          <a:spcPct val="100000"/>
                        </a:lnSpc>
                        <a:buNone/>
                      </a:pPr>
                      <a:endParaRPr lang="zh-CN" altLang="en-US" sz="2000" b="1" u="none" kern="0" dirty="0" smtClean="0">
                        <a:solidFill>
                          <a:schemeClr val="accent5">
                            <a:lumMod val="75000"/>
                          </a:schemeClr>
                        </a:solidFill>
                        <a:sym typeface="宋体" panose="02010600030101010101" pitchFamily="2" charset="-122"/>
                      </a:endParaRPr>
                    </a:p>
                  </a:txBody>
                  <a:tcPr marL="90170" marR="90170" marT="46990" marB="46990" vert="horz" anchor="t">
                    <a:lnL w="28575" cap="flat" cmpd="sng">
                      <a:solidFill>
                        <a:schemeClr val="tx1"/>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wrap="square"/>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2" panose="05020102010507070707" pitchFamily="2" charset="2"/>
                        <a:buChar char=""/>
                        <a:defRPr sz="2000" b="0" i="0" u="none" kern="1200" baseline="0">
                          <a:solidFill>
                            <a:schemeClr val="accent1"/>
                          </a:solidFill>
                          <a:latin typeface="幼圆" panose="02010509060101010101" pitchFamily="49" charset="-122"/>
                          <a:ea typeface="幼圆" panose="02010509060101010101" pitchFamily="49" charset="-122"/>
                        </a:defRPr>
                      </a:lvl1pPr>
                      <a:lvl2pPr lvl="1" algn="l">
                        <a:lnSpc>
                          <a:spcPct val="120000"/>
                        </a:lnSpc>
                        <a:spcBef>
                          <a:spcPct val="0"/>
                        </a:spcBef>
                        <a:spcAft>
                          <a:spcPts val="600"/>
                        </a:spcAft>
                        <a:buClr>
                          <a:srgbClr val="CAA7A3"/>
                        </a:buClr>
                        <a:buFont typeface="幼圆" panose="02010509060101010101" pitchFamily="49" charset="-122"/>
                        <a:defRPr sz="140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Arial" panose="020B0604020202020204" pitchFamily="34" charset="0"/>
                        </a:defRPr>
                      </a:lvl3pPr>
                      <a:lvl4pPr marL="1600200" lvl="3" indent="-228600" algn="l">
                        <a:defRPr sz="1600" kern="1200"/>
                      </a:lvl4pPr>
                      <a:lvl5pPr marL="2057400" lvl="4" indent="-228600" algn="l">
                        <a:defRPr sz="1600" kern="1200"/>
                      </a:lvl5pPr>
                    </a:lstStyle>
                    <a:p>
                      <a:pPr marL="0" lvl="0" algn="l" fontAlgn="auto">
                        <a:lnSpc>
                          <a:spcPct val="100000"/>
                        </a:lnSpc>
                        <a:buNone/>
                      </a:pPr>
                      <a:endParaRPr lang="zh-CN" altLang="en-US" sz="2000" b="1" u="none" kern="0" dirty="0" smtClean="0">
                        <a:solidFill>
                          <a:schemeClr val="accent5">
                            <a:lumMod val="75000"/>
                          </a:schemeClr>
                        </a:solidFill>
                        <a:sym typeface="宋体" panose="02010600030101010101" pitchFamily="2" charset="-122"/>
                      </a:endParaRPr>
                    </a:p>
                  </a:txBody>
                  <a:tcPr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wrap="square"/>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2" panose="05020102010507070707" pitchFamily="2" charset="2"/>
                        <a:buChar char=""/>
                        <a:defRPr sz="2000" b="0" i="0" u="none" kern="1200" baseline="0">
                          <a:solidFill>
                            <a:schemeClr val="accent1"/>
                          </a:solidFill>
                          <a:latin typeface="幼圆" panose="02010509060101010101" pitchFamily="49" charset="-122"/>
                          <a:ea typeface="幼圆" panose="02010509060101010101" pitchFamily="49" charset="-122"/>
                        </a:defRPr>
                      </a:lvl1pPr>
                      <a:lvl2pPr lvl="1" algn="l">
                        <a:lnSpc>
                          <a:spcPct val="120000"/>
                        </a:lnSpc>
                        <a:spcBef>
                          <a:spcPct val="0"/>
                        </a:spcBef>
                        <a:spcAft>
                          <a:spcPts val="600"/>
                        </a:spcAft>
                        <a:buClr>
                          <a:srgbClr val="CAA7A3"/>
                        </a:buClr>
                        <a:buFont typeface="幼圆" panose="02010509060101010101" pitchFamily="49" charset="-122"/>
                        <a:defRPr sz="140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Arial" panose="020B0604020202020204" pitchFamily="34" charset="0"/>
                        </a:defRPr>
                      </a:lvl3pPr>
                      <a:lvl4pPr marL="1600200" lvl="3" indent="-228600" algn="l">
                        <a:defRPr sz="1600" kern="1200"/>
                      </a:lvl4pPr>
                      <a:lvl5pPr marL="2057400" lvl="4" indent="-228600" algn="l">
                        <a:defRPr sz="1600" kern="1200"/>
                      </a:lvl5pPr>
                    </a:lstStyle>
                    <a:p>
                      <a:pPr marL="0" lvl="0" indent="0" algn="l">
                        <a:buNone/>
                      </a:pPr>
                      <a:endParaRPr lang="en-US" altLang="zh-CN" sz="2000" b="1" u="none">
                        <a:solidFill>
                          <a:schemeClr val="accent5">
                            <a:lumMod val="75000"/>
                          </a:schemeClr>
                        </a:solidFill>
                        <a:latin typeface="Times New Roman" panose="02020603050405020304" pitchFamily="18" charset="0"/>
                        <a:ea typeface="宋体" panose="02010600030101010101" pitchFamily="2" charset="-122"/>
                        <a:sym typeface="宋体" panose="02010600030101010101" pitchFamily="2" charset="-122"/>
                      </a:endParaRPr>
                    </a:p>
                  </a:txBody>
                  <a:tcPr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文本占位符 24577"/>
          <p:cNvSpPr>
            <a:spLocks noGrp="1"/>
          </p:cNvSpPr>
          <p:nvPr>
            <p:ph idx="1"/>
          </p:nvPr>
        </p:nvSpPr>
        <p:spPr>
          <a:xfrm>
            <a:off x="457200" y="968376"/>
            <a:ext cx="8229600" cy="3394472"/>
          </a:xfrm>
        </p:spPr>
        <p:txBody>
          <a:bodyPr anchor="t">
            <a:noAutofit/>
          </a:bodyPr>
          <a:p>
            <a:pPr lvl="0">
              <a:spcBef>
                <a:spcPts val="600"/>
              </a:spcBef>
              <a:spcAft>
                <a:spcPct val="0"/>
              </a:spcAft>
              <a:buClr>
                <a:schemeClr val="accent1"/>
              </a:buClr>
              <a:buSzPct val="80000"/>
              <a:buFont typeface="Wingdings 2" panose="05020102010507070707" pitchFamily="2" charset="2"/>
              <a:buChar char=""/>
            </a:pPr>
            <a:r>
              <a:rPr lang="zh-CN" altLang="en-US" sz="2400" b="1" dirty="0">
                <a:solidFill>
                  <a:schemeClr val="accent1"/>
                </a:solidFill>
                <a:sym typeface="Arial" panose="020B0604020202020204" pitchFamily="34" charset="0"/>
              </a:rPr>
              <a:t>组织单元：</a:t>
            </a:r>
            <a:endParaRPr lang="zh-CN" altLang="en-US" sz="2400" b="1" dirty="0">
              <a:solidFill>
                <a:schemeClr val="accent1"/>
              </a:solidFill>
              <a:sym typeface="Arial" panose="020B0604020202020204" pitchFamily="34" charset="0"/>
            </a:endParaRPr>
          </a:p>
          <a:p>
            <a:pPr lvl="0" algn="just">
              <a:spcBef>
                <a:spcPts val="600"/>
              </a:spcBef>
              <a:spcAft>
                <a:spcPct val="0"/>
              </a:spcAft>
              <a:buClr>
                <a:schemeClr val="accent1"/>
              </a:buClr>
              <a:buSzPct val="80000"/>
              <a:buFont typeface="Wingdings" panose="05000000000000000000" pitchFamily="2" charset="2"/>
              <a:buChar char="Ø"/>
            </a:pPr>
            <a:r>
              <a:rPr lang="zh-CN" altLang="en-US" sz="2000" dirty="0">
                <a:solidFill>
                  <a:schemeClr val="accent1"/>
                </a:solidFill>
                <a:latin typeface="宋体" panose="02010600030101010101" pitchFamily="2" charset="-122"/>
                <a:ea typeface="宋体" panose="02010600030101010101" pitchFamily="2" charset="-122"/>
                <a:sym typeface="Arial" panose="020B0604020202020204" pitchFamily="34" charset="0"/>
              </a:rPr>
              <a:t>整本、单篇、知识元、碎片化。。。</a:t>
            </a:r>
            <a:endParaRPr lang="zh-CN" altLang="en-US" sz="2000" dirty="0">
              <a:solidFill>
                <a:schemeClr val="accent1"/>
              </a:solidFill>
              <a:latin typeface="宋体" panose="02010600030101010101" pitchFamily="2" charset="-122"/>
              <a:ea typeface="宋体" panose="02010600030101010101" pitchFamily="2" charset="-122"/>
              <a:sym typeface="Arial" panose="020B0604020202020204" pitchFamily="34" charset="0"/>
            </a:endParaRPr>
          </a:p>
          <a:p>
            <a:pPr lvl="0">
              <a:spcBef>
                <a:spcPts val="600"/>
              </a:spcBef>
              <a:spcAft>
                <a:spcPct val="0"/>
              </a:spcAft>
              <a:buClr>
                <a:schemeClr val="accent1"/>
              </a:buClr>
              <a:buSzPct val="80000"/>
              <a:buFont typeface="Wingdings 2" panose="05020102010507070707" pitchFamily="2" charset="2"/>
              <a:buChar char=""/>
            </a:pPr>
            <a:r>
              <a:rPr lang="zh-CN" altLang="en-US" sz="2400" b="1" dirty="0">
                <a:solidFill>
                  <a:schemeClr val="accent1"/>
                </a:solidFill>
                <a:sym typeface="Arial" panose="020B0604020202020204" pitchFamily="34" charset="0"/>
              </a:rPr>
              <a:t>组织形式：</a:t>
            </a:r>
            <a:endParaRPr lang="zh-CN" altLang="en-US" sz="2400" b="1" dirty="0">
              <a:solidFill>
                <a:schemeClr val="accent1"/>
              </a:solidFill>
              <a:sym typeface="Arial" panose="020B0604020202020204" pitchFamily="34" charset="0"/>
            </a:endParaRPr>
          </a:p>
          <a:p>
            <a:pPr lvl="0" algn="just">
              <a:spcBef>
                <a:spcPts val="600"/>
              </a:spcBef>
              <a:buClr>
                <a:schemeClr val="accent1"/>
              </a:buClr>
              <a:buSzPct val="80000"/>
              <a:buFont typeface="Wingdings" panose="05000000000000000000" pitchFamily="2" charset="2"/>
              <a:buChar char="Ø"/>
            </a:pPr>
            <a:r>
              <a:rPr lang="zh-CN" altLang="en-US" sz="2000" dirty="0">
                <a:solidFill>
                  <a:schemeClr val="accent1"/>
                </a:solidFill>
                <a:latin typeface="宋体" panose="02010600030101010101" pitchFamily="2" charset="-122"/>
                <a:ea typeface="宋体" panose="02010600030101010101" pitchFamily="2" charset="-122"/>
                <a:sym typeface="Arial" panose="020B0604020202020204" pitchFamily="34" charset="0"/>
              </a:rPr>
              <a:t>统一分类：整本10专辑168专题、单篇10专辑168专题3000多个底层栏目。</a:t>
            </a:r>
            <a:endParaRPr lang="zh-CN" altLang="en-US" sz="2000" dirty="0">
              <a:solidFill>
                <a:schemeClr val="accent1"/>
              </a:solidFill>
              <a:latin typeface="宋体" panose="02010600030101010101" pitchFamily="2" charset="-122"/>
              <a:ea typeface="宋体" panose="02010600030101010101" pitchFamily="2" charset="-122"/>
              <a:sym typeface="Arial" panose="020B0604020202020204" pitchFamily="34" charset="0"/>
            </a:endParaRPr>
          </a:p>
          <a:p>
            <a:pPr lvl="0" algn="just">
              <a:spcBef>
                <a:spcPts val="600"/>
              </a:spcBef>
              <a:buClr>
                <a:schemeClr val="accent1"/>
              </a:buClr>
              <a:buSzPct val="80000"/>
              <a:buFont typeface="Wingdings" panose="05000000000000000000" pitchFamily="2" charset="2"/>
              <a:buChar char="Ø"/>
            </a:pPr>
            <a:r>
              <a:rPr lang="zh-CN" altLang="en-US" sz="2000" dirty="0">
                <a:solidFill>
                  <a:schemeClr val="accent1"/>
                </a:solidFill>
                <a:latin typeface="宋体" panose="02010600030101010101" pitchFamily="2" charset="-122"/>
                <a:ea typeface="宋体" panose="02010600030101010101" pitchFamily="2" charset="-122"/>
                <a:sym typeface="Arial" panose="020B0604020202020204" pitchFamily="34" charset="0"/>
              </a:rPr>
              <a:t>个性化分类</a:t>
            </a:r>
            <a:endParaRPr lang="zh-CN" altLang="en-US" sz="2000" dirty="0">
              <a:solidFill>
                <a:schemeClr val="accent1"/>
              </a:solidFill>
              <a:latin typeface="宋体" panose="02010600030101010101" pitchFamily="2" charset="-122"/>
              <a:ea typeface="宋体" panose="02010600030101010101" pitchFamily="2" charset="-122"/>
              <a:sym typeface="Arial" panose="020B0604020202020204" pitchFamily="34" charset="0"/>
            </a:endParaRPr>
          </a:p>
          <a:p>
            <a:pPr lvl="1" algn="just">
              <a:spcBef>
                <a:spcPts val="600"/>
              </a:spcBef>
              <a:buClr>
                <a:schemeClr val="accent1"/>
              </a:buClr>
              <a:buSzPct val="80000"/>
              <a:buFont typeface="Wingdings" panose="05000000000000000000" pitchFamily="2" charset="2"/>
              <a:buChar char="Ø"/>
            </a:pPr>
            <a:r>
              <a:rPr lang="zh-CN" altLang="en-US" sz="1750" dirty="0">
                <a:solidFill>
                  <a:schemeClr val="accent1"/>
                </a:solidFill>
                <a:latin typeface="宋体" panose="02010600030101010101" pitchFamily="2" charset="-122"/>
                <a:ea typeface="宋体" panose="02010600030101010101" pitchFamily="2" charset="-122"/>
                <a:sym typeface="Arial" panose="020B0604020202020204" pitchFamily="34" charset="0"/>
              </a:rPr>
              <a:t>整本：核心期刊、地域、行业等</a:t>
            </a:r>
            <a:endParaRPr lang="zh-CN" altLang="en-US" sz="1750" dirty="0">
              <a:solidFill>
                <a:schemeClr val="accent1"/>
              </a:solidFill>
              <a:latin typeface="宋体" panose="02010600030101010101" pitchFamily="2" charset="-122"/>
              <a:ea typeface="宋体" panose="02010600030101010101" pitchFamily="2" charset="-122"/>
              <a:sym typeface="Arial" panose="020B0604020202020204" pitchFamily="34" charset="0"/>
            </a:endParaRPr>
          </a:p>
          <a:p>
            <a:pPr lvl="1" algn="just">
              <a:spcBef>
                <a:spcPts val="600"/>
              </a:spcBef>
              <a:buClr>
                <a:schemeClr val="accent1"/>
              </a:buClr>
              <a:buSzPct val="80000"/>
              <a:buFont typeface="Wingdings" panose="05000000000000000000" pitchFamily="2" charset="2"/>
              <a:buChar char="Ø"/>
            </a:pPr>
            <a:r>
              <a:rPr lang="zh-CN" altLang="en-US" sz="1750" dirty="0">
                <a:solidFill>
                  <a:schemeClr val="accent1"/>
                </a:solidFill>
                <a:latin typeface="宋体" panose="02010600030101010101" pitchFamily="2" charset="-122"/>
                <a:ea typeface="宋体" panose="02010600030101010101" pitchFamily="2" charset="-122"/>
                <a:sym typeface="Arial" panose="020B0604020202020204" pitchFamily="34" charset="0"/>
              </a:rPr>
              <a:t>单篇：学科专业、IPC分类、外观设计分类、中标分类、国标分类、行业分类</a:t>
            </a:r>
            <a:endParaRPr lang="zh-CN" altLang="en-US" sz="1750" dirty="0">
              <a:solidFill>
                <a:schemeClr val="accent1"/>
              </a:solidFill>
              <a:latin typeface="宋体" panose="02010600030101010101" pitchFamily="2" charset="-122"/>
              <a:ea typeface="宋体" panose="02010600030101010101" pitchFamily="2" charset="-122"/>
              <a:sym typeface="Arial" panose="020B0604020202020204" pitchFamily="34" charset="0"/>
            </a:endParaRPr>
          </a:p>
        </p:txBody>
      </p:sp>
      <p:pic>
        <p:nvPicPr>
          <p:cNvPr id="24580" name="图片 24579"/>
          <p:cNvPicPr>
            <a:picLocks noChangeAspect="1"/>
          </p:cNvPicPr>
          <p:nvPr/>
        </p:nvPicPr>
        <p:blipFill>
          <a:blip r:embed="rId1"/>
          <a:stretch>
            <a:fillRect/>
          </a:stretch>
        </p:blipFill>
        <p:spPr>
          <a:xfrm>
            <a:off x="2119313" y="962025"/>
            <a:ext cx="1676400" cy="3219450"/>
          </a:xfrm>
          <a:prstGeom prst="rect">
            <a:avLst/>
          </a:prstGeom>
          <a:noFill/>
          <a:ln w="9525">
            <a:noFill/>
          </a:ln>
        </p:spPr>
      </p:pic>
      <p:pic>
        <p:nvPicPr>
          <p:cNvPr id="24581" name="图片 24580"/>
          <p:cNvPicPr>
            <a:picLocks noChangeAspect="1"/>
          </p:cNvPicPr>
          <p:nvPr/>
        </p:nvPicPr>
        <p:blipFill>
          <a:blip r:embed="rId2"/>
          <a:stretch>
            <a:fillRect/>
          </a:stretch>
        </p:blipFill>
        <p:spPr>
          <a:xfrm>
            <a:off x="6538675" y="478790"/>
            <a:ext cx="2147888" cy="4374356"/>
          </a:xfrm>
          <a:prstGeom prst="rect">
            <a:avLst/>
          </a:prstGeom>
          <a:noFill/>
          <a:ln w="9525">
            <a:noFill/>
          </a:ln>
        </p:spPr>
      </p:pic>
      <p:pic>
        <p:nvPicPr>
          <p:cNvPr id="24582" name="图片 24581"/>
          <p:cNvPicPr>
            <a:picLocks noChangeAspect="1"/>
          </p:cNvPicPr>
          <p:nvPr/>
        </p:nvPicPr>
        <p:blipFill>
          <a:blip r:embed="rId3"/>
          <a:stretch>
            <a:fillRect/>
          </a:stretch>
        </p:blipFill>
        <p:spPr>
          <a:xfrm>
            <a:off x="4070826" y="975440"/>
            <a:ext cx="2374106" cy="3380184"/>
          </a:xfrm>
          <a:prstGeom prst="rect">
            <a:avLst/>
          </a:prstGeom>
          <a:noFill/>
          <a:ln w="9525">
            <a:noFill/>
          </a:ln>
        </p:spPr>
      </p:pic>
      <p:cxnSp>
        <p:nvCxnSpPr>
          <p:cNvPr id="4" name="直接连接符 3"/>
          <p:cNvCxnSpPr/>
          <p:nvPr/>
        </p:nvCxnSpPr>
        <p:spPr>
          <a:xfrm>
            <a:off x="35560" y="627380"/>
            <a:ext cx="4176395" cy="0"/>
          </a:xfrm>
          <a:prstGeom prst="line">
            <a:avLst/>
          </a:prstGeom>
        </p:spPr>
        <p:style>
          <a:lnRef idx="1">
            <a:schemeClr val="accent4"/>
          </a:lnRef>
          <a:fillRef idx="0">
            <a:schemeClr val="accent4"/>
          </a:fillRef>
          <a:effectRef idx="0">
            <a:schemeClr val="accent4"/>
          </a:effectRef>
          <a:fontRef idx="minor">
            <a:schemeClr val="tx1"/>
          </a:fontRef>
        </p:style>
      </p:cxnSp>
      <p:sp>
        <p:nvSpPr>
          <p:cNvPr id="5" name="标题 1"/>
          <p:cNvSpPr txBox="1"/>
          <p:nvPr/>
        </p:nvSpPr>
        <p:spPr bwMode="auto">
          <a:xfrm>
            <a:off x="268605" y="123190"/>
            <a:ext cx="4625340" cy="44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2600">
                <a:solidFill>
                  <a:srgbClr val="1D5AAC"/>
                </a:solidFill>
                <a:latin typeface="+mj-lt"/>
                <a:ea typeface="+mj-ea"/>
                <a:cs typeface="+mj-cs"/>
              </a:defRPr>
            </a:lvl1pPr>
            <a:lvl2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5pPr>
            <a:lvl6pPr marL="4572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6pPr>
            <a:lvl7pPr marL="9144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7pPr>
            <a:lvl8pPr marL="13716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8pPr>
            <a:lvl9pPr marL="18288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9pPr>
          </a:lstStyle>
          <a:p>
            <a:pPr algn="l" eaLnBrk="1" hangingPunct="1"/>
            <a:r>
              <a:rPr lang="en-US" altLang="zh-CN" sz="2800" b="1" dirty="0">
                <a:solidFill>
                  <a:srgbClr val="0070C0"/>
                </a:solidFill>
                <a:latin typeface="微软雅黑" panose="020B0503020204020204" pitchFamily="34" charset="-122"/>
                <a:ea typeface="微软雅黑" panose="020B0503020204020204" pitchFamily="34" charset="-122"/>
                <a:cs typeface="+mn-cs"/>
                <a:sym typeface="+mn-ea"/>
              </a:rPr>
              <a:t>3</a:t>
            </a:r>
            <a:r>
              <a:rPr lang="zh-CN" altLang="en-US" sz="2800" b="1" dirty="0">
                <a:solidFill>
                  <a:srgbClr val="0070C0"/>
                </a:solidFill>
                <a:latin typeface="微软雅黑" panose="020B0503020204020204" pitchFamily="34" charset="-122"/>
                <a:ea typeface="微软雅黑" panose="020B0503020204020204" pitchFamily="34" charset="-122"/>
                <a:cs typeface="+mn-cs"/>
                <a:sym typeface="+mn-ea"/>
              </a:rPr>
              <a:t>、文献组织方式</a:t>
            </a:r>
            <a:endParaRPr lang="zh-CN" altLang="en-US" sz="2800" b="1" dirty="0">
              <a:solidFill>
                <a:srgbClr val="0070C0"/>
              </a:solidFill>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580"/>
                                        </p:tgtEl>
                                        <p:attrNameLst>
                                          <p:attrName>style.visibility</p:attrName>
                                        </p:attrNameLst>
                                      </p:cBhvr>
                                      <p:to>
                                        <p:strVal val="visible"/>
                                      </p:to>
                                    </p:set>
                                    <p:animEffect transition="in" filter="blinds(horizontal)">
                                      <p:cBhvr>
                                        <p:cTn id="7" dur="500"/>
                                        <p:tgtEl>
                                          <p:spTgt spid="2458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4582"/>
                                        </p:tgtEl>
                                        <p:attrNameLst>
                                          <p:attrName>style.visibility</p:attrName>
                                        </p:attrNameLst>
                                      </p:cBhvr>
                                      <p:to>
                                        <p:strVal val="visible"/>
                                      </p:to>
                                    </p:set>
                                    <p:animEffect transition="in" filter="blinds(horizontal)">
                                      <p:cBhvr>
                                        <p:cTn id="12" dur="500"/>
                                        <p:tgtEl>
                                          <p:spTgt spid="2458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4581"/>
                                        </p:tgtEl>
                                        <p:attrNameLst>
                                          <p:attrName>style.visibility</p:attrName>
                                        </p:attrNameLst>
                                      </p:cBhvr>
                                      <p:to>
                                        <p:strVal val="visible"/>
                                      </p:to>
                                    </p:set>
                                    <p:animEffect transition="in" filter="blinds(horizontal)">
                                      <p:cBhvr>
                                        <p:cTn id="17" dur="500"/>
                                        <p:tgtEl>
                                          <p:spTgt spid="245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文本占位符 25601"/>
          <p:cNvSpPr>
            <a:spLocks noGrp="1"/>
          </p:cNvSpPr>
          <p:nvPr>
            <p:ph idx="1"/>
          </p:nvPr>
        </p:nvSpPr>
        <p:spPr/>
        <p:txBody>
          <a:bodyPr anchor="t"/>
          <a:p>
            <a:pPr lvl="0" algn="l">
              <a:spcBef>
                <a:spcPts val="600"/>
              </a:spcBef>
              <a:buClr>
                <a:schemeClr val="accent1"/>
              </a:buClr>
              <a:buSzPct val="80000"/>
              <a:buFont typeface="Wingdings 2" panose="05020102010507070707" pitchFamily="2" charset="2"/>
              <a:buChar char=""/>
            </a:pPr>
            <a:r>
              <a:rPr lang="zh-CN" altLang="en-US" sz="2000" b="1" dirty="0">
                <a:solidFill>
                  <a:schemeClr val="accent1"/>
                </a:solidFill>
                <a:sym typeface="Arial" panose="020B0604020202020204" pitchFamily="34" charset="0"/>
              </a:rPr>
              <a:t>日更新：</a:t>
            </a:r>
            <a:r>
              <a:rPr lang="zh-CN" altLang="en-US" sz="2000" dirty="0">
                <a:solidFill>
                  <a:schemeClr val="accent1"/>
                </a:solidFill>
                <a:sym typeface="Arial" panose="020B0604020202020204" pitchFamily="34" charset="0"/>
              </a:rPr>
              <a:t>期刊、博硕、会议、报纸等；</a:t>
            </a:r>
            <a:endParaRPr lang="zh-CN" altLang="en-US" sz="2000" dirty="0">
              <a:solidFill>
                <a:schemeClr val="accent1"/>
              </a:solidFill>
              <a:sym typeface="Arial" panose="020B0604020202020204" pitchFamily="34" charset="0"/>
            </a:endParaRPr>
          </a:p>
          <a:p>
            <a:pPr lvl="0" algn="l">
              <a:spcBef>
                <a:spcPts val="600"/>
              </a:spcBef>
              <a:buClr>
                <a:schemeClr val="accent1"/>
              </a:buClr>
              <a:buSzPct val="80000"/>
              <a:buFont typeface="Wingdings 2" panose="05020102010507070707" pitchFamily="2" charset="2"/>
              <a:buChar char=""/>
            </a:pPr>
            <a:r>
              <a:rPr lang="zh-CN" altLang="en-US" sz="2000" b="1" dirty="0">
                <a:solidFill>
                  <a:schemeClr val="accent1"/>
                </a:solidFill>
                <a:sym typeface="Arial" panose="020B0604020202020204" pitchFamily="34" charset="0"/>
              </a:rPr>
              <a:t>月更新：</a:t>
            </a:r>
            <a:r>
              <a:rPr lang="zh-CN" altLang="en-US" sz="2000" dirty="0">
                <a:solidFill>
                  <a:schemeClr val="accent1"/>
                </a:solidFill>
                <a:sym typeface="Arial" panose="020B0604020202020204" pitchFamily="34" charset="0"/>
              </a:rPr>
              <a:t>中心网站，镜像；</a:t>
            </a:r>
            <a:endParaRPr lang="zh-CN" altLang="en-US" sz="2000" dirty="0">
              <a:solidFill>
                <a:schemeClr val="accent1"/>
              </a:solidFill>
              <a:sym typeface="Arial" panose="020B0604020202020204" pitchFamily="34" charset="0"/>
            </a:endParaRPr>
          </a:p>
          <a:p>
            <a:pPr lvl="0">
              <a:spcBef>
                <a:spcPts val="600"/>
              </a:spcBef>
              <a:spcAft>
                <a:spcPct val="0"/>
              </a:spcAft>
              <a:buClr>
                <a:schemeClr val="accent1"/>
              </a:buClr>
              <a:buSzPct val="80000"/>
              <a:buFont typeface="Wingdings 2" panose="05020102010507070707" pitchFamily="2" charset="2"/>
              <a:buChar char=""/>
            </a:pPr>
            <a:r>
              <a:rPr lang="zh-CN" altLang="en-US" sz="2000" b="1" dirty="0">
                <a:solidFill>
                  <a:schemeClr val="accent1"/>
                </a:solidFill>
                <a:sym typeface="Arial" panose="020B0604020202020204" pitchFamily="34" charset="0"/>
              </a:rPr>
              <a:t>批量更新：</a:t>
            </a:r>
            <a:r>
              <a:rPr lang="zh-CN" altLang="en-US" sz="2000" dirty="0">
                <a:solidFill>
                  <a:schemeClr val="accent1"/>
                </a:solidFill>
                <a:sym typeface="Arial" panose="020B0604020202020204" pitchFamily="34" charset="0"/>
              </a:rPr>
              <a:t>合作类库，如：专利、成果半月更新，标准月度/季度更新，国学年度更新；</a:t>
            </a:r>
            <a:endParaRPr lang="zh-CN" altLang="en-US" sz="2000" b="1" dirty="0">
              <a:solidFill>
                <a:schemeClr val="tx1"/>
              </a:solidFill>
              <a:sym typeface="Arial" panose="020B0604020202020204" pitchFamily="34" charset="0"/>
            </a:endParaRPr>
          </a:p>
          <a:p>
            <a:pPr lvl="0">
              <a:spcBef>
                <a:spcPts val="600"/>
              </a:spcBef>
              <a:spcAft>
                <a:spcPct val="0"/>
              </a:spcAft>
              <a:buClr>
                <a:schemeClr val="accent1"/>
              </a:buClr>
              <a:buSzPct val="80000"/>
              <a:buFont typeface="Wingdings 2" panose="05020102010507070707" pitchFamily="2" charset="2"/>
              <a:buChar char=""/>
            </a:pPr>
            <a:r>
              <a:rPr lang="zh-CN" altLang="en-US" sz="2000" b="1" dirty="0">
                <a:solidFill>
                  <a:schemeClr val="accent1"/>
                </a:solidFill>
                <a:sym typeface="Arial" panose="020B0604020202020204" pitchFamily="34" charset="0"/>
              </a:rPr>
              <a:t>优先出版：</a:t>
            </a:r>
            <a:r>
              <a:rPr lang="zh-CN" altLang="en-US" sz="2000" dirty="0">
                <a:solidFill>
                  <a:schemeClr val="accent1"/>
                </a:solidFill>
                <a:sym typeface="Arial" panose="020B0604020202020204" pitchFamily="34" charset="0"/>
              </a:rPr>
              <a:t>提前纸刊，实时出版；</a:t>
            </a:r>
            <a:endParaRPr lang="zh-CN" altLang="en-US" sz="2000" b="1" dirty="0">
              <a:solidFill>
                <a:schemeClr val="tx1"/>
              </a:solidFill>
              <a:sym typeface="Arial" panose="020B0604020202020204" pitchFamily="34" charset="0"/>
            </a:endParaRPr>
          </a:p>
          <a:p>
            <a:pPr lvl="0">
              <a:spcBef>
                <a:spcPts val="600"/>
              </a:spcBef>
              <a:spcAft>
                <a:spcPct val="0"/>
              </a:spcAft>
              <a:buClr>
                <a:schemeClr val="accent1"/>
              </a:buClr>
              <a:buSzPct val="80000"/>
              <a:buFont typeface="Wingdings 2" panose="05020102010507070707" pitchFamily="2" charset="2"/>
              <a:buChar char=""/>
            </a:pPr>
            <a:r>
              <a:rPr lang="zh-CN" altLang="en-US" sz="2000" b="1" dirty="0">
                <a:solidFill>
                  <a:schemeClr val="accent1"/>
                </a:solidFill>
                <a:sym typeface="Arial" panose="020B0604020202020204" pitchFamily="34" charset="0"/>
              </a:rPr>
              <a:t>快速出版：</a:t>
            </a:r>
            <a:r>
              <a:rPr lang="zh-CN" altLang="en-US" sz="2000" dirty="0">
                <a:solidFill>
                  <a:schemeClr val="accent1"/>
                </a:solidFill>
                <a:sym typeface="Arial" panose="020B0604020202020204" pitchFamily="34" charset="0"/>
              </a:rPr>
              <a:t>生产快速加工；</a:t>
            </a:r>
            <a:endParaRPr lang="zh-CN" altLang="en-US" sz="2000" dirty="0">
              <a:solidFill>
                <a:schemeClr val="accent1"/>
              </a:solidFill>
              <a:sym typeface="Arial" panose="020B0604020202020204" pitchFamily="34" charset="0"/>
            </a:endParaRPr>
          </a:p>
          <a:p>
            <a:pPr lvl="0">
              <a:spcBef>
                <a:spcPts val="600"/>
              </a:spcBef>
              <a:spcAft>
                <a:spcPct val="0"/>
              </a:spcAft>
              <a:buClr>
                <a:schemeClr val="accent1"/>
              </a:buClr>
              <a:buSzPct val="80000"/>
              <a:buFont typeface="Wingdings 2" panose="05020102010507070707" pitchFamily="2" charset="2"/>
              <a:buChar char=""/>
            </a:pPr>
            <a:r>
              <a:rPr lang="zh-CN" altLang="en-US" sz="2000" b="1" dirty="0">
                <a:solidFill>
                  <a:schemeClr val="accent1"/>
                </a:solidFill>
                <a:sym typeface="Arial" panose="020B0604020202020204" pitchFamily="34" charset="0"/>
              </a:rPr>
              <a:t>报纸预出版：</a:t>
            </a:r>
            <a:r>
              <a:rPr lang="zh-CN" altLang="en-US" sz="2000" dirty="0">
                <a:solidFill>
                  <a:schemeClr val="accent1"/>
                </a:solidFill>
                <a:sym typeface="Arial" panose="020B0604020202020204" pitchFamily="34" charset="0"/>
              </a:rPr>
              <a:t>实时出版；</a:t>
            </a:r>
            <a:endParaRPr lang="zh-CN" altLang="en-US" sz="2000" dirty="0">
              <a:solidFill>
                <a:schemeClr val="accent1"/>
              </a:solidFill>
              <a:sym typeface="Arial" panose="020B0604020202020204" pitchFamily="34" charset="0"/>
            </a:endParaRPr>
          </a:p>
          <a:p>
            <a:pPr lvl="0">
              <a:spcBef>
                <a:spcPts val="600"/>
              </a:spcBef>
              <a:spcAft>
                <a:spcPct val="0"/>
              </a:spcAft>
              <a:buClr>
                <a:schemeClr val="accent1"/>
              </a:buClr>
              <a:buSzPct val="80000"/>
              <a:buFont typeface="Wingdings 2" panose="05020102010507070707" pitchFamily="2" charset="2"/>
              <a:buChar char=""/>
            </a:pPr>
            <a:r>
              <a:rPr lang="zh-CN" altLang="en-US" sz="2000" b="1" dirty="0">
                <a:solidFill>
                  <a:schemeClr val="accent1"/>
                </a:solidFill>
                <a:sym typeface="Arial" panose="020B0604020202020204" pitchFamily="34" charset="0"/>
              </a:rPr>
              <a:t>计划：</a:t>
            </a:r>
            <a:r>
              <a:rPr lang="zh-CN" altLang="en-US" sz="2000" dirty="0">
                <a:solidFill>
                  <a:schemeClr val="accent1"/>
                </a:solidFill>
                <a:sym typeface="Arial" panose="020B0604020202020204" pitchFamily="34" charset="0"/>
              </a:rPr>
              <a:t>单篇实时出版。</a:t>
            </a:r>
            <a:endParaRPr lang="zh-CN" altLang="en-US" sz="2000" b="1" dirty="0">
              <a:solidFill>
                <a:schemeClr val="tx1"/>
              </a:solidFill>
              <a:sym typeface="Arial" panose="020B0604020202020204" pitchFamily="34" charset="0"/>
            </a:endParaRPr>
          </a:p>
        </p:txBody>
      </p:sp>
      <p:cxnSp>
        <p:nvCxnSpPr>
          <p:cNvPr id="4" name="直接连接符 3"/>
          <p:cNvCxnSpPr/>
          <p:nvPr/>
        </p:nvCxnSpPr>
        <p:spPr>
          <a:xfrm>
            <a:off x="35560" y="627380"/>
            <a:ext cx="3528695" cy="635"/>
          </a:xfrm>
          <a:prstGeom prst="line">
            <a:avLst/>
          </a:prstGeom>
        </p:spPr>
        <p:style>
          <a:lnRef idx="1">
            <a:schemeClr val="accent4"/>
          </a:lnRef>
          <a:fillRef idx="0">
            <a:schemeClr val="accent4"/>
          </a:fillRef>
          <a:effectRef idx="0">
            <a:schemeClr val="accent4"/>
          </a:effectRef>
          <a:fontRef idx="minor">
            <a:schemeClr val="tx1"/>
          </a:fontRef>
        </p:style>
      </p:cxnSp>
      <p:sp>
        <p:nvSpPr>
          <p:cNvPr id="5" name="标题 1"/>
          <p:cNvSpPr txBox="1"/>
          <p:nvPr/>
        </p:nvSpPr>
        <p:spPr bwMode="auto">
          <a:xfrm>
            <a:off x="268605" y="123190"/>
            <a:ext cx="4625340" cy="44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2600">
                <a:solidFill>
                  <a:srgbClr val="1D5AAC"/>
                </a:solidFill>
                <a:latin typeface="+mj-lt"/>
                <a:ea typeface="+mj-ea"/>
                <a:cs typeface="+mj-cs"/>
              </a:defRPr>
            </a:lvl1pPr>
            <a:lvl2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5pPr>
            <a:lvl6pPr marL="4572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6pPr>
            <a:lvl7pPr marL="9144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7pPr>
            <a:lvl8pPr marL="13716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8pPr>
            <a:lvl9pPr marL="18288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9pPr>
          </a:lstStyle>
          <a:p>
            <a:pPr algn="l" eaLnBrk="1" hangingPunct="1"/>
            <a:r>
              <a:rPr lang="en-US" altLang="zh-CN" sz="2800" b="1" dirty="0">
                <a:solidFill>
                  <a:srgbClr val="0070C0"/>
                </a:solidFill>
                <a:latin typeface="微软雅黑" panose="020B0503020204020204" pitchFamily="34" charset="-122"/>
                <a:ea typeface="微软雅黑" panose="020B0503020204020204" pitchFamily="34" charset="-122"/>
                <a:cs typeface="+mn-cs"/>
                <a:sym typeface="+mn-ea"/>
              </a:rPr>
              <a:t>4</a:t>
            </a:r>
            <a:r>
              <a:rPr lang="zh-CN" altLang="en-US" sz="2800" b="1" dirty="0">
                <a:solidFill>
                  <a:srgbClr val="0070C0"/>
                </a:solidFill>
                <a:latin typeface="微软雅黑" panose="020B0503020204020204" pitchFamily="34" charset="-122"/>
                <a:ea typeface="微软雅黑" panose="020B0503020204020204" pitchFamily="34" charset="-122"/>
                <a:cs typeface="+mn-cs"/>
                <a:sym typeface="+mn-ea"/>
              </a:rPr>
              <a:t>、出版周期</a:t>
            </a:r>
            <a:endParaRPr lang="zh-CN" altLang="en-US" sz="2800" b="1" dirty="0">
              <a:solidFill>
                <a:srgbClr val="0070C0"/>
              </a:solidFill>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文本占位符 26625"/>
          <p:cNvSpPr>
            <a:spLocks noGrp="1"/>
          </p:cNvSpPr>
          <p:nvPr>
            <p:ph idx="1"/>
          </p:nvPr>
        </p:nvSpPr>
        <p:spPr/>
        <p:txBody>
          <a:bodyPr anchor="t"/>
          <a:p>
            <a:pPr>
              <a:buNone/>
            </a:pPr>
            <a:r>
              <a:rPr lang="zh-CN" altLang="en-US" sz="2400" b="1" dirty="0">
                <a:solidFill>
                  <a:schemeClr val="accent1"/>
                </a:solidFill>
                <a:sym typeface="Arial" panose="020B0604020202020204" pitchFamily="34" charset="0"/>
              </a:rPr>
              <a:t>学术期刊：</a:t>
            </a:r>
            <a:endParaRPr lang="zh-CN" altLang="en-US" sz="2400" b="1" dirty="0">
              <a:solidFill>
                <a:schemeClr val="accent1"/>
              </a:solidFill>
              <a:sym typeface="Arial" panose="020B0604020202020204" pitchFamily="34" charset="0"/>
            </a:endParaRPr>
          </a:p>
          <a:p>
            <a:pPr lvl="1" algn="just">
              <a:lnSpc>
                <a:spcPct val="110000"/>
              </a:lnSpc>
              <a:spcBef>
                <a:spcPts val="600"/>
              </a:spcBef>
              <a:buClr>
                <a:schemeClr val="accent1"/>
              </a:buClr>
              <a:buSzPct val="80000"/>
              <a:buFont typeface="Wingdings" panose="05000000000000000000" pitchFamily="2" charset="2"/>
              <a:buChar char="Ø"/>
            </a:pPr>
            <a:r>
              <a:rPr lang="zh-CN" altLang="en-US" sz="1800" dirty="0">
                <a:solidFill>
                  <a:schemeClr val="accent1"/>
                </a:solidFill>
                <a:latin typeface="宋体" panose="02010600030101010101" pitchFamily="2" charset="-122"/>
                <a:ea typeface="宋体" panose="02010600030101010101" pitchFamily="2" charset="-122"/>
                <a:sym typeface="Arial" panose="020B0604020202020204" pitchFamily="34" charset="0"/>
              </a:rPr>
              <a:t>国家“十五”、“十一五”国家重大电子与网络出版工程项目；</a:t>
            </a:r>
            <a:endParaRPr lang="zh-CN" altLang="en-US" sz="1800" dirty="0">
              <a:solidFill>
                <a:schemeClr val="accent1"/>
              </a:solidFill>
              <a:latin typeface="宋体" panose="02010600030101010101" pitchFamily="2" charset="-122"/>
              <a:ea typeface="宋体" panose="02010600030101010101" pitchFamily="2" charset="-122"/>
              <a:sym typeface="Arial" panose="020B0604020202020204" pitchFamily="34" charset="0"/>
            </a:endParaRPr>
          </a:p>
          <a:p>
            <a:pPr lvl="1" algn="just">
              <a:lnSpc>
                <a:spcPct val="110000"/>
              </a:lnSpc>
              <a:spcBef>
                <a:spcPts val="600"/>
              </a:spcBef>
              <a:buClr>
                <a:schemeClr val="accent1"/>
              </a:buClr>
              <a:buSzPct val="80000"/>
              <a:buFont typeface="Wingdings" panose="05000000000000000000" pitchFamily="2" charset="2"/>
              <a:buChar char="Ø"/>
            </a:pPr>
            <a:r>
              <a:rPr lang="zh-CN" altLang="en-US" sz="1800" dirty="0">
                <a:solidFill>
                  <a:schemeClr val="accent1"/>
                </a:solidFill>
                <a:latin typeface="宋体" panose="02010600030101010101" pitchFamily="2" charset="-122"/>
                <a:ea typeface="宋体" panose="02010600030101010101" pitchFamily="2" charset="-122"/>
                <a:sym typeface="Arial" panose="020B0604020202020204" pitchFamily="34" charset="0"/>
              </a:rPr>
              <a:t>国家“知识资源数据库”出版工程的重要组成部分；</a:t>
            </a:r>
            <a:endParaRPr lang="zh-CN" altLang="en-US" sz="1800" dirty="0">
              <a:solidFill>
                <a:schemeClr val="accent1"/>
              </a:solidFill>
              <a:latin typeface="宋体" panose="02010600030101010101" pitchFamily="2" charset="-122"/>
              <a:ea typeface="宋体" panose="02010600030101010101" pitchFamily="2" charset="-122"/>
              <a:sym typeface="Arial" panose="020B0604020202020204" pitchFamily="34" charset="0"/>
            </a:endParaRPr>
          </a:p>
          <a:p>
            <a:pPr lvl="1" algn="just">
              <a:lnSpc>
                <a:spcPct val="110000"/>
              </a:lnSpc>
              <a:spcBef>
                <a:spcPts val="600"/>
              </a:spcBef>
              <a:buClr>
                <a:schemeClr val="accent1"/>
              </a:buClr>
              <a:buSzPct val="80000"/>
              <a:buFont typeface="Wingdings" panose="05000000000000000000" pitchFamily="2" charset="2"/>
              <a:buChar char="Ø"/>
            </a:pPr>
            <a:r>
              <a:rPr lang="zh-CN" altLang="en-US" sz="1800" dirty="0">
                <a:solidFill>
                  <a:schemeClr val="accent1"/>
                </a:solidFill>
                <a:latin typeface="宋体" panose="02010600030101010101" pitchFamily="2" charset="-122"/>
                <a:ea typeface="宋体" panose="02010600030101010101" pitchFamily="2" charset="-122"/>
              </a:rPr>
              <a:t>荣获出版行业最高奖——</a:t>
            </a:r>
            <a:r>
              <a:rPr lang="zh-CN" altLang="en-US" sz="1800" dirty="0">
                <a:solidFill>
                  <a:srgbClr val="C00000"/>
                </a:solidFill>
                <a:ea typeface="幼圆" panose="02010509060101010101" pitchFamily="49" charset="-122"/>
              </a:rPr>
              <a:t>首届“中国政府出版奖网络出版物奖”</a:t>
            </a:r>
            <a:endParaRPr lang="zh-CN" altLang="en-US" sz="1800" dirty="0">
              <a:solidFill>
                <a:srgbClr val="C00000"/>
              </a:solidFill>
              <a:ea typeface="幼圆" panose="02010509060101010101" pitchFamily="49" charset="-122"/>
            </a:endParaRPr>
          </a:p>
          <a:p>
            <a:pPr algn="l">
              <a:lnSpc>
                <a:spcPct val="100000"/>
              </a:lnSpc>
              <a:buNone/>
            </a:pPr>
            <a:r>
              <a:rPr lang="zh-CN" altLang="en-US" sz="2400" b="1" dirty="0">
                <a:solidFill>
                  <a:schemeClr val="accent1"/>
                </a:solidFill>
                <a:sym typeface="Arial" panose="020B0604020202020204" pitchFamily="34" charset="0"/>
              </a:rPr>
              <a:t>学位论文、年鉴：</a:t>
            </a:r>
            <a:endParaRPr lang="zh-CN" altLang="en-US" sz="2400" b="1" dirty="0">
              <a:solidFill>
                <a:schemeClr val="accent1"/>
              </a:solidFill>
              <a:sym typeface="Arial" panose="020B0604020202020204" pitchFamily="34" charset="0"/>
            </a:endParaRPr>
          </a:p>
          <a:p>
            <a:pPr lvl="1" algn="just">
              <a:lnSpc>
                <a:spcPct val="110000"/>
              </a:lnSpc>
              <a:spcBef>
                <a:spcPts val="600"/>
              </a:spcBef>
              <a:buClr>
                <a:schemeClr val="accent1"/>
              </a:buClr>
              <a:buSzPct val="80000"/>
              <a:buFont typeface="Wingdings" panose="05000000000000000000" pitchFamily="2" charset="2"/>
              <a:buChar char="Ø"/>
            </a:pPr>
            <a:r>
              <a:rPr lang="zh-CN" altLang="en-US" sz="1800" dirty="0">
                <a:solidFill>
                  <a:schemeClr val="accent1"/>
                </a:solidFill>
                <a:latin typeface="宋体" panose="02010600030101010101" pitchFamily="2" charset="-122"/>
                <a:ea typeface="宋体" panose="02010600030101010101" pitchFamily="2" charset="-122"/>
                <a:sym typeface="Arial" panose="020B0604020202020204" pitchFamily="34" charset="0"/>
              </a:rPr>
              <a:t>荣获出版行业最高奖——</a:t>
            </a:r>
            <a:r>
              <a:rPr lang="zh-CN" altLang="en-US" sz="1800" dirty="0">
                <a:solidFill>
                  <a:srgbClr val="C00000"/>
                </a:solidFill>
                <a:ea typeface="幼圆" panose="02010509060101010101" pitchFamily="49" charset="-122"/>
                <a:sym typeface="Arial" panose="020B0604020202020204" pitchFamily="34" charset="0"/>
              </a:rPr>
              <a:t>首届“中国政府出版奖网络出版物奖”提名奖</a:t>
            </a:r>
            <a:endParaRPr lang="zh-CN" altLang="en-US" sz="1800" dirty="0">
              <a:solidFill>
                <a:srgbClr val="C00000"/>
              </a:solidFill>
              <a:ea typeface="幼圆" panose="02010509060101010101" pitchFamily="49" charset="-122"/>
              <a:sym typeface="Arial" panose="020B0604020202020204" pitchFamily="34" charset="0"/>
            </a:endParaRPr>
          </a:p>
        </p:txBody>
      </p:sp>
      <p:cxnSp>
        <p:nvCxnSpPr>
          <p:cNvPr id="4" name="直接连接符 3"/>
          <p:cNvCxnSpPr/>
          <p:nvPr/>
        </p:nvCxnSpPr>
        <p:spPr>
          <a:xfrm>
            <a:off x="35560" y="627380"/>
            <a:ext cx="3528695" cy="635"/>
          </a:xfrm>
          <a:prstGeom prst="line">
            <a:avLst/>
          </a:prstGeom>
        </p:spPr>
        <p:style>
          <a:lnRef idx="1">
            <a:schemeClr val="accent4"/>
          </a:lnRef>
          <a:fillRef idx="0">
            <a:schemeClr val="accent4"/>
          </a:fillRef>
          <a:effectRef idx="0">
            <a:schemeClr val="accent4"/>
          </a:effectRef>
          <a:fontRef idx="minor">
            <a:schemeClr val="tx1"/>
          </a:fontRef>
        </p:style>
      </p:cxnSp>
      <p:sp>
        <p:nvSpPr>
          <p:cNvPr id="5" name="标题 1"/>
          <p:cNvSpPr txBox="1"/>
          <p:nvPr/>
        </p:nvSpPr>
        <p:spPr bwMode="auto">
          <a:xfrm>
            <a:off x="268605" y="123190"/>
            <a:ext cx="4625340" cy="44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2600">
                <a:solidFill>
                  <a:srgbClr val="1D5AAC"/>
                </a:solidFill>
                <a:latin typeface="+mj-lt"/>
                <a:ea typeface="+mj-ea"/>
                <a:cs typeface="+mj-cs"/>
              </a:defRPr>
            </a:lvl1pPr>
            <a:lvl2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5pPr>
            <a:lvl6pPr marL="4572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6pPr>
            <a:lvl7pPr marL="9144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7pPr>
            <a:lvl8pPr marL="13716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8pPr>
            <a:lvl9pPr marL="18288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9pPr>
          </a:lstStyle>
          <a:p>
            <a:pPr algn="l" eaLnBrk="1" hangingPunct="1"/>
            <a:r>
              <a:rPr lang="en-US" altLang="zh-CN" sz="2800" b="1" dirty="0">
                <a:solidFill>
                  <a:srgbClr val="0070C0"/>
                </a:solidFill>
                <a:latin typeface="微软雅黑" panose="020B0503020204020204" pitchFamily="34" charset="-122"/>
                <a:ea typeface="微软雅黑" panose="020B0503020204020204" pitchFamily="34" charset="-122"/>
                <a:cs typeface="+mn-cs"/>
                <a:sym typeface="+mn-ea"/>
              </a:rPr>
              <a:t>5</a:t>
            </a:r>
            <a:r>
              <a:rPr lang="zh-CN" altLang="en-US" sz="2800" b="1" dirty="0">
                <a:solidFill>
                  <a:srgbClr val="0070C0"/>
                </a:solidFill>
                <a:latin typeface="微软雅黑" panose="020B0503020204020204" pitchFamily="34" charset="-122"/>
                <a:ea typeface="微软雅黑" panose="020B0503020204020204" pitchFamily="34" charset="-122"/>
                <a:cs typeface="+mn-cs"/>
                <a:sym typeface="+mn-ea"/>
              </a:rPr>
              <a:t>、产品荣誉</a:t>
            </a:r>
            <a:endParaRPr lang="zh-CN" altLang="en-US" sz="2800" b="1" dirty="0">
              <a:solidFill>
                <a:srgbClr val="0070C0"/>
              </a:solidFill>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1788530" y="917843"/>
            <a:ext cx="720000" cy="646093"/>
          </a:xfrm>
          <a:prstGeom prst="roundRect">
            <a:avLst>
              <a:gd name="adj" fmla="val 0"/>
            </a:avLst>
          </a:prstGeom>
          <a:solidFill>
            <a:schemeClr val="tx2">
              <a:lumMod val="60000"/>
              <a:lumOff val="40000"/>
            </a:schemeClr>
          </a:solidFill>
          <a:ln>
            <a:solidFill>
              <a:sysClr val="window" lastClr="FFFFFF"/>
            </a:solidFill>
            <a:prstDash val="dash"/>
          </a:ln>
        </p:spPr>
        <p:txBody>
          <a:bodyPr anchor="ctr"/>
          <a:lstStyle/>
          <a:p>
            <a:pPr algn="ctr" fontAlgn="auto">
              <a:lnSpc>
                <a:spcPts val="3000"/>
              </a:lnSpc>
              <a:spcBef>
                <a:spcPct val="20000"/>
              </a:spcBef>
              <a:spcAft>
                <a:spcPts val="0"/>
              </a:spcAft>
              <a:buClr>
                <a:srgbClr val="002575"/>
              </a:buClr>
              <a:buFont typeface="Arial" panose="020B0604020202020204" pitchFamily="34" charset="0"/>
              <a:buNone/>
              <a:defRPr/>
            </a:pPr>
            <a:r>
              <a:rPr lang="en-US" altLang="zh-CN" sz="2000" b="1" kern="0" dirty="0" smtClean="0">
                <a:ln>
                  <a:solidFill>
                    <a:sysClr val="window" lastClr="FFFFFF"/>
                  </a:solidFill>
                </a:ln>
                <a:solidFill>
                  <a:sysClr val="window" lastClr="FFFFFF"/>
                </a:solidFill>
                <a:effectLst>
                  <a:outerShdw blurRad="38100" dist="38100" dir="2700000" algn="tl">
                    <a:srgbClr val="000000">
                      <a:alpha val="43137"/>
                    </a:srgbClr>
                  </a:outerShdw>
                </a:effectLst>
                <a:latin typeface="Franklin Gothic Book"/>
                <a:ea typeface="宋体" panose="02010600030101010101" pitchFamily="2" charset="-122"/>
              </a:rPr>
              <a:t>1</a:t>
            </a:r>
            <a:endParaRPr lang="zh-CN" altLang="en-US" sz="2000" b="1" kern="0" dirty="0">
              <a:ln>
                <a:solidFill>
                  <a:sysClr val="window" lastClr="FFFFFF"/>
                </a:solidFill>
              </a:ln>
              <a:solidFill>
                <a:sysClr val="window" lastClr="FFFFFF"/>
              </a:solidFill>
              <a:effectLst>
                <a:outerShdw blurRad="38100" dist="38100" dir="2700000" algn="tl">
                  <a:srgbClr val="000000">
                    <a:alpha val="43137"/>
                  </a:srgbClr>
                </a:outerShdw>
              </a:effectLst>
              <a:latin typeface="Franklin Gothic Book"/>
              <a:ea typeface="宋体" panose="02010600030101010101" pitchFamily="2" charset="-122"/>
            </a:endParaRPr>
          </a:p>
        </p:txBody>
      </p:sp>
      <p:sp>
        <p:nvSpPr>
          <p:cNvPr id="11" name="圆角矩形 10"/>
          <p:cNvSpPr>
            <a:spLocks noChangeArrowheads="1"/>
          </p:cNvSpPr>
          <p:nvPr/>
        </p:nvSpPr>
        <p:spPr bwMode="auto">
          <a:xfrm>
            <a:off x="2572063" y="942760"/>
            <a:ext cx="4735859" cy="630237"/>
          </a:xfrm>
          <a:prstGeom prst="roundRect">
            <a:avLst>
              <a:gd name="adj" fmla="val 0"/>
            </a:avLst>
          </a:prstGeom>
          <a:solidFill>
            <a:schemeClr val="bg1"/>
          </a:solidFill>
          <a:ln w="3175">
            <a:solidFill>
              <a:srgbClr val="6699FF"/>
            </a:solidFill>
            <a:round/>
          </a:ln>
        </p:spPr>
        <p:txBody>
          <a:bodyPr tIns="10800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ts val="3000"/>
              </a:lnSpc>
              <a:spcBef>
                <a:spcPct val="20000"/>
              </a:spcBef>
              <a:buClr>
                <a:srgbClr val="002575"/>
              </a:buClr>
            </a:pPr>
            <a:r>
              <a:rPr lang="zh-CN" altLang="en-US" sz="2000" b="1" dirty="0" smtClean="0">
                <a:solidFill>
                  <a:srgbClr val="1B539D"/>
                </a:solidFill>
                <a:latin typeface="微软雅黑" panose="020B0503020204020204" pitchFamily="34" charset="-122"/>
                <a:ea typeface="微软雅黑" panose="020B0503020204020204" pitchFamily="34" charset="-122"/>
              </a:rPr>
              <a:t> 源数据库产品体系及出版特点</a:t>
            </a:r>
            <a:endParaRPr lang="zh-CN" altLang="en-US" sz="2000" b="1" dirty="0">
              <a:solidFill>
                <a:srgbClr val="1B539D"/>
              </a:solidFill>
              <a:latin typeface="微软雅黑" panose="020B0503020204020204" pitchFamily="34" charset="-122"/>
              <a:ea typeface="微软雅黑" panose="020B0503020204020204" pitchFamily="34" charset="-122"/>
            </a:endParaRPr>
          </a:p>
        </p:txBody>
      </p:sp>
      <p:sp>
        <p:nvSpPr>
          <p:cNvPr id="12" name="圆角矩形 11"/>
          <p:cNvSpPr/>
          <p:nvPr/>
        </p:nvSpPr>
        <p:spPr>
          <a:xfrm>
            <a:off x="1789530" y="2143689"/>
            <a:ext cx="720000" cy="629500"/>
          </a:xfrm>
          <a:prstGeom prst="roundRect">
            <a:avLst>
              <a:gd name="adj" fmla="val 0"/>
            </a:avLst>
          </a:prstGeom>
          <a:solidFill>
            <a:schemeClr val="tx2">
              <a:lumMod val="60000"/>
              <a:lumOff val="40000"/>
            </a:schemeClr>
          </a:solidFill>
          <a:ln>
            <a:solidFill>
              <a:sysClr val="window" lastClr="FFFFFF"/>
            </a:solidFill>
            <a:prstDash val="dash"/>
          </a:ln>
        </p:spPr>
        <p:txBody>
          <a:bodyPr anchor="ctr"/>
          <a:lstStyle/>
          <a:p>
            <a:pPr algn="ctr">
              <a:lnSpc>
                <a:spcPts val="3000"/>
              </a:lnSpc>
              <a:spcBef>
                <a:spcPct val="20000"/>
              </a:spcBef>
              <a:buClr>
                <a:srgbClr val="002575"/>
              </a:buClr>
              <a:buFont typeface="Arial" panose="020B0604020202020204" pitchFamily="34" charset="0"/>
              <a:buNone/>
            </a:pPr>
            <a:r>
              <a:rPr lang="en-US" sz="2000" b="1" kern="0" dirty="0" smtClean="0">
                <a:ln>
                  <a:solidFill>
                    <a:sysClr val="window" lastClr="FFFFFF"/>
                  </a:solidFill>
                </a:ln>
                <a:solidFill>
                  <a:sysClr val="window" lastClr="FFFFFF"/>
                </a:solidFill>
                <a:effectLst>
                  <a:outerShdw blurRad="38100" dist="38100" dir="2700000" algn="tl">
                    <a:srgbClr val="000000">
                      <a:alpha val="43137"/>
                    </a:srgbClr>
                  </a:outerShdw>
                </a:effectLst>
                <a:latin typeface="Franklin Gothic Book"/>
                <a:ea typeface="宋体" panose="02010600030101010101" pitchFamily="2" charset="-122"/>
              </a:rPr>
              <a:t>2</a:t>
            </a:r>
            <a:endParaRPr lang="en-US" sz="2000" b="1" kern="0" dirty="0">
              <a:ln>
                <a:solidFill>
                  <a:sysClr val="window" lastClr="FFFFFF"/>
                </a:solidFill>
              </a:ln>
              <a:solidFill>
                <a:sysClr val="window" lastClr="FFFFFF"/>
              </a:solidFill>
              <a:effectLst>
                <a:outerShdw blurRad="38100" dist="38100" dir="2700000" algn="tl">
                  <a:srgbClr val="000000">
                    <a:alpha val="43137"/>
                  </a:srgbClr>
                </a:outerShdw>
              </a:effectLst>
              <a:latin typeface="Franklin Gothic Book"/>
              <a:ea typeface="宋体" panose="02010600030101010101" pitchFamily="2" charset="-122"/>
            </a:endParaRPr>
          </a:p>
        </p:txBody>
      </p:sp>
      <p:sp>
        <p:nvSpPr>
          <p:cNvPr id="15" name="圆角矩形 14"/>
          <p:cNvSpPr/>
          <p:nvPr/>
        </p:nvSpPr>
        <p:spPr bwMode="auto">
          <a:xfrm>
            <a:off x="2555776" y="2143497"/>
            <a:ext cx="4737198" cy="629692"/>
          </a:xfrm>
          <a:prstGeom prst="roundRect">
            <a:avLst>
              <a:gd name="adj" fmla="val 0"/>
            </a:avLst>
          </a:prstGeom>
          <a:solidFill>
            <a:schemeClr val="bg1"/>
          </a:solidFill>
          <a:ln w="3175">
            <a:solidFill>
              <a:srgbClr val="6699FF"/>
            </a:solidFill>
            <a:prstDash val="solid"/>
          </a:ln>
        </p:spPr>
        <p:txBody>
          <a:bodyPr tIns="108000" anchor="ctr"/>
          <a:lstStyle/>
          <a:p>
            <a:pPr fontAlgn="auto">
              <a:lnSpc>
                <a:spcPts val="3000"/>
              </a:lnSpc>
              <a:spcBef>
                <a:spcPct val="20000"/>
              </a:spcBef>
              <a:spcAft>
                <a:spcPts val="0"/>
              </a:spcAft>
              <a:buClr>
                <a:srgbClr val="002575"/>
              </a:buClr>
              <a:buFont typeface="Arial" panose="020B0604020202020204" pitchFamily="34" charset="0"/>
              <a:buNone/>
              <a:defRPr/>
            </a:pPr>
            <a:r>
              <a:rPr lang="zh-CN" altLang="en-US" sz="2000" b="1" dirty="0" smtClean="0">
                <a:solidFill>
                  <a:srgbClr val="1B539D"/>
                </a:solidFill>
                <a:latin typeface="微软雅黑" panose="020B0503020204020204" pitchFamily="34" charset="-122"/>
                <a:ea typeface="微软雅黑" panose="020B0503020204020204" pitchFamily="34" charset="-122"/>
              </a:rPr>
              <a:t> 源数据库产品应用价值分析</a:t>
            </a:r>
            <a:endParaRPr lang="zh-CN" altLang="en-US" sz="2000" b="1" dirty="0">
              <a:solidFill>
                <a:srgbClr val="1B539D"/>
              </a:solidFill>
              <a:latin typeface="微软雅黑" panose="020B0503020204020204" pitchFamily="34" charset="-122"/>
              <a:ea typeface="微软雅黑" panose="020B0503020204020204" pitchFamily="34" charset="-122"/>
            </a:endParaRPr>
          </a:p>
        </p:txBody>
      </p:sp>
      <p:sp>
        <p:nvSpPr>
          <p:cNvPr id="2" name="圆角矩形 1"/>
          <p:cNvSpPr/>
          <p:nvPr/>
        </p:nvSpPr>
        <p:spPr>
          <a:xfrm>
            <a:off x="1806040" y="3401624"/>
            <a:ext cx="720000" cy="629500"/>
          </a:xfrm>
          <a:prstGeom prst="roundRect">
            <a:avLst>
              <a:gd name="adj" fmla="val 0"/>
            </a:avLst>
          </a:prstGeom>
          <a:solidFill>
            <a:schemeClr val="tx2">
              <a:lumMod val="60000"/>
              <a:lumOff val="40000"/>
            </a:schemeClr>
          </a:solidFill>
          <a:ln>
            <a:solidFill>
              <a:sysClr val="window" lastClr="FFFFFF"/>
            </a:solidFill>
            <a:prstDash val="dash"/>
          </a:ln>
        </p:spPr>
        <p:txBody>
          <a:bodyPr anchor="ctr"/>
          <a:p>
            <a:pPr algn="ctr">
              <a:lnSpc>
                <a:spcPts val="3000"/>
              </a:lnSpc>
              <a:spcBef>
                <a:spcPct val="20000"/>
              </a:spcBef>
              <a:buClr>
                <a:srgbClr val="002575"/>
              </a:buClr>
              <a:buFont typeface="Arial" panose="020B0604020202020204" pitchFamily="34" charset="0"/>
              <a:buNone/>
            </a:pPr>
            <a:r>
              <a:rPr lang="en-US" altLang="zh-CN" sz="2000" b="1" kern="0" dirty="0">
                <a:ln>
                  <a:solidFill>
                    <a:sysClr val="window" lastClr="FFFFFF"/>
                  </a:solidFill>
                </a:ln>
                <a:solidFill>
                  <a:sysClr val="window" lastClr="FFFFFF"/>
                </a:solidFill>
                <a:effectLst>
                  <a:outerShdw blurRad="38100" dist="38100" dir="2700000" algn="tl">
                    <a:srgbClr val="000000">
                      <a:alpha val="43137"/>
                    </a:srgbClr>
                  </a:outerShdw>
                </a:effectLst>
                <a:latin typeface="Franklin Gothic Book"/>
                <a:ea typeface="宋体" panose="02010600030101010101" pitchFamily="2" charset="-122"/>
              </a:rPr>
              <a:t>3</a:t>
            </a:r>
            <a:endParaRPr lang="en-US" altLang="zh-CN" sz="2000" b="1" kern="0" dirty="0">
              <a:ln>
                <a:solidFill>
                  <a:sysClr val="window" lastClr="FFFFFF"/>
                </a:solidFill>
              </a:ln>
              <a:solidFill>
                <a:sysClr val="window" lastClr="FFFFFF"/>
              </a:solidFill>
              <a:effectLst>
                <a:outerShdw blurRad="38100" dist="38100" dir="2700000" algn="tl">
                  <a:srgbClr val="000000">
                    <a:alpha val="43137"/>
                  </a:srgbClr>
                </a:outerShdw>
              </a:effectLst>
              <a:latin typeface="Franklin Gothic Book"/>
              <a:ea typeface="宋体" panose="02010600030101010101" pitchFamily="2" charset="-122"/>
            </a:endParaRPr>
          </a:p>
        </p:txBody>
      </p:sp>
      <p:sp>
        <p:nvSpPr>
          <p:cNvPr id="3" name="圆角矩形 2"/>
          <p:cNvSpPr/>
          <p:nvPr/>
        </p:nvSpPr>
        <p:spPr bwMode="auto">
          <a:xfrm>
            <a:off x="2572286" y="3401432"/>
            <a:ext cx="4737198" cy="629692"/>
          </a:xfrm>
          <a:prstGeom prst="roundRect">
            <a:avLst>
              <a:gd name="adj" fmla="val 0"/>
            </a:avLst>
          </a:prstGeom>
          <a:solidFill>
            <a:schemeClr val="bg1"/>
          </a:solidFill>
          <a:ln w="3175">
            <a:solidFill>
              <a:srgbClr val="6699FF"/>
            </a:solidFill>
            <a:prstDash val="solid"/>
          </a:ln>
        </p:spPr>
        <p:txBody>
          <a:bodyPr tIns="108000" anchor="ctr"/>
          <a:p>
            <a:pPr fontAlgn="auto">
              <a:lnSpc>
                <a:spcPts val="3000"/>
              </a:lnSpc>
              <a:spcBef>
                <a:spcPct val="20000"/>
              </a:spcBef>
              <a:spcAft>
                <a:spcPts val="0"/>
              </a:spcAft>
              <a:buClr>
                <a:srgbClr val="002575"/>
              </a:buClr>
              <a:buFont typeface="Arial" panose="020B0604020202020204" pitchFamily="34" charset="0"/>
              <a:buNone/>
              <a:defRPr/>
            </a:pPr>
            <a:r>
              <a:rPr lang="zh-CN" altLang="en-US" sz="2000" b="1" dirty="0" smtClean="0">
                <a:solidFill>
                  <a:srgbClr val="1B539D"/>
                </a:solidFill>
                <a:latin typeface="微软雅黑" panose="020B0503020204020204" pitchFamily="34" charset="-122"/>
                <a:ea typeface="微软雅黑" panose="020B0503020204020204" pitchFamily="34" charset="-122"/>
              </a:rPr>
              <a:t> 平台升级设计思路及进展规划</a:t>
            </a:r>
            <a:endParaRPr lang="zh-CN" altLang="en-US" sz="2000" b="1" dirty="0">
              <a:solidFill>
                <a:srgbClr val="1B539D"/>
              </a:solidFill>
              <a:latin typeface="微软雅黑" panose="020B0503020204020204" pitchFamily="34" charset="-122"/>
              <a:ea typeface="微软雅黑" panose="020B0503020204020204" pitchFamily="34" charset="-122"/>
            </a:endParaRPr>
          </a:p>
        </p:txBody>
      </p:sp>
    </p:spTree>
  </p:cSld>
  <p:clrMapOvr>
    <a:masterClrMapping/>
  </p:clrMapOvr>
  <p:transition spd="slow">
    <p:wheel spokes="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文本占位符 27649"/>
          <p:cNvSpPr>
            <a:spLocks noGrp="1"/>
          </p:cNvSpPr>
          <p:nvPr>
            <p:ph idx="1"/>
          </p:nvPr>
        </p:nvSpPr>
        <p:spPr/>
        <p:txBody>
          <a:bodyPr anchor="t"/>
          <a:p>
            <a:pPr marL="0" lvl="0" indent="0" algn="l">
              <a:lnSpc>
                <a:spcPct val="100000"/>
              </a:lnSpc>
              <a:spcBef>
                <a:spcPts val="600"/>
              </a:spcBef>
              <a:buClr>
                <a:schemeClr val="accent1"/>
              </a:buClr>
              <a:buSzPct val="80000"/>
              <a:buNone/>
            </a:pPr>
            <a:r>
              <a:rPr lang="zh-CN" altLang="en-US" sz="1800" b="1" dirty="0">
                <a:solidFill>
                  <a:schemeClr val="accent1"/>
                </a:solidFill>
                <a:sym typeface="Arial" panose="020B0604020202020204" pitchFamily="34" charset="0"/>
              </a:rPr>
              <a:t>导航：</a:t>
            </a:r>
            <a:r>
              <a:rPr lang="zh-CN" altLang="en-US" sz="1800" dirty="0">
                <a:solidFill>
                  <a:schemeClr val="accent1"/>
                </a:solidFill>
                <a:sym typeface="Arial" panose="020B0604020202020204" pitchFamily="34" charset="0"/>
              </a:rPr>
              <a:t>整本导航、单篇导航</a:t>
            </a:r>
            <a:endParaRPr lang="zh-CN" altLang="en-US" sz="1800" dirty="0">
              <a:solidFill>
                <a:schemeClr val="accent1"/>
              </a:solidFill>
              <a:sym typeface="Arial" panose="020B0604020202020204" pitchFamily="34" charset="0"/>
            </a:endParaRPr>
          </a:p>
          <a:p>
            <a:pPr lvl="0">
              <a:lnSpc>
                <a:spcPct val="100000"/>
              </a:lnSpc>
              <a:spcBef>
                <a:spcPts val="600"/>
              </a:spcBef>
              <a:spcAft>
                <a:spcPct val="0"/>
              </a:spcAft>
              <a:buClr>
                <a:schemeClr val="accent1"/>
              </a:buClr>
              <a:buSzPct val="80000"/>
              <a:buFont typeface="Wingdings 2" panose="05020102010507070707" pitchFamily="2" charset="2"/>
              <a:buChar char=""/>
            </a:pPr>
            <a:r>
              <a:rPr lang="zh-CN" altLang="en-US" sz="1800" b="1" dirty="0">
                <a:solidFill>
                  <a:schemeClr val="accent1"/>
                </a:solidFill>
                <a:sym typeface="Arial" panose="020B0604020202020204" pitchFamily="34" charset="0"/>
              </a:rPr>
              <a:t>文献统一分类导航</a:t>
            </a:r>
            <a:r>
              <a:rPr lang="zh-CN" altLang="en-US" sz="1800" dirty="0">
                <a:solidFill>
                  <a:schemeClr val="accent1"/>
                </a:solidFill>
                <a:sym typeface="Arial" panose="020B0604020202020204" pitchFamily="34" charset="0"/>
              </a:rPr>
              <a:t>：《中国学术文献网络出版总库》所有资源统一学科分类，采用10专辑、168专题统一导航，专辑、专题、子栏目三级导航体系平面化展示，完整直观，切换方便，具可视性。可直接浏览统一导航各级类目下的学术文献，也可将各级类目作为检索限定条件。</a:t>
            </a:r>
            <a:endParaRPr lang="zh-CN" altLang="en-US" sz="1800" dirty="0">
              <a:solidFill>
                <a:schemeClr val="accent1"/>
              </a:solidFill>
              <a:sym typeface="Arial" panose="020B0604020202020204" pitchFamily="34" charset="0"/>
            </a:endParaRPr>
          </a:p>
          <a:p>
            <a:pPr lvl="0">
              <a:lnSpc>
                <a:spcPct val="100000"/>
              </a:lnSpc>
              <a:spcBef>
                <a:spcPts val="600"/>
              </a:spcBef>
              <a:spcAft>
                <a:spcPct val="0"/>
              </a:spcAft>
              <a:buClr>
                <a:schemeClr val="accent1"/>
              </a:buClr>
              <a:buSzPct val="80000"/>
              <a:buFont typeface="Wingdings 2" panose="05020102010507070707" pitchFamily="2" charset="2"/>
              <a:buChar char=""/>
            </a:pPr>
            <a:r>
              <a:rPr lang="zh-CN" altLang="en-US" sz="1800" b="1" dirty="0">
                <a:solidFill>
                  <a:schemeClr val="accent1"/>
                </a:solidFill>
                <a:sym typeface="Arial" panose="020B0604020202020204" pitchFamily="34" charset="0"/>
              </a:rPr>
              <a:t>出版物导航</a:t>
            </a:r>
            <a:r>
              <a:rPr lang="zh-CN" altLang="en-US" sz="1800" dirty="0">
                <a:solidFill>
                  <a:schemeClr val="accent1"/>
                </a:solidFill>
                <a:sym typeface="Arial" panose="020B0604020202020204" pitchFamily="34" charset="0"/>
              </a:rPr>
              <a:t>：出版来源的统一检索导航工具。依据学科分类、首字母对资源统一导航。依据出版物的共有属性，通过来源名称、主办单位、出版者、ISSN, CN, ISBN等，对期刊、博士学位授予单位、硕士学位授予单位、会议论文集、报纸、年鉴、工具书等出版来源进行统一检索。也可根据某一出版物的特有出版属性进行检索。</a:t>
            </a:r>
            <a:endParaRPr lang="zh-CN" altLang="en-US" sz="1800" dirty="0">
              <a:solidFill>
                <a:schemeClr val="accent1"/>
              </a:solidFill>
              <a:sym typeface="Arial" panose="020B0604020202020204" pitchFamily="34" charset="0"/>
            </a:endParaRPr>
          </a:p>
        </p:txBody>
      </p:sp>
      <p:grpSp>
        <p:nvGrpSpPr>
          <p:cNvPr id="27652" name="组合 27651"/>
          <p:cNvGrpSpPr/>
          <p:nvPr/>
        </p:nvGrpSpPr>
        <p:grpSpPr>
          <a:xfrm>
            <a:off x="1316831" y="953770"/>
            <a:ext cx="2090738" cy="3887391"/>
            <a:chOff x="0" y="0"/>
            <a:chExt cx="4390" cy="8164"/>
          </a:xfrm>
        </p:grpSpPr>
        <p:pic>
          <p:nvPicPr>
            <p:cNvPr id="31748" name="图片 27652"/>
            <p:cNvPicPr>
              <a:picLocks noChangeAspect="1"/>
            </p:cNvPicPr>
            <p:nvPr/>
          </p:nvPicPr>
          <p:blipFill>
            <a:blip r:embed="rId1"/>
            <a:stretch>
              <a:fillRect/>
            </a:stretch>
          </p:blipFill>
          <p:spPr>
            <a:xfrm>
              <a:off x="0" y="0"/>
              <a:ext cx="4391" cy="8165"/>
            </a:xfrm>
            <a:prstGeom prst="rect">
              <a:avLst/>
            </a:prstGeom>
            <a:noFill/>
            <a:ln w="9525">
              <a:noFill/>
            </a:ln>
          </p:spPr>
        </p:pic>
        <p:sp>
          <p:nvSpPr>
            <p:cNvPr id="31749" name="箭头 419"/>
            <p:cNvSpPr/>
            <p:nvPr/>
          </p:nvSpPr>
          <p:spPr>
            <a:xfrm>
              <a:off x="2835" y="340"/>
              <a:ext cx="1247" cy="340"/>
            </a:xfrm>
            <a:prstGeom prst="line">
              <a:avLst/>
            </a:prstGeom>
            <a:ln w="38100" cap="flat" cmpd="sng">
              <a:solidFill>
                <a:srgbClr val="CC0000"/>
              </a:solidFill>
              <a:prstDash val="solid"/>
              <a:round/>
              <a:headEnd type="none" w="med" len="med"/>
              <a:tailEnd type="triangle" w="med" len="med"/>
            </a:ln>
            <a:effectLst>
              <a:outerShdw dist="63500" dir="3187806" algn="ctr" rotWithShape="0">
                <a:srgbClr val="001D3A"/>
              </a:outerShdw>
            </a:effectLst>
          </p:spPr>
        </p:sp>
      </p:grpSp>
      <p:grpSp>
        <p:nvGrpSpPr>
          <p:cNvPr id="27655" name="组合 27654"/>
          <p:cNvGrpSpPr/>
          <p:nvPr/>
        </p:nvGrpSpPr>
        <p:grpSpPr>
          <a:xfrm>
            <a:off x="3564493" y="857965"/>
            <a:ext cx="2337197" cy="3833813"/>
            <a:chOff x="0" y="0"/>
            <a:chExt cx="4908" cy="8050"/>
          </a:xfrm>
        </p:grpSpPr>
        <p:pic>
          <p:nvPicPr>
            <p:cNvPr id="31751" name="图片 27655"/>
            <p:cNvPicPr>
              <a:picLocks noChangeAspect="1"/>
            </p:cNvPicPr>
            <p:nvPr/>
          </p:nvPicPr>
          <p:blipFill>
            <a:blip r:embed="rId2"/>
            <a:stretch>
              <a:fillRect/>
            </a:stretch>
          </p:blipFill>
          <p:spPr>
            <a:xfrm>
              <a:off x="0" y="0"/>
              <a:ext cx="4908" cy="8051"/>
            </a:xfrm>
            <a:prstGeom prst="rect">
              <a:avLst/>
            </a:prstGeom>
            <a:noFill/>
            <a:ln w="9525">
              <a:noFill/>
            </a:ln>
          </p:spPr>
        </p:pic>
        <p:sp>
          <p:nvSpPr>
            <p:cNvPr id="31752" name="箭头 419"/>
            <p:cNvSpPr/>
            <p:nvPr/>
          </p:nvSpPr>
          <p:spPr>
            <a:xfrm>
              <a:off x="3403" y="908"/>
              <a:ext cx="1475" cy="1"/>
            </a:xfrm>
            <a:prstGeom prst="line">
              <a:avLst/>
            </a:prstGeom>
            <a:ln w="38100" cap="flat" cmpd="sng">
              <a:solidFill>
                <a:srgbClr val="CC0000"/>
              </a:solidFill>
              <a:prstDash val="solid"/>
              <a:round/>
              <a:headEnd type="none" w="med" len="med"/>
              <a:tailEnd type="triangle" w="med" len="med"/>
            </a:ln>
            <a:effectLst>
              <a:outerShdw dist="63500" dir="3187806" algn="ctr" rotWithShape="0">
                <a:srgbClr val="001D3A"/>
              </a:outerShdw>
            </a:effectLst>
          </p:spPr>
        </p:sp>
      </p:grpSp>
      <p:pic>
        <p:nvPicPr>
          <p:cNvPr id="27658" name="图片 27657"/>
          <p:cNvPicPr>
            <a:picLocks noChangeAspect="1"/>
          </p:cNvPicPr>
          <p:nvPr/>
        </p:nvPicPr>
        <p:blipFill>
          <a:blip r:embed="rId3"/>
          <a:stretch>
            <a:fillRect/>
          </a:stretch>
        </p:blipFill>
        <p:spPr>
          <a:xfrm>
            <a:off x="6124099" y="397986"/>
            <a:ext cx="2347913" cy="4346972"/>
          </a:xfrm>
          <a:prstGeom prst="rect">
            <a:avLst/>
          </a:prstGeom>
          <a:noFill/>
          <a:ln w="9525">
            <a:noFill/>
          </a:ln>
        </p:spPr>
      </p:pic>
      <p:cxnSp>
        <p:nvCxnSpPr>
          <p:cNvPr id="4" name="直接连接符 3"/>
          <p:cNvCxnSpPr/>
          <p:nvPr/>
        </p:nvCxnSpPr>
        <p:spPr>
          <a:xfrm>
            <a:off x="35560" y="627380"/>
            <a:ext cx="3528695" cy="635"/>
          </a:xfrm>
          <a:prstGeom prst="line">
            <a:avLst/>
          </a:prstGeom>
        </p:spPr>
        <p:style>
          <a:lnRef idx="1">
            <a:schemeClr val="accent4"/>
          </a:lnRef>
          <a:fillRef idx="0">
            <a:schemeClr val="accent4"/>
          </a:fillRef>
          <a:effectRef idx="0">
            <a:schemeClr val="accent4"/>
          </a:effectRef>
          <a:fontRef idx="minor">
            <a:schemeClr val="tx1"/>
          </a:fontRef>
        </p:style>
      </p:cxnSp>
      <p:sp>
        <p:nvSpPr>
          <p:cNvPr id="5" name="标题 1"/>
          <p:cNvSpPr txBox="1"/>
          <p:nvPr/>
        </p:nvSpPr>
        <p:spPr bwMode="auto">
          <a:xfrm>
            <a:off x="268605" y="123190"/>
            <a:ext cx="4625340" cy="44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
            <a:pPr algn="l" eaLnBrk="1" hangingPunct="1"/>
            <a:r>
              <a:rPr lang="en-US" altLang="zh-CN" sz="2800" b="1" dirty="0">
                <a:solidFill>
                  <a:srgbClr val="0070C0"/>
                </a:solidFill>
                <a:latin typeface="微软雅黑" panose="020B0503020204020204" pitchFamily="34" charset="-122"/>
                <a:ea typeface="微软雅黑" panose="020B0503020204020204" pitchFamily="34" charset="-122"/>
                <a:cs typeface="+mn-cs"/>
                <a:sym typeface="+mn-ea"/>
              </a:rPr>
              <a:t>6</a:t>
            </a:r>
            <a:r>
              <a:rPr lang="zh-CN" altLang="en-US" sz="2800" b="1" dirty="0">
                <a:solidFill>
                  <a:srgbClr val="0070C0"/>
                </a:solidFill>
                <a:latin typeface="微软雅黑" panose="020B0503020204020204" pitchFamily="34" charset="-122"/>
                <a:ea typeface="微软雅黑" panose="020B0503020204020204" pitchFamily="34" charset="-122"/>
                <a:cs typeface="+mn-cs"/>
                <a:sym typeface="+mn-ea"/>
              </a:rPr>
              <a:t>、基本功能</a:t>
            </a:r>
            <a:endParaRPr lang="zh-CN" altLang="en-US" sz="2800" b="1" dirty="0">
              <a:solidFill>
                <a:srgbClr val="0070C0"/>
              </a:solidFill>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652"/>
                                        </p:tgtEl>
                                        <p:attrNameLst>
                                          <p:attrName>style.visibility</p:attrName>
                                        </p:attrNameLst>
                                      </p:cBhvr>
                                      <p:to>
                                        <p:strVal val="visible"/>
                                      </p:to>
                                    </p:set>
                                    <p:animEffect transition="in" filter="blinds(horizontal)">
                                      <p:cBhvr>
                                        <p:cTn id="7" dur="500"/>
                                        <p:tgtEl>
                                          <p:spTgt spid="2765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7655"/>
                                        </p:tgtEl>
                                        <p:attrNameLst>
                                          <p:attrName>style.visibility</p:attrName>
                                        </p:attrNameLst>
                                      </p:cBhvr>
                                      <p:to>
                                        <p:strVal val="visible"/>
                                      </p:to>
                                    </p:set>
                                    <p:animEffect transition="in" filter="blinds(horizontal)">
                                      <p:cBhvr>
                                        <p:cTn id="12" dur="500"/>
                                        <p:tgtEl>
                                          <p:spTgt spid="2765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7658"/>
                                        </p:tgtEl>
                                        <p:attrNameLst>
                                          <p:attrName>style.visibility</p:attrName>
                                        </p:attrNameLst>
                                      </p:cBhvr>
                                      <p:to>
                                        <p:strVal val="visible"/>
                                      </p:to>
                                    </p:set>
                                    <p:animEffect transition="in" filter="blinds(horizontal)">
                                      <p:cBhvr>
                                        <p:cTn id="17" dur="500"/>
                                        <p:tgtEl>
                                          <p:spTgt spid="276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文本占位符 28673"/>
          <p:cNvSpPr>
            <a:spLocks noGrp="1"/>
          </p:cNvSpPr>
          <p:nvPr>
            <p:ph idx="1"/>
          </p:nvPr>
        </p:nvSpPr>
        <p:spPr>
          <a:xfrm>
            <a:off x="457200" y="874396"/>
            <a:ext cx="8229600" cy="3394472"/>
          </a:xfrm>
        </p:spPr>
        <p:txBody>
          <a:bodyPr anchor="t"/>
          <a:p>
            <a:pPr lvl="0" algn="l">
              <a:spcBef>
                <a:spcPts val="600"/>
              </a:spcBef>
              <a:buClr>
                <a:schemeClr val="accent1"/>
              </a:buClr>
              <a:buSzPct val="80000"/>
              <a:buNone/>
            </a:pPr>
            <a:r>
              <a:rPr lang="zh-CN" altLang="en-US" sz="2000" b="1" dirty="0">
                <a:solidFill>
                  <a:schemeClr val="accent1"/>
                </a:solidFill>
                <a:sym typeface="Arial" panose="020B0604020202020204" pitchFamily="34" charset="0"/>
              </a:rPr>
              <a:t>检索方式：</a:t>
            </a:r>
            <a:endParaRPr lang="zh-CN" altLang="en-US" sz="2000" b="1" dirty="0">
              <a:solidFill>
                <a:schemeClr val="accent1"/>
              </a:solidFill>
              <a:sym typeface="Arial" panose="020B0604020202020204" pitchFamily="34" charset="0"/>
            </a:endParaRPr>
          </a:p>
          <a:p>
            <a:pPr lvl="0">
              <a:spcBef>
                <a:spcPts val="600"/>
              </a:spcBef>
              <a:spcAft>
                <a:spcPct val="0"/>
              </a:spcAft>
              <a:buClr>
                <a:schemeClr val="accent1"/>
              </a:buClr>
              <a:buSzPct val="80000"/>
              <a:buFont typeface="Wingdings 2" panose="05020102010507070707" pitchFamily="2" charset="2"/>
              <a:buChar char=""/>
            </a:pPr>
            <a:r>
              <a:rPr lang="zh-CN" altLang="en-US" sz="2000" b="1" dirty="0">
                <a:solidFill>
                  <a:schemeClr val="accent1"/>
                </a:solidFill>
                <a:sym typeface="Arial" panose="020B0604020202020204" pitchFamily="34" charset="0"/>
              </a:rPr>
              <a:t>一框式检索</a:t>
            </a:r>
            <a:r>
              <a:rPr lang="zh-CN" altLang="en-US" sz="2000" dirty="0">
                <a:solidFill>
                  <a:schemeClr val="accent1"/>
                </a:solidFill>
                <a:sym typeface="Arial" panose="020B0604020202020204" pitchFamily="34" charset="0"/>
              </a:rPr>
              <a:t>：根据数据库共同元数据，以及CNKI跨库检索元数据，对不同类型文献的数据库进行一框式跨库检索。</a:t>
            </a:r>
            <a:endParaRPr lang="zh-CN" altLang="en-US" sz="2000" dirty="0">
              <a:solidFill>
                <a:schemeClr val="accent1"/>
              </a:solidFill>
              <a:sym typeface="Arial" panose="020B0604020202020204" pitchFamily="34" charset="0"/>
            </a:endParaRPr>
          </a:p>
          <a:p>
            <a:pPr lvl="0">
              <a:spcBef>
                <a:spcPts val="600"/>
              </a:spcBef>
              <a:spcAft>
                <a:spcPct val="0"/>
              </a:spcAft>
              <a:buClr>
                <a:schemeClr val="accent1"/>
              </a:buClr>
              <a:buSzPct val="80000"/>
              <a:buFont typeface="Wingdings 2" panose="05020102010507070707" pitchFamily="2" charset="2"/>
              <a:buChar char=""/>
            </a:pPr>
            <a:r>
              <a:rPr lang="zh-CN" altLang="en-US" sz="2000" b="1" dirty="0">
                <a:solidFill>
                  <a:schemeClr val="accent1"/>
                </a:solidFill>
                <a:sym typeface="Arial" panose="020B0604020202020204" pitchFamily="34" charset="0"/>
              </a:rPr>
              <a:t>高级检索</a:t>
            </a:r>
            <a:r>
              <a:rPr lang="zh-CN" altLang="en-US" sz="2000" dirty="0">
                <a:solidFill>
                  <a:schemeClr val="accent1"/>
                </a:solidFill>
                <a:sym typeface="Arial" panose="020B0604020202020204" pitchFamily="34" charset="0"/>
              </a:rPr>
              <a:t>：也称为组合检索。提供表单方式输入检索式，可同时输入多个检索项，检索项之间使用逻辑关系进行组合运算。可与导航系统组合使用。</a:t>
            </a:r>
            <a:endParaRPr lang="zh-CN" altLang="en-US" sz="2000" dirty="0">
              <a:solidFill>
                <a:schemeClr val="accent1"/>
              </a:solidFill>
              <a:sym typeface="Arial" panose="020B0604020202020204" pitchFamily="34" charset="0"/>
            </a:endParaRPr>
          </a:p>
          <a:p>
            <a:pPr lvl="0">
              <a:spcBef>
                <a:spcPts val="600"/>
              </a:spcBef>
              <a:spcAft>
                <a:spcPct val="0"/>
              </a:spcAft>
              <a:buClr>
                <a:schemeClr val="accent1"/>
              </a:buClr>
              <a:buSzPct val="80000"/>
              <a:buFont typeface="Wingdings 2" panose="05020102010507070707" pitchFamily="2" charset="2"/>
              <a:buChar char=""/>
            </a:pPr>
            <a:r>
              <a:rPr lang="zh-CN" altLang="en-US" sz="2000" b="1" dirty="0">
                <a:solidFill>
                  <a:schemeClr val="accent1"/>
                </a:solidFill>
                <a:sym typeface="Arial" panose="020B0604020202020204" pitchFamily="34" charset="0"/>
              </a:rPr>
              <a:t>专业检索</a:t>
            </a:r>
            <a:r>
              <a:rPr lang="zh-CN" altLang="en-US" sz="2000" dirty="0">
                <a:solidFill>
                  <a:schemeClr val="accent1"/>
                </a:solidFill>
                <a:sym typeface="Arial" panose="020B0604020202020204" pitchFamily="34" charset="0"/>
              </a:rPr>
              <a:t>：也称为命令方式检索。根据检索命令语法，直接输入检索表达式。</a:t>
            </a:r>
            <a:endParaRPr lang="zh-CN" altLang="en-US" sz="2000" dirty="0">
              <a:solidFill>
                <a:schemeClr val="accent1"/>
              </a:solidFill>
              <a:sym typeface="Arial" panose="020B0604020202020204" pitchFamily="34" charset="0"/>
            </a:endParaRPr>
          </a:p>
          <a:p>
            <a:pPr lvl="0">
              <a:spcBef>
                <a:spcPts val="600"/>
              </a:spcBef>
              <a:spcAft>
                <a:spcPct val="0"/>
              </a:spcAft>
              <a:buClr>
                <a:schemeClr val="accent1"/>
              </a:buClr>
              <a:buSzPct val="80000"/>
              <a:buFont typeface="Wingdings 2" panose="05020102010507070707" pitchFamily="2" charset="2"/>
              <a:buChar char=""/>
            </a:pPr>
            <a:r>
              <a:rPr lang="zh-CN" altLang="en-US" sz="2000" dirty="0">
                <a:solidFill>
                  <a:schemeClr val="accent1"/>
                </a:solidFill>
                <a:sym typeface="Arial" panose="020B0604020202020204" pitchFamily="34" charset="0"/>
              </a:rPr>
              <a:t>作者发文检索、科研基金检索、句子检索、文献来源检索</a:t>
            </a:r>
            <a:endParaRPr lang="zh-CN" altLang="en-US" sz="2000" dirty="0">
              <a:solidFill>
                <a:schemeClr val="accent1"/>
              </a:solidFill>
              <a:sym typeface="Arial" panose="020B0604020202020204" pitchFamily="34" charset="0"/>
            </a:endParaRPr>
          </a:p>
        </p:txBody>
      </p:sp>
      <p:cxnSp>
        <p:nvCxnSpPr>
          <p:cNvPr id="4" name="直接连接符 3"/>
          <p:cNvCxnSpPr/>
          <p:nvPr/>
        </p:nvCxnSpPr>
        <p:spPr>
          <a:xfrm>
            <a:off x="35560" y="627380"/>
            <a:ext cx="3528695" cy="635"/>
          </a:xfrm>
          <a:prstGeom prst="line">
            <a:avLst/>
          </a:prstGeom>
        </p:spPr>
        <p:style>
          <a:lnRef idx="1">
            <a:schemeClr val="accent4"/>
          </a:lnRef>
          <a:fillRef idx="0">
            <a:schemeClr val="accent4"/>
          </a:fillRef>
          <a:effectRef idx="0">
            <a:schemeClr val="accent4"/>
          </a:effectRef>
          <a:fontRef idx="minor">
            <a:schemeClr val="tx1"/>
          </a:fontRef>
        </p:style>
      </p:cxnSp>
      <p:sp>
        <p:nvSpPr>
          <p:cNvPr id="5" name="标题 1"/>
          <p:cNvSpPr txBox="1"/>
          <p:nvPr/>
        </p:nvSpPr>
        <p:spPr bwMode="auto">
          <a:xfrm>
            <a:off x="268605" y="123190"/>
            <a:ext cx="4625340" cy="44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2600">
                <a:solidFill>
                  <a:srgbClr val="1D5AAC"/>
                </a:solidFill>
                <a:latin typeface="+mj-lt"/>
                <a:ea typeface="+mj-ea"/>
                <a:cs typeface="+mj-cs"/>
              </a:defRPr>
            </a:lvl1pPr>
            <a:lvl2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5pPr>
            <a:lvl6pPr marL="4572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6pPr>
            <a:lvl7pPr marL="9144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7pPr>
            <a:lvl8pPr marL="13716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8pPr>
            <a:lvl9pPr marL="18288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9pPr>
          </a:lstStyle>
          <a:p>
            <a:pPr algn="l" eaLnBrk="1" hangingPunct="1"/>
            <a:r>
              <a:rPr lang="en-US" altLang="zh-CN" sz="2800" b="1" dirty="0">
                <a:solidFill>
                  <a:srgbClr val="0070C0"/>
                </a:solidFill>
                <a:latin typeface="微软雅黑" panose="020B0503020204020204" pitchFamily="34" charset="-122"/>
                <a:ea typeface="微软雅黑" panose="020B0503020204020204" pitchFamily="34" charset="-122"/>
                <a:cs typeface="+mn-cs"/>
                <a:sym typeface="+mn-ea"/>
              </a:rPr>
              <a:t>6</a:t>
            </a:r>
            <a:r>
              <a:rPr lang="zh-CN" altLang="en-US" sz="2800" b="1" dirty="0">
                <a:solidFill>
                  <a:srgbClr val="0070C0"/>
                </a:solidFill>
                <a:latin typeface="微软雅黑" panose="020B0503020204020204" pitchFamily="34" charset="-122"/>
                <a:ea typeface="微软雅黑" panose="020B0503020204020204" pitchFamily="34" charset="-122"/>
                <a:cs typeface="+mn-cs"/>
                <a:sym typeface="+mn-ea"/>
              </a:rPr>
              <a:t>、基本功能</a:t>
            </a:r>
            <a:endParaRPr lang="zh-CN" altLang="en-US" sz="2800" b="1" dirty="0">
              <a:solidFill>
                <a:srgbClr val="0070C0"/>
              </a:solidFill>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文本占位符 29697"/>
          <p:cNvSpPr>
            <a:spLocks noGrp="1"/>
          </p:cNvSpPr>
          <p:nvPr>
            <p:ph idx="1"/>
          </p:nvPr>
        </p:nvSpPr>
        <p:spPr/>
        <p:txBody>
          <a:bodyPr anchor="t"/>
          <a:p>
            <a:pPr lvl="0">
              <a:lnSpc>
                <a:spcPct val="100000"/>
              </a:lnSpc>
              <a:spcBef>
                <a:spcPts val="600"/>
              </a:spcBef>
              <a:spcAft>
                <a:spcPct val="0"/>
              </a:spcAft>
              <a:buClr>
                <a:schemeClr val="accent1"/>
              </a:buClr>
              <a:buSzPct val="80000"/>
              <a:buFont typeface="Wingdings 2" panose="05020102010507070707" pitchFamily="2" charset="2"/>
              <a:buChar char=""/>
            </a:pPr>
            <a:r>
              <a:rPr lang="zh-CN" altLang="en-US" sz="2000" b="1" dirty="0">
                <a:solidFill>
                  <a:schemeClr val="accent1"/>
                </a:solidFill>
                <a:sym typeface="Arial" panose="020B0604020202020204" pitchFamily="34" charset="0"/>
              </a:rPr>
              <a:t>检索项</a:t>
            </a:r>
            <a:r>
              <a:rPr lang="zh-CN" altLang="en-US" sz="2000" dirty="0">
                <a:solidFill>
                  <a:schemeClr val="accent1"/>
                </a:solidFill>
                <a:sym typeface="Arial" panose="020B0604020202020204" pitchFamily="34" charset="0"/>
              </a:rPr>
              <a:t>：全文、主题、篇名、作者、单位、关键词、摘要、参考文献、中图分类号、文献来源。其中，对主题的检索是在篇名、关键词、摘要三项元数据项的内容中进行检索；篇名包括中文篇名和英文篇名；关键词和摘要与篇名一样，包括中文项和其他语种项。</a:t>
            </a:r>
            <a:endParaRPr lang="zh-CN" altLang="en-US" sz="2000" dirty="0">
              <a:solidFill>
                <a:schemeClr val="accent1"/>
              </a:solidFill>
              <a:sym typeface="Arial" panose="020B0604020202020204" pitchFamily="34" charset="0"/>
            </a:endParaRPr>
          </a:p>
          <a:p>
            <a:pPr lvl="0">
              <a:lnSpc>
                <a:spcPct val="100000"/>
              </a:lnSpc>
              <a:spcBef>
                <a:spcPts val="600"/>
              </a:spcBef>
              <a:spcAft>
                <a:spcPct val="0"/>
              </a:spcAft>
              <a:buClr>
                <a:schemeClr val="accent1"/>
              </a:buClr>
              <a:buSzPct val="80000"/>
              <a:buFont typeface="Wingdings 2" panose="05020102010507070707" pitchFamily="2" charset="2"/>
              <a:buChar char=""/>
            </a:pPr>
            <a:r>
              <a:rPr lang="zh-CN" altLang="en-US" sz="2000" b="1" dirty="0">
                <a:solidFill>
                  <a:schemeClr val="accent1"/>
                </a:solidFill>
                <a:sym typeface="Arial" panose="020B0604020202020204" pitchFamily="34" charset="0"/>
              </a:rPr>
              <a:t>检索控制</a:t>
            </a:r>
            <a:r>
              <a:rPr lang="zh-CN" altLang="en-US" sz="2000" dirty="0">
                <a:solidFill>
                  <a:schemeClr val="accent1"/>
                </a:solidFill>
                <a:sym typeface="Arial" panose="020B0604020202020204" pitchFamily="34" charset="0"/>
              </a:rPr>
              <a:t>：高级检索除提供元数据项无限制组合检索，还提供以下检索控制：发表时间、更新时间、文献来源、支持基金、匹配方式、中英文扩展。</a:t>
            </a:r>
            <a:endParaRPr lang="zh-CN" altLang="en-US" sz="2000" dirty="0">
              <a:solidFill>
                <a:schemeClr val="accent1"/>
              </a:solidFill>
              <a:sym typeface="Arial" panose="020B0604020202020204" pitchFamily="34" charset="0"/>
            </a:endParaRPr>
          </a:p>
          <a:p>
            <a:pPr lvl="0">
              <a:lnSpc>
                <a:spcPct val="100000"/>
              </a:lnSpc>
              <a:spcBef>
                <a:spcPts val="600"/>
              </a:spcBef>
              <a:spcAft>
                <a:spcPct val="0"/>
              </a:spcAft>
              <a:buClr>
                <a:schemeClr val="accent1"/>
              </a:buClr>
              <a:buSzPct val="80000"/>
              <a:buFont typeface="Wingdings 2" panose="05020102010507070707" pitchFamily="2" charset="2"/>
              <a:buChar char=""/>
            </a:pPr>
            <a:endParaRPr lang="zh-CN" altLang="en-US" sz="2000" dirty="0">
              <a:solidFill>
                <a:schemeClr val="accent1"/>
              </a:solidFill>
              <a:sym typeface="Arial" panose="020B0604020202020204" pitchFamily="34" charset="0"/>
            </a:endParaRPr>
          </a:p>
        </p:txBody>
      </p:sp>
      <p:pic>
        <p:nvPicPr>
          <p:cNvPr id="29700" name="图片 29699"/>
          <p:cNvPicPr>
            <a:picLocks noChangeAspect="1"/>
          </p:cNvPicPr>
          <p:nvPr/>
        </p:nvPicPr>
        <p:blipFill>
          <a:blip r:embed="rId1"/>
          <a:stretch>
            <a:fillRect/>
          </a:stretch>
        </p:blipFill>
        <p:spPr>
          <a:xfrm>
            <a:off x="2500075" y="1200388"/>
            <a:ext cx="1744265" cy="3319463"/>
          </a:xfrm>
          <a:prstGeom prst="rect">
            <a:avLst/>
          </a:prstGeom>
          <a:noFill/>
          <a:ln w="9525">
            <a:noFill/>
          </a:ln>
        </p:spPr>
      </p:pic>
      <p:pic>
        <p:nvPicPr>
          <p:cNvPr id="29701" name="图片 29700"/>
          <p:cNvPicPr>
            <a:picLocks noChangeAspect="1"/>
          </p:cNvPicPr>
          <p:nvPr/>
        </p:nvPicPr>
        <p:blipFill>
          <a:blip r:embed="rId2"/>
          <a:stretch>
            <a:fillRect/>
          </a:stretch>
        </p:blipFill>
        <p:spPr>
          <a:xfrm>
            <a:off x="4452224" y="1006079"/>
            <a:ext cx="1734740" cy="3920728"/>
          </a:xfrm>
          <a:prstGeom prst="rect">
            <a:avLst/>
          </a:prstGeom>
          <a:noFill/>
          <a:ln w="9525">
            <a:noFill/>
          </a:ln>
        </p:spPr>
      </p:pic>
      <p:pic>
        <p:nvPicPr>
          <p:cNvPr id="29702" name="图片 29701"/>
          <p:cNvPicPr>
            <a:picLocks noChangeAspect="1"/>
          </p:cNvPicPr>
          <p:nvPr/>
        </p:nvPicPr>
        <p:blipFill>
          <a:blip r:embed="rId3"/>
          <a:stretch>
            <a:fillRect/>
          </a:stretch>
        </p:blipFill>
        <p:spPr>
          <a:xfrm>
            <a:off x="6305074" y="1006078"/>
            <a:ext cx="1683544" cy="3833813"/>
          </a:xfrm>
          <a:prstGeom prst="rect">
            <a:avLst/>
          </a:prstGeom>
          <a:noFill/>
          <a:ln w="9525">
            <a:noFill/>
          </a:ln>
        </p:spPr>
      </p:pic>
      <p:cxnSp>
        <p:nvCxnSpPr>
          <p:cNvPr id="4" name="直接连接符 3"/>
          <p:cNvCxnSpPr/>
          <p:nvPr/>
        </p:nvCxnSpPr>
        <p:spPr>
          <a:xfrm>
            <a:off x="35560" y="627380"/>
            <a:ext cx="3528695" cy="635"/>
          </a:xfrm>
          <a:prstGeom prst="line">
            <a:avLst/>
          </a:prstGeom>
        </p:spPr>
        <p:style>
          <a:lnRef idx="1">
            <a:schemeClr val="accent4"/>
          </a:lnRef>
          <a:fillRef idx="0">
            <a:schemeClr val="accent4"/>
          </a:fillRef>
          <a:effectRef idx="0">
            <a:schemeClr val="accent4"/>
          </a:effectRef>
          <a:fontRef idx="minor">
            <a:schemeClr val="tx1"/>
          </a:fontRef>
        </p:style>
      </p:cxnSp>
      <p:sp>
        <p:nvSpPr>
          <p:cNvPr id="5" name="标题 1"/>
          <p:cNvSpPr txBox="1"/>
          <p:nvPr/>
        </p:nvSpPr>
        <p:spPr bwMode="auto">
          <a:xfrm>
            <a:off x="268605" y="123190"/>
            <a:ext cx="4625340" cy="44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2600">
                <a:solidFill>
                  <a:srgbClr val="1D5AAC"/>
                </a:solidFill>
                <a:latin typeface="+mj-lt"/>
                <a:ea typeface="+mj-ea"/>
                <a:cs typeface="+mj-cs"/>
              </a:defRPr>
            </a:lvl1pPr>
            <a:lvl2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5pPr>
            <a:lvl6pPr marL="4572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6pPr>
            <a:lvl7pPr marL="9144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7pPr>
            <a:lvl8pPr marL="13716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8pPr>
            <a:lvl9pPr marL="18288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9pPr>
          </a:lstStyle>
          <a:p>
            <a:pPr algn="l" eaLnBrk="1" hangingPunct="1"/>
            <a:r>
              <a:rPr lang="en-US" altLang="zh-CN" sz="2800" b="1" dirty="0">
                <a:solidFill>
                  <a:srgbClr val="0070C0"/>
                </a:solidFill>
                <a:latin typeface="微软雅黑" panose="020B0503020204020204" pitchFamily="34" charset="-122"/>
                <a:ea typeface="微软雅黑" panose="020B0503020204020204" pitchFamily="34" charset="-122"/>
                <a:cs typeface="+mn-cs"/>
                <a:sym typeface="+mn-ea"/>
              </a:rPr>
              <a:t>6</a:t>
            </a:r>
            <a:r>
              <a:rPr lang="zh-CN" altLang="en-US" sz="2800" b="1" dirty="0">
                <a:solidFill>
                  <a:srgbClr val="0070C0"/>
                </a:solidFill>
                <a:latin typeface="微软雅黑" panose="020B0503020204020204" pitchFamily="34" charset="-122"/>
                <a:ea typeface="微软雅黑" panose="020B0503020204020204" pitchFamily="34" charset="-122"/>
                <a:cs typeface="+mn-cs"/>
                <a:sym typeface="+mn-ea"/>
              </a:rPr>
              <a:t>、基本功能</a:t>
            </a:r>
            <a:endParaRPr lang="zh-CN" altLang="en-US" sz="2800" b="1" dirty="0">
              <a:solidFill>
                <a:srgbClr val="0070C0"/>
              </a:solidFill>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700"/>
                                        </p:tgtEl>
                                        <p:attrNameLst>
                                          <p:attrName>style.visibility</p:attrName>
                                        </p:attrNameLst>
                                      </p:cBhvr>
                                      <p:to>
                                        <p:strVal val="visible"/>
                                      </p:to>
                                    </p:set>
                                    <p:animEffect transition="in" filter="blinds(horizontal)">
                                      <p:cBhvr>
                                        <p:cTn id="7" dur="500"/>
                                        <p:tgtEl>
                                          <p:spTgt spid="2970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9701"/>
                                        </p:tgtEl>
                                        <p:attrNameLst>
                                          <p:attrName>style.visibility</p:attrName>
                                        </p:attrNameLst>
                                      </p:cBhvr>
                                      <p:to>
                                        <p:strVal val="visible"/>
                                      </p:to>
                                    </p:set>
                                    <p:animEffect transition="in" filter="blinds(horizontal)">
                                      <p:cBhvr>
                                        <p:cTn id="12" dur="500"/>
                                        <p:tgtEl>
                                          <p:spTgt spid="2970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9702"/>
                                        </p:tgtEl>
                                        <p:attrNameLst>
                                          <p:attrName>style.visibility</p:attrName>
                                        </p:attrNameLst>
                                      </p:cBhvr>
                                      <p:to>
                                        <p:strVal val="visible"/>
                                      </p:to>
                                    </p:set>
                                    <p:animEffect transition="in" filter="blinds(horizontal)">
                                      <p:cBhvr>
                                        <p:cTn id="17" dur="500"/>
                                        <p:tgtEl>
                                          <p:spTgt spid="297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文本占位符 30721"/>
          <p:cNvSpPr>
            <a:spLocks noGrp="1"/>
          </p:cNvSpPr>
          <p:nvPr>
            <p:ph idx="1"/>
          </p:nvPr>
        </p:nvSpPr>
        <p:spPr>
          <a:xfrm>
            <a:off x="457200" y="1056641"/>
            <a:ext cx="8229600" cy="3394472"/>
          </a:xfrm>
        </p:spPr>
        <p:txBody>
          <a:bodyPr anchor="t"/>
          <a:p>
            <a:pPr lvl="0" algn="l">
              <a:spcBef>
                <a:spcPts val="600"/>
              </a:spcBef>
              <a:buClr>
                <a:schemeClr val="accent1"/>
              </a:buClr>
              <a:buSzPct val="80000"/>
              <a:buNone/>
            </a:pPr>
            <a:r>
              <a:rPr lang="zh-CN" altLang="en-US" sz="2000" b="1" dirty="0">
                <a:solidFill>
                  <a:schemeClr val="accent1"/>
                </a:solidFill>
                <a:sym typeface="Arial" panose="020B0604020202020204" pitchFamily="34" charset="0"/>
              </a:rPr>
              <a:t>智能提示</a:t>
            </a:r>
            <a:endParaRPr lang="zh-CN" altLang="en-US" sz="2000" b="1" dirty="0">
              <a:solidFill>
                <a:schemeClr val="accent1"/>
              </a:solidFill>
              <a:sym typeface="Arial" panose="020B0604020202020204" pitchFamily="34" charset="0"/>
            </a:endParaRPr>
          </a:p>
          <a:p>
            <a:pPr lvl="0">
              <a:spcBef>
                <a:spcPts val="600"/>
              </a:spcBef>
              <a:spcAft>
                <a:spcPct val="0"/>
              </a:spcAft>
              <a:buClr>
                <a:schemeClr val="accent1"/>
              </a:buClr>
              <a:buSzPct val="80000"/>
              <a:buFont typeface="Wingdings 2" panose="05020102010507070707" pitchFamily="2" charset="2"/>
              <a:buChar char=""/>
            </a:pPr>
            <a:r>
              <a:rPr lang="zh-CN" altLang="en-US" sz="2000" b="1" dirty="0">
                <a:solidFill>
                  <a:schemeClr val="accent1"/>
                </a:solidFill>
                <a:sym typeface="Arial" panose="020B0604020202020204" pitchFamily="34" charset="0"/>
              </a:rPr>
              <a:t>检索词自动补全</a:t>
            </a:r>
            <a:r>
              <a:rPr lang="zh-CN" altLang="en-US" sz="2000" dirty="0">
                <a:solidFill>
                  <a:schemeClr val="accent1"/>
                </a:solidFill>
                <a:sym typeface="Arial" panose="020B0604020202020204" pitchFamily="34" charset="0"/>
              </a:rPr>
              <a:t>：基于用户检索日志及CNKI文献词库，实现对用户输入的检索词自动补全，降低输入成本，同时具备检索词启发和提示功能。检索词自动补全包含前方一致补全和包含补全。此功能兼容拼音大小写。</a:t>
            </a:r>
            <a:endParaRPr lang="zh-CN" altLang="en-US" sz="2000" dirty="0">
              <a:solidFill>
                <a:schemeClr val="accent1"/>
              </a:solidFill>
              <a:sym typeface="Arial" panose="020B0604020202020204" pitchFamily="34" charset="0"/>
            </a:endParaRPr>
          </a:p>
          <a:p>
            <a:pPr lvl="0">
              <a:spcBef>
                <a:spcPts val="600"/>
              </a:spcBef>
              <a:spcAft>
                <a:spcPct val="0"/>
              </a:spcAft>
              <a:buClr>
                <a:schemeClr val="accent1"/>
              </a:buClr>
              <a:buSzPct val="80000"/>
              <a:buFont typeface="Wingdings 2" panose="05020102010507070707" pitchFamily="2" charset="2"/>
              <a:buChar char=""/>
            </a:pPr>
            <a:r>
              <a:rPr lang="zh-CN" altLang="en-US" sz="2000" b="1" dirty="0">
                <a:solidFill>
                  <a:schemeClr val="accent1"/>
                </a:solidFill>
                <a:sym typeface="Arial" panose="020B0604020202020204" pitchFamily="34" charset="0"/>
              </a:rPr>
              <a:t>检索智能提示</a:t>
            </a:r>
            <a:r>
              <a:rPr lang="zh-CN" altLang="en-US" sz="2000" dirty="0">
                <a:solidFill>
                  <a:schemeClr val="accent1"/>
                </a:solidFill>
                <a:sym typeface="Arial" panose="020B0604020202020204" pitchFamily="34" charset="0"/>
              </a:rPr>
              <a:t>：基于关键词、出版来源名称、作者、机构、基金、中图分类号等词表和规范文档，实现用户输入词与选择检索项自动匹配的智能提示。此功能可保证检索词的针对性，有效提高检索效率。用户输入与检索项不匹配的检索词，可提示检索建议。</a:t>
            </a:r>
            <a:endParaRPr lang="zh-CN" altLang="en-US" sz="2000" dirty="0">
              <a:solidFill>
                <a:schemeClr val="accent1"/>
              </a:solidFill>
              <a:sym typeface="Arial" panose="020B0604020202020204" pitchFamily="34" charset="0"/>
            </a:endParaRPr>
          </a:p>
          <a:p>
            <a:pPr lvl="0">
              <a:spcBef>
                <a:spcPts val="600"/>
              </a:spcBef>
              <a:spcAft>
                <a:spcPct val="0"/>
              </a:spcAft>
              <a:buClr>
                <a:schemeClr val="accent1"/>
              </a:buClr>
              <a:buSzPct val="80000"/>
              <a:buFont typeface="Wingdings 2" panose="05020102010507070707" pitchFamily="2" charset="2"/>
              <a:buChar char=""/>
            </a:pPr>
            <a:endParaRPr lang="zh-CN" altLang="en-US" sz="2000" dirty="0">
              <a:solidFill>
                <a:schemeClr val="accent1"/>
              </a:solidFill>
              <a:sym typeface="Arial" panose="020B0604020202020204" pitchFamily="34" charset="0"/>
            </a:endParaRPr>
          </a:p>
        </p:txBody>
      </p:sp>
      <p:cxnSp>
        <p:nvCxnSpPr>
          <p:cNvPr id="4" name="直接连接符 3"/>
          <p:cNvCxnSpPr/>
          <p:nvPr/>
        </p:nvCxnSpPr>
        <p:spPr>
          <a:xfrm>
            <a:off x="35560" y="627380"/>
            <a:ext cx="3528695" cy="635"/>
          </a:xfrm>
          <a:prstGeom prst="line">
            <a:avLst/>
          </a:prstGeom>
        </p:spPr>
        <p:style>
          <a:lnRef idx="1">
            <a:schemeClr val="accent4"/>
          </a:lnRef>
          <a:fillRef idx="0">
            <a:schemeClr val="accent4"/>
          </a:fillRef>
          <a:effectRef idx="0">
            <a:schemeClr val="accent4"/>
          </a:effectRef>
          <a:fontRef idx="minor">
            <a:schemeClr val="tx1"/>
          </a:fontRef>
        </p:style>
      </p:cxnSp>
      <p:sp>
        <p:nvSpPr>
          <p:cNvPr id="5" name="标题 1"/>
          <p:cNvSpPr txBox="1"/>
          <p:nvPr/>
        </p:nvSpPr>
        <p:spPr bwMode="auto">
          <a:xfrm>
            <a:off x="268605" y="123190"/>
            <a:ext cx="4625340" cy="44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2600">
                <a:solidFill>
                  <a:srgbClr val="1D5AAC"/>
                </a:solidFill>
                <a:latin typeface="+mj-lt"/>
                <a:ea typeface="+mj-ea"/>
                <a:cs typeface="+mj-cs"/>
              </a:defRPr>
            </a:lvl1pPr>
            <a:lvl2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5pPr>
            <a:lvl6pPr marL="4572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6pPr>
            <a:lvl7pPr marL="9144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7pPr>
            <a:lvl8pPr marL="13716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8pPr>
            <a:lvl9pPr marL="18288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9pPr>
          </a:lstStyle>
          <a:p>
            <a:pPr algn="l" eaLnBrk="1" hangingPunct="1"/>
            <a:r>
              <a:rPr lang="en-US" altLang="zh-CN" sz="2800" b="1" dirty="0">
                <a:solidFill>
                  <a:srgbClr val="0070C0"/>
                </a:solidFill>
                <a:latin typeface="微软雅黑" panose="020B0503020204020204" pitchFamily="34" charset="-122"/>
                <a:ea typeface="微软雅黑" panose="020B0503020204020204" pitchFamily="34" charset="-122"/>
                <a:cs typeface="+mn-cs"/>
                <a:sym typeface="+mn-ea"/>
              </a:rPr>
              <a:t>6</a:t>
            </a:r>
            <a:r>
              <a:rPr lang="zh-CN" altLang="en-US" sz="2800" b="1" dirty="0">
                <a:solidFill>
                  <a:srgbClr val="0070C0"/>
                </a:solidFill>
                <a:latin typeface="微软雅黑" panose="020B0503020204020204" pitchFamily="34" charset="-122"/>
                <a:ea typeface="微软雅黑" panose="020B0503020204020204" pitchFamily="34" charset="-122"/>
                <a:cs typeface="+mn-cs"/>
                <a:sym typeface="+mn-ea"/>
              </a:rPr>
              <a:t>、基本功能</a:t>
            </a:r>
            <a:endParaRPr lang="zh-CN" altLang="en-US" sz="2800" b="1" dirty="0">
              <a:solidFill>
                <a:srgbClr val="0070C0"/>
              </a:solidFill>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文本占位符 31745"/>
          <p:cNvSpPr>
            <a:spLocks noGrp="1"/>
          </p:cNvSpPr>
          <p:nvPr>
            <p:ph idx="1"/>
          </p:nvPr>
        </p:nvSpPr>
        <p:spPr>
          <a:xfrm>
            <a:off x="457200" y="984886"/>
            <a:ext cx="8229600" cy="3394472"/>
          </a:xfrm>
        </p:spPr>
        <p:txBody>
          <a:bodyPr anchor="t"/>
          <a:p>
            <a:pPr lvl="0">
              <a:lnSpc>
                <a:spcPct val="90000"/>
              </a:lnSpc>
              <a:buNone/>
            </a:pPr>
            <a:r>
              <a:rPr lang="zh-CN" altLang="en-US" sz="2000" b="1" dirty="0">
                <a:solidFill>
                  <a:schemeClr val="accent1"/>
                </a:solidFill>
                <a:sym typeface="Arial" panose="020B0604020202020204" pitchFamily="34" charset="0"/>
              </a:rPr>
              <a:t>检索结果</a:t>
            </a:r>
            <a:endParaRPr lang="zh-CN" altLang="en-US" sz="2000" b="1" dirty="0">
              <a:solidFill>
                <a:schemeClr val="accent1"/>
              </a:solidFill>
              <a:sym typeface="Arial" panose="020B0604020202020204" pitchFamily="34" charset="0"/>
            </a:endParaRPr>
          </a:p>
          <a:p>
            <a:pPr lvl="0">
              <a:lnSpc>
                <a:spcPct val="100000"/>
              </a:lnSpc>
              <a:spcBef>
                <a:spcPts val="600"/>
              </a:spcBef>
              <a:spcAft>
                <a:spcPct val="0"/>
              </a:spcAft>
              <a:buClr>
                <a:schemeClr val="accent1"/>
              </a:buClr>
              <a:buSzPct val="80000"/>
              <a:buFont typeface="Wingdings 2" panose="05020102010507070707" pitchFamily="2" charset="2"/>
              <a:buChar char=""/>
            </a:pPr>
            <a:r>
              <a:rPr lang="zh-CN" altLang="en-US" sz="1800" b="1" dirty="0">
                <a:solidFill>
                  <a:schemeClr val="accent1"/>
                </a:solidFill>
                <a:sym typeface="Arial" panose="020B0604020202020204" pitchFamily="34" charset="0"/>
              </a:rPr>
              <a:t>二次检索</a:t>
            </a:r>
            <a:r>
              <a:rPr lang="zh-CN" altLang="en-US" sz="1800" dirty="0">
                <a:solidFill>
                  <a:schemeClr val="accent1"/>
                </a:solidFill>
                <a:sym typeface="Arial" panose="020B0604020202020204" pitchFamily="34" charset="0"/>
              </a:rPr>
              <a:t>：在前一次检索结果的基础上，再进行检索。二次检索次数没有限制。</a:t>
            </a:r>
            <a:endParaRPr lang="zh-CN" altLang="en-US" sz="1800" dirty="0">
              <a:solidFill>
                <a:schemeClr val="accent1"/>
              </a:solidFill>
              <a:sym typeface="Arial" panose="020B0604020202020204" pitchFamily="34" charset="0"/>
            </a:endParaRPr>
          </a:p>
          <a:p>
            <a:pPr lvl="0" algn="l">
              <a:lnSpc>
                <a:spcPct val="90000"/>
              </a:lnSpc>
              <a:spcBef>
                <a:spcPct val="20000"/>
              </a:spcBef>
              <a:buNone/>
            </a:pPr>
            <a:r>
              <a:rPr lang="zh-CN" altLang="en-US" sz="2000" b="1" dirty="0">
                <a:solidFill>
                  <a:schemeClr val="accent1"/>
                </a:solidFill>
                <a:sym typeface="Arial" panose="020B0604020202020204" pitchFamily="34" charset="0"/>
              </a:rPr>
              <a:t>检索结果分析</a:t>
            </a:r>
            <a:endParaRPr lang="zh-CN" altLang="en-US" sz="2000" b="1" dirty="0">
              <a:solidFill>
                <a:schemeClr val="accent1"/>
              </a:solidFill>
              <a:sym typeface="Arial" panose="020B0604020202020204" pitchFamily="34" charset="0"/>
            </a:endParaRPr>
          </a:p>
          <a:p>
            <a:pPr lvl="0">
              <a:lnSpc>
                <a:spcPct val="100000"/>
              </a:lnSpc>
              <a:spcBef>
                <a:spcPts val="600"/>
              </a:spcBef>
              <a:spcAft>
                <a:spcPct val="0"/>
              </a:spcAft>
              <a:buClr>
                <a:schemeClr val="accent1"/>
              </a:buClr>
              <a:buSzPct val="80000"/>
              <a:buFont typeface="Wingdings 2" panose="05020102010507070707" pitchFamily="2" charset="2"/>
              <a:buChar char=""/>
            </a:pPr>
            <a:r>
              <a:rPr lang="zh-CN" altLang="en-US" sz="1800" b="1" dirty="0">
                <a:solidFill>
                  <a:schemeClr val="accent1"/>
                </a:solidFill>
                <a:sym typeface="Arial" panose="020B0604020202020204" pitchFamily="34" charset="0"/>
              </a:rPr>
              <a:t>分组</a:t>
            </a:r>
            <a:r>
              <a:rPr lang="zh-CN" altLang="en-US" sz="1800" dirty="0">
                <a:solidFill>
                  <a:schemeClr val="accent1"/>
                </a:solidFill>
                <a:sym typeface="Arial" panose="020B0604020202020204" pitchFamily="34" charset="0"/>
              </a:rPr>
              <a:t>：可对检索结果按来源数据库、学科、发表年度、研究层次、作者、机构、基金等分组分析。其中，自然科学与工程技术类研究层次包括：综述、基础研究、应用基础研究、技术研究、工程研究、工程与项目管理、技术开发、实用工程技术、行业技术发展与评论、高级科普；人文与社科科学综述、基础研究、应用基础研究、应用研究、开发研究、实践发展</a:t>
            </a:r>
            <a:endParaRPr lang="zh-CN" altLang="en-US" sz="1800" dirty="0">
              <a:solidFill>
                <a:schemeClr val="accent1"/>
              </a:solidFill>
              <a:sym typeface="Arial" panose="020B0604020202020204" pitchFamily="34" charset="0"/>
            </a:endParaRPr>
          </a:p>
          <a:p>
            <a:pPr lvl="0">
              <a:lnSpc>
                <a:spcPct val="100000"/>
              </a:lnSpc>
              <a:spcBef>
                <a:spcPts val="600"/>
              </a:spcBef>
              <a:spcAft>
                <a:spcPct val="0"/>
              </a:spcAft>
              <a:buClr>
                <a:schemeClr val="accent1"/>
              </a:buClr>
              <a:buSzPct val="80000"/>
              <a:buFont typeface="Wingdings 2" panose="05020102010507070707" pitchFamily="2" charset="2"/>
              <a:buChar char=""/>
            </a:pPr>
            <a:r>
              <a:rPr lang="zh-CN" altLang="en-US" sz="1800" b="1" dirty="0">
                <a:solidFill>
                  <a:schemeClr val="accent1"/>
                </a:solidFill>
                <a:sym typeface="Arial" panose="020B0604020202020204" pitchFamily="34" charset="0"/>
              </a:rPr>
              <a:t>排序</a:t>
            </a:r>
            <a:r>
              <a:rPr lang="zh-CN" altLang="en-US" sz="1800" dirty="0">
                <a:solidFill>
                  <a:schemeClr val="accent1"/>
                </a:solidFill>
                <a:sym typeface="Arial" panose="020B0604020202020204" pitchFamily="34" charset="0"/>
              </a:rPr>
              <a:t>：提供主题、发表时间、被引频次、下载频次排序。可顺序或倒序排列。</a:t>
            </a:r>
            <a:endParaRPr lang="zh-CN" altLang="en-US" sz="1800" dirty="0">
              <a:solidFill>
                <a:schemeClr val="accent1"/>
              </a:solidFill>
              <a:sym typeface="Arial" panose="020B0604020202020204" pitchFamily="34" charset="0"/>
            </a:endParaRPr>
          </a:p>
          <a:p>
            <a:pPr lvl="0">
              <a:lnSpc>
                <a:spcPct val="100000"/>
              </a:lnSpc>
              <a:spcBef>
                <a:spcPts val="600"/>
              </a:spcBef>
              <a:spcAft>
                <a:spcPct val="0"/>
              </a:spcAft>
              <a:buClr>
                <a:schemeClr val="accent1"/>
              </a:buClr>
              <a:buSzPct val="80000"/>
              <a:buFont typeface="Wingdings 2" panose="05020102010507070707" pitchFamily="2" charset="2"/>
              <a:buChar char=""/>
            </a:pPr>
            <a:endParaRPr lang="zh-CN" altLang="en-US" sz="1800" dirty="0">
              <a:solidFill>
                <a:schemeClr val="accent1"/>
              </a:solidFill>
              <a:sym typeface="Arial" panose="020B0604020202020204" pitchFamily="34" charset="0"/>
            </a:endParaRPr>
          </a:p>
        </p:txBody>
      </p:sp>
      <p:cxnSp>
        <p:nvCxnSpPr>
          <p:cNvPr id="4" name="直接连接符 3"/>
          <p:cNvCxnSpPr/>
          <p:nvPr/>
        </p:nvCxnSpPr>
        <p:spPr>
          <a:xfrm>
            <a:off x="35560" y="627380"/>
            <a:ext cx="3528695" cy="635"/>
          </a:xfrm>
          <a:prstGeom prst="line">
            <a:avLst/>
          </a:prstGeom>
        </p:spPr>
        <p:style>
          <a:lnRef idx="1">
            <a:schemeClr val="accent4"/>
          </a:lnRef>
          <a:fillRef idx="0">
            <a:schemeClr val="accent4"/>
          </a:fillRef>
          <a:effectRef idx="0">
            <a:schemeClr val="accent4"/>
          </a:effectRef>
          <a:fontRef idx="minor">
            <a:schemeClr val="tx1"/>
          </a:fontRef>
        </p:style>
      </p:cxnSp>
      <p:sp>
        <p:nvSpPr>
          <p:cNvPr id="5" name="标题 1"/>
          <p:cNvSpPr txBox="1"/>
          <p:nvPr/>
        </p:nvSpPr>
        <p:spPr bwMode="auto">
          <a:xfrm>
            <a:off x="268605" y="123190"/>
            <a:ext cx="4625340" cy="44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2600">
                <a:solidFill>
                  <a:srgbClr val="1D5AAC"/>
                </a:solidFill>
                <a:latin typeface="+mj-lt"/>
                <a:ea typeface="+mj-ea"/>
                <a:cs typeface="+mj-cs"/>
              </a:defRPr>
            </a:lvl1pPr>
            <a:lvl2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5pPr>
            <a:lvl6pPr marL="4572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6pPr>
            <a:lvl7pPr marL="9144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7pPr>
            <a:lvl8pPr marL="13716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8pPr>
            <a:lvl9pPr marL="18288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9pPr>
          </a:lstStyle>
          <a:p>
            <a:pPr algn="l" eaLnBrk="1" hangingPunct="1"/>
            <a:r>
              <a:rPr lang="en-US" altLang="zh-CN" sz="2800" b="1" dirty="0">
                <a:solidFill>
                  <a:srgbClr val="0070C0"/>
                </a:solidFill>
                <a:latin typeface="微软雅黑" panose="020B0503020204020204" pitchFamily="34" charset="-122"/>
                <a:ea typeface="微软雅黑" panose="020B0503020204020204" pitchFamily="34" charset="-122"/>
                <a:cs typeface="+mn-cs"/>
                <a:sym typeface="+mn-ea"/>
              </a:rPr>
              <a:t>6</a:t>
            </a:r>
            <a:r>
              <a:rPr lang="zh-CN" altLang="en-US" sz="2800" b="1" dirty="0">
                <a:solidFill>
                  <a:srgbClr val="0070C0"/>
                </a:solidFill>
                <a:latin typeface="微软雅黑" panose="020B0503020204020204" pitchFamily="34" charset="-122"/>
                <a:ea typeface="微软雅黑" panose="020B0503020204020204" pitchFamily="34" charset="-122"/>
                <a:cs typeface="+mn-cs"/>
                <a:sym typeface="+mn-ea"/>
              </a:rPr>
              <a:t>、基本功能</a:t>
            </a:r>
            <a:endParaRPr lang="zh-CN" altLang="en-US" sz="2800" b="1" dirty="0">
              <a:solidFill>
                <a:srgbClr val="0070C0"/>
              </a:solidFill>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文本占位符 32769"/>
          <p:cNvSpPr>
            <a:spLocks noGrp="1"/>
          </p:cNvSpPr>
          <p:nvPr>
            <p:ph idx="1"/>
          </p:nvPr>
        </p:nvSpPr>
        <p:spPr>
          <a:xfrm>
            <a:off x="377190" y="777241"/>
            <a:ext cx="8229600" cy="3394472"/>
          </a:xfrm>
        </p:spPr>
        <p:txBody>
          <a:bodyPr anchor="t"/>
          <a:p>
            <a:pPr>
              <a:lnSpc>
                <a:spcPct val="100000"/>
              </a:lnSpc>
              <a:buNone/>
            </a:pPr>
            <a:endParaRPr lang="zh-CN" altLang="en-US" b="1" dirty="0"/>
          </a:p>
          <a:p>
            <a:pPr lvl="0">
              <a:lnSpc>
                <a:spcPct val="110000"/>
              </a:lnSpc>
              <a:spcBef>
                <a:spcPts val="600"/>
              </a:spcBef>
              <a:spcAft>
                <a:spcPct val="0"/>
              </a:spcAft>
              <a:buClr>
                <a:schemeClr val="accent1"/>
              </a:buClr>
              <a:buSzPct val="80000"/>
              <a:buFont typeface="Wingdings 2" panose="05020102010507070707" pitchFamily="2" charset="2"/>
              <a:buChar char=""/>
            </a:pPr>
            <a:r>
              <a:rPr lang="zh-CN" altLang="en-US" sz="2000" b="1" dirty="0">
                <a:solidFill>
                  <a:schemeClr val="accent1"/>
                </a:solidFill>
                <a:sym typeface="Arial" panose="020B0604020202020204" pitchFamily="34" charset="0"/>
              </a:rPr>
              <a:t>文献管理中心</a:t>
            </a:r>
            <a:r>
              <a:rPr lang="zh-CN" altLang="en-US" sz="2000" dirty="0">
                <a:solidFill>
                  <a:schemeClr val="accent1"/>
                </a:solidFill>
                <a:sym typeface="Arial" panose="020B0604020202020204" pitchFamily="34" charset="0"/>
              </a:rPr>
              <a:t>：在《中国学术文献网络出版总库》检索结果中，提供对选中的多类型多篇文献，进行文献输出、分析、在线预览、定制及生成检索报告。</a:t>
            </a:r>
            <a:endParaRPr lang="zh-CN" altLang="en-US" sz="2000" dirty="0">
              <a:solidFill>
                <a:schemeClr val="accent1"/>
              </a:solidFill>
              <a:sym typeface="Arial" panose="020B0604020202020204" pitchFamily="34" charset="0"/>
            </a:endParaRPr>
          </a:p>
          <a:p>
            <a:pPr lvl="0">
              <a:lnSpc>
                <a:spcPct val="110000"/>
              </a:lnSpc>
              <a:spcBef>
                <a:spcPts val="600"/>
              </a:spcBef>
              <a:spcAft>
                <a:spcPct val="0"/>
              </a:spcAft>
              <a:buClr>
                <a:schemeClr val="accent1"/>
              </a:buClr>
              <a:buSzPct val="80000"/>
              <a:buFont typeface="Wingdings 2" panose="05020102010507070707" pitchFamily="2" charset="2"/>
              <a:buChar char=""/>
            </a:pPr>
            <a:r>
              <a:rPr lang="zh-CN" altLang="en-US" sz="2000" b="1" dirty="0">
                <a:solidFill>
                  <a:schemeClr val="accent1"/>
                </a:solidFill>
                <a:sym typeface="Arial" panose="020B0604020202020204" pitchFamily="34" charset="0"/>
              </a:rPr>
              <a:t>文献输出</a:t>
            </a:r>
            <a:r>
              <a:rPr lang="zh-CN" altLang="en-US" sz="2000" dirty="0">
                <a:solidFill>
                  <a:schemeClr val="accent1"/>
                </a:solidFill>
                <a:sym typeface="Arial" panose="020B0604020202020204" pitchFamily="34" charset="0"/>
              </a:rPr>
              <a:t>：对选定的多篇文献进行文献输出。输出格式包括：CAJ-CD格式引文、查新、CNKI E-Learning, CNKI桌面版个人数字图书馆、Refworks, EndNote, NoteExpress, NoteFirst、自定义等。</a:t>
            </a:r>
            <a:endParaRPr lang="zh-CN" altLang="en-US" sz="2000" dirty="0">
              <a:solidFill>
                <a:schemeClr val="accent1"/>
              </a:solidFill>
              <a:sym typeface="Arial" panose="020B0604020202020204" pitchFamily="34" charset="0"/>
            </a:endParaRPr>
          </a:p>
          <a:p>
            <a:pPr lvl="1">
              <a:lnSpc>
                <a:spcPct val="110000"/>
              </a:lnSpc>
              <a:spcBef>
                <a:spcPts val="600"/>
              </a:spcBef>
              <a:spcAft>
                <a:spcPct val="0"/>
              </a:spcAft>
              <a:buClr>
                <a:schemeClr val="accent1"/>
              </a:buClr>
              <a:buSzPct val="80000"/>
              <a:buFont typeface="Wingdings 2" panose="05020102010507070707" pitchFamily="2" charset="2"/>
              <a:buChar char=""/>
            </a:pPr>
            <a:endParaRPr lang="zh-CN" altLang="en-US" sz="2000" dirty="0">
              <a:solidFill>
                <a:schemeClr val="accent1"/>
              </a:solidFill>
              <a:sym typeface="Arial" panose="020B0604020202020204" pitchFamily="34" charset="0"/>
            </a:endParaRPr>
          </a:p>
        </p:txBody>
      </p:sp>
      <p:cxnSp>
        <p:nvCxnSpPr>
          <p:cNvPr id="4" name="直接连接符 3"/>
          <p:cNvCxnSpPr/>
          <p:nvPr/>
        </p:nvCxnSpPr>
        <p:spPr>
          <a:xfrm>
            <a:off x="35560" y="627380"/>
            <a:ext cx="3528695" cy="635"/>
          </a:xfrm>
          <a:prstGeom prst="line">
            <a:avLst/>
          </a:prstGeom>
        </p:spPr>
        <p:style>
          <a:lnRef idx="1">
            <a:schemeClr val="accent4"/>
          </a:lnRef>
          <a:fillRef idx="0">
            <a:schemeClr val="accent4"/>
          </a:fillRef>
          <a:effectRef idx="0">
            <a:schemeClr val="accent4"/>
          </a:effectRef>
          <a:fontRef idx="minor">
            <a:schemeClr val="tx1"/>
          </a:fontRef>
        </p:style>
      </p:cxnSp>
      <p:sp>
        <p:nvSpPr>
          <p:cNvPr id="5" name="标题 1"/>
          <p:cNvSpPr txBox="1"/>
          <p:nvPr/>
        </p:nvSpPr>
        <p:spPr bwMode="auto">
          <a:xfrm>
            <a:off x="268605" y="123190"/>
            <a:ext cx="4625340" cy="44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2600">
                <a:solidFill>
                  <a:srgbClr val="1D5AAC"/>
                </a:solidFill>
                <a:latin typeface="+mj-lt"/>
                <a:ea typeface="+mj-ea"/>
                <a:cs typeface="+mj-cs"/>
              </a:defRPr>
            </a:lvl1pPr>
            <a:lvl2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5pPr>
            <a:lvl6pPr marL="4572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6pPr>
            <a:lvl7pPr marL="9144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7pPr>
            <a:lvl8pPr marL="13716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8pPr>
            <a:lvl9pPr marL="18288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9pPr>
          </a:lstStyle>
          <a:p>
            <a:pPr algn="l" eaLnBrk="1" hangingPunct="1"/>
            <a:r>
              <a:rPr lang="en-US" altLang="zh-CN" sz="2800" b="1" dirty="0">
                <a:solidFill>
                  <a:srgbClr val="0070C0"/>
                </a:solidFill>
                <a:latin typeface="微软雅黑" panose="020B0503020204020204" pitchFamily="34" charset="-122"/>
                <a:ea typeface="微软雅黑" panose="020B0503020204020204" pitchFamily="34" charset="-122"/>
                <a:cs typeface="+mn-cs"/>
                <a:sym typeface="+mn-ea"/>
              </a:rPr>
              <a:t>6</a:t>
            </a:r>
            <a:r>
              <a:rPr lang="zh-CN" altLang="en-US" sz="2800" b="1" dirty="0">
                <a:solidFill>
                  <a:srgbClr val="0070C0"/>
                </a:solidFill>
                <a:latin typeface="微软雅黑" panose="020B0503020204020204" pitchFamily="34" charset="-122"/>
                <a:ea typeface="微软雅黑" panose="020B0503020204020204" pitchFamily="34" charset="-122"/>
                <a:cs typeface="+mn-cs"/>
                <a:sym typeface="+mn-ea"/>
              </a:rPr>
              <a:t>、基本功能</a:t>
            </a:r>
            <a:endParaRPr lang="zh-CN" altLang="en-US" sz="2800" b="1" dirty="0">
              <a:solidFill>
                <a:srgbClr val="0070C0"/>
              </a:solidFill>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文本占位符 33793"/>
          <p:cNvSpPr>
            <a:spLocks noGrp="1"/>
          </p:cNvSpPr>
          <p:nvPr>
            <p:ph idx="1"/>
          </p:nvPr>
        </p:nvSpPr>
        <p:spPr>
          <a:xfrm>
            <a:off x="457200" y="936625"/>
            <a:ext cx="8229600" cy="3658235"/>
          </a:xfrm>
        </p:spPr>
        <p:txBody>
          <a:bodyPr anchor="t">
            <a:normAutofit/>
          </a:bodyPr>
          <a:p>
            <a:pPr>
              <a:lnSpc>
                <a:spcPct val="100000"/>
              </a:lnSpc>
            </a:pPr>
            <a:r>
              <a:rPr lang="zh-CN" altLang="en-US" sz="2000" b="1" dirty="0">
                <a:solidFill>
                  <a:schemeClr val="accent1"/>
                </a:solidFill>
                <a:sym typeface="Arial" panose="020B0604020202020204" pitchFamily="34" charset="0"/>
              </a:rPr>
              <a:t>分析：</a:t>
            </a:r>
            <a:r>
              <a:rPr lang="zh-CN" altLang="en-US" sz="2000" dirty="0">
                <a:solidFill>
                  <a:schemeClr val="accent1"/>
                </a:solidFill>
                <a:sym typeface="Arial" panose="020B0604020202020204" pitchFamily="34" charset="0"/>
              </a:rPr>
              <a:t>对选定的多篇文献进行可视化分析。分析结果包括：指标分析、总体趋势分析、文献互引网络（一组文献的互引关系图）；资源类型、学科、来源 、基金、作者、机构分布等。</a:t>
            </a:r>
            <a:endParaRPr lang="zh-CN" altLang="en-US" sz="2000" dirty="0">
              <a:solidFill>
                <a:schemeClr val="accent1"/>
              </a:solidFill>
              <a:sym typeface="Arial" panose="020B0604020202020204" pitchFamily="34" charset="0"/>
            </a:endParaRPr>
          </a:p>
          <a:p>
            <a:pPr lvl="0">
              <a:lnSpc>
                <a:spcPct val="110000"/>
              </a:lnSpc>
              <a:spcBef>
                <a:spcPts val="600"/>
              </a:spcBef>
              <a:spcAft>
                <a:spcPct val="0"/>
              </a:spcAft>
              <a:buClr>
                <a:schemeClr val="accent1"/>
              </a:buClr>
              <a:buSzPct val="80000"/>
              <a:buFont typeface="Wingdings 2" panose="05020102010507070707" pitchFamily="2" charset="2"/>
              <a:buChar char=""/>
            </a:pPr>
            <a:r>
              <a:rPr lang="zh-CN" altLang="en-US" sz="2000" b="1" dirty="0">
                <a:solidFill>
                  <a:schemeClr val="accent1"/>
                </a:solidFill>
                <a:sym typeface="Arial" panose="020B0604020202020204" pitchFamily="34" charset="0"/>
              </a:rPr>
              <a:t>阅读：</a:t>
            </a:r>
            <a:r>
              <a:rPr lang="zh-CN" altLang="en-US" sz="2000" dirty="0">
                <a:solidFill>
                  <a:schemeClr val="accent1"/>
                </a:solidFill>
                <a:sym typeface="Arial" panose="020B0604020202020204" pitchFamily="34" charset="0"/>
              </a:rPr>
              <a:t>对选中的多篇文献进行组合在线阅读。</a:t>
            </a:r>
            <a:endParaRPr lang="zh-CN" altLang="en-US" sz="2000" dirty="0">
              <a:solidFill>
                <a:schemeClr val="accent1"/>
              </a:solidFill>
              <a:sym typeface="Arial" panose="020B0604020202020204" pitchFamily="34" charset="0"/>
            </a:endParaRPr>
          </a:p>
          <a:p>
            <a:pPr lvl="0">
              <a:lnSpc>
                <a:spcPct val="110000"/>
              </a:lnSpc>
              <a:spcBef>
                <a:spcPts val="600"/>
              </a:spcBef>
              <a:spcAft>
                <a:spcPct val="0"/>
              </a:spcAft>
              <a:buClr>
                <a:schemeClr val="accent1"/>
              </a:buClr>
              <a:buSzPct val="80000"/>
              <a:buFont typeface="Wingdings 2" panose="05020102010507070707" pitchFamily="2" charset="2"/>
              <a:buChar char=""/>
            </a:pPr>
            <a:r>
              <a:rPr lang="zh-CN" altLang="en-US" sz="2000" b="1" dirty="0">
                <a:solidFill>
                  <a:schemeClr val="accent1"/>
                </a:solidFill>
                <a:sym typeface="Arial" panose="020B0604020202020204" pitchFamily="34" charset="0"/>
              </a:rPr>
              <a:t>检索报告：</a:t>
            </a:r>
            <a:r>
              <a:rPr lang="zh-CN" altLang="en-US" sz="2000" dirty="0">
                <a:solidFill>
                  <a:schemeClr val="accent1"/>
                </a:solidFill>
                <a:sym typeface="Arial" panose="020B0604020202020204" pitchFamily="34" charset="0"/>
              </a:rPr>
              <a:t>对选中的多篇文献生成检索报告。</a:t>
            </a:r>
            <a:endParaRPr lang="zh-CN" altLang="en-US" sz="2000" dirty="0">
              <a:solidFill>
                <a:schemeClr val="accent1"/>
              </a:solidFill>
              <a:sym typeface="Arial" panose="020B0604020202020204" pitchFamily="34" charset="0"/>
            </a:endParaRPr>
          </a:p>
          <a:p>
            <a:pPr lvl="0">
              <a:lnSpc>
                <a:spcPct val="110000"/>
              </a:lnSpc>
              <a:spcBef>
                <a:spcPts val="600"/>
              </a:spcBef>
              <a:spcAft>
                <a:spcPct val="0"/>
              </a:spcAft>
              <a:buClr>
                <a:schemeClr val="accent1"/>
              </a:buClr>
              <a:buSzPct val="80000"/>
              <a:buFont typeface="Wingdings 2" panose="05020102010507070707" pitchFamily="2" charset="2"/>
              <a:buChar char=""/>
            </a:pPr>
            <a:r>
              <a:rPr lang="zh-CN" altLang="en-US" sz="2000" b="1" dirty="0">
                <a:solidFill>
                  <a:schemeClr val="accent1"/>
                </a:solidFill>
                <a:sym typeface="Arial" panose="020B0604020202020204" pitchFamily="34" charset="0"/>
              </a:rPr>
              <a:t>设置显示记录数：</a:t>
            </a:r>
            <a:r>
              <a:rPr lang="zh-CN" altLang="en-US" sz="2000" dirty="0">
                <a:solidFill>
                  <a:schemeClr val="accent1"/>
                </a:solidFill>
                <a:sym typeface="Arial" panose="020B0604020202020204" pitchFamily="34" charset="0"/>
              </a:rPr>
              <a:t>每页显示文献数可设置为10、20或50条。</a:t>
            </a:r>
            <a:endParaRPr lang="zh-CN" altLang="en-US" sz="2000" dirty="0">
              <a:solidFill>
                <a:schemeClr val="accent1"/>
              </a:solidFill>
              <a:sym typeface="Arial" panose="020B0604020202020204" pitchFamily="34" charset="0"/>
            </a:endParaRPr>
          </a:p>
          <a:p>
            <a:pPr lvl="0">
              <a:lnSpc>
                <a:spcPct val="110000"/>
              </a:lnSpc>
              <a:spcBef>
                <a:spcPts val="600"/>
              </a:spcBef>
              <a:spcAft>
                <a:spcPct val="0"/>
              </a:spcAft>
              <a:buClr>
                <a:schemeClr val="accent1"/>
              </a:buClr>
              <a:buSzPct val="80000"/>
              <a:buFont typeface="Wingdings 2" panose="05020102010507070707" pitchFamily="2" charset="2"/>
              <a:buChar char=""/>
            </a:pPr>
            <a:r>
              <a:rPr lang="zh-CN" altLang="en-US" sz="2000" b="1" dirty="0">
                <a:solidFill>
                  <a:schemeClr val="accent1"/>
                </a:solidFill>
                <a:sym typeface="Arial" panose="020B0604020202020204" pitchFamily="34" charset="0"/>
              </a:rPr>
              <a:t>切换显示模式：</a:t>
            </a:r>
            <a:r>
              <a:rPr lang="zh-CN" altLang="en-US" sz="2000" dirty="0">
                <a:solidFill>
                  <a:schemeClr val="accent1"/>
                </a:solidFill>
                <a:sym typeface="Arial" panose="020B0604020202020204" pitchFamily="34" charset="0"/>
              </a:rPr>
              <a:t>提供列表和摘要模式。列表模式包含题名、作者、来源、发表时间、数据库、被引、下载信息；摘要模式除显示以上信息，还包含文献摘要。</a:t>
            </a:r>
            <a:endParaRPr lang="zh-CN" altLang="en-US" sz="2000" dirty="0">
              <a:solidFill>
                <a:schemeClr val="accent1"/>
              </a:solidFill>
              <a:sym typeface="Arial" panose="020B0604020202020204" pitchFamily="34" charset="0"/>
            </a:endParaRPr>
          </a:p>
          <a:p>
            <a:pPr lvl="1">
              <a:lnSpc>
                <a:spcPct val="110000"/>
              </a:lnSpc>
              <a:spcBef>
                <a:spcPts val="600"/>
              </a:spcBef>
              <a:spcAft>
                <a:spcPct val="0"/>
              </a:spcAft>
              <a:buClr>
                <a:schemeClr val="accent1"/>
              </a:buClr>
              <a:buSzPct val="80000"/>
              <a:buFont typeface="Wingdings 2" panose="05020102010507070707" pitchFamily="2" charset="2"/>
              <a:buChar char=""/>
            </a:pPr>
            <a:endParaRPr lang="zh-CN" altLang="en-US" sz="2000" dirty="0">
              <a:solidFill>
                <a:schemeClr val="accent1"/>
              </a:solidFill>
              <a:sym typeface="Arial" panose="020B0604020202020204" pitchFamily="34" charset="0"/>
            </a:endParaRPr>
          </a:p>
        </p:txBody>
      </p:sp>
      <p:cxnSp>
        <p:nvCxnSpPr>
          <p:cNvPr id="4" name="直接连接符 3"/>
          <p:cNvCxnSpPr/>
          <p:nvPr/>
        </p:nvCxnSpPr>
        <p:spPr>
          <a:xfrm>
            <a:off x="35560" y="627380"/>
            <a:ext cx="3528695" cy="635"/>
          </a:xfrm>
          <a:prstGeom prst="line">
            <a:avLst/>
          </a:prstGeom>
        </p:spPr>
        <p:style>
          <a:lnRef idx="1">
            <a:schemeClr val="accent4"/>
          </a:lnRef>
          <a:fillRef idx="0">
            <a:schemeClr val="accent4"/>
          </a:fillRef>
          <a:effectRef idx="0">
            <a:schemeClr val="accent4"/>
          </a:effectRef>
          <a:fontRef idx="minor">
            <a:schemeClr val="tx1"/>
          </a:fontRef>
        </p:style>
      </p:cxnSp>
      <p:cxnSp>
        <p:nvCxnSpPr>
          <p:cNvPr id="3" name="直接连接符 2"/>
          <p:cNvCxnSpPr/>
          <p:nvPr/>
        </p:nvCxnSpPr>
        <p:spPr>
          <a:xfrm>
            <a:off x="46990" y="627380"/>
            <a:ext cx="3528695" cy="635"/>
          </a:xfrm>
          <a:prstGeom prst="line">
            <a:avLst/>
          </a:prstGeom>
        </p:spPr>
        <p:style>
          <a:lnRef idx="1">
            <a:schemeClr val="accent4"/>
          </a:lnRef>
          <a:fillRef idx="0">
            <a:schemeClr val="accent4"/>
          </a:fillRef>
          <a:effectRef idx="0">
            <a:schemeClr val="accent4"/>
          </a:effectRef>
          <a:fontRef idx="minor">
            <a:schemeClr val="tx1"/>
          </a:fontRef>
        </p:style>
      </p:cxnSp>
      <p:sp>
        <p:nvSpPr>
          <p:cNvPr id="6" name="标题 1"/>
          <p:cNvSpPr txBox="1"/>
          <p:nvPr/>
        </p:nvSpPr>
        <p:spPr bwMode="auto">
          <a:xfrm>
            <a:off x="219075" y="173355"/>
            <a:ext cx="4625340" cy="44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2600">
                <a:solidFill>
                  <a:srgbClr val="1D5AAC"/>
                </a:solidFill>
                <a:latin typeface="+mj-lt"/>
                <a:ea typeface="+mj-ea"/>
                <a:cs typeface="+mj-cs"/>
              </a:defRPr>
            </a:lvl1pPr>
            <a:lvl2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5pPr>
            <a:lvl6pPr marL="4572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6pPr>
            <a:lvl7pPr marL="9144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7pPr>
            <a:lvl8pPr marL="13716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8pPr>
            <a:lvl9pPr marL="18288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9pPr>
          </a:lstStyle>
          <a:p>
            <a:pPr algn="l" eaLnBrk="1" hangingPunct="1"/>
            <a:r>
              <a:rPr lang="en-US" altLang="zh-CN" sz="2800" b="1" dirty="0">
                <a:solidFill>
                  <a:srgbClr val="0070C0"/>
                </a:solidFill>
                <a:latin typeface="微软雅黑" panose="020B0503020204020204" pitchFamily="34" charset="-122"/>
                <a:ea typeface="微软雅黑" panose="020B0503020204020204" pitchFamily="34" charset="-122"/>
                <a:cs typeface="+mn-cs"/>
                <a:sym typeface="+mn-ea"/>
              </a:rPr>
              <a:t>6</a:t>
            </a:r>
            <a:r>
              <a:rPr lang="zh-CN" altLang="en-US" sz="2800" b="1" dirty="0">
                <a:solidFill>
                  <a:srgbClr val="0070C0"/>
                </a:solidFill>
                <a:latin typeface="微软雅黑" panose="020B0503020204020204" pitchFamily="34" charset="-122"/>
                <a:ea typeface="微软雅黑" panose="020B0503020204020204" pitchFamily="34" charset="-122"/>
                <a:cs typeface="+mn-cs"/>
                <a:sym typeface="+mn-ea"/>
              </a:rPr>
              <a:t>、基本功能</a:t>
            </a:r>
            <a:endParaRPr lang="zh-CN" altLang="en-US" sz="2800" b="1" dirty="0">
              <a:solidFill>
                <a:srgbClr val="0070C0"/>
              </a:solidFill>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文本占位符 34817"/>
          <p:cNvSpPr>
            <a:spLocks noGrp="1"/>
          </p:cNvSpPr>
          <p:nvPr>
            <p:ph idx="1"/>
          </p:nvPr>
        </p:nvSpPr>
        <p:spPr>
          <a:xfrm>
            <a:off x="457200" y="1006475"/>
            <a:ext cx="8229600" cy="3588385"/>
          </a:xfrm>
        </p:spPr>
        <p:txBody>
          <a:bodyPr anchor="t"/>
          <a:p>
            <a:pPr lvl="0">
              <a:lnSpc>
                <a:spcPct val="90000"/>
              </a:lnSpc>
              <a:buNone/>
            </a:pPr>
            <a:r>
              <a:rPr lang="zh-CN" altLang="en-US" sz="2000" b="1" dirty="0">
                <a:solidFill>
                  <a:schemeClr val="accent1"/>
                </a:solidFill>
                <a:sym typeface="Arial" panose="020B0604020202020204" pitchFamily="34" charset="0"/>
              </a:rPr>
              <a:t>个性化服务</a:t>
            </a:r>
            <a:endParaRPr lang="zh-CN" altLang="en-US" sz="2000" b="1" dirty="0">
              <a:solidFill>
                <a:schemeClr val="accent1"/>
              </a:solidFill>
              <a:sym typeface="Arial" panose="020B0604020202020204" pitchFamily="34" charset="0"/>
            </a:endParaRPr>
          </a:p>
          <a:p>
            <a:pPr lvl="0">
              <a:lnSpc>
                <a:spcPct val="100000"/>
              </a:lnSpc>
              <a:spcBef>
                <a:spcPts val="600"/>
              </a:spcBef>
              <a:spcAft>
                <a:spcPct val="0"/>
              </a:spcAft>
              <a:buClr>
                <a:schemeClr val="accent1"/>
              </a:buClr>
              <a:buSzPct val="80000"/>
              <a:buFont typeface="Wingdings 2" panose="05020102010507070707" pitchFamily="2" charset="2"/>
              <a:buChar char=""/>
            </a:pPr>
            <a:r>
              <a:rPr lang="zh-CN" altLang="en-US" sz="2000" b="1" dirty="0">
                <a:solidFill>
                  <a:schemeClr val="accent1"/>
                </a:solidFill>
                <a:sym typeface="Arial" panose="020B0604020202020204" pitchFamily="34" charset="0"/>
              </a:rPr>
              <a:t>文献分享：</a:t>
            </a:r>
            <a:r>
              <a:rPr lang="zh-CN" altLang="en-US" sz="2000" dirty="0">
                <a:solidFill>
                  <a:schemeClr val="accent1"/>
                </a:solidFill>
                <a:sym typeface="Arial" panose="020B0604020202020204" pitchFamily="34" charset="0"/>
              </a:rPr>
              <a:t>提供对检索结果与主流网站进行分享功能，如：新浪微博、腾讯微博、人人网、开心网、网易微博等，分享提示图标清晰明确。</a:t>
            </a:r>
            <a:endParaRPr lang="zh-CN" altLang="en-US" sz="2000" dirty="0">
              <a:solidFill>
                <a:schemeClr val="accent1"/>
              </a:solidFill>
              <a:sym typeface="Arial" panose="020B0604020202020204" pitchFamily="34" charset="0"/>
            </a:endParaRPr>
          </a:p>
          <a:p>
            <a:pPr lvl="0">
              <a:lnSpc>
                <a:spcPct val="100000"/>
              </a:lnSpc>
              <a:spcBef>
                <a:spcPts val="600"/>
              </a:spcBef>
              <a:spcAft>
                <a:spcPct val="0"/>
              </a:spcAft>
              <a:buClr>
                <a:schemeClr val="accent1"/>
              </a:buClr>
              <a:buSzPct val="80000"/>
              <a:buFont typeface="Wingdings 2" panose="05020102010507070707" pitchFamily="2" charset="2"/>
              <a:buChar char=""/>
            </a:pPr>
            <a:r>
              <a:rPr lang="zh-CN" altLang="en-US" sz="2000" b="1" dirty="0">
                <a:solidFill>
                  <a:schemeClr val="accent1"/>
                </a:solidFill>
                <a:sym typeface="Arial" panose="020B0604020202020204" pitchFamily="34" charset="0"/>
              </a:rPr>
              <a:t>检索式订阅推送：</a:t>
            </a:r>
            <a:r>
              <a:rPr lang="zh-CN" altLang="en-US" sz="2000" dirty="0">
                <a:solidFill>
                  <a:schemeClr val="accent1"/>
                </a:solidFill>
                <a:sym typeface="Arial" panose="020B0604020202020204" pitchFamily="34" charset="0"/>
              </a:rPr>
              <a:t>提供对检索式的订阅推送功能。含邮件订阅和短信通知。</a:t>
            </a:r>
            <a:endParaRPr lang="zh-CN" altLang="en-US" sz="2000" dirty="0">
              <a:solidFill>
                <a:schemeClr val="accent1"/>
              </a:solidFill>
              <a:sym typeface="Arial" panose="020B0604020202020204" pitchFamily="34" charset="0"/>
            </a:endParaRPr>
          </a:p>
          <a:p>
            <a:pPr lvl="0">
              <a:lnSpc>
                <a:spcPct val="100000"/>
              </a:lnSpc>
              <a:spcBef>
                <a:spcPts val="600"/>
              </a:spcBef>
              <a:spcAft>
                <a:spcPct val="0"/>
              </a:spcAft>
              <a:buClr>
                <a:schemeClr val="accent1"/>
              </a:buClr>
              <a:buSzPct val="80000"/>
              <a:buFont typeface="Wingdings 2" panose="05020102010507070707" pitchFamily="2" charset="2"/>
              <a:buChar char=""/>
            </a:pPr>
            <a:r>
              <a:rPr lang="zh-CN" altLang="en-US" sz="2000" b="1" dirty="0">
                <a:solidFill>
                  <a:schemeClr val="accent1"/>
                </a:solidFill>
                <a:sym typeface="Arial" panose="020B0604020202020204" pitchFamily="34" charset="0"/>
              </a:rPr>
              <a:t>文献在线预览：</a:t>
            </a:r>
            <a:r>
              <a:rPr lang="zh-CN" altLang="en-US" sz="2000" dirty="0">
                <a:solidFill>
                  <a:schemeClr val="accent1"/>
                </a:solidFill>
                <a:sym typeface="Arial" panose="020B0604020202020204" pitchFamily="34" charset="0"/>
              </a:rPr>
              <a:t>实现单篇文献的在线预览和多篇文献组合预览。预览格式能够呈现文献原貌，组合预览设置目录树结构，分类清晰，操作便捷。</a:t>
            </a:r>
            <a:endParaRPr lang="zh-CN" altLang="en-US" sz="2000" dirty="0">
              <a:solidFill>
                <a:schemeClr val="accent1"/>
              </a:solidFill>
              <a:sym typeface="Arial" panose="020B0604020202020204" pitchFamily="34" charset="0"/>
            </a:endParaRPr>
          </a:p>
          <a:p>
            <a:pPr lvl="0">
              <a:lnSpc>
                <a:spcPct val="100000"/>
              </a:lnSpc>
              <a:spcBef>
                <a:spcPts val="600"/>
              </a:spcBef>
              <a:spcAft>
                <a:spcPct val="0"/>
              </a:spcAft>
              <a:buClr>
                <a:schemeClr val="accent1"/>
              </a:buClr>
              <a:buSzPct val="80000"/>
              <a:buFont typeface="Wingdings 2" panose="05020102010507070707" pitchFamily="2" charset="2"/>
              <a:buChar char=""/>
            </a:pPr>
            <a:endParaRPr lang="zh-CN" altLang="en-US" sz="2000" dirty="0">
              <a:solidFill>
                <a:schemeClr val="accent1"/>
              </a:solidFill>
              <a:sym typeface="Arial" panose="020B0604020202020204" pitchFamily="34" charset="0"/>
            </a:endParaRPr>
          </a:p>
        </p:txBody>
      </p:sp>
      <p:cxnSp>
        <p:nvCxnSpPr>
          <p:cNvPr id="4" name="直接连接符 3"/>
          <p:cNvCxnSpPr/>
          <p:nvPr/>
        </p:nvCxnSpPr>
        <p:spPr>
          <a:xfrm>
            <a:off x="46990" y="627380"/>
            <a:ext cx="3528695" cy="635"/>
          </a:xfrm>
          <a:prstGeom prst="line">
            <a:avLst/>
          </a:prstGeom>
        </p:spPr>
        <p:style>
          <a:lnRef idx="1">
            <a:schemeClr val="accent4"/>
          </a:lnRef>
          <a:fillRef idx="0">
            <a:schemeClr val="accent4"/>
          </a:fillRef>
          <a:effectRef idx="0">
            <a:schemeClr val="accent4"/>
          </a:effectRef>
          <a:fontRef idx="minor">
            <a:schemeClr val="tx1"/>
          </a:fontRef>
        </p:style>
      </p:cxnSp>
      <p:sp>
        <p:nvSpPr>
          <p:cNvPr id="6" name="标题 1"/>
          <p:cNvSpPr txBox="1"/>
          <p:nvPr/>
        </p:nvSpPr>
        <p:spPr bwMode="auto">
          <a:xfrm>
            <a:off x="280035" y="123190"/>
            <a:ext cx="4625340" cy="44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2600">
                <a:solidFill>
                  <a:srgbClr val="1D5AAC"/>
                </a:solidFill>
                <a:latin typeface="+mj-lt"/>
                <a:ea typeface="+mj-ea"/>
                <a:cs typeface="+mj-cs"/>
              </a:defRPr>
            </a:lvl1pPr>
            <a:lvl2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5pPr>
            <a:lvl6pPr marL="4572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6pPr>
            <a:lvl7pPr marL="9144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7pPr>
            <a:lvl8pPr marL="13716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8pPr>
            <a:lvl9pPr marL="18288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9pPr>
          </a:lstStyle>
          <a:p>
            <a:pPr algn="l" eaLnBrk="1" hangingPunct="1"/>
            <a:r>
              <a:rPr lang="en-US" altLang="zh-CN" sz="2800" b="1" dirty="0">
                <a:solidFill>
                  <a:srgbClr val="0070C0"/>
                </a:solidFill>
                <a:latin typeface="微软雅黑" panose="020B0503020204020204" pitchFamily="34" charset="-122"/>
                <a:ea typeface="微软雅黑" panose="020B0503020204020204" pitchFamily="34" charset="-122"/>
                <a:cs typeface="+mn-cs"/>
                <a:sym typeface="+mn-ea"/>
              </a:rPr>
              <a:t>6</a:t>
            </a:r>
            <a:r>
              <a:rPr lang="zh-CN" altLang="en-US" sz="2800" b="1" dirty="0">
                <a:solidFill>
                  <a:srgbClr val="0070C0"/>
                </a:solidFill>
                <a:latin typeface="微软雅黑" panose="020B0503020204020204" pitchFamily="34" charset="-122"/>
                <a:ea typeface="微软雅黑" panose="020B0503020204020204" pitchFamily="34" charset="-122"/>
                <a:cs typeface="+mn-cs"/>
                <a:sym typeface="+mn-ea"/>
              </a:rPr>
              <a:t>、基本功能</a:t>
            </a:r>
            <a:endParaRPr lang="zh-CN" altLang="en-US" sz="2800" b="1" dirty="0">
              <a:solidFill>
                <a:srgbClr val="0070C0"/>
              </a:solidFill>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文本占位符 35841"/>
          <p:cNvSpPr>
            <a:spLocks noGrp="1"/>
          </p:cNvSpPr>
          <p:nvPr>
            <p:ph idx="1"/>
          </p:nvPr>
        </p:nvSpPr>
        <p:spPr/>
        <p:txBody>
          <a:bodyPr anchor="t"/>
          <a:p>
            <a:pPr lvl="0" algn="l">
              <a:lnSpc>
                <a:spcPct val="100000"/>
              </a:lnSpc>
              <a:spcBef>
                <a:spcPts val="600"/>
              </a:spcBef>
              <a:buClr>
                <a:schemeClr val="accent1"/>
              </a:buClr>
              <a:buSzPct val="80000"/>
              <a:buFont typeface="Wingdings 2" panose="05020102010507070707" pitchFamily="2" charset="2"/>
              <a:buChar char=""/>
            </a:pPr>
            <a:r>
              <a:rPr lang="zh-CN" altLang="en-US" sz="1800" b="1" dirty="0">
                <a:solidFill>
                  <a:schemeClr val="accent1"/>
                </a:solidFill>
                <a:sym typeface="Arial" panose="020B0604020202020204" pitchFamily="34" charset="0"/>
              </a:rPr>
              <a:t>知网节：</a:t>
            </a:r>
            <a:r>
              <a:rPr lang="zh-CN" altLang="en-US" sz="1800" dirty="0">
                <a:solidFill>
                  <a:schemeClr val="accent1"/>
                </a:solidFill>
                <a:sym typeface="Arial" panose="020B0604020202020204" pitchFamily="34" charset="0"/>
              </a:rPr>
              <a:t>应支持知网节功能。在文献的知网节中除显示文献的题录摘要信息之外，还提供以下扩展信息链接：参考文献、二次参考文献、引证文献、二次引证文献、同被引文献、共引文献、相似文献、同行关注文献、文献分类导航。</a:t>
            </a:r>
            <a:endParaRPr lang="zh-CN" altLang="en-US" sz="1800" dirty="0">
              <a:solidFill>
                <a:schemeClr val="accent1"/>
              </a:solidFill>
              <a:sym typeface="Arial" panose="020B0604020202020204" pitchFamily="34" charset="0"/>
            </a:endParaRPr>
          </a:p>
          <a:p>
            <a:pPr lvl="0">
              <a:lnSpc>
                <a:spcPct val="100000"/>
              </a:lnSpc>
              <a:spcBef>
                <a:spcPts val="600"/>
              </a:spcBef>
              <a:spcAft>
                <a:spcPct val="0"/>
              </a:spcAft>
              <a:buClr>
                <a:schemeClr val="accent1"/>
              </a:buClr>
              <a:buSzPct val="80000"/>
              <a:buFont typeface="Wingdings 2" panose="05020102010507070707" pitchFamily="2" charset="2"/>
              <a:buChar char=""/>
            </a:pPr>
            <a:r>
              <a:rPr lang="zh-CN" altLang="en-US" sz="1800" b="1" dirty="0">
                <a:solidFill>
                  <a:schemeClr val="accent1"/>
                </a:solidFill>
                <a:sym typeface="Arial" panose="020B0604020202020204" pitchFamily="34" charset="0"/>
              </a:rPr>
              <a:t>原文格式：</a:t>
            </a:r>
            <a:r>
              <a:rPr lang="zh-CN" altLang="en-US" sz="1800" dirty="0">
                <a:solidFill>
                  <a:schemeClr val="accent1"/>
                </a:solidFill>
                <a:sym typeface="Arial" panose="020B0604020202020204" pitchFamily="34" charset="0"/>
              </a:rPr>
              <a:t>原文格式为CAJ，学术期刊同时提供PDF格式原文。</a:t>
            </a:r>
            <a:endParaRPr lang="zh-CN" altLang="en-US" sz="1800" dirty="0">
              <a:solidFill>
                <a:schemeClr val="accent1"/>
              </a:solidFill>
              <a:sym typeface="Arial" panose="020B0604020202020204" pitchFamily="34" charset="0"/>
            </a:endParaRPr>
          </a:p>
          <a:p>
            <a:pPr lvl="0">
              <a:lnSpc>
                <a:spcPct val="100000"/>
              </a:lnSpc>
              <a:spcBef>
                <a:spcPts val="600"/>
              </a:spcBef>
              <a:spcAft>
                <a:spcPct val="0"/>
              </a:spcAft>
              <a:buClr>
                <a:schemeClr val="accent1"/>
              </a:buClr>
              <a:buSzPct val="80000"/>
              <a:buFont typeface="Wingdings 2" panose="05020102010507070707" pitchFamily="2" charset="2"/>
              <a:buChar char=""/>
            </a:pPr>
            <a:r>
              <a:rPr lang="zh-CN" altLang="en-US" sz="1800" b="1" dirty="0">
                <a:solidFill>
                  <a:schemeClr val="accent1"/>
                </a:solidFill>
                <a:sym typeface="Arial" panose="020B0604020202020204" pitchFamily="34" charset="0"/>
              </a:rPr>
              <a:t>使用模式：</a:t>
            </a:r>
            <a:r>
              <a:rPr lang="zh-CN" altLang="en-US" sz="1800" dirty="0">
                <a:solidFill>
                  <a:schemeClr val="accent1"/>
                </a:solidFill>
                <a:sym typeface="Arial" panose="020B0604020202020204" pitchFamily="34" charset="0"/>
              </a:rPr>
              <a:t>提供在线浏览、下载本地两种使用模式。</a:t>
            </a:r>
            <a:endParaRPr lang="zh-CN" altLang="en-US" sz="1800" dirty="0">
              <a:solidFill>
                <a:schemeClr val="accent1"/>
              </a:solidFill>
              <a:sym typeface="Arial" panose="020B0604020202020204" pitchFamily="34" charset="0"/>
            </a:endParaRPr>
          </a:p>
          <a:p>
            <a:pPr lvl="0">
              <a:lnSpc>
                <a:spcPct val="100000"/>
              </a:lnSpc>
              <a:spcBef>
                <a:spcPts val="600"/>
              </a:spcBef>
              <a:spcAft>
                <a:spcPct val="0"/>
              </a:spcAft>
              <a:buClr>
                <a:schemeClr val="accent1"/>
              </a:buClr>
              <a:buSzPct val="80000"/>
              <a:buFont typeface="Wingdings 2" panose="05020102010507070707" pitchFamily="2" charset="2"/>
              <a:buChar char=""/>
            </a:pPr>
            <a:r>
              <a:rPr lang="zh-CN" altLang="en-US" sz="1800" b="1" dirty="0">
                <a:solidFill>
                  <a:schemeClr val="accent1"/>
                </a:solidFill>
                <a:sym typeface="Arial" panose="020B0604020202020204" pitchFamily="34" charset="0"/>
              </a:rPr>
              <a:t>智能文档：</a:t>
            </a:r>
            <a:r>
              <a:rPr lang="zh-CN" altLang="en-US" sz="1800" dirty="0">
                <a:solidFill>
                  <a:schemeClr val="accent1"/>
                </a:solidFill>
                <a:sym typeface="Arial" panose="020B0604020202020204" pitchFamily="34" charset="0"/>
              </a:rPr>
              <a:t>CAJ格式文档支持智能文档。</a:t>
            </a:r>
            <a:endParaRPr lang="zh-CN" altLang="en-US" sz="1800" dirty="0">
              <a:solidFill>
                <a:schemeClr val="accent1"/>
              </a:solidFill>
              <a:sym typeface="Arial" panose="020B0604020202020204" pitchFamily="34" charset="0"/>
            </a:endParaRPr>
          </a:p>
          <a:p>
            <a:pPr lvl="0">
              <a:lnSpc>
                <a:spcPct val="100000"/>
              </a:lnSpc>
              <a:spcBef>
                <a:spcPts val="600"/>
              </a:spcBef>
              <a:spcAft>
                <a:spcPct val="0"/>
              </a:spcAft>
              <a:buClr>
                <a:schemeClr val="accent1"/>
              </a:buClr>
              <a:buSzPct val="80000"/>
              <a:buFont typeface="Wingdings 2" panose="05020102010507070707" pitchFamily="2" charset="2"/>
              <a:buChar char=""/>
            </a:pPr>
            <a:r>
              <a:rPr lang="zh-CN" altLang="en-US" sz="1800" b="1" dirty="0">
                <a:solidFill>
                  <a:schemeClr val="accent1"/>
                </a:solidFill>
                <a:sym typeface="Arial" panose="020B0604020202020204" pitchFamily="34" charset="0"/>
              </a:rPr>
              <a:t>日志系统：</a:t>
            </a:r>
            <a:r>
              <a:rPr lang="zh-CN" altLang="en-US" sz="1800" dirty="0">
                <a:solidFill>
                  <a:schemeClr val="accent1"/>
                </a:solidFill>
                <a:sym typeface="Arial" panose="020B0604020202020204" pitchFamily="34" charset="0"/>
              </a:rPr>
              <a:t>符合COUNTER标准的要求。</a:t>
            </a:r>
            <a:endParaRPr lang="zh-CN" altLang="en-US" sz="1800" dirty="0">
              <a:solidFill>
                <a:schemeClr val="accent1"/>
              </a:solidFill>
              <a:sym typeface="Arial" panose="020B0604020202020204" pitchFamily="34" charset="0"/>
            </a:endParaRPr>
          </a:p>
        </p:txBody>
      </p:sp>
      <p:cxnSp>
        <p:nvCxnSpPr>
          <p:cNvPr id="3" name="直接连接符 2"/>
          <p:cNvCxnSpPr/>
          <p:nvPr/>
        </p:nvCxnSpPr>
        <p:spPr>
          <a:xfrm>
            <a:off x="46990" y="627380"/>
            <a:ext cx="3528695" cy="635"/>
          </a:xfrm>
          <a:prstGeom prst="line">
            <a:avLst/>
          </a:prstGeom>
        </p:spPr>
        <p:style>
          <a:lnRef idx="1">
            <a:schemeClr val="accent4"/>
          </a:lnRef>
          <a:fillRef idx="0">
            <a:schemeClr val="accent4"/>
          </a:fillRef>
          <a:effectRef idx="0">
            <a:schemeClr val="accent4"/>
          </a:effectRef>
          <a:fontRef idx="minor">
            <a:schemeClr val="tx1"/>
          </a:fontRef>
        </p:style>
      </p:cxnSp>
      <p:sp>
        <p:nvSpPr>
          <p:cNvPr id="6" name="标题 1"/>
          <p:cNvSpPr txBox="1"/>
          <p:nvPr/>
        </p:nvSpPr>
        <p:spPr bwMode="auto">
          <a:xfrm>
            <a:off x="280035" y="123190"/>
            <a:ext cx="4625340" cy="44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
            <a:pPr algn="l" eaLnBrk="1" hangingPunct="1"/>
            <a:r>
              <a:rPr lang="en-US" altLang="zh-CN" sz="2800" b="1" dirty="0">
                <a:solidFill>
                  <a:srgbClr val="0070C0"/>
                </a:solidFill>
                <a:latin typeface="微软雅黑" panose="020B0503020204020204" pitchFamily="34" charset="-122"/>
                <a:ea typeface="微软雅黑" panose="020B0503020204020204" pitchFamily="34" charset="-122"/>
                <a:cs typeface="+mn-cs"/>
                <a:sym typeface="+mn-ea"/>
              </a:rPr>
              <a:t>6</a:t>
            </a:r>
            <a:r>
              <a:rPr lang="zh-CN" altLang="en-US" sz="2800" b="1" dirty="0">
                <a:solidFill>
                  <a:srgbClr val="0070C0"/>
                </a:solidFill>
                <a:latin typeface="微软雅黑" panose="020B0503020204020204" pitchFamily="34" charset="-122"/>
                <a:ea typeface="微软雅黑" panose="020B0503020204020204" pitchFamily="34" charset="-122"/>
                <a:cs typeface="+mn-cs"/>
                <a:sym typeface="+mn-ea"/>
              </a:rPr>
              <a:t>、基本功能</a:t>
            </a:r>
            <a:endParaRPr lang="zh-CN" altLang="en-US" sz="2800" b="1" dirty="0">
              <a:solidFill>
                <a:srgbClr val="0070C0"/>
              </a:solidFill>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0" y="1412775"/>
            <a:ext cx="9144000" cy="1879055"/>
          </a:xfrm>
          <a:prstGeom prst="rect">
            <a:avLst/>
          </a:prstGeom>
          <a:solidFill>
            <a:srgbClr val="0070C0"/>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5" name="矩形 4"/>
          <p:cNvSpPr/>
          <p:nvPr/>
        </p:nvSpPr>
        <p:spPr>
          <a:xfrm>
            <a:off x="759460" y="1910715"/>
            <a:ext cx="7599045" cy="1031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lnSpc>
                <a:spcPts val="3000"/>
              </a:lnSpc>
              <a:spcBef>
                <a:spcPct val="20000"/>
              </a:spcBef>
              <a:buClr>
                <a:srgbClr val="002575"/>
              </a:buClr>
            </a:pPr>
            <a:r>
              <a:rPr lang="zh-CN" altLang="en-US" sz="4000" b="1" dirty="0" smtClean="0">
                <a:solidFill>
                  <a:schemeClr val="bg1"/>
                </a:solidFill>
                <a:latin typeface="微软雅黑" panose="020B0503020204020204" pitchFamily="34" charset="-122"/>
                <a:ea typeface="微软雅黑" panose="020B0503020204020204" pitchFamily="34" charset="-122"/>
                <a:sym typeface="+mn-ea"/>
              </a:rPr>
              <a:t> 总库产品应用价值分析及探讨</a:t>
            </a:r>
            <a:endParaRPr lang="zh-CN" altLang="en-US" sz="4000" b="1" dirty="0" smtClean="0">
              <a:solidFill>
                <a:schemeClr val="bg1"/>
              </a:solidFill>
              <a:latin typeface="微软雅黑" panose="020B0503020204020204" pitchFamily="34" charset="-122"/>
              <a:ea typeface="微软雅黑" panose="020B0503020204020204" pitchFamily="34" charset="-122"/>
              <a:cs typeface="+mj-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750" fill="hold"/>
                                        <p:tgtEl>
                                          <p:spTgt spid="5"/>
                                        </p:tgtEl>
                                        <p:attrNameLst>
                                          <p:attrName>ppt_w</p:attrName>
                                        </p:attrNameLst>
                                      </p:cBhvr>
                                      <p:tavLst>
                                        <p:tav tm="0">
                                          <p:val>
                                            <p:fltVal val="0"/>
                                          </p:val>
                                        </p:tav>
                                        <p:tav tm="100000">
                                          <p:val>
                                            <p:strVal val="#ppt_w"/>
                                          </p:val>
                                        </p:tav>
                                      </p:tavLst>
                                    </p:anim>
                                    <p:anim calcmode="lin" valueType="num">
                                      <p:cBhvr>
                                        <p:cTn id="8" dur="750" fill="hold"/>
                                        <p:tgtEl>
                                          <p:spTgt spid="5"/>
                                        </p:tgtEl>
                                        <p:attrNameLst>
                                          <p:attrName>ppt_h</p:attrName>
                                        </p:attrNameLst>
                                      </p:cBhvr>
                                      <p:tavLst>
                                        <p:tav tm="0">
                                          <p:val>
                                            <p:fltVal val="0"/>
                                          </p:val>
                                        </p:tav>
                                        <p:tav tm="100000">
                                          <p:val>
                                            <p:strVal val="#ppt_h"/>
                                          </p:val>
                                        </p:tav>
                                      </p:tavLst>
                                    </p:anim>
                                    <p:animEffect transition="in" filter="fade">
                                      <p:cBhvr>
                                        <p:cTn id="9"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0" y="1412775"/>
            <a:ext cx="9144000" cy="1879055"/>
          </a:xfrm>
          <a:prstGeom prst="rect">
            <a:avLst/>
          </a:prstGeom>
          <a:solidFill>
            <a:srgbClr val="0070C0"/>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5" name="矩形 4"/>
          <p:cNvSpPr/>
          <p:nvPr/>
        </p:nvSpPr>
        <p:spPr>
          <a:xfrm>
            <a:off x="759460" y="1910715"/>
            <a:ext cx="7599045" cy="1031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lnSpc>
                <a:spcPts val="3000"/>
              </a:lnSpc>
              <a:spcBef>
                <a:spcPct val="20000"/>
              </a:spcBef>
              <a:buClr>
                <a:srgbClr val="002575"/>
              </a:buClr>
            </a:pPr>
            <a:r>
              <a:rPr lang="zh-CN" altLang="en-US" sz="4000" b="1" dirty="0" smtClean="0">
                <a:solidFill>
                  <a:schemeClr val="bg1"/>
                </a:solidFill>
                <a:latin typeface="微软雅黑" panose="020B0503020204020204" pitchFamily="34" charset="-122"/>
                <a:ea typeface="微软雅黑" panose="020B0503020204020204" pitchFamily="34" charset="-122"/>
                <a:sym typeface="+mn-ea"/>
              </a:rPr>
              <a:t>源数据库产品体系及出版特点</a:t>
            </a:r>
            <a:endParaRPr lang="zh-CN" altLang="en-US" sz="4000" b="1" dirty="0" smtClean="0">
              <a:solidFill>
                <a:schemeClr val="bg1"/>
              </a:solidFill>
              <a:latin typeface="微软雅黑" panose="020B0503020204020204" pitchFamily="34" charset="-122"/>
              <a:ea typeface="微软雅黑" panose="020B0503020204020204" pitchFamily="34" charset="-122"/>
              <a:cs typeface="+mj-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750" fill="hold"/>
                                        <p:tgtEl>
                                          <p:spTgt spid="5"/>
                                        </p:tgtEl>
                                        <p:attrNameLst>
                                          <p:attrName>ppt_w</p:attrName>
                                        </p:attrNameLst>
                                      </p:cBhvr>
                                      <p:tavLst>
                                        <p:tav tm="0">
                                          <p:val>
                                            <p:fltVal val="0"/>
                                          </p:val>
                                        </p:tav>
                                        <p:tav tm="100000">
                                          <p:val>
                                            <p:strVal val="#ppt_w"/>
                                          </p:val>
                                        </p:tav>
                                      </p:tavLst>
                                    </p:anim>
                                    <p:anim calcmode="lin" valueType="num">
                                      <p:cBhvr>
                                        <p:cTn id="8" dur="750" fill="hold"/>
                                        <p:tgtEl>
                                          <p:spTgt spid="5"/>
                                        </p:tgtEl>
                                        <p:attrNameLst>
                                          <p:attrName>ppt_h</p:attrName>
                                        </p:attrNameLst>
                                      </p:cBhvr>
                                      <p:tavLst>
                                        <p:tav tm="0">
                                          <p:val>
                                            <p:fltVal val="0"/>
                                          </p:val>
                                        </p:tav>
                                        <p:tav tm="100000">
                                          <p:val>
                                            <p:strVal val="#ppt_h"/>
                                          </p:val>
                                        </p:tav>
                                      </p:tavLst>
                                    </p:anim>
                                    <p:animEffect transition="in" filter="fade">
                                      <p:cBhvr>
                                        <p:cTn id="9"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79512" y="627534"/>
            <a:ext cx="3168352" cy="0"/>
          </a:xfrm>
          <a:prstGeom prst="line">
            <a:avLst/>
          </a:prstGeom>
        </p:spPr>
        <p:style>
          <a:lnRef idx="1">
            <a:schemeClr val="accent4"/>
          </a:lnRef>
          <a:fillRef idx="0">
            <a:schemeClr val="accent4"/>
          </a:fillRef>
          <a:effectRef idx="0">
            <a:schemeClr val="accent4"/>
          </a:effectRef>
          <a:fontRef idx="minor">
            <a:schemeClr val="tx1"/>
          </a:fontRef>
        </p:style>
      </p:cxnSp>
      <p:sp>
        <p:nvSpPr>
          <p:cNvPr id="5" name="标题 1"/>
          <p:cNvSpPr txBox="1"/>
          <p:nvPr/>
        </p:nvSpPr>
        <p:spPr bwMode="auto">
          <a:xfrm>
            <a:off x="264160" y="123190"/>
            <a:ext cx="3083560" cy="44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2600">
                <a:solidFill>
                  <a:srgbClr val="1D5AAC"/>
                </a:solidFill>
                <a:latin typeface="+mj-lt"/>
                <a:ea typeface="+mj-ea"/>
                <a:cs typeface="+mj-cs"/>
              </a:defRPr>
            </a:lvl1pPr>
            <a:lvl2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5pPr>
            <a:lvl6pPr marL="4572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6pPr>
            <a:lvl7pPr marL="9144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7pPr>
            <a:lvl8pPr marL="13716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8pPr>
            <a:lvl9pPr marL="18288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9pPr>
          </a:lstStyle>
          <a:p>
            <a:pPr algn="l" eaLnBrk="1" hangingPunct="1"/>
            <a:r>
              <a:rPr lang="zh-CN" altLang="en-US" sz="2800" b="1" kern="0" dirty="0" smtClean="0">
                <a:solidFill>
                  <a:srgbClr val="1B539D"/>
                </a:solidFill>
                <a:latin typeface="微软雅黑" panose="020B0503020204020204" pitchFamily="34" charset="-122"/>
                <a:ea typeface="微软雅黑" panose="020B0503020204020204" pitchFamily="34" charset="-122"/>
              </a:rPr>
              <a:t>一、行业应用</a:t>
            </a:r>
            <a:endParaRPr lang="zh-CN" altLang="en-US" sz="2800" b="1" kern="0" dirty="0" smtClean="0">
              <a:solidFill>
                <a:srgbClr val="1B539D"/>
              </a:solidFill>
              <a:latin typeface="微软雅黑" panose="020B0503020204020204" pitchFamily="34" charset="-122"/>
              <a:ea typeface="微软雅黑" panose="020B0503020204020204" pitchFamily="34" charset="-122"/>
            </a:endParaRPr>
          </a:p>
        </p:txBody>
      </p:sp>
      <p:sp>
        <p:nvSpPr>
          <p:cNvPr id="29" name="KSO_GI1"/>
          <p:cNvSpPr/>
          <p:nvPr/>
        </p:nvSpPr>
        <p:spPr bwMode="auto">
          <a:xfrm>
            <a:off x="530225" y="911860"/>
            <a:ext cx="8131810" cy="2678430"/>
          </a:xfrm>
          <a:prstGeom prst="rect">
            <a:avLst/>
          </a:prstGeom>
          <a:ln>
            <a:noFill/>
            <a:prstDash val="dash"/>
          </a:ln>
        </p:spPr>
        <p:txBody>
          <a:bodyPr wrap="square" lIns="108000" tIns="108000" rIns="108000" bIns="108000">
            <a:noAutofit/>
          </a:bodyPr>
          <a:lstStyle/>
          <a:p>
            <a:pPr eaLnBrk="0" hangingPunct="0">
              <a:lnSpc>
                <a:spcPct val="150000"/>
              </a:lnSpc>
            </a:pPr>
            <a:r>
              <a:rPr lang="zh-CN" altLang="en-US" sz="2000" b="1" kern="0" dirty="0" smtClean="0">
                <a:solidFill>
                  <a:srgbClr val="1B539D"/>
                </a:solidFill>
                <a:latin typeface="宋体" panose="02010600030101010101" pitchFamily="2" charset="-122"/>
                <a:ea typeface="宋体" panose="02010600030101010101" pitchFamily="2" charset="-122"/>
                <a:sym typeface="+mn-ea"/>
              </a:rPr>
              <a:t>支持面向不同领域的快速全面查询与分析：</a:t>
            </a:r>
            <a:endParaRPr lang="zh-CN" altLang="en-US" sz="2000" b="1" kern="0" dirty="0" smtClean="0">
              <a:solidFill>
                <a:srgbClr val="1B539D"/>
              </a:solidFill>
              <a:latin typeface="宋体" panose="02010600030101010101" pitchFamily="2" charset="-122"/>
              <a:ea typeface="宋体" panose="02010600030101010101" pitchFamily="2" charset="-122"/>
              <a:sym typeface="+mn-ea"/>
            </a:endParaRPr>
          </a:p>
          <a:p>
            <a:pPr marL="342900" indent="-342900" algn="l">
              <a:lnSpc>
                <a:spcPct val="150000"/>
              </a:lnSpc>
              <a:spcBef>
                <a:spcPts val="600"/>
              </a:spcBef>
              <a:buClr>
                <a:schemeClr val="accent1"/>
              </a:buClr>
              <a:buSzPct val="80000"/>
              <a:buFont typeface="Wingdings 2" panose="05020102010507070707" pitchFamily="2" charset="2"/>
              <a:buChar char=""/>
            </a:pPr>
            <a:r>
              <a:rPr lang="zh-CN" altLang="en-US" sz="2000" dirty="0">
                <a:solidFill>
                  <a:schemeClr val="accent1"/>
                </a:solidFill>
                <a:sym typeface="+mn-ea"/>
              </a:rPr>
              <a:t>十专辑168专题统一分类，快速满足特定行业领域的文献查询需求；</a:t>
            </a:r>
            <a:endParaRPr lang="zh-CN" altLang="en-US" sz="2000" dirty="0">
              <a:solidFill>
                <a:schemeClr val="accent1"/>
              </a:solidFill>
              <a:sym typeface="+mn-ea"/>
            </a:endParaRPr>
          </a:p>
          <a:p>
            <a:pPr marL="342900" indent="-342900" algn="l">
              <a:lnSpc>
                <a:spcPct val="150000"/>
              </a:lnSpc>
              <a:spcBef>
                <a:spcPts val="600"/>
              </a:spcBef>
              <a:buClr>
                <a:schemeClr val="accent1"/>
              </a:buClr>
              <a:buSzPct val="80000"/>
              <a:buFont typeface="Wingdings 2" panose="05020102010507070707" pitchFamily="2" charset="2"/>
              <a:buChar char=""/>
            </a:pPr>
            <a:r>
              <a:rPr lang="zh-CN" altLang="en-US" sz="2000" dirty="0">
                <a:solidFill>
                  <a:schemeClr val="accent1"/>
                </a:solidFill>
                <a:sym typeface="+mn-ea"/>
              </a:rPr>
              <a:t>多资源类型整合，一览式分析；</a:t>
            </a:r>
            <a:endParaRPr lang="zh-CN" altLang="en-US" sz="2000" dirty="0">
              <a:solidFill>
                <a:schemeClr val="accent1"/>
              </a:solidFill>
              <a:sym typeface="+mn-ea"/>
            </a:endParaRPr>
          </a:p>
          <a:p>
            <a:pPr marL="342900" indent="-342900" algn="l">
              <a:lnSpc>
                <a:spcPct val="150000"/>
              </a:lnSpc>
              <a:spcBef>
                <a:spcPts val="600"/>
              </a:spcBef>
              <a:buClr>
                <a:schemeClr val="accent1"/>
              </a:buClr>
              <a:buSzPct val="80000"/>
              <a:buFont typeface="Wingdings 2" panose="05020102010507070707" pitchFamily="2" charset="2"/>
              <a:buChar char=""/>
            </a:pPr>
            <a:r>
              <a:rPr lang="zh-CN" altLang="en-US" sz="2000" dirty="0">
                <a:solidFill>
                  <a:schemeClr val="accent1"/>
                </a:solidFill>
                <a:sym typeface="+mn-ea"/>
              </a:rPr>
              <a:t>关键词、机构可视化分析；</a:t>
            </a:r>
            <a:endParaRPr lang="zh-CN" altLang="en-US" sz="2000" dirty="0">
              <a:solidFill>
                <a:schemeClr val="accent1"/>
              </a:solidFill>
              <a:sym typeface="+mn-ea"/>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79512" y="627534"/>
            <a:ext cx="3168352" cy="0"/>
          </a:xfrm>
          <a:prstGeom prst="line">
            <a:avLst/>
          </a:prstGeom>
        </p:spPr>
        <p:style>
          <a:lnRef idx="1">
            <a:schemeClr val="accent4"/>
          </a:lnRef>
          <a:fillRef idx="0">
            <a:schemeClr val="accent4"/>
          </a:fillRef>
          <a:effectRef idx="0">
            <a:schemeClr val="accent4"/>
          </a:effectRef>
          <a:fontRef idx="minor">
            <a:schemeClr val="tx1"/>
          </a:fontRef>
        </p:style>
      </p:cxnSp>
      <p:sp>
        <p:nvSpPr>
          <p:cNvPr id="5" name="标题 1"/>
          <p:cNvSpPr txBox="1"/>
          <p:nvPr/>
        </p:nvSpPr>
        <p:spPr bwMode="auto">
          <a:xfrm>
            <a:off x="264160" y="123190"/>
            <a:ext cx="3083560" cy="44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2600">
                <a:solidFill>
                  <a:srgbClr val="1D5AAC"/>
                </a:solidFill>
                <a:latin typeface="+mj-lt"/>
                <a:ea typeface="+mj-ea"/>
                <a:cs typeface="+mj-cs"/>
              </a:defRPr>
            </a:lvl1pPr>
            <a:lvl2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5pPr>
            <a:lvl6pPr marL="4572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6pPr>
            <a:lvl7pPr marL="9144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7pPr>
            <a:lvl8pPr marL="13716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8pPr>
            <a:lvl9pPr marL="18288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9pPr>
          </a:lstStyle>
          <a:p>
            <a:pPr algn="l" eaLnBrk="1" hangingPunct="1"/>
            <a:r>
              <a:rPr lang="zh-CN" altLang="en-US" sz="2800" b="1" kern="0" dirty="0" smtClean="0">
                <a:solidFill>
                  <a:srgbClr val="1B539D"/>
                </a:solidFill>
                <a:latin typeface="微软雅黑" panose="020B0503020204020204" pitchFamily="34" charset="-122"/>
                <a:ea typeface="微软雅黑" panose="020B0503020204020204" pitchFamily="34" charset="-122"/>
              </a:rPr>
              <a:t>一、行业应用</a:t>
            </a:r>
            <a:endParaRPr lang="zh-CN" altLang="en-US" sz="2800" b="1" kern="0" dirty="0" smtClean="0">
              <a:solidFill>
                <a:srgbClr val="1B539D"/>
              </a:solidFill>
              <a:latin typeface="微软雅黑" panose="020B0503020204020204" pitchFamily="34" charset="-122"/>
              <a:ea typeface="微软雅黑" panose="020B0503020204020204" pitchFamily="34" charset="-122"/>
            </a:endParaRPr>
          </a:p>
        </p:txBody>
      </p:sp>
      <p:sp>
        <p:nvSpPr>
          <p:cNvPr id="29" name="KSO_GI1"/>
          <p:cNvSpPr/>
          <p:nvPr/>
        </p:nvSpPr>
        <p:spPr bwMode="auto">
          <a:xfrm>
            <a:off x="530225" y="911860"/>
            <a:ext cx="7963535" cy="1573530"/>
          </a:xfrm>
          <a:prstGeom prst="rect">
            <a:avLst/>
          </a:prstGeom>
          <a:ln>
            <a:solidFill>
              <a:schemeClr val="tx1"/>
            </a:solidFill>
            <a:prstDash val="dash"/>
          </a:ln>
        </p:spPr>
        <p:txBody>
          <a:bodyPr wrap="square" lIns="108000" tIns="108000" rIns="108000" bIns="108000">
            <a:noAutofit/>
          </a:bodyPr>
          <a:lstStyle/>
          <a:p>
            <a:pPr eaLnBrk="0" hangingPunct="0"/>
            <a:r>
              <a:rPr lang="zh-CN" altLang="en-US" kern="0" dirty="0" smtClean="0">
                <a:solidFill>
                  <a:srgbClr val="1B539D"/>
                </a:solidFill>
                <a:latin typeface="宋体" panose="02010600030101010101" pitchFamily="2" charset="-122"/>
                <a:ea typeface="宋体" panose="02010600030101010101" pitchFamily="2" charset="-122"/>
                <a:sym typeface="+mn-ea"/>
              </a:rPr>
              <a:t>支持面向具体领域的快速全面查询与分析：</a:t>
            </a:r>
            <a:endParaRPr lang="zh-CN" altLang="en-US" kern="0" dirty="0" smtClean="0">
              <a:solidFill>
                <a:srgbClr val="1B539D"/>
              </a:solidFill>
              <a:latin typeface="宋体" panose="02010600030101010101" pitchFamily="2" charset="-122"/>
              <a:ea typeface="宋体" panose="02010600030101010101" pitchFamily="2" charset="-122"/>
              <a:sym typeface="+mn-ea"/>
            </a:endParaRPr>
          </a:p>
          <a:p>
            <a:pPr marL="285750" indent="-285750" eaLnBrk="0" hangingPunct="0">
              <a:buFont typeface="Wingdings" panose="05000000000000000000" charset="0"/>
              <a:buChar char="ü"/>
            </a:pPr>
            <a:r>
              <a:rPr lang="zh-CN" altLang="en-US" kern="0" dirty="0" smtClean="0">
                <a:solidFill>
                  <a:srgbClr val="1B539D"/>
                </a:solidFill>
                <a:latin typeface="宋体" panose="02010600030101010101" pitchFamily="2" charset="-122"/>
                <a:ea typeface="宋体" panose="02010600030101010101" pitchFamily="2" charset="-122"/>
                <a:sym typeface="+mn-ea"/>
              </a:rPr>
              <a:t>十专辑</a:t>
            </a:r>
            <a:r>
              <a:rPr lang="en-US" altLang="zh-CN" kern="0" dirty="0" smtClean="0">
                <a:solidFill>
                  <a:srgbClr val="1B539D"/>
                </a:solidFill>
                <a:latin typeface="宋体" panose="02010600030101010101" pitchFamily="2" charset="-122"/>
                <a:ea typeface="宋体" panose="02010600030101010101" pitchFamily="2" charset="-122"/>
                <a:sym typeface="+mn-ea"/>
              </a:rPr>
              <a:t>168</a:t>
            </a:r>
            <a:r>
              <a:rPr lang="zh-CN" altLang="en-US" kern="0" dirty="0" smtClean="0">
                <a:solidFill>
                  <a:srgbClr val="1B539D"/>
                </a:solidFill>
                <a:latin typeface="宋体" panose="02010600030101010101" pitchFamily="2" charset="-122"/>
                <a:ea typeface="宋体" panose="02010600030101010101" pitchFamily="2" charset="-122"/>
                <a:sym typeface="+mn-ea"/>
              </a:rPr>
              <a:t>专题统一分类，快速满足特定行业领域的文献查询需求；</a:t>
            </a:r>
            <a:endParaRPr lang="zh-CN" altLang="en-US" kern="0" dirty="0" smtClean="0">
              <a:solidFill>
                <a:srgbClr val="1B539D"/>
              </a:solidFill>
              <a:latin typeface="宋体" panose="02010600030101010101" pitchFamily="2" charset="-122"/>
              <a:ea typeface="宋体" panose="02010600030101010101" pitchFamily="2" charset="-122"/>
              <a:sym typeface="+mn-ea"/>
            </a:endParaRPr>
          </a:p>
          <a:p>
            <a:pPr marL="285750" indent="-285750" eaLnBrk="0" hangingPunct="0">
              <a:buFont typeface="Wingdings" panose="05000000000000000000" charset="0"/>
              <a:buChar char="ü"/>
            </a:pPr>
            <a:r>
              <a:rPr lang="zh-CN" altLang="en-US" kern="0" dirty="0" smtClean="0">
                <a:solidFill>
                  <a:srgbClr val="1B539D"/>
                </a:solidFill>
                <a:latin typeface="宋体" panose="02010600030101010101" pitchFamily="2" charset="-122"/>
                <a:ea typeface="宋体" panose="02010600030101010101" pitchFamily="2" charset="-122"/>
                <a:sym typeface="+mn-ea"/>
              </a:rPr>
              <a:t>多资源类型整合，一览式分析；</a:t>
            </a:r>
            <a:endParaRPr lang="zh-CN" altLang="en-US" kern="0" dirty="0" smtClean="0">
              <a:solidFill>
                <a:srgbClr val="1B539D"/>
              </a:solidFill>
              <a:latin typeface="宋体" panose="02010600030101010101" pitchFamily="2" charset="-122"/>
              <a:ea typeface="宋体" panose="02010600030101010101" pitchFamily="2" charset="-122"/>
              <a:sym typeface="+mn-ea"/>
            </a:endParaRPr>
          </a:p>
          <a:p>
            <a:pPr marL="285750" indent="-285750" eaLnBrk="0" hangingPunct="0">
              <a:buFont typeface="Wingdings" panose="05000000000000000000" charset="0"/>
              <a:buChar char="ü"/>
            </a:pPr>
            <a:r>
              <a:rPr lang="zh-CN" altLang="en-US" kern="0" dirty="0" smtClean="0">
                <a:solidFill>
                  <a:srgbClr val="1B539D"/>
                </a:solidFill>
                <a:latin typeface="宋体" panose="02010600030101010101" pitchFamily="2" charset="-122"/>
                <a:ea typeface="宋体" panose="02010600030101010101" pitchFamily="2" charset="-122"/>
                <a:sym typeface="+mn-ea"/>
              </a:rPr>
              <a:t>关键词、机构可视化分析；</a:t>
            </a:r>
            <a:endParaRPr lang="zh-CN" altLang="en-US" kern="0" dirty="0" smtClean="0">
              <a:solidFill>
                <a:srgbClr val="1B539D"/>
              </a:solidFill>
              <a:latin typeface="宋体" panose="02010600030101010101" pitchFamily="2" charset="-122"/>
              <a:ea typeface="宋体" panose="02010600030101010101" pitchFamily="2" charset="-122"/>
              <a:sym typeface="+mn-ea"/>
            </a:endParaRPr>
          </a:p>
        </p:txBody>
      </p:sp>
      <p:pic>
        <p:nvPicPr>
          <p:cNvPr id="2" name="图片 1"/>
          <p:cNvPicPr>
            <a:picLocks noChangeAspect="1"/>
          </p:cNvPicPr>
          <p:nvPr/>
        </p:nvPicPr>
        <p:blipFill>
          <a:blip r:embed="rId1"/>
          <a:stretch>
            <a:fillRect/>
          </a:stretch>
        </p:blipFill>
        <p:spPr>
          <a:xfrm>
            <a:off x="1905" y="472440"/>
            <a:ext cx="9109710" cy="4363085"/>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79512" y="627534"/>
            <a:ext cx="3168352" cy="0"/>
          </a:xfrm>
          <a:prstGeom prst="line">
            <a:avLst/>
          </a:prstGeom>
        </p:spPr>
        <p:style>
          <a:lnRef idx="1">
            <a:schemeClr val="accent4"/>
          </a:lnRef>
          <a:fillRef idx="0">
            <a:schemeClr val="accent4"/>
          </a:fillRef>
          <a:effectRef idx="0">
            <a:schemeClr val="accent4"/>
          </a:effectRef>
          <a:fontRef idx="minor">
            <a:schemeClr val="tx1"/>
          </a:fontRef>
        </p:style>
      </p:cxnSp>
      <p:sp>
        <p:nvSpPr>
          <p:cNvPr id="5" name="标题 1"/>
          <p:cNvSpPr txBox="1"/>
          <p:nvPr/>
        </p:nvSpPr>
        <p:spPr bwMode="auto">
          <a:xfrm>
            <a:off x="264160" y="123190"/>
            <a:ext cx="3083560" cy="44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2600">
                <a:solidFill>
                  <a:srgbClr val="1D5AAC"/>
                </a:solidFill>
                <a:latin typeface="+mj-lt"/>
                <a:ea typeface="+mj-ea"/>
                <a:cs typeface="+mj-cs"/>
              </a:defRPr>
            </a:lvl1pPr>
            <a:lvl2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5pPr>
            <a:lvl6pPr marL="4572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6pPr>
            <a:lvl7pPr marL="9144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7pPr>
            <a:lvl8pPr marL="13716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8pPr>
            <a:lvl9pPr marL="18288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9pPr>
          </a:lstStyle>
          <a:p>
            <a:pPr algn="l" eaLnBrk="1" hangingPunct="1"/>
            <a:r>
              <a:rPr lang="zh-CN" altLang="en-US" sz="2800" b="1" kern="0" dirty="0" smtClean="0">
                <a:solidFill>
                  <a:srgbClr val="1B539D"/>
                </a:solidFill>
                <a:latin typeface="微软雅黑" panose="020B0503020204020204" pitchFamily="34" charset="-122"/>
                <a:ea typeface="微软雅黑" panose="020B0503020204020204" pitchFamily="34" charset="-122"/>
              </a:rPr>
              <a:t>一、行业应用</a:t>
            </a:r>
            <a:endParaRPr lang="zh-CN" altLang="en-US" sz="2800" b="1" kern="0" dirty="0" smtClean="0">
              <a:solidFill>
                <a:srgbClr val="1B539D"/>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79705" y="283210"/>
            <a:ext cx="8801735" cy="4577715"/>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79512" y="627534"/>
            <a:ext cx="3168352" cy="0"/>
          </a:xfrm>
          <a:prstGeom prst="line">
            <a:avLst/>
          </a:prstGeom>
        </p:spPr>
        <p:style>
          <a:lnRef idx="1">
            <a:schemeClr val="accent4"/>
          </a:lnRef>
          <a:fillRef idx="0">
            <a:schemeClr val="accent4"/>
          </a:fillRef>
          <a:effectRef idx="0">
            <a:schemeClr val="accent4"/>
          </a:effectRef>
          <a:fontRef idx="minor">
            <a:schemeClr val="tx1"/>
          </a:fontRef>
        </p:style>
      </p:cxnSp>
      <p:sp>
        <p:nvSpPr>
          <p:cNvPr id="5" name="标题 1"/>
          <p:cNvSpPr txBox="1"/>
          <p:nvPr/>
        </p:nvSpPr>
        <p:spPr bwMode="auto">
          <a:xfrm>
            <a:off x="264160" y="123190"/>
            <a:ext cx="3083560" cy="44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2600">
                <a:solidFill>
                  <a:srgbClr val="1D5AAC"/>
                </a:solidFill>
                <a:latin typeface="+mj-lt"/>
                <a:ea typeface="+mj-ea"/>
                <a:cs typeface="+mj-cs"/>
              </a:defRPr>
            </a:lvl1pPr>
            <a:lvl2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5pPr>
            <a:lvl6pPr marL="4572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6pPr>
            <a:lvl7pPr marL="9144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7pPr>
            <a:lvl8pPr marL="13716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8pPr>
            <a:lvl9pPr marL="18288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9pPr>
          </a:lstStyle>
          <a:p>
            <a:pPr algn="l" eaLnBrk="1" hangingPunct="1"/>
            <a:r>
              <a:rPr lang="zh-CN" altLang="en-US" sz="2800" b="1" kern="0" dirty="0" smtClean="0">
                <a:solidFill>
                  <a:srgbClr val="1B539D"/>
                </a:solidFill>
                <a:latin typeface="微软雅黑" panose="020B0503020204020204" pitchFamily="34" charset="-122"/>
                <a:ea typeface="微软雅黑" panose="020B0503020204020204" pitchFamily="34" charset="-122"/>
              </a:rPr>
              <a:t>一、行业应用</a:t>
            </a:r>
            <a:endParaRPr lang="zh-CN" altLang="en-US" sz="2800" b="1" kern="0" dirty="0" smtClean="0">
              <a:solidFill>
                <a:srgbClr val="1B539D"/>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179705" y="400685"/>
            <a:ext cx="8731250" cy="4599305"/>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79512" y="627534"/>
            <a:ext cx="3168352" cy="0"/>
          </a:xfrm>
          <a:prstGeom prst="line">
            <a:avLst/>
          </a:prstGeom>
        </p:spPr>
        <p:style>
          <a:lnRef idx="1">
            <a:schemeClr val="accent4"/>
          </a:lnRef>
          <a:fillRef idx="0">
            <a:schemeClr val="accent4"/>
          </a:fillRef>
          <a:effectRef idx="0">
            <a:schemeClr val="accent4"/>
          </a:effectRef>
          <a:fontRef idx="minor">
            <a:schemeClr val="tx1"/>
          </a:fontRef>
        </p:style>
      </p:cxnSp>
      <p:sp>
        <p:nvSpPr>
          <p:cNvPr id="5" name="标题 1"/>
          <p:cNvSpPr txBox="1"/>
          <p:nvPr/>
        </p:nvSpPr>
        <p:spPr bwMode="auto">
          <a:xfrm>
            <a:off x="264160" y="123190"/>
            <a:ext cx="3083560" cy="44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2600">
                <a:solidFill>
                  <a:srgbClr val="1D5AAC"/>
                </a:solidFill>
                <a:latin typeface="+mj-lt"/>
                <a:ea typeface="+mj-ea"/>
                <a:cs typeface="+mj-cs"/>
              </a:defRPr>
            </a:lvl1pPr>
            <a:lvl2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5pPr>
            <a:lvl6pPr marL="4572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6pPr>
            <a:lvl7pPr marL="9144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7pPr>
            <a:lvl8pPr marL="13716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8pPr>
            <a:lvl9pPr marL="18288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9pPr>
          </a:lstStyle>
          <a:p>
            <a:pPr algn="l" eaLnBrk="1" hangingPunct="1"/>
            <a:r>
              <a:rPr lang="zh-CN" altLang="en-US" sz="2800" b="1" kern="0" dirty="0" smtClean="0">
                <a:solidFill>
                  <a:srgbClr val="1B539D"/>
                </a:solidFill>
                <a:latin typeface="微软雅黑" panose="020B0503020204020204" pitchFamily="34" charset="-122"/>
                <a:ea typeface="微软雅黑" panose="020B0503020204020204" pitchFamily="34" charset="-122"/>
              </a:rPr>
              <a:t>一、行业应用</a:t>
            </a:r>
            <a:endParaRPr lang="zh-CN" altLang="en-US" sz="2800" b="1" kern="0" dirty="0" smtClean="0">
              <a:solidFill>
                <a:srgbClr val="1B539D"/>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264160" y="281940"/>
            <a:ext cx="8639175" cy="4578985"/>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79512" y="627534"/>
            <a:ext cx="3168352" cy="0"/>
          </a:xfrm>
          <a:prstGeom prst="line">
            <a:avLst/>
          </a:prstGeom>
        </p:spPr>
        <p:style>
          <a:lnRef idx="1">
            <a:schemeClr val="accent4"/>
          </a:lnRef>
          <a:fillRef idx="0">
            <a:schemeClr val="accent4"/>
          </a:fillRef>
          <a:effectRef idx="0">
            <a:schemeClr val="accent4"/>
          </a:effectRef>
          <a:fontRef idx="minor">
            <a:schemeClr val="tx1"/>
          </a:fontRef>
        </p:style>
      </p:cxnSp>
      <p:sp>
        <p:nvSpPr>
          <p:cNvPr id="5" name="标题 1"/>
          <p:cNvSpPr txBox="1"/>
          <p:nvPr/>
        </p:nvSpPr>
        <p:spPr bwMode="auto">
          <a:xfrm>
            <a:off x="264160" y="123190"/>
            <a:ext cx="3083560" cy="44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2600">
                <a:solidFill>
                  <a:srgbClr val="1D5AAC"/>
                </a:solidFill>
                <a:latin typeface="+mj-lt"/>
                <a:ea typeface="+mj-ea"/>
                <a:cs typeface="+mj-cs"/>
              </a:defRPr>
            </a:lvl1pPr>
            <a:lvl2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5pPr>
            <a:lvl6pPr marL="4572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6pPr>
            <a:lvl7pPr marL="9144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7pPr>
            <a:lvl8pPr marL="13716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8pPr>
            <a:lvl9pPr marL="18288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9pPr>
          </a:lstStyle>
          <a:p>
            <a:pPr algn="l" eaLnBrk="1" hangingPunct="1"/>
            <a:r>
              <a:rPr lang="zh-CN" altLang="en-US" sz="2800" b="1" kern="0" dirty="0" smtClean="0">
                <a:solidFill>
                  <a:srgbClr val="1B539D"/>
                </a:solidFill>
                <a:latin typeface="微软雅黑" panose="020B0503020204020204" pitchFamily="34" charset="-122"/>
                <a:ea typeface="微软雅黑" panose="020B0503020204020204" pitchFamily="34" charset="-122"/>
              </a:rPr>
              <a:t>一、行业应用</a:t>
            </a:r>
            <a:endParaRPr lang="zh-CN" altLang="en-US" sz="2800" b="1" kern="0" dirty="0" smtClean="0">
              <a:solidFill>
                <a:srgbClr val="1B539D"/>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264160" y="444500"/>
            <a:ext cx="8592820" cy="4511675"/>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79512" y="627534"/>
            <a:ext cx="3168352" cy="0"/>
          </a:xfrm>
          <a:prstGeom prst="line">
            <a:avLst/>
          </a:prstGeom>
        </p:spPr>
        <p:style>
          <a:lnRef idx="1">
            <a:schemeClr val="accent4"/>
          </a:lnRef>
          <a:fillRef idx="0">
            <a:schemeClr val="accent4"/>
          </a:fillRef>
          <a:effectRef idx="0">
            <a:schemeClr val="accent4"/>
          </a:effectRef>
          <a:fontRef idx="minor">
            <a:schemeClr val="tx1"/>
          </a:fontRef>
        </p:style>
      </p:cxnSp>
      <p:sp>
        <p:nvSpPr>
          <p:cNvPr id="5" name="标题 1"/>
          <p:cNvSpPr txBox="1"/>
          <p:nvPr/>
        </p:nvSpPr>
        <p:spPr bwMode="auto">
          <a:xfrm>
            <a:off x="264160" y="123190"/>
            <a:ext cx="3083560" cy="44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2600">
                <a:solidFill>
                  <a:srgbClr val="1D5AAC"/>
                </a:solidFill>
                <a:latin typeface="+mj-lt"/>
                <a:ea typeface="+mj-ea"/>
                <a:cs typeface="+mj-cs"/>
              </a:defRPr>
            </a:lvl1pPr>
            <a:lvl2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5pPr>
            <a:lvl6pPr marL="4572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6pPr>
            <a:lvl7pPr marL="9144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7pPr>
            <a:lvl8pPr marL="13716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8pPr>
            <a:lvl9pPr marL="18288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9pPr>
          </a:lstStyle>
          <a:p>
            <a:pPr algn="l" eaLnBrk="1" hangingPunct="1"/>
            <a:r>
              <a:rPr lang="zh-CN" altLang="en-US" sz="2800" b="1" kern="0" dirty="0" smtClean="0">
                <a:solidFill>
                  <a:srgbClr val="1B539D"/>
                </a:solidFill>
                <a:latin typeface="微软雅黑" panose="020B0503020204020204" pitchFamily="34" charset="-122"/>
                <a:ea typeface="微软雅黑" panose="020B0503020204020204" pitchFamily="34" charset="-122"/>
              </a:rPr>
              <a:t>一、行业应用</a:t>
            </a:r>
            <a:endParaRPr lang="zh-CN" altLang="en-US" sz="2800" b="1" kern="0" dirty="0" smtClean="0">
              <a:solidFill>
                <a:srgbClr val="1B539D"/>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198120" y="445770"/>
            <a:ext cx="8748395" cy="4589780"/>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文本占位符 35841"/>
          <p:cNvSpPr>
            <a:spLocks noGrp="1"/>
          </p:cNvSpPr>
          <p:nvPr>
            <p:ph idx="1"/>
          </p:nvPr>
        </p:nvSpPr>
        <p:spPr/>
        <p:txBody>
          <a:bodyPr anchor="t"/>
          <a:p>
            <a:pPr marL="0" lvl="0" indent="0" algn="l">
              <a:lnSpc>
                <a:spcPct val="150000"/>
              </a:lnSpc>
              <a:spcBef>
                <a:spcPts val="600"/>
              </a:spcBef>
              <a:buClr>
                <a:schemeClr val="accent1"/>
              </a:buClr>
              <a:buSzPct val="80000"/>
              <a:buNone/>
            </a:pPr>
            <a:r>
              <a:rPr lang="zh-CN" altLang="en-US" sz="2000" b="1" kern="0" dirty="0" smtClean="0">
                <a:solidFill>
                  <a:srgbClr val="1B539D"/>
                </a:solidFill>
                <a:latin typeface="宋体" panose="02010600030101010101" pitchFamily="2" charset="-122"/>
                <a:ea typeface="宋体" panose="02010600030101010101" pitchFamily="2" charset="-122"/>
                <a:sym typeface="+mn-ea"/>
              </a:rPr>
              <a:t>科研选题是科学研究的重要环节，需大量文献调研。</a:t>
            </a:r>
            <a:endParaRPr lang="zh-CN" altLang="en-US" sz="2000" b="1" kern="0" dirty="0" smtClean="0">
              <a:solidFill>
                <a:srgbClr val="1B539D"/>
              </a:solidFill>
              <a:latin typeface="宋体" panose="02010600030101010101" pitchFamily="2" charset="-122"/>
              <a:ea typeface="宋体" panose="02010600030101010101" pitchFamily="2" charset="-122"/>
              <a:sym typeface="+mn-ea"/>
            </a:endParaRPr>
          </a:p>
          <a:p>
            <a:pPr marL="0" lvl="0" indent="0" algn="l">
              <a:lnSpc>
                <a:spcPct val="150000"/>
              </a:lnSpc>
              <a:spcBef>
                <a:spcPts val="600"/>
              </a:spcBef>
              <a:buClr>
                <a:schemeClr val="accent1"/>
              </a:buClr>
              <a:buSzPct val="80000"/>
              <a:buFont typeface="Wingdings 2" panose="05020102010507070707" pitchFamily="2" charset="2"/>
              <a:buChar char=""/>
            </a:pPr>
            <a:r>
              <a:rPr lang="zh-CN" altLang="en-US" sz="1800" dirty="0">
                <a:solidFill>
                  <a:schemeClr val="accent1"/>
                </a:solidFill>
                <a:sym typeface="Arial" panose="020B0604020202020204" pitchFamily="34" charset="0"/>
              </a:rPr>
              <a:t>重点选读综述文献，高下载、高被引热度文献，行业专家文献；</a:t>
            </a:r>
            <a:endParaRPr lang="zh-CN" altLang="en-US" sz="1800" dirty="0">
              <a:solidFill>
                <a:schemeClr val="accent1"/>
              </a:solidFill>
              <a:sym typeface="Arial" panose="020B0604020202020204" pitchFamily="34" charset="0"/>
            </a:endParaRPr>
          </a:p>
          <a:p>
            <a:pPr marL="0" lvl="0" indent="0" algn="l">
              <a:lnSpc>
                <a:spcPct val="150000"/>
              </a:lnSpc>
              <a:spcBef>
                <a:spcPts val="600"/>
              </a:spcBef>
              <a:buClr>
                <a:schemeClr val="accent1"/>
              </a:buClr>
              <a:buSzPct val="80000"/>
              <a:buFont typeface="Wingdings 2" panose="05020102010507070707" pitchFamily="2" charset="2"/>
              <a:buChar char=""/>
            </a:pPr>
            <a:r>
              <a:rPr lang="zh-CN" altLang="en-US" sz="1800" dirty="0">
                <a:solidFill>
                  <a:schemeClr val="accent1"/>
                </a:solidFill>
                <a:sym typeface="Arial" panose="020B0604020202020204" pitchFamily="34" charset="0"/>
              </a:rPr>
              <a:t>某一领域的热点选题，结合交叉学科分析；</a:t>
            </a:r>
            <a:endParaRPr lang="zh-CN" altLang="en-US" sz="1800" dirty="0">
              <a:solidFill>
                <a:schemeClr val="accent1"/>
              </a:solidFill>
              <a:sym typeface="Arial" panose="020B0604020202020204" pitchFamily="34" charset="0"/>
            </a:endParaRPr>
          </a:p>
          <a:p>
            <a:pPr marL="0" lvl="0" indent="0" algn="l">
              <a:lnSpc>
                <a:spcPct val="150000"/>
              </a:lnSpc>
              <a:spcBef>
                <a:spcPts val="600"/>
              </a:spcBef>
              <a:buClr>
                <a:schemeClr val="accent1"/>
              </a:buClr>
              <a:buSzPct val="80000"/>
              <a:buFont typeface="Wingdings 2" panose="05020102010507070707" pitchFamily="2" charset="2"/>
              <a:buChar char=""/>
            </a:pPr>
            <a:r>
              <a:rPr lang="zh-CN" altLang="en-US" sz="1800" dirty="0">
                <a:solidFill>
                  <a:schemeClr val="accent1"/>
                </a:solidFill>
                <a:sym typeface="Arial" panose="020B0604020202020204" pitchFamily="34" charset="0"/>
              </a:rPr>
              <a:t>关注领域重要出版物；</a:t>
            </a:r>
            <a:endParaRPr lang="zh-CN" altLang="en-US" sz="1800" dirty="0">
              <a:solidFill>
                <a:schemeClr val="accent1"/>
              </a:solidFill>
              <a:sym typeface="Arial" panose="020B0604020202020204" pitchFamily="34" charset="0"/>
            </a:endParaRPr>
          </a:p>
          <a:p>
            <a:pPr marL="0" lvl="0" indent="0" algn="l">
              <a:lnSpc>
                <a:spcPct val="150000"/>
              </a:lnSpc>
              <a:spcBef>
                <a:spcPts val="600"/>
              </a:spcBef>
              <a:buClr>
                <a:schemeClr val="accent1"/>
              </a:buClr>
              <a:buSzPct val="80000"/>
              <a:buFont typeface="Wingdings 2" panose="05020102010507070707" pitchFamily="2" charset="2"/>
              <a:buChar char=""/>
            </a:pPr>
            <a:r>
              <a:rPr lang="zh-CN" altLang="en-US" sz="1800" dirty="0">
                <a:solidFill>
                  <a:schemeClr val="accent1"/>
                </a:solidFill>
                <a:sym typeface="Arial" panose="020B0604020202020204" pitchFamily="34" charset="0"/>
              </a:rPr>
              <a:t>可视化分析；</a:t>
            </a:r>
            <a:endParaRPr lang="zh-CN" altLang="en-US" sz="1800" dirty="0">
              <a:solidFill>
                <a:schemeClr val="accent1"/>
              </a:solidFill>
              <a:sym typeface="Arial" panose="020B0604020202020204" pitchFamily="34" charset="0"/>
            </a:endParaRPr>
          </a:p>
          <a:p>
            <a:pPr marL="0" lvl="0" indent="0" algn="l">
              <a:lnSpc>
                <a:spcPct val="150000"/>
              </a:lnSpc>
              <a:spcBef>
                <a:spcPts val="600"/>
              </a:spcBef>
              <a:buClr>
                <a:schemeClr val="accent1"/>
              </a:buClr>
              <a:buSzPct val="80000"/>
              <a:buFont typeface="Wingdings 2" panose="05020102010507070707" pitchFamily="2" charset="2"/>
              <a:buChar char=""/>
            </a:pPr>
            <a:r>
              <a:rPr lang="zh-CN" altLang="en-US" sz="1800" dirty="0">
                <a:solidFill>
                  <a:schemeClr val="accent1"/>
                </a:solidFill>
                <a:sym typeface="Arial" panose="020B0604020202020204" pitchFamily="34" charset="0"/>
              </a:rPr>
              <a:t>知网节推荐、主题指数；</a:t>
            </a:r>
            <a:endParaRPr lang="zh-CN" altLang="en-US" sz="1800" dirty="0">
              <a:solidFill>
                <a:schemeClr val="accent1"/>
              </a:solidFill>
              <a:sym typeface="Arial" panose="020B0604020202020204" pitchFamily="34" charset="0"/>
            </a:endParaRPr>
          </a:p>
        </p:txBody>
      </p:sp>
      <p:cxnSp>
        <p:nvCxnSpPr>
          <p:cNvPr id="3" name="直接连接符 2"/>
          <p:cNvCxnSpPr/>
          <p:nvPr/>
        </p:nvCxnSpPr>
        <p:spPr>
          <a:xfrm>
            <a:off x="46990" y="627380"/>
            <a:ext cx="3528695" cy="635"/>
          </a:xfrm>
          <a:prstGeom prst="line">
            <a:avLst/>
          </a:prstGeom>
        </p:spPr>
        <p:style>
          <a:lnRef idx="1">
            <a:schemeClr val="accent4"/>
          </a:lnRef>
          <a:fillRef idx="0">
            <a:schemeClr val="accent4"/>
          </a:fillRef>
          <a:effectRef idx="0">
            <a:schemeClr val="accent4"/>
          </a:effectRef>
          <a:fontRef idx="minor">
            <a:schemeClr val="tx1"/>
          </a:fontRef>
        </p:style>
      </p:cxnSp>
      <p:sp>
        <p:nvSpPr>
          <p:cNvPr id="6" name="标题 1"/>
          <p:cNvSpPr txBox="1"/>
          <p:nvPr/>
        </p:nvSpPr>
        <p:spPr bwMode="auto">
          <a:xfrm>
            <a:off x="280035" y="123190"/>
            <a:ext cx="4625340" cy="44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
            <a:pPr algn="l" eaLnBrk="1" hangingPunct="1"/>
            <a:r>
              <a:rPr lang="zh-CN" altLang="en-US" sz="2800" b="1" kern="0" dirty="0" smtClean="0">
                <a:solidFill>
                  <a:srgbClr val="1B539D"/>
                </a:solidFill>
                <a:latin typeface="微软雅黑" panose="020B0503020204020204" pitchFamily="34" charset="-122"/>
                <a:ea typeface="微软雅黑" panose="020B0503020204020204" pitchFamily="34" charset="-122"/>
                <a:sym typeface="+mn-ea"/>
              </a:rPr>
              <a:t>二、科学研究</a:t>
            </a:r>
            <a:endParaRPr lang="zh-CN" altLang="en-US" sz="2800" b="1" dirty="0">
              <a:solidFill>
                <a:srgbClr val="0070C0"/>
              </a:solidFill>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79512" y="627534"/>
            <a:ext cx="3168352" cy="0"/>
          </a:xfrm>
          <a:prstGeom prst="line">
            <a:avLst/>
          </a:prstGeom>
        </p:spPr>
        <p:style>
          <a:lnRef idx="1">
            <a:schemeClr val="accent4"/>
          </a:lnRef>
          <a:fillRef idx="0">
            <a:schemeClr val="accent4"/>
          </a:fillRef>
          <a:effectRef idx="0">
            <a:schemeClr val="accent4"/>
          </a:effectRef>
          <a:fontRef idx="minor">
            <a:schemeClr val="tx1"/>
          </a:fontRef>
        </p:style>
      </p:cxnSp>
      <p:sp>
        <p:nvSpPr>
          <p:cNvPr id="5" name="标题 1"/>
          <p:cNvSpPr txBox="1"/>
          <p:nvPr/>
        </p:nvSpPr>
        <p:spPr bwMode="auto">
          <a:xfrm>
            <a:off x="264160" y="123190"/>
            <a:ext cx="3083560" cy="44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2600">
                <a:solidFill>
                  <a:srgbClr val="1D5AAC"/>
                </a:solidFill>
                <a:latin typeface="+mj-lt"/>
                <a:ea typeface="+mj-ea"/>
                <a:cs typeface="+mj-cs"/>
              </a:defRPr>
            </a:lvl1pPr>
            <a:lvl2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5pPr>
            <a:lvl6pPr marL="4572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6pPr>
            <a:lvl7pPr marL="9144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7pPr>
            <a:lvl8pPr marL="13716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8pPr>
            <a:lvl9pPr marL="18288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9pPr>
          </a:lstStyle>
          <a:p>
            <a:pPr algn="l" eaLnBrk="1" hangingPunct="1"/>
            <a:r>
              <a:rPr lang="zh-CN" altLang="en-US" sz="2800" b="1" kern="0" dirty="0" smtClean="0">
                <a:solidFill>
                  <a:srgbClr val="1B539D"/>
                </a:solidFill>
                <a:latin typeface="微软雅黑" panose="020B0503020204020204" pitchFamily="34" charset="-122"/>
                <a:ea typeface="微软雅黑" panose="020B0503020204020204" pitchFamily="34" charset="-122"/>
                <a:sym typeface="+mn-ea"/>
              </a:rPr>
              <a:t>二、科学研究</a:t>
            </a:r>
            <a:endParaRPr lang="zh-CN" altLang="en-US" sz="2800" b="1" kern="0" dirty="0" smtClean="0">
              <a:solidFill>
                <a:srgbClr val="1B539D"/>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44780" y="563245"/>
            <a:ext cx="8848090" cy="4266565"/>
          </a:xfrm>
          <a:prstGeom prst="rect">
            <a:avLst/>
          </a:prstGeom>
        </p:spPr>
      </p:pic>
      <p:sp>
        <p:nvSpPr>
          <p:cNvPr id="27" name="KSO_GI1"/>
          <p:cNvSpPr/>
          <p:nvPr/>
        </p:nvSpPr>
        <p:spPr bwMode="auto">
          <a:xfrm>
            <a:off x="3561715" y="123190"/>
            <a:ext cx="3862070" cy="417195"/>
          </a:xfrm>
          <a:prstGeom prst="rect">
            <a:avLst/>
          </a:prstGeom>
          <a:solidFill>
            <a:schemeClr val="accent5">
              <a:lumMod val="20000"/>
              <a:lumOff val="80000"/>
            </a:schemeClr>
          </a:solidFill>
          <a:ln>
            <a:solidFill>
              <a:schemeClr val="tx1"/>
            </a:solidFill>
            <a:prstDash val="dash"/>
          </a:ln>
        </p:spPr>
        <p:txBody>
          <a:bodyPr wrap="square" lIns="108000" tIns="108000" rIns="108000" bIns="108000">
            <a:noAutofit/>
          </a:bodyPr>
          <a:p>
            <a:pPr eaLnBrk="0" hangingPunct="0"/>
            <a:r>
              <a:rPr kern="0" dirty="0" smtClean="0">
                <a:solidFill>
                  <a:srgbClr val="1B539D"/>
                </a:solidFill>
                <a:latin typeface="宋体" panose="02010600030101010101" pitchFamily="2" charset="-122"/>
                <a:ea typeface="宋体" panose="02010600030101010101" pitchFamily="2" charset="-122"/>
                <a:sym typeface="+mn-ea"/>
              </a:rPr>
              <a:t>案例：</a:t>
            </a:r>
            <a:r>
              <a:rPr kern="0" dirty="0" smtClean="0">
                <a:solidFill>
                  <a:srgbClr val="1B539D"/>
                </a:solidFill>
                <a:latin typeface="宋体" panose="02010600030101010101" pitchFamily="2" charset="-122"/>
                <a:ea typeface="宋体" panose="02010600030101010101" pitchFamily="2" charset="-122"/>
                <a:sym typeface="+mn-ea"/>
                <a:hlinkClick r:id="rId2" action="ppaction://hlinkfile"/>
              </a:rPr>
              <a:t>情报领域，如何选题？</a:t>
            </a:r>
            <a:endParaRPr lang="zh-CN" altLang="en-US" kern="0" dirty="0" smtClean="0">
              <a:solidFill>
                <a:srgbClr val="1B539D"/>
              </a:solidFill>
              <a:latin typeface="宋体" panose="02010600030101010101" pitchFamily="2" charset="-122"/>
              <a:ea typeface="宋体" panose="02010600030101010101" pitchFamily="2" charset="-122"/>
              <a:sym typeface="+mn-ea"/>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79512" y="627534"/>
            <a:ext cx="3168352" cy="0"/>
          </a:xfrm>
          <a:prstGeom prst="line">
            <a:avLst/>
          </a:prstGeom>
        </p:spPr>
        <p:style>
          <a:lnRef idx="1">
            <a:schemeClr val="accent4"/>
          </a:lnRef>
          <a:fillRef idx="0">
            <a:schemeClr val="accent4"/>
          </a:fillRef>
          <a:effectRef idx="0">
            <a:schemeClr val="accent4"/>
          </a:effectRef>
          <a:fontRef idx="minor">
            <a:schemeClr val="tx1"/>
          </a:fontRef>
        </p:style>
      </p:cxnSp>
      <p:sp>
        <p:nvSpPr>
          <p:cNvPr id="5" name="标题 1"/>
          <p:cNvSpPr txBox="1"/>
          <p:nvPr/>
        </p:nvSpPr>
        <p:spPr bwMode="auto">
          <a:xfrm>
            <a:off x="264160" y="123190"/>
            <a:ext cx="3083560" cy="44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2600">
                <a:solidFill>
                  <a:srgbClr val="1D5AAC"/>
                </a:solidFill>
                <a:latin typeface="+mj-lt"/>
                <a:ea typeface="+mj-ea"/>
                <a:cs typeface="+mj-cs"/>
              </a:defRPr>
            </a:lvl1pPr>
            <a:lvl2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5pPr>
            <a:lvl6pPr marL="4572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6pPr>
            <a:lvl7pPr marL="9144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7pPr>
            <a:lvl8pPr marL="13716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8pPr>
            <a:lvl9pPr marL="18288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9pPr>
          </a:lstStyle>
          <a:p>
            <a:pPr algn="l" eaLnBrk="1" hangingPunct="1"/>
            <a:r>
              <a:rPr lang="zh-CN" altLang="en-US" sz="2800" b="1" kern="0" dirty="0" smtClean="0">
                <a:solidFill>
                  <a:srgbClr val="1B539D"/>
                </a:solidFill>
                <a:latin typeface="微软雅黑" panose="020B0503020204020204" pitchFamily="34" charset="-122"/>
                <a:ea typeface="微软雅黑" panose="020B0503020204020204" pitchFamily="34" charset="-122"/>
                <a:sym typeface="+mn-ea"/>
              </a:rPr>
              <a:t>二、科学研究</a:t>
            </a:r>
            <a:endParaRPr lang="zh-CN" altLang="en-US" sz="2800" b="1" kern="0" dirty="0" smtClean="0">
              <a:solidFill>
                <a:srgbClr val="1B539D"/>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264160" y="518795"/>
            <a:ext cx="8691880" cy="419481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466090" y="699135"/>
            <a:ext cx="3962400" cy="0"/>
          </a:xfrm>
          <a:prstGeom prst="line">
            <a:avLst/>
          </a:prstGeom>
        </p:spPr>
        <p:style>
          <a:lnRef idx="1">
            <a:schemeClr val="accent4"/>
          </a:lnRef>
          <a:fillRef idx="0">
            <a:schemeClr val="accent4"/>
          </a:fillRef>
          <a:effectRef idx="0">
            <a:schemeClr val="accent4"/>
          </a:effectRef>
          <a:fontRef idx="minor">
            <a:schemeClr val="tx1"/>
          </a:fontRef>
        </p:style>
      </p:cxnSp>
      <p:sp>
        <p:nvSpPr>
          <p:cNvPr id="5" name="标题 1"/>
          <p:cNvSpPr txBox="1"/>
          <p:nvPr/>
        </p:nvSpPr>
        <p:spPr bwMode="auto">
          <a:xfrm>
            <a:off x="465802" y="123478"/>
            <a:ext cx="7112501"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2600">
                <a:solidFill>
                  <a:srgbClr val="1D5AAC"/>
                </a:solidFill>
                <a:latin typeface="+mj-lt"/>
                <a:ea typeface="+mj-ea"/>
                <a:cs typeface="+mj-cs"/>
              </a:defRPr>
            </a:lvl1pPr>
            <a:lvl2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5pPr>
            <a:lvl6pPr marL="4572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6pPr>
            <a:lvl7pPr marL="9144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7pPr>
            <a:lvl8pPr marL="13716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8pPr>
            <a:lvl9pPr marL="18288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9pPr>
          </a:lstStyle>
          <a:p>
            <a:pPr algn="l" eaLnBrk="1" hangingPunct="1"/>
            <a:r>
              <a:rPr lang="zh-CN" altLang="en-US" sz="2800" b="1" kern="0" dirty="0" smtClean="0">
                <a:solidFill>
                  <a:srgbClr val="1B539D"/>
                </a:solidFill>
                <a:latin typeface="微软雅黑" panose="020B0503020204020204" pitchFamily="34" charset="-122"/>
                <a:ea typeface="微软雅黑" panose="020B0503020204020204" pitchFamily="34" charset="-122"/>
                <a:sym typeface="+mn-ea"/>
              </a:rPr>
              <a:t>一、源数据库产品体系</a:t>
            </a:r>
            <a:endParaRPr lang="zh-CN" altLang="en-US" sz="2800" b="1" kern="0" dirty="0" smtClean="0">
              <a:solidFill>
                <a:srgbClr val="1B539D"/>
              </a:solidFill>
              <a:latin typeface="微软雅黑" panose="020B0503020204020204" pitchFamily="34" charset="-122"/>
              <a:ea typeface="微软雅黑" panose="020B0503020204020204" pitchFamily="34" charset="-122"/>
              <a:sym typeface="+mn-ea"/>
            </a:endParaRPr>
          </a:p>
        </p:txBody>
      </p:sp>
      <p:sp>
        <p:nvSpPr>
          <p:cNvPr id="16" name="AutoShape 3"/>
          <p:cNvSpPr>
            <a:spLocks noChangeArrowheads="1"/>
          </p:cNvSpPr>
          <p:nvPr/>
        </p:nvSpPr>
        <p:spPr bwMode="auto">
          <a:xfrm>
            <a:off x="612140" y="2640330"/>
            <a:ext cx="2208530" cy="574675"/>
          </a:xfrm>
          <a:prstGeom prst="homePlate">
            <a:avLst>
              <a:gd name="adj" fmla="val 16171"/>
            </a:avLst>
          </a:prstGeom>
          <a:solidFill>
            <a:srgbClr val="C00000"/>
          </a:solidFill>
          <a:ln w="9525">
            <a:solidFill>
              <a:srgbClr val="C00000"/>
            </a:solidFill>
            <a:miter lim="800000"/>
          </a:ln>
          <a:effectLst>
            <a:outerShdw blurRad="50800" dist="38100" dir="2700000" algn="tl" rotWithShape="0">
              <a:prstClr val="black">
                <a:alpha val="40000"/>
              </a:prstClr>
            </a:outerShdw>
          </a:effectLst>
        </p:spPr>
        <p:txBody>
          <a:bodyPr lIns="36000" tIns="36000" rIns="36000" bIns="36000" anchor="ctr"/>
          <a:p>
            <a:pPr marL="0" marR="0" lvl="0" indent="0" algn="ctr" defTabSz="914400" rtl="0" eaLnBrk="1" fontAlgn="base" latinLnBrk="0" hangingPunct="1">
              <a:lnSpc>
                <a:spcPct val="110000"/>
              </a:lnSpc>
              <a:spcBef>
                <a:spcPct val="50000"/>
              </a:spcBef>
              <a:spcAft>
                <a:spcPct val="0"/>
              </a:spcAft>
              <a:buClr>
                <a:srgbClr val="003366"/>
              </a:buClr>
              <a:buSzTx/>
              <a:buFont typeface="Wingdings" panose="05000000000000000000" pitchFamily="2" charset="2"/>
              <a:buNone/>
              <a:defRPr/>
            </a:pPr>
            <a:r>
              <a:rPr kumimoji="0" lang="zh-CN" altLang="en-US" sz="2000" b="1" i="0" u="none" strike="noStrike" kern="1200" cap="none" spc="0" normalizeH="0" baseline="0" noProof="1" smtClean="0">
                <a:ln>
                  <a:noFill/>
                </a:ln>
                <a:solidFill>
                  <a:schemeClr val="bg1"/>
                </a:solidFill>
                <a:effectLst/>
                <a:uLnTx/>
                <a:uFillTx/>
                <a:latin typeface="微软雅黑" panose="020B0503020204020204" pitchFamily="34" charset="-122"/>
                <a:ea typeface="微软雅黑" panose="020B0503020204020204" pitchFamily="34" charset="-122"/>
                <a:cs typeface="+mn-ea"/>
              </a:rPr>
              <a:t>源数据库</a:t>
            </a:r>
            <a:endParaRPr kumimoji="0" lang="zh-CN" altLang="en-US" sz="2000" b="1" i="0" u="none" strike="noStrike" kern="1200" cap="none" spc="0" normalizeH="0" baseline="0" noProof="1">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2294" name="TextBox 12"/>
          <p:cNvSpPr txBox="1"/>
          <p:nvPr/>
        </p:nvSpPr>
        <p:spPr>
          <a:xfrm>
            <a:off x="777240" y="3361055"/>
            <a:ext cx="1800225" cy="384810"/>
          </a:xfrm>
          <a:prstGeom prst="rect">
            <a:avLst/>
          </a:prstGeom>
          <a:noFill/>
          <a:ln w="9525">
            <a:noFill/>
          </a:ln>
        </p:spPr>
        <p:txBody>
          <a:bodyPr anchor="t">
            <a:spAutoFit/>
          </a:bodyPr>
          <a:p>
            <a:pPr lvl="0" indent="0"/>
            <a:r>
              <a:rPr lang="en-US" altLang="zh-CN" b="1" dirty="0">
                <a:solidFill>
                  <a:srgbClr val="C00000"/>
                </a:solidFill>
                <a:latin typeface="微软雅黑" panose="020B0503020204020204" pitchFamily="34" charset="-122"/>
                <a:ea typeface="微软雅黑" panose="020B0503020204020204" pitchFamily="34" charset="-122"/>
              </a:rPr>
              <a:t>1995-2017</a:t>
            </a:r>
            <a:r>
              <a:rPr lang="zh-CN" altLang="en-US" b="1" dirty="0">
                <a:solidFill>
                  <a:srgbClr val="C00000"/>
                </a:solidFill>
                <a:latin typeface="微软雅黑" panose="020B0503020204020204" pitchFamily="34" charset="-122"/>
                <a:ea typeface="微软雅黑" panose="020B0503020204020204" pitchFamily="34" charset="-122"/>
              </a:rPr>
              <a:t>年</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2296" name="TextBox 17"/>
          <p:cNvSpPr txBox="1"/>
          <p:nvPr/>
        </p:nvSpPr>
        <p:spPr>
          <a:xfrm>
            <a:off x="6330950" y="3361055"/>
            <a:ext cx="1800225" cy="384810"/>
          </a:xfrm>
          <a:prstGeom prst="rect">
            <a:avLst/>
          </a:prstGeom>
          <a:noFill/>
          <a:ln w="9525">
            <a:noFill/>
          </a:ln>
        </p:spPr>
        <p:txBody>
          <a:bodyPr anchor="t">
            <a:spAutoFit/>
          </a:bodyPr>
          <a:p>
            <a:pPr lvl="0" indent="0"/>
            <a:r>
              <a:rPr lang="en-US" altLang="zh-CN" b="1" dirty="0">
                <a:solidFill>
                  <a:srgbClr val="C00000"/>
                </a:solidFill>
                <a:latin typeface="微软雅黑" panose="020B0503020204020204" pitchFamily="34" charset="-122"/>
                <a:ea typeface="微软雅黑" panose="020B0503020204020204" pitchFamily="34" charset="-122"/>
              </a:rPr>
              <a:t>2008</a:t>
            </a:r>
            <a:r>
              <a:rPr lang="en-US" altLang="zh-CN" b="1" dirty="0">
                <a:solidFill>
                  <a:srgbClr val="C00000"/>
                </a:solidFill>
                <a:latin typeface="微软雅黑" panose="020B0503020204020204" pitchFamily="34" charset="-122"/>
                <a:ea typeface="微软雅黑" panose="020B0503020204020204" pitchFamily="34" charset="-122"/>
                <a:sym typeface="Arial" panose="020B0604020202020204" pitchFamily="34" charset="0"/>
              </a:rPr>
              <a:t>-2017</a:t>
            </a:r>
            <a:r>
              <a:rPr lang="zh-CN" altLang="en-US" b="1" dirty="0">
                <a:solidFill>
                  <a:srgbClr val="C00000"/>
                </a:solidFill>
                <a:latin typeface="微软雅黑" panose="020B0503020204020204" pitchFamily="34" charset="-122"/>
                <a:ea typeface="微软雅黑" panose="020B0503020204020204" pitchFamily="34" charset="-122"/>
                <a:sym typeface="Arial" panose="020B0604020202020204" pitchFamily="34" charset="0"/>
              </a:rPr>
              <a:t>年</a:t>
            </a:r>
            <a:endParaRPr lang="zh-CN" altLang="en-US" b="1" dirty="0">
              <a:solidFill>
                <a:srgbClr val="C0000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2298" name="TextBox 21"/>
          <p:cNvSpPr txBox="1"/>
          <p:nvPr/>
        </p:nvSpPr>
        <p:spPr>
          <a:xfrm>
            <a:off x="652780" y="914400"/>
            <a:ext cx="942975" cy="1691640"/>
          </a:xfrm>
          <a:prstGeom prst="rect">
            <a:avLst/>
          </a:prstGeom>
          <a:noFill/>
          <a:ln w="9525">
            <a:noFill/>
          </a:ln>
        </p:spPr>
        <p:txBody>
          <a:bodyPr wrap="square" anchor="t">
            <a:spAutoFit/>
          </a:bodyPr>
          <a:p>
            <a:pPr lvl="0" indent="0">
              <a:lnSpc>
                <a:spcPct val="150000"/>
              </a:lnSpc>
            </a:pPr>
            <a:r>
              <a:rPr lang="zh-CN" altLang="en-US" sz="1400" b="1" dirty="0">
                <a:solidFill>
                  <a:srgbClr val="C00000"/>
                </a:solidFill>
                <a:latin typeface="微软雅黑" panose="020B0503020204020204" pitchFamily="34" charset="-122"/>
                <a:ea typeface="微软雅黑" panose="020B0503020204020204" pitchFamily="34" charset="-122"/>
              </a:rPr>
              <a:t>报纸文献</a:t>
            </a:r>
            <a:endParaRPr lang="zh-CN" altLang="en-US" sz="1400" b="1" dirty="0">
              <a:solidFill>
                <a:srgbClr val="C00000"/>
              </a:solidFill>
              <a:latin typeface="微软雅黑" panose="020B0503020204020204" pitchFamily="34" charset="-122"/>
              <a:ea typeface="微软雅黑" panose="020B0503020204020204" pitchFamily="34" charset="-122"/>
            </a:endParaRPr>
          </a:p>
          <a:p>
            <a:pPr lvl="0" indent="0">
              <a:lnSpc>
                <a:spcPct val="150000"/>
              </a:lnSpc>
            </a:pPr>
            <a:r>
              <a:rPr lang="zh-CN" altLang="en-US" sz="1400" b="1" dirty="0">
                <a:solidFill>
                  <a:srgbClr val="C00000"/>
                </a:solidFill>
                <a:latin typeface="微软雅黑" panose="020B0503020204020204" pitchFamily="34" charset="-122"/>
                <a:ea typeface="微软雅黑" panose="020B0503020204020204" pitchFamily="34" charset="-122"/>
              </a:rPr>
              <a:t>会议论文</a:t>
            </a:r>
            <a:endParaRPr lang="zh-CN" altLang="en-US" sz="1400" b="1" dirty="0">
              <a:solidFill>
                <a:srgbClr val="C00000"/>
              </a:solidFill>
              <a:latin typeface="微软雅黑" panose="020B0503020204020204" pitchFamily="34" charset="-122"/>
              <a:ea typeface="微软雅黑" panose="020B0503020204020204" pitchFamily="34" charset="-122"/>
            </a:endParaRPr>
          </a:p>
          <a:p>
            <a:pPr lvl="0" indent="0">
              <a:lnSpc>
                <a:spcPct val="150000"/>
              </a:lnSpc>
            </a:pPr>
            <a:r>
              <a:rPr lang="zh-CN" altLang="en-US" sz="1400" b="1" dirty="0">
                <a:solidFill>
                  <a:srgbClr val="C00000"/>
                </a:solidFill>
                <a:latin typeface="微软雅黑" panose="020B0503020204020204" pitchFamily="34" charset="-122"/>
                <a:ea typeface="微软雅黑" panose="020B0503020204020204" pitchFamily="34" charset="-122"/>
              </a:rPr>
              <a:t>学位论文</a:t>
            </a:r>
            <a:endParaRPr lang="zh-CN" altLang="en-US" sz="1400" b="1" dirty="0">
              <a:solidFill>
                <a:srgbClr val="C00000"/>
              </a:solidFill>
              <a:latin typeface="微软雅黑" panose="020B0503020204020204" pitchFamily="34" charset="-122"/>
              <a:ea typeface="微软雅黑" panose="020B0503020204020204" pitchFamily="34" charset="-122"/>
            </a:endParaRPr>
          </a:p>
          <a:p>
            <a:pPr lvl="0" indent="0">
              <a:lnSpc>
                <a:spcPct val="150000"/>
              </a:lnSpc>
            </a:pPr>
            <a:r>
              <a:rPr lang="zh-CN" altLang="en-US" sz="1400" b="1" dirty="0">
                <a:solidFill>
                  <a:srgbClr val="C00000"/>
                </a:solidFill>
                <a:latin typeface="微软雅黑" panose="020B0503020204020204" pitchFamily="34" charset="-122"/>
                <a:ea typeface="微软雅黑" panose="020B0503020204020204" pitchFamily="34" charset="-122"/>
              </a:rPr>
              <a:t>学术辑刊</a:t>
            </a:r>
            <a:endParaRPr lang="zh-CN" altLang="en-US" sz="1400" b="1" dirty="0">
              <a:solidFill>
                <a:srgbClr val="C00000"/>
              </a:solidFill>
              <a:latin typeface="微软雅黑" panose="020B0503020204020204" pitchFamily="34" charset="-122"/>
              <a:ea typeface="微软雅黑" panose="020B0503020204020204" pitchFamily="34" charset="-122"/>
            </a:endParaRPr>
          </a:p>
          <a:p>
            <a:pPr lvl="0" indent="0">
              <a:lnSpc>
                <a:spcPct val="150000"/>
              </a:lnSpc>
            </a:pPr>
            <a:r>
              <a:rPr lang="zh-CN" altLang="en-US" sz="1400" b="1" dirty="0">
                <a:solidFill>
                  <a:srgbClr val="C00000"/>
                </a:solidFill>
                <a:latin typeface="微软雅黑" panose="020B0503020204020204" pitchFamily="34" charset="-122"/>
                <a:ea typeface="微软雅黑" panose="020B0503020204020204" pitchFamily="34" charset="-122"/>
              </a:rPr>
              <a:t>学术期刊</a:t>
            </a:r>
            <a:endParaRPr lang="zh-CN" altLang="en-US" sz="1400" b="1" dirty="0">
              <a:solidFill>
                <a:srgbClr val="C00000"/>
              </a:solidFill>
              <a:latin typeface="微软雅黑" panose="020B0503020204020204" pitchFamily="34" charset="-122"/>
              <a:ea typeface="微软雅黑" panose="020B0503020204020204" pitchFamily="34" charset="-122"/>
            </a:endParaRPr>
          </a:p>
        </p:txBody>
      </p:sp>
      <p:cxnSp>
        <p:nvCxnSpPr>
          <p:cNvPr id="39" name="直接箭头连接符 38"/>
          <p:cNvCxnSpPr/>
          <p:nvPr/>
        </p:nvCxnSpPr>
        <p:spPr>
          <a:xfrm flipV="1">
            <a:off x="137160" y="3278505"/>
            <a:ext cx="8450580" cy="952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302" name="矩形 18"/>
          <p:cNvSpPr/>
          <p:nvPr/>
        </p:nvSpPr>
        <p:spPr>
          <a:xfrm>
            <a:off x="632460" y="3792855"/>
            <a:ext cx="7025640" cy="914400"/>
          </a:xfrm>
          <a:prstGeom prst="rect">
            <a:avLst/>
          </a:prstGeom>
          <a:noFill/>
          <a:ln w="9525">
            <a:noFill/>
          </a:ln>
        </p:spPr>
        <p:txBody>
          <a:bodyPr wrap="square" anchor="t">
            <a:spAutoFit/>
          </a:bodyPr>
          <a:p>
            <a:pPr lvl="0" indent="0">
              <a:lnSpc>
                <a:spcPct val="150000"/>
              </a:lnSpc>
              <a:buFont typeface="Wingdings" panose="05000000000000000000" pitchFamily="2" charset="2"/>
              <a:buChar char="ü"/>
            </a:pPr>
            <a:r>
              <a:rPr lang="zh-CN" altLang="en-US" sz="1200" b="1" dirty="0">
                <a:solidFill>
                  <a:srgbClr val="C00000"/>
                </a:solidFill>
                <a:latin typeface="微软雅黑" panose="020B0503020204020204" pitchFamily="34" charset="-122"/>
                <a:ea typeface="微软雅黑" panose="020B0503020204020204" pitchFamily="34" charset="-122"/>
              </a:rPr>
              <a:t>基础性、通用型产品，高等院校、科研单位、文化机构等的必备馆藏；</a:t>
            </a:r>
            <a:endParaRPr lang="zh-CN" altLang="en-US" sz="1200" b="1" dirty="0">
              <a:solidFill>
                <a:srgbClr val="C00000"/>
              </a:solidFill>
              <a:latin typeface="微软雅黑" panose="020B0503020204020204" pitchFamily="34" charset="-122"/>
              <a:ea typeface="微软雅黑" panose="020B0503020204020204" pitchFamily="34" charset="-122"/>
            </a:endParaRPr>
          </a:p>
          <a:p>
            <a:pPr lvl="0" indent="0">
              <a:lnSpc>
                <a:spcPct val="150000"/>
              </a:lnSpc>
              <a:buFont typeface="Wingdings" panose="05000000000000000000" pitchFamily="2" charset="2"/>
              <a:buChar char="ü"/>
            </a:pPr>
            <a:r>
              <a:rPr lang="zh-CN" altLang="en-US" sz="1200" b="1" dirty="0">
                <a:solidFill>
                  <a:srgbClr val="C00000"/>
                </a:solidFill>
                <a:latin typeface="微软雅黑" panose="020B0503020204020204" pitchFamily="34" charset="-122"/>
                <a:ea typeface="微软雅黑" panose="020B0503020204020204" pitchFamily="34" charset="-122"/>
              </a:rPr>
              <a:t>满足论文查询、知识搜索、数据获取、文化提升等需求；</a:t>
            </a:r>
            <a:endParaRPr lang="zh-CN" altLang="en-US" sz="1200" b="1" dirty="0">
              <a:solidFill>
                <a:srgbClr val="C00000"/>
              </a:solidFill>
              <a:latin typeface="微软雅黑" panose="020B0503020204020204" pitchFamily="34" charset="-122"/>
              <a:ea typeface="微软雅黑" panose="020B0503020204020204" pitchFamily="34" charset="-122"/>
            </a:endParaRPr>
          </a:p>
          <a:p>
            <a:pPr lvl="0" indent="0">
              <a:lnSpc>
                <a:spcPct val="150000"/>
              </a:lnSpc>
              <a:buFont typeface="Wingdings" panose="05000000000000000000" pitchFamily="2" charset="2"/>
              <a:buChar char="ü"/>
            </a:pPr>
            <a:r>
              <a:rPr lang="zh-CN" altLang="en-US" sz="1200" b="1" dirty="0">
                <a:solidFill>
                  <a:srgbClr val="C00000"/>
                </a:solidFill>
                <a:latin typeface="微软雅黑" panose="020B0503020204020204" pitchFamily="34" charset="-122"/>
                <a:ea typeface="微软雅黑" panose="020B0503020204020204" pitchFamily="34" charset="-122"/>
              </a:rPr>
              <a:t>行业应用的资源池。</a:t>
            </a:r>
            <a:endParaRPr lang="zh-CN" altLang="en-US" sz="1200" b="1" dirty="0">
              <a:solidFill>
                <a:srgbClr val="C00000"/>
              </a:solidFill>
              <a:latin typeface="微软雅黑" panose="020B0503020204020204" pitchFamily="34" charset="-122"/>
              <a:ea typeface="微软雅黑" panose="020B0503020204020204" pitchFamily="34" charset="-122"/>
            </a:endParaRPr>
          </a:p>
        </p:txBody>
      </p:sp>
      <p:sp>
        <p:nvSpPr>
          <p:cNvPr id="23" name="AutoShape 2"/>
          <p:cNvSpPr>
            <a:spLocks noChangeArrowheads="1"/>
          </p:cNvSpPr>
          <p:nvPr/>
        </p:nvSpPr>
        <p:spPr bwMode="auto">
          <a:xfrm>
            <a:off x="3399155" y="2350770"/>
            <a:ext cx="2211705" cy="574675"/>
          </a:xfrm>
          <a:prstGeom prst="chevron">
            <a:avLst>
              <a:gd name="adj" fmla="val 16461"/>
            </a:avLst>
          </a:prstGeom>
          <a:solidFill>
            <a:srgbClr val="C00000"/>
          </a:solidFill>
          <a:ln w="9525">
            <a:solidFill>
              <a:srgbClr val="C00000"/>
            </a:solidFill>
            <a:miter lim="800000"/>
          </a:ln>
          <a:effectLst>
            <a:outerShdw blurRad="50800" dist="38100" dir="2700000" algn="tl" rotWithShape="0">
              <a:prstClr val="black">
                <a:alpha val="40000"/>
              </a:prstClr>
            </a:outerShdw>
          </a:effectLst>
        </p:spPr>
        <p:txBody>
          <a:bodyPr lIns="36000" tIns="36000" rIns="36000" bIns="36000" anchor="ctr"/>
          <a:p>
            <a:pPr marL="0" marR="0" lvl="0" indent="0" algn="ctr" defTabSz="914400" rtl="0" eaLnBrk="1" fontAlgn="base" latinLnBrk="0" hangingPunct="1">
              <a:lnSpc>
                <a:spcPct val="110000"/>
              </a:lnSpc>
              <a:spcBef>
                <a:spcPct val="50000"/>
              </a:spcBef>
              <a:spcAft>
                <a:spcPct val="0"/>
              </a:spcAft>
              <a:buClr>
                <a:srgbClr val="003366"/>
              </a:buClr>
              <a:buSzTx/>
              <a:buFont typeface="Wingdings" panose="05000000000000000000" pitchFamily="2" charset="2"/>
              <a:buNone/>
              <a:defRPr/>
            </a:pPr>
            <a:r>
              <a:rPr kumimoji="0" lang="zh-CN" altLang="en-US" sz="2000" b="1" i="0" u="none" strike="noStrike" kern="1200" cap="none" spc="0" normalizeH="0" baseline="0" noProof="1">
                <a:ln>
                  <a:noFill/>
                </a:ln>
                <a:solidFill>
                  <a:schemeClr val="bg1"/>
                </a:solidFill>
                <a:effectLst/>
                <a:uLnTx/>
                <a:uFillTx/>
                <a:latin typeface="微软雅黑" panose="020B0503020204020204" pitchFamily="34" charset="-122"/>
                <a:ea typeface="微软雅黑" panose="020B0503020204020204" pitchFamily="34" charset="-122"/>
                <a:cs typeface="+mn-cs"/>
              </a:rPr>
              <a:t>教育教学、文化</a:t>
            </a:r>
            <a:endParaRPr kumimoji="0" lang="zh-CN" altLang="en-US" sz="2000" b="1" i="0" u="none" strike="noStrike" kern="1200" cap="none" spc="0" normalizeH="0" baseline="0" noProof="1">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4" name="AutoShape 3"/>
          <p:cNvSpPr>
            <a:spLocks noChangeArrowheads="1"/>
          </p:cNvSpPr>
          <p:nvPr/>
        </p:nvSpPr>
        <p:spPr bwMode="auto">
          <a:xfrm>
            <a:off x="612140" y="2640330"/>
            <a:ext cx="2208530" cy="574675"/>
          </a:xfrm>
          <a:prstGeom prst="homePlate">
            <a:avLst>
              <a:gd name="adj" fmla="val 16171"/>
            </a:avLst>
          </a:prstGeom>
          <a:solidFill>
            <a:srgbClr val="C00000"/>
          </a:solidFill>
          <a:ln w="9525">
            <a:solidFill>
              <a:srgbClr val="C00000"/>
            </a:solidFill>
            <a:miter lim="800000"/>
          </a:ln>
          <a:effectLst>
            <a:outerShdw blurRad="50800" dist="38100" dir="2700000" algn="tl" rotWithShape="0">
              <a:prstClr val="black">
                <a:alpha val="40000"/>
              </a:prstClr>
            </a:outerShdw>
          </a:effectLst>
        </p:spPr>
        <p:txBody>
          <a:bodyPr lIns="36000" tIns="36000" rIns="36000" bIns="36000" anchor="ctr"/>
          <a:p>
            <a:pPr marL="0" marR="0" lvl="0" indent="0" algn="ctr" defTabSz="914400" rtl="0" eaLnBrk="1" fontAlgn="base" latinLnBrk="0" hangingPunct="1">
              <a:lnSpc>
                <a:spcPct val="110000"/>
              </a:lnSpc>
              <a:spcBef>
                <a:spcPct val="50000"/>
              </a:spcBef>
              <a:spcAft>
                <a:spcPct val="0"/>
              </a:spcAft>
              <a:buClr>
                <a:srgbClr val="003366"/>
              </a:buClr>
              <a:buSzTx/>
              <a:buFont typeface="Wingdings" panose="05000000000000000000" pitchFamily="2" charset="2"/>
              <a:buNone/>
              <a:defRPr/>
            </a:pPr>
            <a:r>
              <a:rPr kumimoji="0" lang="zh-CN" altLang="en-US" sz="2000" b="1" i="0" u="none" strike="noStrike" kern="1200" cap="none" spc="0" normalizeH="0" baseline="0" noProof="1">
                <a:ln>
                  <a:noFill/>
                </a:ln>
                <a:solidFill>
                  <a:schemeClr val="bg1"/>
                </a:solidFill>
                <a:effectLst/>
                <a:uLnTx/>
                <a:uFillTx/>
                <a:latin typeface="微软雅黑" panose="020B0503020204020204" pitchFamily="34" charset="-122"/>
                <a:ea typeface="微软雅黑" panose="020B0503020204020204" pitchFamily="34" charset="-122"/>
                <a:cs typeface="+mn-cs"/>
              </a:rPr>
              <a:t>学术与专业文献</a:t>
            </a:r>
            <a:endParaRPr kumimoji="0" lang="zh-CN" altLang="en-US" sz="2000" b="1" i="0" u="none" strike="noStrike" kern="1200" cap="none" spc="0" normalizeH="0" baseline="0" noProof="1">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5" name="AutoShape 4"/>
          <p:cNvSpPr>
            <a:spLocks noChangeArrowheads="1"/>
          </p:cNvSpPr>
          <p:nvPr/>
        </p:nvSpPr>
        <p:spPr bwMode="auto">
          <a:xfrm>
            <a:off x="6210935" y="2061210"/>
            <a:ext cx="2208530" cy="574675"/>
          </a:xfrm>
          <a:prstGeom prst="chevron">
            <a:avLst>
              <a:gd name="adj" fmla="val 16438"/>
            </a:avLst>
          </a:prstGeom>
          <a:solidFill>
            <a:srgbClr val="C00000"/>
          </a:solidFill>
          <a:ln w="9525">
            <a:solidFill>
              <a:srgbClr val="C00000"/>
            </a:solidFill>
            <a:miter lim="800000"/>
          </a:ln>
          <a:effectLst>
            <a:outerShdw blurRad="50800" dist="38100" dir="2700000" algn="tl" rotWithShape="0">
              <a:prstClr val="black">
                <a:alpha val="40000"/>
              </a:prstClr>
            </a:outerShdw>
          </a:effectLst>
        </p:spPr>
        <p:txBody>
          <a:bodyPr lIns="36000" tIns="36000" rIns="36000" bIns="36000" anchor="ctr"/>
          <a:p>
            <a:pPr marL="0" marR="0" lvl="0" indent="0" algn="ctr" defTabSz="914400" rtl="0" eaLnBrk="1" fontAlgn="base" latinLnBrk="0" hangingPunct="1">
              <a:lnSpc>
                <a:spcPct val="110000"/>
              </a:lnSpc>
              <a:spcBef>
                <a:spcPct val="50000"/>
              </a:spcBef>
              <a:spcAft>
                <a:spcPct val="0"/>
              </a:spcAft>
              <a:buClr>
                <a:srgbClr val="003366"/>
              </a:buClr>
              <a:buSzTx/>
              <a:buFont typeface="Wingdings" panose="05000000000000000000" pitchFamily="2" charset="2"/>
              <a:buNone/>
              <a:defRPr/>
            </a:pPr>
            <a:r>
              <a:rPr kumimoji="0" lang="zh-CN" altLang="en-US" sz="2000" b="1" i="0" u="none" strike="noStrike" kern="1200" cap="none" spc="0" normalizeH="0" baseline="0" noProof="1" smtClean="0">
                <a:ln>
                  <a:noFill/>
                </a:ln>
                <a:solidFill>
                  <a:schemeClr val="bg1"/>
                </a:solidFill>
                <a:effectLst/>
                <a:uLnTx/>
                <a:uFillTx/>
                <a:latin typeface="微软雅黑" panose="020B0503020204020204" pitchFamily="34" charset="-122"/>
                <a:ea typeface="微软雅黑" panose="020B0503020204020204" pitchFamily="34" charset="-122"/>
                <a:cs typeface="+mn-ea"/>
              </a:rPr>
              <a:t>经济与社会统计数据</a:t>
            </a:r>
            <a:endParaRPr kumimoji="0" lang="zh-CN" altLang="en-US" sz="2000" b="1" i="0" u="none" strike="noStrike" kern="1200" cap="none" spc="0" normalizeH="0" baseline="0" noProof="1" smtClean="0">
              <a:ln>
                <a:noFill/>
              </a:ln>
              <a:solidFill>
                <a:schemeClr val="bg1"/>
              </a:solidFill>
              <a:effectLst/>
              <a:uLnTx/>
              <a:uFillTx/>
              <a:latin typeface="微软雅黑" panose="020B0503020204020204" pitchFamily="34" charset="-122"/>
              <a:ea typeface="微软雅黑" panose="020B0503020204020204" pitchFamily="34" charset="-122"/>
              <a:cs typeface="+mn-ea"/>
            </a:endParaRPr>
          </a:p>
        </p:txBody>
      </p:sp>
      <p:sp>
        <p:nvSpPr>
          <p:cNvPr id="27" name="TextBox 16"/>
          <p:cNvSpPr txBox="1"/>
          <p:nvPr/>
        </p:nvSpPr>
        <p:spPr>
          <a:xfrm>
            <a:off x="3534410" y="3352800"/>
            <a:ext cx="1800225" cy="384810"/>
          </a:xfrm>
          <a:prstGeom prst="rect">
            <a:avLst/>
          </a:prstGeom>
          <a:noFill/>
          <a:ln w="9525">
            <a:noFill/>
          </a:ln>
        </p:spPr>
        <p:txBody>
          <a:bodyPr anchor="t">
            <a:spAutoFit/>
          </a:bodyPr>
          <a:p>
            <a:pPr lvl="0" indent="0"/>
            <a:r>
              <a:rPr lang="en-US" altLang="zh-CN" b="1" dirty="0">
                <a:solidFill>
                  <a:srgbClr val="C00000"/>
                </a:solidFill>
                <a:latin typeface="微软雅黑" panose="020B0503020204020204" pitchFamily="34" charset="-122"/>
                <a:ea typeface="微软雅黑" panose="020B0503020204020204" pitchFamily="34" charset="-122"/>
              </a:rPr>
              <a:t>2008-2017</a:t>
            </a:r>
            <a:r>
              <a:rPr lang="zh-CN" altLang="en-US" b="1" dirty="0">
                <a:solidFill>
                  <a:srgbClr val="C00000"/>
                </a:solidFill>
                <a:latin typeface="微软雅黑" panose="020B0503020204020204" pitchFamily="34" charset="-122"/>
                <a:ea typeface="微软雅黑" panose="020B0503020204020204" pitchFamily="34" charset="-122"/>
              </a:rPr>
              <a:t>年</a:t>
            </a:r>
            <a:endParaRPr lang="zh-CN" altLang="en-US" b="1" dirty="0">
              <a:solidFill>
                <a:srgbClr val="C00000"/>
              </a:solidFill>
              <a:latin typeface="微软雅黑" panose="020B0503020204020204" pitchFamily="34" charset="-122"/>
              <a:ea typeface="微软雅黑" panose="020B0503020204020204" pitchFamily="34" charset="-122"/>
            </a:endParaRPr>
          </a:p>
        </p:txBody>
      </p:sp>
      <p:cxnSp>
        <p:nvCxnSpPr>
          <p:cNvPr id="29" name="直接箭头连接符 28"/>
          <p:cNvCxnSpPr/>
          <p:nvPr/>
        </p:nvCxnSpPr>
        <p:spPr>
          <a:xfrm flipV="1">
            <a:off x="307340" y="1059180"/>
            <a:ext cx="16510" cy="244538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22"/>
          <p:cNvSpPr txBox="1"/>
          <p:nvPr/>
        </p:nvSpPr>
        <p:spPr>
          <a:xfrm>
            <a:off x="3766820" y="987425"/>
            <a:ext cx="970915" cy="1371600"/>
          </a:xfrm>
          <a:prstGeom prst="rect">
            <a:avLst/>
          </a:prstGeom>
          <a:noFill/>
          <a:ln w="9525">
            <a:noFill/>
          </a:ln>
        </p:spPr>
        <p:txBody>
          <a:bodyPr wrap="square" anchor="t">
            <a:spAutoFit/>
          </a:bodyPr>
          <a:p>
            <a:pPr lvl="0" indent="0">
              <a:lnSpc>
                <a:spcPct val="150000"/>
              </a:lnSpc>
            </a:pPr>
            <a:r>
              <a:rPr lang="zh-CN" altLang="en-US" sz="1400" b="1" dirty="0">
                <a:solidFill>
                  <a:srgbClr val="C00000"/>
                </a:solidFill>
                <a:latin typeface="微软雅黑" panose="020B0503020204020204" pitchFamily="34" charset="-122"/>
                <a:ea typeface="微软雅黑" panose="020B0503020204020204" pitchFamily="34" charset="-122"/>
              </a:rPr>
              <a:t>精品文艺</a:t>
            </a:r>
            <a:endParaRPr lang="zh-CN" altLang="en-US" sz="1400" b="1" dirty="0">
              <a:solidFill>
                <a:srgbClr val="C00000"/>
              </a:solidFill>
              <a:latin typeface="微软雅黑" panose="020B0503020204020204" pitchFamily="34" charset="-122"/>
              <a:ea typeface="微软雅黑" panose="020B0503020204020204" pitchFamily="34" charset="-122"/>
            </a:endParaRPr>
          </a:p>
          <a:p>
            <a:pPr lvl="0" indent="0">
              <a:lnSpc>
                <a:spcPct val="150000"/>
              </a:lnSpc>
            </a:pPr>
            <a:r>
              <a:rPr lang="zh-CN" altLang="en-US" sz="1400" b="1" dirty="0">
                <a:solidFill>
                  <a:srgbClr val="C00000"/>
                </a:solidFill>
                <a:latin typeface="微软雅黑" panose="020B0503020204020204" pitchFamily="34" charset="-122"/>
                <a:ea typeface="微软雅黑" panose="020B0503020204020204" pitchFamily="34" charset="-122"/>
              </a:rPr>
              <a:t>精品文化</a:t>
            </a:r>
            <a:endParaRPr lang="zh-CN" altLang="en-US" sz="1400" b="1" dirty="0">
              <a:solidFill>
                <a:srgbClr val="C00000"/>
              </a:solidFill>
              <a:latin typeface="微软雅黑" panose="020B0503020204020204" pitchFamily="34" charset="-122"/>
              <a:ea typeface="微软雅黑" panose="020B0503020204020204" pitchFamily="34" charset="-122"/>
            </a:endParaRPr>
          </a:p>
          <a:p>
            <a:pPr lvl="0" indent="0">
              <a:lnSpc>
                <a:spcPct val="150000"/>
              </a:lnSpc>
            </a:pPr>
            <a:r>
              <a:rPr lang="zh-CN" altLang="en-US" sz="1400" b="1" dirty="0">
                <a:solidFill>
                  <a:srgbClr val="C00000"/>
                </a:solidFill>
                <a:latin typeface="微软雅黑" panose="020B0503020204020204" pitchFamily="34" charset="-122"/>
                <a:ea typeface="微软雅黑" panose="020B0503020204020204" pitchFamily="34" charset="-122"/>
              </a:rPr>
              <a:t>精品科普</a:t>
            </a:r>
            <a:endParaRPr lang="zh-CN" altLang="en-US" sz="1400" b="1" dirty="0">
              <a:solidFill>
                <a:srgbClr val="C00000"/>
              </a:solidFill>
              <a:latin typeface="微软雅黑" panose="020B0503020204020204" pitchFamily="34" charset="-122"/>
              <a:ea typeface="微软雅黑" panose="020B0503020204020204" pitchFamily="34" charset="-122"/>
            </a:endParaRPr>
          </a:p>
          <a:p>
            <a:pPr lvl="0" indent="0">
              <a:lnSpc>
                <a:spcPct val="150000"/>
              </a:lnSpc>
            </a:pPr>
            <a:r>
              <a:rPr lang="zh-CN" altLang="en-US" sz="1400" b="1" dirty="0">
                <a:solidFill>
                  <a:srgbClr val="C00000"/>
                </a:solidFill>
                <a:latin typeface="微软雅黑" panose="020B0503020204020204" pitchFamily="34" charset="-122"/>
                <a:ea typeface="微软雅黑" panose="020B0503020204020204" pitchFamily="34" charset="-122"/>
                <a:sym typeface="+mn-ea"/>
              </a:rPr>
              <a:t>高等教育</a:t>
            </a:r>
            <a:endParaRPr lang="zh-CN" altLang="en-US" sz="1400" b="1" dirty="0">
              <a:solidFill>
                <a:srgbClr val="C00000"/>
              </a:solidFill>
              <a:latin typeface="微软雅黑" panose="020B0503020204020204" pitchFamily="34" charset="-122"/>
              <a:ea typeface="微软雅黑" panose="020B0503020204020204" pitchFamily="34" charset="-122"/>
            </a:endParaRPr>
          </a:p>
        </p:txBody>
      </p:sp>
      <p:sp>
        <p:nvSpPr>
          <p:cNvPr id="2" name="TextBox 21"/>
          <p:cNvSpPr txBox="1"/>
          <p:nvPr/>
        </p:nvSpPr>
        <p:spPr>
          <a:xfrm>
            <a:off x="1634490" y="944245"/>
            <a:ext cx="942975" cy="1691640"/>
          </a:xfrm>
          <a:prstGeom prst="rect">
            <a:avLst/>
          </a:prstGeom>
          <a:noFill/>
          <a:ln w="9525">
            <a:noFill/>
          </a:ln>
        </p:spPr>
        <p:txBody>
          <a:bodyPr wrap="square" anchor="t">
            <a:spAutoFit/>
          </a:bodyPr>
          <a:p>
            <a:pPr lvl="0" indent="0">
              <a:lnSpc>
                <a:spcPct val="150000"/>
              </a:lnSpc>
            </a:pPr>
            <a:r>
              <a:rPr lang="zh-CN" altLang="en-US" sz="1400" b="1" dirty="0">
                <a:solidFill>
                  <a:srgbClr val="C00000"/>
                </a:solidFill>
                <a:latin typeface="微软雅黑" panose="020B0503020204020204" pitchFamily="34" charset="-122"/>
                <a:ea typeface="微软雅黑" panose="020B0503020204020204" pitchFamily="34" charset="-122"/>
              </a:rPr>
              <a:t>标准、专利、成果</a:t>
            </a:r>
            <a:endParaRPr lang="zh-CN" altLang="en-US" sz="1400" b="1" dirty="0">
              <a:solidFill>
                <a:srgbClr val="C00000"/>
              </a:solidFill>
              <a:latin typeface="微软雅黑" panose="020B0503020204020204" pitchFamily="34" charset="-122"/>
              <a:ea typeface="微软雅黑" panose="020B0503020204020204" pitchFamily="34" charset="-122"/>
            </a:endParaRPr>
          </a:p>
          <a:p>
            <a:pPr lvl="0" indent="0">
              <a:lnSpc>
                <a:spcPct val="150000"/>
              </a:lnSpc>
            </a:pPr>
            <a:r>
              <a:rPr lang="zh-CN" altLang="en-US" sz="1400" b="1" dirty="0">
                <a:solidFill>
                  <a:srgbClr val="C00000"/>
                </a:solidFill>
                <a:latin typeface="微软雅黑" panose="020B0503020204020204" pitchFamily="34" charset="-122"/>
                <a:ea typeface="微软雅黑" panose="020B0503020204020204" pitchFamily="34" charset="-122"/>
              </a:rPr>
              <a:t>国学宝典</a:t>
            </a:r>
            <a:endParaRPr lang="zh-CN" altLang="en-US" sz="1400" b="1" dirty="0">
              <a:solidFill>
                <a:srgbClr val="C00000"/>
              </a:solidFill>
              <a:latin typeface="微软雅黑" panose="020B0503020204020204" pitchFamily="34" charset="-122"/>
              <a:ea typeface="微软雅黑" panose="020B0503020204020204" pitchFamily="34" charset="-122"/>
            </a:endParaRPr>
          </a:p>
          <a:p>
            <a:pPr lvl="0" indent="0">
              <a:lnSpc>
                <a:spcPct val="150000"/>
              </a:lnSpc>
            </a:pPr>
            <a:r>
              <a:rPr lang="zh-CN" altLang="en-US" sz="1400" b="1" dirty="0">
                <a:solidFill>
                  <a:srgbClr val="C00000"/>
                </a:solidFill>
                <a:latin typeface="微软雅黑" panose="020B0503020204020204" pitchFamily="34" charset="-122"/>
                <a:ea typeface="微软雅黑" panose="020B0503020204020204" pitchFamily="34" charset="-122"/>
              </a:rPr>
              <a:t>工具书</a:t>
            </a:r>
            <a:endParaRPr lang="zh-CN" altLang="en-US" sz="1400" b="1" dirty="0">
              <a:solidFill>
                <a:srgbClr val="C00000"/>
              </a:solidFill>
              <a:latin typeface="微软雅黑" panose="020B0503020204020204" pitchFamily="34" charset="-122"/>
              <a:ea typeface="微软雅黑" panose="020B0503020204020204" pitchFamily="34" charset="-122"/>
            </a:endParaRPr>
          </a:p>
          <a:p>
            <a:pPr lvl="0" indent="0">
              <a:lnSpc>
                <a:spcPct val="150000"/>
              </a:lnSpc>
            </a:pPr>
            <a:r>
              <a:rPr lang="zh-CN" altLang="en-US" sz="1400" b="1" dirty="0">
                <a:solidFill>
                  <a:srgbClr val="C00000"/>
                </a:solidFill>
                <a:latin typeface="微软雅黑" panose="020B0503020204020204" pitchFamily="34" charset="-122"/>
                <a:ea typeface="微软雅黑" panose="020B0503020204020204" pitchFamily="34" charset="-122"/>
              </a:rPr>
              <a:t>年鉴</a:t>
            </a:r>
            <a:endParaRPr lang="zh-CN" altLang="en-US" sz="1400" b="1" dirty="0">
              <a:solidFill>
                <a:srgbClr val="C00000"/>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6421755" y="1304290"/>
            <a:ext cx="1618615" cy="731520"/>
          </a:xfrm>
          <a:prstGeom prst="rect">
            <a:avLst/>
          </a:prstGeom>
          <a:noFill/>
        </p:spPr>
        <p:txBody>
          <a:bodyPr wrap="square" rtlCol="0">
            <a:spAutoFit/>
          </a:bodyPr>
          <a:p>
            <a:pPr lvl="0" indent="0">
              <a:lnSpc>
                <a:spcPct val="150000"/>
              </a:lnSpc>
            </a:pPr>
            <a:r>
              <a:rPr lang="zh-CN" altLang="en-US" sz="1400" b="1" dirty="0">
                <a:solidFill>
                  <a:srgbClr val="C00000"/>
                </a:solidFill>
                <a:latin typeface="微软雅黑" panose="020B0503020204020204" pitchFamily="34" charset="-122"/>
                <a:ea typeface="微软雅黑" panose="020B0503020204020204" pitchFamily="34" charset="-122"/>
                <a:sym typeface="+mn-ea"/>
              </a:rPr>
              <a:t>经济信息期刊</a:t>
            </a:r>
            <a:endParaRPr lang="zh-CN" altLang="en-US" sz="1400" b="1" dirty="0">
              <a:solidFill>
                <a:srgbClr val="C00000"/>
              </a:solidFill>
              <a:latin typeface="微软雅黑" panose="020B0503020204020204" pitchFamily="34" charset="-122"/>
              <a:ea typeface="微软雅黑" panose="020B0503020204020204" pitchFamily="34" charset="-122"/>
              <a:sym typeface="+mn-ea"/>
            </a:endParaRPr>
          </a:p>
          <a:p>
            <a:pPr lvl="0" indent="0">
              <a:lnSpc>
                <a:spcPct val="150000"/>
              </a:lnSpc>
            </a:pPr>
            <a:r>
              <a:rPr lang="zh-CN" altLang="en-US" sz="1400" b="1" dirty="0">
                <a:solidFill>
                  <a:srgbClr val="C00000"/>
                </a:solidFill>
                <a:latin typeface="微软雅黑" panose="020B0503020204020204" pitchFamily="34" charset="-122"/>
                <a:ea typeface="微软雅黑" panose="020B0503020204020204" pitchFamily="34" charset="-122"/>
                <a:sym typeface="+mn-ea"/>
              </a:rPr>
              <a:t>统计年鉴 </a:t>
            </a:r>
            <a:endParaRPr lang="zh-CN" altLang="en-US" sz="1400" b="1"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79512" y="627534"/>
            <a:ext cx="3168352" cy="0"/>
          </a:xfrm>
          <a:prstGeom prst="line">
            <a:avLst/>
          </a:prstGeom>
        </p:spPr>
        <p:style>
          <a:lnRef idx="1">
            <a:schemeClr val="accent4"/>
          </a:lnRef>
          <a:fillRef idx="0">
            <a:schemeClr val="accent4"/>
          </a:fillRef>
          <a:effectRef idx="0">
            <a:schemeClr val="accent4"/>
          </a:effectRef>
          <a:fontRef idx="minor">
            <a:schemeClr val="tx1"/>
          </a:fontRef>
        </p:style>
      </p:cxnSp>
      <p:sp>
        <p:nvSpPr>
          <p:cNvPr id="5" name="标题 1"/>
          <p:cNvSpPr txBox="1"/>
          <p:nvPr/>
        </p:nvSpPr>
        <p:spPr bwMode="auto">
          <a:xfrm>
            <a:off x="264160" y="123190"/>
            <a:ext cx="3083560" cy="44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2600">
                <a:solidFill>
                  <a:srgbClr val="1D5AAC"/>
                </a:solidFill>
                <a:latin typeface="+mj-lt"/>
                <a:ea typeface="+mj-ea"/>
                <a:cs typeface="+mj-cs"/>
              </a:defRPr>
            </a:lvl1pPr>
            <a:lvl2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5pPr>
            <a:lvl6pPr marL="4572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6pPr>
            <a:lvl7pPr marL="9144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7pPr>
            <a:lvl8pPr marL="13716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8pPr>
            <a:lvl9pPr marL="18288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9pPr>
          </a:lstStyle>
          <a:p>
            <a:pPr algn="l" eaLnBrk="1" hangingPunct="1"/>
            <a:r>
              <a:rPr lang="zh-CN" altLang="en-US" sz="2800" b="1" kern="0" dirty="0" smtClean="0">
                <a:solidFill>
                  <a:srgbClr val="1B539D"/>
                </a:solidFill>
                <a:latin typeface="微软雅黑" panose="020B0503020204020204" pitchFamily="34" charset="-122"/>
                <a:ea typeface="微软雅黑" panose="020B0503020204020204" pitchFamily="34" charset="-122"/>
                <a:sym typeface="+mn-ea"/>
              </a:rPr>
              <a:t>二、科学研究</a:t>
            </a:r>
            <a:endParaRPr lang="zh-CN" altLang="en-US" sz="2800" b="1" kern="0" dirty="0" smtClean="0">
              <a:solidFill>
                <a:srgbClr val="1B539D"/>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306705" y="563245"/>
            <a:ext cx="8529955" cy="4116705"/>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79512" y="627534"/>
            <a:ext cx="3168352" cy="0"/>
          </a:xfrm>
          <a:prstGeom prst="line">
            <a:avLst/>
          </a:prstGeom>
        </p:spPr>
        <p:style>
          <a:lnRef idx="1">
            <a:schemeClr val="accent4"/>
          </a:lnRef>
          <a:fillRef idx="0">
            <a:schemeClr val="accent4"/>
          </a:fillRef>
          <a:effectRef idx="0">
            <a:schemeClr val="accent4"/>
          </a:effectRef>
          <a:fontRef idx="minor">
            <a:schemeClr val="tx1"/>
          </a:fontRef>
        </p:style>
      </p:cxnSp>
      <p:sp>
        <p:nvSpPr>
          <p:cNvPr id="5" name="标题 1"/>
          <p:cNvSpPr txBox="1"/>
          <p:nvPr/>
        </p:nvSpPr>
        <p:spPr bwMode="auto">
          <a:xfrm>
            <a:off x="264160" y="123190"/>
            <a:ext cx="3083560" cy="44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2600">
                <a:solidFill>
                  <a:srgbClr val="1D5AAC"/>
                </a:solidFill>
                <a:latin typeface="+mj-lt"/>
                <a:ea typeface="+mj-ea"/>
                <a:cs typeface="+mj-cs"/>
              </a:defRPr>
            </a:lvl1pPr>
            <a:lvl2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5pPr>
            <a:lvl6pPr marL="4572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6pPr>
            <a:lvl7pPr marL="9144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7pPr>
            <a:lvl8pPr marL="13716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8pPr>
            <a:lvl9pPr marL="18288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9pPr>
          </a:lstStyle>
          <a:p>
            <a:pPr algn="l" eaLnBrk="1" hangingPunct="1"/>
            <a:r>
              <a:rPr lang="zh-CN" altLang="en-US" sz="2800" b="1" kern="0" dirty="0" smtClean="0">
                <a:solidFill>
                  <a:srgbClr val="1B539D"/>
                </a:solidFill>
                <a:latin typeface="微软雅黑" panose="020B0503020204020204" pitchFamily="34" charset="-122"/>
                <a:ea typeface="微软雅黑" panose="020B0503020204020204" pitchFamily="34" charset="-122"/>
                <a:sym typeface="+mn-ea"/>
              </a:rPr>
              <a:t>二、科学研究</a:t>
            </a:r>
            <a:endParaRPr lang="zh-CN" altLang="en-US" sz="2800" b="1" kern="0" dirty="0" smtClean="0">
              <a:solidFill>
                <a:srgbClr val="1B539D"/>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240665" y="480060"/>
            <a:ext cx="8662035" cy="4184015"/>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79512" y="627534"/>
            <a:ext cx="3168352" cy="0"/>
          </a:xfrm>
          <a:prstGeom prst="line">
            <a:avLst/>
          </a:prstGeom>
        </p:spPr>
        <p:style>
          <a:lnRef idx="1">
            <a:schemeClr val="accent4"/>
          </a:lnRef>
          <a:fillRef idx="0">
            <a:schemeClr val="accent4"/>
          </a:fillRef>
          <a:effectRef idx="0">
            <a:schemeClr val="accent4"/>
          </a:effectRef>
          <a:fontRef idx="minor">
            <a:schemeClr val="tx1"/>
          </a:fontRef>
        </p:style>
      </p:cxnSp>
      <p:sp>
        <p:nvSpPr>
          <p:cNvPr id="5" name="标题 1"/>
          <p:cNvSpPr txBox="1"/>
          <p:nvPr/>
        </p:nvSpPr>
        <p:spPr bwMode="auto">
          <a:xfrm>
            <a:off x="264160" y="123190"/>
            <a:ext cx="3083560" cy="44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2600">
                <a:solidFill>
                  <a:srgbClr val="1D5AAC"/>
                </a:solidFill>
                <a:latin typeface="+mj-lt"/>
                <a:ea typeface="+mj-ea"/>
                <a:cs typeface="+mj-cs"/>
              </a:defRPr>
            </a:lvl1pPr>
            <a:lvl2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5pPr>
            <a:lvl6pPr marL="4572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6pPr>
            <a:lvl7pPr marL="9144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7pPr>
            <a:lvl8pPr marL="13716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8pPr>
            <a:lvl9pPr marL="18288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9pPr>
          </a:lstStyle>
          <a:p>
            <a:pPr algn="l" eaLnBrk="1" hangingPunct="1"/>
            <a:r>
              <a:rPr lang="zh-CN" altLang="en-US" sz="2800" b="1" kern="0" dirty="0" smtClean="0">
                <a:solidFill>
                  <a:srgbClr val="1B539D"/>
                </a:solidFill>
                <a:latin typeface="微软雅黑" panose="020B0503020204020204" pitchFamily="34" charset="-122"/>
                <a:ea typeface="微软雅黑" panose="020B0503020204020204" pitchFamily="34" charset="-122"/>
                <a:sym typeface="+mn-ea"/>
              </a:rPr>
              <a:t>二、科学研究</a:t>
            </a:r>
            <a:endParaRPr lang="zh-CN" altLang="en-US" sz="2800" b="1" kern="0" dirty="0" smtClean="0">
              <a:solidFill>
                <a:srgbClr val="1B539D"/>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401320" y="627380"/>
            <a:ext cx="8281035" cy="4010025"/>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79512" y="627534"/>
            <a:ext cx="3168352" cy="0"/>
          </a:xfrm>
          <a:prstGeom prst="line">
            <a:avLst/>
          </a:prstGeom>
        </p:spPr>
        <p:style>
          <a:lnRef idx="1">
            <a:schemeClr val="accent4"/>
          </a:lnRef>
          <a:fillRef idx="0">
            <a:schemeClr val="accent4"/>
          </a:fillRef>
          <a:effectRef idx="0">
            <a:schemeClr val="accent4"/>
          </a:effectRef>
          <a:fontRef idx="minor">
            <a:schemeClr val="tx1"/>
          </a:fontRef>
        </p:style>
      </p:cxnSp>
      <p:sp>
        <p:nvSpPr>
          <p:cNvPr id="5" name="标题 1"/>
          <p:cNvSpPr txBox="1"/>
          <p:nvPr/>
        </p:nvSpPr>
        <p:spPr bwMode="auto">
          <a:xfrm>
            <a:off x="264160" y="123190"/>
            <a:ext cx="3083560" cy="44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2600">
                <a:solidFill>
                  <a:srgbClr val="1D5AAC"/>
                </a:solidFill>
                <a:latin typeface="+mj-lt"/>
                <a:ea typeface="+mj-ea"/>
                <a:cs typeface="+mj-cs"/>
              </a:defRPr>
            </a:lvl1pPr>
            <a:lvl2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5pPr>
            <a:lvl6pPr marL="4572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6pPr>
            <a:lvl7pPr marL="9144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7pPr>
            <a:lvl8pPr marL="13716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8pPr>
            <a:lvl9pPr marL="18288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9pPr>
          </a:lstStyle>
          <a:p>
            <a:pPr algn="l" eaLnBrk="1" hangingPunct="1"/>
            <a:r>
              <a:rPr lang="zh-CN" altLang="en-US" sz="2800" b="1" kern="0" dirty="0" smtClean="0">
                <a:solidFill>
                  <a:srgbClr val="1B539D"/>
                </a:solidFill>
                <a:latin typeface="微软雅黑" panose="020B0503020204020204" pitchFamily="34" charset="-122"/>
                <a:ea typeface="微软雅黑" panose="020B0503020204020204" pitchFamily="34" charset="-122"/>
                <a:sym typeface="+mn-ea"/>
              </a:rPr>
              <a:t>二、科学研究</a:t>
            </a:r>
            <a:endParaRPr lang="zh-CN" altLang="en-US" sz="2800" b="1" kern="0" dirty="0" smtClean="0">
              <a:solidFill>
                <a:srgbClr val="1B539D"/>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234315" y="476885"/>
            <a:ext cx="8675370" cy="4190365"/>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79512" y="627534"/>
            <a:ext cx="3168352" cy="0"/>
          </a:xfrm>
          <a:prstGeom prst="line">
            <a:avLst/>
          </a:prstGeom>
        </p:spPr>
        <p:style>
          <a:lnRef idx="1">
            <a:schemeClr val="accent4"/>
          </a:lnRef>
          <a:fillRef idx="0">
            <a:schemeClr val="accent4"/>
          </a:fillRef>
          <a:effectRef idx="0">
            <a:schemeClr val="accent4"/>
          </a:effectRef>
          <a:fontRef idx="minor">
            <a:schemeClr val="tx1"/>
          </a:fontRef>
        </p:style>
      </p:cxnSp>
      <p:sp>
        <p:nvSpPr>
          <p:cNvPr id="5" name="标题 1"/>
          <p:cNvSpPr txBox="1"/>
          <p:nvPr/>
        </p:nvSpPr>
        <p:spPr bwMode="auto">
          <a:xfrm>
            <a:off x="264160" y="123190"/>
            <a:ext cx="3083560" cy="44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2600">
                <a:solidFill>
                  <a:srgbClr val="1D5AAC"/>
                </a:solidFill>
                <a:latin typeface="+mj-lt"/>
                <a:ea typeface="+mj-ea"/>
                <a:cs typeface="+mj-cs"/>
              </a:defRPr>
            </a:lvl1pPr>
            <a:lvl2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5pPr>
            <a:lvl6pPr marL="4572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6pPr>
            <a:lvl7pPr marL="9144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7pPr>
            <a:lvl8pPr marL="13716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8pPr>
            <a:lvl9pPr marL="18288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9pPr>
          </a:lstStyle>
          <a:p>
            <a:pPr algn="l" eaLnBrk="1" hangingPunct="1"/>
            <a:r>
              <a:rPr lang="zh-CN" altLang="en-US" sz="2800" b="1" kern="0" dirty="0" smtClean="0">
                <a:solidFill>
                  <a:srgbClr val="1B539D"/>
                </a:solidFill>
                <a:latin typeface="微软雅黑" panose="020B0503020204020204" pitchFamily="34" charset="-122"/>
                <a:ea typeface="微软雅黑" panose="020B0503020204020204" pitchFamily="34" charset="-122"/>
                <a:sym typeface="+mn-ea"/>
              </a:rPr>
              <a:t>二、科学研究</a:t>
            </a:r>
            <a:endParaRPr lang="zh-CN" altLang="en-US" sz="2800" b="1" kern="0" dirty="0" smtClean="0">
              <a:solidFill>
                <a:srgbClr val="1B539D"/>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31750" y="563245"/>
            <a:ext cx="9206865" cy="4335780"/>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79512" y="627534"/>
            <a:ext cx="3168352" cy="0"/>
          </a:xfrm>
          <a:prstGeom prst="line">
            <a:avLst/>
          </a:prstGeom>
        </p:spPr>
        <p:style>
          <a:lnRef idx="1">
            <a:schemeClr val="accent4"/>
          </a:lnRef>
          <a:fillRef idx="0">
            <a:schemeClr val="accent4"/>
          </a:fillRef>
          <a:effectRef idx="0">
            <a:schemeClr val="accent4"/>
          </a:effectRef>
          <a:fontRef idx="minor">
            <a:schemeClr val="tx1"/>
          </a:fontRef>
        </p:style>
      </p:cxnSp>
      <p:sp>
        <p:nvSpPr>
          <p:cNvPr id="5" name="标题 1"/>
          <p:cNvSpPr txBox="1"/>
          <p:nvPr/>
        </p:nvSpPr>
        <p:spPr bwMode="auto">
          <a:xfrm>
            <a:off x="264160" y="123190"/>
            <a:ext cx="3083560" cy="44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2600">
                <a:solidFill>
                  <a:srgbClr val="1D5AAC"/>
                </a:solidFill>
                <a:latin typeface="+mj-lt"/>
                <a:ea typeface="+mj-ea"/>
                <a:cs typeface="+mj-cs"/>
              </a:defRPr>
            </a:lvl1pPr>
            <a:lvl2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5pPr>
            <a:lvl6pPr marL="4572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6pPr>
            <a:lvl7pPr marL="9144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7pPr>
            <a:lvl8pPr marL="13716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8pPr>
            <a:lvl9pPr marL="18288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9pPr>
          </a:lstStyle>
          <a:p>
            <a:pPr algn="l" eaLnBrk="1" hangingPunct="1"/>
            <a:r>
              <a:rPr lang="zh-CN" altLang="en-US" sz="2800" b="1" kern="0" dirty="0" smtClean="0">
                <a:solidFill>
                  <a:srgbClr val="1B539D"/>
                </a:solidFill>
                <a:latin typeface="微软雅黑" panose="020B0503020204020204" pitchFamily="34" charset="-122"/>
                <a:ea typeface="微软雅黑" panose="020B0503020204020204" pitchFamily="34" charset="-122"/>
                <a:sym typeface="+mn-ea"/>
              </a:rPr>
              <a:t>二、科学研究</a:t>
            </a:r>
            <a:endParaRPr lang="zh-CN" altLang="en-US" sz="2800" b="1" kern="0" dirty="0" smtClean="0">
              <a:solidFill>
                <a:srgbClr val="1B539D"/>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179705" y="627380"/>
            <a:ext cx="8854440" cy="4185285"/>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79512" y="627534"/>
            <a:ext cx="3168352" cy="0"/>
          </a:xfrm>
          <a:prstGeom prst="line">
            <a:avLst/>
          </a:prstGeom>
        </p:spPr>
        <p:style>
          <a:lnRef idx="1">
            <a:schemeClr val="accent4"/>
          </a:lnRef>
          <a:fillRef idx="0">
            <a:schemeClr val="accent4"/>
          </a:fillRef>
          <a:effectRef idx="0">
            <a:schemeClr val="accent4"/>
          </a:effectRef>
          <a:fontRef idx="minor">
            <a:schemeClr val="tx1"/>
          </a:fontRef>
        </p:style>
      </p:cxnSp>
      <p:sp>
        <p:nvSpPr>
          <p:cNvPr id="5" name="标题 1"/>
          <p:cNvSpPr txBox="1"/>
          <p:nvPr/>
        </p:nvSpPr>
        <p:spPr bwMode="auto">
          <a:xfrm>
            <a:off x="264160" y="123190"/>
            <a:ext cx="3083560" cy="44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2600">
                <a:solidFill>
                  <a:srgbClr val="1D5AAC"/>
                </a:solidFill>
                <a:latin typeface="+mj-lt"/>
                <a:ea typeface="+mj-ea"/>
                <a:cs typeface="+mj-cs"/>
              </a:defRPr>
            </a:lvl1pPr>
            <a:lvl2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5pPr>
            <a:lvl6pPr marL="4572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6pPr>
            <a:lvl7pPr marL="9144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7pPr>
            <a:lvl8pPr marL="13716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8pPr>
            <a:lvl9pPr marL="18288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9pPr>
          </a:lstStyle>
          <a:p>
            <a:pPr algn="l" eaLnBrk="1" hangingPunct="1"/>
            <a:r>
              <a:rPr lang="zh-CN" altLang="en-US" sz="2800" b="1" kern="0" dirty="0" smtClean="0">
                <a:solidFill>
                  <a:srgbClr val="1B539D"/>
                </a:solidFill>
                <a:latin typeface="微软雅黑" panose="020B0503020204020204" pitchFamily="34" charset="-122"/>
                <a:ea typeface="微软雅黑" panose="020B0503020204020204" pitchFamily="34" charset="-122"/>
                <a:sym typeface="+mn-ea"/>
              </a:rPr>
              <a:t>二、科学研究</a:t>
            </a:r>
            <a:endParaRPr lang="zh-CN" altLang="en-US" sz="2800" b="1" kern="0" dirty="0" smtClean="0">
              <a:solidFill>
                <a:srgbClr val="1B539D"/>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264160" y="563245"/>
            <a:ext cx="8684895" cy="4205605"/>
          </a:xfrm>
          <a:prstGeom prst="rect">
            <a:avLst/>
          </a:prstGeo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79512" y="627534"/>
            <a:ext cx="3168352" cy="0"/>
          </a:xfrm>
          <a:prstGeom prst="line">
            <a:avLst/>
          </a:prstGeom>
        </p:spPr>
        <p:style>
          <a:lnRef idx="1">
            <a:schemeClr val="accent4"/>
          </a:lnRef>
          <a:fillRef idx="0">
            <a:schemeClr val="accent4"/>
          </a:fillRef>
          <a:effectRef idx="0">
            <a:schemeClr val="accent4"/>
          </a:effectRef>
          <a:fontRef idx="minor">
            <a:schemeClr val="tx1"/>
          </a:fontRef>
        </p:style>
      </p:cxnSp>
      <p:sp>
        <p:nvSpPr>
          <p:cNvPr id="5" name="标题 1"/>
          <p:cNvSpPr txBox="1"/>
          <p:nvPr/>
        </p:nvSpPr>
        <p:spPr bwMode="auto">
          <a:xfrm>
            <a:off x="264160" y="123190"/>
            <a:ext cx="3083560" cy="44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2600">
                <a:solidFill>
                  <a:srgbClr val="1D5AAC"/>
                </a:solidFill>
                <a:latin typeface="+mj-lt"/>
                <a:ea typeface="+mj-ea"/>
                <a:cs typeface="+mj-cs"/>
              </a:defRPr>
            </a:lvl1pPr>
            <a:lvl2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5pPr>
            <a:lvl6pPr marL="4572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6pPr>
            <a:lvl7pPr marL="9144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7pPr>
            <a:lvl8pPr marL="13716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8pPr>
            <a:lvl9pPr marL="18288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9pPr>
          </a:lstStyle>
          <a:p>
            <a:pPr algn="l" eaLnBrk="1" hangingPunct="1"/>
            <a:r>
              <a:rPr lang="zh-CN" altLang="en-US" sz="2800" b="1" kern="0" dirty="0" smtClean="0">
                <a:solidFill>
                  <a:srgbClr val="1B539D"/>
                </a:solidFill>
                <a:latin typeface="微软雅黑" panose="020B0503020204020204" pitchFamily="34" charset="-122"/>
                <a:ea typeface="微软雅黑" panose="020B0503020204020204" pitchFamily="34" charset="-122"/>
                <a:sym typeface="+mn-ea"/>
              </a:rPr>
              <a:t>二、科学研究</a:t>
            </a:r>
            <a:endParaRPr lang="zh-CN" altLang="en-US" sz="2800" b="1" kern="0" dirty="0" smtClean="0">
              <a:solidFill>
                <a:srgbClr val="1B539D"/>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360045" y="563245"/>
            <a:ext cx="8557260" cy="4140200"/>
          </a:xfrm>
          <a:prstGeom prst="rect">
            <a:avLst/>
          </a:prstGeo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79512" y="627534"/>
            <a:ext cx="3168352" cy="0"/>
          </a:xfrm>
          <a:prstGeom prst="line">
            <a:avLst/>
          </a:prstGeom>
        </p:spPr>
        <p:style>
          <a:lnRef idx="1">
            <a:schemeClr val="accent4"/>
          </a:lnRef>
          <a:fillRef idx="0">
            <a:schemeClr val="accent4"/>
          </a:fillRef>
          <a:effectRef idx="0">
            <a:schemeClr val="accent4"/>
          </a:effectRef>
          <a:fontRef idx="minor">
            <a:schemeClr val="tx1"/>
          </a:fontRef>
        </p:style>
      </p:cxnSp>
      <p:sp>
        <p:nvSpPr>
          <p:cNvPr id="5" name="标题 1"/>
          <p:cNvSpPr txBox="1"/>
          <p:nvPr/>
        </p:nvSpPr>
        <p:spPr bwMode="auto">
          <a:xfrm>
            <a:off x="264160" y="123190"/>
            <a:ext cx="3083560" cy="44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2600">
                <a:solidFill>
                  <a:srgbClr val="1D5AAC"/>
                </a:solidFill>
                <a:latin typeface="+mj-lt"/>
                <a:ea typeface="+mj-ea"/>
                <a:cs typeface="+mj-cs"/>
              </a:defRPr>
            </a:lvl1pPr>
            <a:lvl2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5pPr>
            <a:lvl6pPr marL="4572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6pPr>
            <a:lvl7pPr marL="9144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7pPr>
            <a:lvl8pPr marL="13716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8pPr>
            <a:lvl9pPr marL="18288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9pPr>
          </a:lstStyle>
          <a:p>
            <a:pPr algn="l" eaLnBrk="1" hangingPunct="1"/>
            <a:r>
              <a:rPr lang="zh-CN" altLang="en-US" sz="2800" b="1" kern="0" dirty="0" smtClean="0">
                <a:solidFill>
                  <a:srgbClr val="1B539D"/>
                </a:solidFill>
                <a:latin typeface="微软雅黑" panose="020B0503020204020204" pitchFamily="34" charset="-122"/>
                <a:ea typeface="微软雅黑" panose="020B0503020204020204" pitchFamily="34" charset="-122"/>
                <a:sym typeface="+mn-ea"/>
              </a:rPr>
              <a:t>二、科学研究</a:t>
            </a:r>
            <a:endParaRPr lang="zh-CN" altLang="en-US" sz="2800" b="1" kern="0" dirty="0" smtClean="0">
              <a:solidFill>
                <a:srgbClr val="1B539D"/>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79705" y="450850"/>
            <a:ext cx="8827135" cy="4242435"/>
          </a:xfrm>
          <a:prstGeom prst="rect">
            <a:avLst/>
          </a:prstGeo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79512" y="627534"/>
            <a:ext cx="3168352" cy="0"/>
          </a:xfrm>
          <a:prstGeom prst="line">
            <a:avLst/>
          </a:prstGeom>
        </p:spPr>
        <p:style>
          <a:lnRef idx="1">
            <a:schemeClr val="accent4"/>
          </a:lnRef>
          <a:fillRef idx="0">
            <a:schemeClr val="accent4"/>
          </a:fillRef>
          <a:effectRef idx="0">
            <a:schemeClr val="accent4"/>
          </a:effectRef>
          <a:fontRef idx="minor">
            <a:schemeClr val="tx1"/>
          </a:fontRef>
        </p:style>
      </p:cxnSp>
      <p:sp>
        <p:nvSpPr>
          <p:cNvPr id="5" name="标题 1"/>
          <p:cNvSpPr txBox="1"/>
          <p:nvPr/>
        </p:nvSpPr>
        <p:spPr bwMode="auto">
          <a:xfrm>
            <a:off x="264160" y="123190"/>
            <a:ext cx="3083560" cy="44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2600">
                <a:solidFill>
                  <a:srgbClr val="1D5AAC"/>
                </a:solidFill>
                <a:latin typeface="+mj-lt"/>
                <a:ea typeface="+mj-ea"/>
                <a:cs typeface="+mj-cs"/>
              </a:defRPr>
            </a:lvl1pPr>
            <a:lvl2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5pPr>
            <a:lvl6pPr marL="4572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6pPr>
            <a:lvl7pPr marL="9144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7pPr>
            <a:lvl8pPr marL="13716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8pPr>
            <a:lvl9pPr marL="18288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9pPr>
          </a:lstStyle>
          <a:p>
            <a:pPr algn="l" eaLnBrk="1" hangingPunct="1"/>
            <a:r>
              <a:rPr lang="zh-CN" altLang="en-US" sz="2800" b="1" kern="0" dirty="0" smtClean="0">
                <a:solidFill>
                  <a:srgbClr val="1B539D"/>
                </a:solidFill>
                <a:latin typeface="微软雅黑" panose="020B0503020204020204" pitchFamily="34" charset="-122"/>
                <a:ea typeface="微软雅黑" panose="020B0503020204020204" pitchFamily="34" charset="-122"/>
                <a:sym typeface="+mn-ea"/>
              </a:rPr>
              <a:t>二、科学研究</a:t>
            </a:r>
            <a:endParaRPr lang="zh-CN" altLang="en-US" sz="2800" b="1" kern="0" dirty="0" smtClean="0">
              <a:solidFill>
                <a:srgbClr val="1B539D"/>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431165" y="645795"/>
            <a:ext cx="8432800" cy="405955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直接连接符 18"/>
          <p:cNvCxnSpPr/>
          <p:nvPr/>
        </p:nvCxnSpPr>
        <p:spPr>
          <a:xfrm>
            <a:off x="107315" y="627380"/>
            <a:ext cx="4248785" cy="0"/>
          </a:xfrm>
          <a:prstGeom prst="line">
            <a:avLst/>
          </a:prstGeom>
        </p:spPr>
        <p:style>
          <a:lnRef idx="1">
            <a:schemeClr val="accent4"/>
          </a:lnRef>
          <a:fillRef idx="0">
            <a:schemeClr val="accent4"/>
          </a:fillRef>
          <a:effectRef idx="0">
            <a:schemeClr val="accent4"/>
          </a:effectRef>
          <a:fontRef idx="minor">
            <a:schemeClr val="tx1"/>
          </a:fontRef>
        </p:style>
      </p:cxnSp>
      <p:sp>
        <p:nvSpPr>
          <p:cNvPr id="29" name="标题 1"/>
          <p:cNvSpPr txBox="1"/>
          <p:nvPr/>
        </p:nvSpPr>
        <p:spPr bwMode="auto">
          <a:xfrm>
            <a:off x="251460" y="123190"/>
            <a:ext cx="5074920" cy="44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2600">
                <a:solidFill>
                  <a:srgbClr val="1D5AAC"/>
                </a:solidFill>
                <a:latin typeface="+mj-lt"/>
                <a:ea typeface="+mj-ea"/>
                <a:cs typeface="+mj-cs"/>
              </a:defRPr>
            </a:lvl1pPr>
            <a:lvl2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5pPr>
            <a:lvl6pPr marL="4572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6pPr>
            <a:lvl7pPr marL="9144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7pPr>
            <a:lvl8pPr marL="13716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8pPr>
            <a:lvl9pPr marL="18288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9pPr>
          </a:lstStyle>
          <a:p>
            <a:pPr algn="l" eaLnBrk="1" hangingPunct="1"/>
            <a:r>
              <a:rPr lang="zh-CN" altLang="en-US" sz="2800" b="1" kern="0" dirty="0" smtClean="0">
                <a:solidFill>
                  <a:srgbClr val="1B539D"/>
                </a:solidFill>
                <a:latin typeface="微软雅黑" panose="020B0503020204020204" pitchFamily="34" charset="-122"/>
                <a:ea typeface="微软雅黑" panose="020B0503020204020204" pitchFamily="34" charset="-122"/>
                <a:sym typeface="+mn-ea"/>
              </a:rPr>
              <a:t>一、源数据库产品体系</a:t>
            </a:r>
            <a:endParaRPr lang="zh-CN" altLang="en-US" sz="2800" b="1" kern="0" dirty="0" smtClean="0">
              <a:solidFill>
                <a:srgbClr val="1B539D"/>
              </a:solidFill>
              <a:latin typeface="微软雅黑" panose="020B0503020204020204" pitchFamily="34" charset="-122"/>
              <a:ea typeface="微软雅黑" panose="020B0503020204020204" pitchFamily="34" charset="-122"/>
            </a:endParaRPr>
          </a:p>
        </p:txBody>
      </p:sp>
      <p:sp>
        <p:nvSpPr>
          <p:cNvPr id="17" name="TextBox 16"/>
          <p:cNvSpPr txBox="1"/>
          <p:nvPr/>
        </p:nvSpPr>
        <p:spPr>
          <a:xfrm>
            <a:off x="565785" y="1012190"/>
            <a:ext cx="3958590" cy="3627120"/>
          </a:xfrm>
          <a:prstGeom prst="rect">
            <a:avLst/>
          </a:prstGeom>
          <a:noFill/>
        </p:spPr>
        <p:txBody>
          <a:bodyPr wrap="square" rtlCol="0">
            <a:spAutoFit/>
          </a:bodyPr>
          <a:p>
            <a:pPr algn="l">
              <a:lnSpc>
                <a:spcPct val="150000"/>
              </a:lnSpc>
            </a:pPr>
            <a:r>
              <a:rPr lang="zh-CN" altLang="en-US" b="1" dirty="0" smtClean="0">
                <a:solidFill>
                  <a:schemeClr val="accent1"/>
                </a:solidFill>
                <a:ea typeface="幼圆" panose="02010509060101010101" pitchFamily="49" charset="-122"/>
                <a:sym typeface="Arial" panose="020B0604020202020204" pitchFamily="34" charset="0"/>
              </a:rPr>
              <a:t>学术与专业文献：</a:t>
            </a:r>
            <a:endParaRPr lang="zh-CN" altLang="en-US" b="1" dirty="0" smtClean="0">
              <a:solidFill>
                <a:schemeClr val="accent1"/>
              </a:solidFill>
              <a:ea typeface="幼圆" panose="02010509060101010101" pitchFamily="49" charset="-122"/>
              <a:sym typeface="Arial" panose="020B0604020202020204" pitchFamily="34" charset="0"/>
            </a:endParaRPr>
          </a:p>
          <a:p>
            <a:pPr algn="l">
              <a:lnSpc>
                <a:spcPct val="150000"/>
              </a:lnSpc>
            </a:pPr>
            <a:r>
              <a:rPr lang="zh-CN" altLang="en-US" b="1" dirty="0" smtClean="0">
                <a:solidFill>
                  <a:schemeClr val="accent1"/>
                </a:solidFill>
                <a:ea typeface="幼圆" panose="02010509060101010101" pitchFamily="49" charset="-122"/>
                <a:sym typeface="Arial" panose="020B0604020202020204" pitchFamily="34" charset="0"/>
              </a:rPr>
              <a:t>《中国学术期刊（网络版）》</a:t>
            </a:r>
            <a:endParaRPr lang="zh-CN" altLang="en-US" b="1" dirty="0" smtClean="0">
              <a:solidFill>
                <a:schemeClr val="accent1"/>
              </a:solidFill>
              <a:ea typeface="幼圆" panose="02010509060101010101" pitchFamily="49" charset="-122"/>
              <a:sym typeface="Arial" panose="020B0604020202020204" pitchFamily="34" charset="0"/>
            </a:endParaRPr>
          </a:p>
          <a:p>
            <a:pPr algn="l">
              <a:lnSpc>
                <a:spcPct val="150000"/>
              </a:lnSpc>
            </a:pPr>
            <a:r>
              <a:rPr lang="zh-CN" altLang="en-US" b="1" dirty="0" smtClean="0">
                <a:solidFill>
                  <a:schemeClr val="accent1"/>
                </a:solidFill>
                <a:ea typeface="幼圆" panose="02010509060101010101" pitchFamily="49" charset="-122"/>
                <a:sym typeface="Arial" panose="020B0604020202020204" pitchFamily="34" charset="0"/>
              </a:rPr>
              <a:t>《中国学术辑刊全文数据库》</a:t>
            </a:r>
            <a:endParaRPr lang="zh-CN" altLang="en-US" b="1" dirty="0" smtClean="0">
              <a:solidFill>
                <a:schemeClr val="accent1"/>
              </a:solidFill>
              <a:ea typeface="幼圆" panose="02010509060101010101" pitchFamily="49" charset="-122"/>
              <a:sym typeface="Arial" panose="020B0604020202020204" pitchFamily="34" charset="0"/>
            </a:endParaRPr>
          </a:p>
          <a:p>
            <a:pPr algn="l">
              <a:lnSpc>
                <a:spcPct val="150000"/>
              </a:lnSpc>
            </a:pPr>
            <a:r>
              <a:rPr lang="zh-CN" altLang="en-US" b="1" dirty="0" smtClean="0">
                <a:solidFill>
                  <a:schemeClr val="accent1"/>
                </a:solidFill>
                <a:ea typeface="幼圆" panose="02010509060101010101" pitchFamily="49" charset="-122"/>
                <a:sym typeface="Arial" panose="020B0604020202020204" pitchFamily="34" charset="0"/>
              </a:rPr>
              <a:t>《中国博士学位论文全文数据库》</a:t>
            </a:r>
            <a:endParaRPr lang="zh-CN" altLang="en-US" b="1" dirty="0" smtClean="0">
              <a:solidFill>
                <a:schemeClr val="accent1"/>
              </a:solidFill>
              <a:ea typeface="幼圆" panose="02010509060101010101" pitchFamily="49" charset="-122"/>
              <a:sym typeface="Arial" panose="020B0604020202020204" pitchFamily="34" charset="0"/>
            </a:endParaRPr>
          </a:p>
          <a:p>
            <a:pPr algn="l">
              <a:lnSpc>
                <a:spcPct val="150000"/>
              </a:lnSpc>
            </a:pPr>
            <a:r>
              <a:rPr lang="zh-CN" altLang="en-US" b="1" dirty="0" smtClean="0">
                <a:solidFill>
                  <a:schemeClr val="accent1"/>
                </a:solidFill>
                <a:ea typeface="幼圆" panose="02010509060101010101" pitchFamily="49" charset="-122"/>
                <a:sym typeface="Arial" panose="020B0604020202020204" pitchFamily="34" charset="0"/>
              </a:rPr>
              <a:t>《中国优秀硕士学位论文全文数据库》</a:t>
            </a:r>
            <a:endParaRPr lang="zh-CN" altLang="en-US" b="1" dirty="0" smtClean="0">
              <a:solidFill>
                <a:schemeClr val="accent1"/>
              </a:solidFill>
              <a:ea typeface="幼圆" panose="02010509060101010101" pitchFamily="49" charset="-122"/>
              <a:sym typeface="Arial" panose="020B0604020202020204" pitchFamily="34" charset="0"/>
            </a:endParaRPr>
          </a:p>
          <a:p>
            <a:pPr algn="l">
              <a:lnSpc>
                <a:spcPct val="150000"/>
              </a:lnSpc>
            </a:pPr>
            <a:r>
              <a:rPr lang="zh-CN" altLang="en-US" b="1" dirty="0" smtClean="0">
                <a:solidFill>
                  <a:schemeClr val="accent1"/>
                </a:solidFill>
                <a:ea typeface="幼圆" panose="02010509060101010101" pitchFamily="49" charset="-122"/>
                <a:sym typeface="Arial" panose="020B0604020202020204" pitchFamily="34" charset="0"/>
              </a:rPr>
              <a:t>《中国重要会议论文全文数据库》</a:t>
            </a:r>
            <a:endParaRPr lang="zh-CN" altLang="en-US" b="1" dirty="0" smtClean="0">
              <a:solidFill>
                <a:schemeClr val="accent1"/>
              </a:solidFill>
              <a:ea typeface="幼圆" panose="02010509060101010101" pitchFamily="49" charset="-122"/>
              <a:sym typeface="Arial" panose="020B0604020202020204" pitchFamily="34" charset="0"/>
            </a:endParaRPr>
          </a:p>
          <a:p>
            <a:pPr algn="l">
              <a:lnSpc>
                <a:spcPct val="150000"/>
              </a:lnSpc>
            </a:pPr>
            <a:r>
              <a:rPr lang="zh-CN" altLang="en-US" b="1" dirty="0" smtClean="0">
                <a:solidFill>
                  <a:schemeClr val="accent1"/>
                </a:solidFill>
                <a:ea typeface="幼圆" panose="02010509060101010101" pitchFamily="49" charset="-122"/>
                <a:sym typeface="Arial" panose="020B0604020202020204" pitchFamily="34" charset="0"/>
              </a:rPr>
              <a:t>《国际会议论文全文数据库》</a:t>
            </a:r>
            <a:endParaRPr lang="zh-CN" altLang="en-US" b="1" dirty="0" smtClean="0">
              <a:solidFill>
                <a:schemeClr val="accent1"/>
              </a:solidFill>
              <a:ea typeface="幼圆" panose="02010509060101010101" pitchFamily="49" charset="-122"/>
              <a:sym typeface="Arial" panose="020B0604020202020204" pitchFamily="34" charset="0"/>
            </a:endParaRPr>
          </a:p>
          <a:p>
            <a:pPr algn="l">
              <a:lnSpc>
                <a:spcPct val="150000"/>
              </a:lnSpc>
            </a:pPr>
            <a:r>
              <a:rPr lang="zh-CN" altLang="en-US" b="1" dirty="0" smtClean="0">
                <a:solidFill>
                  <a:schemeClr val="accent1"/>
                </a:solidFill>
                <a:ea typeface="幼圆" panose="02010509060101010101" pitchFamily="49" charset="-122"/>
                <a:sym typeface="Arial" panose="020B0604020202020204" pitchFamily="34" charset="0"/>
              </a:rPr>
              <a:t>《中国重要报纸全文数据库》</a:t>
            </a:r>
            <a:endParaRPr lang="zh-CN" altLang="en-US" b="1" dirty="0" smtClean="0">
              <a:solidFill>
                <a:schemeClr val="accent1"/>
              </a:solidFill>
              <a:ea typeface="幼圆" panose="02010509060101010101" pitchFamily="49" charset="-122"/>
              <a:sym typeface="Arial" panose="020B0604020202020204" pitchFamily="34" charset="0"/>
            </a:endParaRPr>
          </a:p>
          <a:p>
            <a:pPr algn="l"/>
            <a:endParaRPr lang="zh-CN" altLang="en-US" sz="1600" b="1" dirty="0" smtClean="0">
              <a:solidFill>
                <a:schemeClr val="accent1"/>
              </a:solidFill>
              <a:ea typeface="幼圆" panose="02010509060101010101" pitchFamily="49" charset="-122"/>
              <a:sym typeface="Arial" panose="020B0604020202020204" pitchFamily="34" charset="0"/>
            </a:endParaRPr>
          </a:p>
        </p:txBody>
      </p:sp>
      <p:sp>
        <p:nvSpPr>
          <p:cNvPr id="3" name="圆角矩形 2"/>
          <p:cNvSpPr/>
          <p:nvPr/>
        </p:nvSpPr>
        <p:spPr>
          <a:xfrm>
            <a:off x="5128260" y="2613025"/>
            <a:ext cx="2379345" cy="677545"/>
          </a:xfrm>
          <a:prstGeom prst="roundRect">
            <a:avLst/>
          </a:prstGeom>
        </p:spPr>
        <p:style>
          <a:lnRef idx="2">
            <a:schemeClr val="accent1"/>
          </a:lnRef>
          <a:fillRef idx="1">
            <a:schemeClr val="lt1"/>
          </a:fillRef>
          <a:effectRef idx="0">
            <a:schemeClr val="accent1"/>
          </a:effectRef>
          <a:fontRef idx="minor">
            <a:schemeClr val="dk1"/>
          </a:fontRef>
        </p:style>
        <p:txBody>
          <a:bodyPr lIns="0" rIns="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228600" indent="-228600" algn="l">
              <a:lnSpc>
                <a:spcPct val="100000"/>
              </a:lnSpc>
            </a:pPr>
            <a:r>
              <a:rPr lang="zh-CN" altLang="en-US" sz="1400" b="1" kern="0" dirty="0">
                <a:solidFill>
                  <a:prstClr val="black"/>
                </a:solidFill>
                <a:latin typeface="微软雅黑" panose="020B0503020204020204" pitchFamily="34" charset="-122"/>
                <a:ea typeface="微软雅黑" panose="020B0503020204020204" pitchFamily="34" charset="-122"/>
              </a:rPr>
              <a:t>全学科</a:t>
            </a:r>
            <a:endParaRPr lang="zh-CN" altLang="en-US" sz="1400" b="1" kern="0" dirty="0">
              <a:solidFill>
                <a:prstClr val="black"/>
              </a:solidFill>
              <a:latin typeface="微软雅黑" panose="020B0503020204020204" pitchFamily="34" charset="-122"/>
              <a:ea typeface="微软雅黑" panose="020B0503020204020204" pitchFamily="34" charset="-122"/>
            </a:endParaRPr>
          </a:p>
          <a:p>
            <a:pPr marL="228600" indent="-228600" algn="l">
              <a:lnSpc>
                <a:spcPct val="100000"/>
              </a:lnSpc>
            </a:pPr>
            <a:r>
              <a:rPr lang="zh-CN" altLang="en-US" sz="1400" b="1" kern="0" dirty="0">
                <a:solidFill>
                  <a:prstClr val="black"/>
                </a:solidFill>
                <a:latin typeface="微软雅黑" panose="020B0503020204020204" pitchFamily="34" charset="-122"/>
                <a:ea typeface="微软雅黑" panose="020B0503020204020204" pitchFamily="34" charset="-122"/>
              </a:rPr>
              <a:t>产品</a:t>
            </a:r>
            <a:r>
              <a:rPr lang="zh-CN" altLang="en-US" sz="1400" b="1" kern="0" dirty="0">
                <a:solidFill>
                  <a:prstClr val="black"/>
                </a:solidFill>
                <a:latin typeface="微软雅黑" panose="020B0503020204020204" pitchFamily="34" charset="-122"/>
                <a:ea typeface="微软雅黑" panose="020B0503020204020204" pitchFamily="34" charset="-122"/>
                <a:sym typeface="+mn-ea"/>
              </a:rPr>
              <a:t>体系</a:t>
            </a:r>
            <a:r>
              <a:rPr lang="zh-CN" altLang="en-US" sz="1400" b="1" kern="0" dirty="0">
                <a:solidFill>
                  <a:prstClr val="black"/>
                </a:solidFill>
                <a:latin typeface="微软雅黑" panose="020B0503020204020204" pitchFamily="34" charset="-122"/>
                <a:ea typeface="微软雅黑" panose="020B0503020204020204" pitchFamily="34" charset="-122"/>
              </a:rPr>
              <a:t>：专辑、专题</a:t>
            </a:r>
            <a:endParaRPr lang="zh-CN" altLang="en-US" sz="1400" b="1" kern="0" dirty="0">
              <a:solidFill>
                <a:prstClr val="black"/>
              </a:solidFill>
              <a:latin typeface="微软雅黑" panose="020B0503020204020204" pitchFamily="34" charset="-122"/>
              <a:ea typeface="微软雅黑" panose="020B0503020204020204" pitchFamily="34" charset="-122"/>
            </a:endParaRPr>
          </a:p>
        </p:txBody>
      </p:sp>
      <p:sp>
        <p:nvSpPr>
          <p:cNvPr id="11" name="右大括号 10"/>
          <p:cNvSpPr/>
          <p:nvPr/>
        </p:nvSpPr>
        <p:spPr>
          <a:xfrm>
            <a:off x="4712970" y="1628140"/>
            <a:ext cx="262890" cy="267652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79512" y="627534"/>
            <a:ext cx="3168352" cy="0"/>
          </a:xfrm>
          <a:prstGeom prst="line">
            <a:avLst/>
          </a:prstGeom>
        </p:spPr>
        <p:style>
          <a:lnRef idx="1">
            <a:schemeClr val="accent4"/>
          </a:lnRef>
          <a:fillRef idx="0">
            <a:schemeClr val="accent4"/>
          </a:fillRef>
          <a:effectRef idx="0">
            <a:schemeClr val="accent4"/>
          </a:effectRef>
          <a:fontRef idx="minor">
            <a:schemeClr val="tx1"/>
          </a:fontRef>
        </p:style>
      </p:cxnSp>
      <p:sp>
        <p:nvSpPr>
          <p:cNvPr id="5" name="标题 1"/>
          <p:cNvSpPr txBox="1"/>
          <p:nvPr/>
        </p:nvSpPr>
        <p:spPr bwMode="auto">
          <a:xfrm>
            <a:off x="264160" y="123190"/>
            <a:ext cx="3083560" cy="44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2600">
                <a:solidFill>
                  <a:srgbClr val="1D5AAC"/>
                </a:solidFill>
                <a:latin typeface="+mj-lt"/>
                <a:ea typeface="+mj-ea"/>
                <a:cs typeface="+mj-cs"/>
              </a:defRPr>
            </a:lvl1pPr>
            <a:lvl2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5pPr>
            <a:lvl6pPr marL="4572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6pPr>
            <a:lvl7pPr marL="9144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7pPr>
            <a:lvl8pPr marL="13716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8pPr>
            <a:lvl9pPr marL="18288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9pPr>
          </a:lstStyle>
          <a:p>
            <a:pPr algn="l" eaLnBrk="1" hangingPunct="1"/>
            <a:r>
              <a:rPr lang="zh-CN" altLang="en-US" sz="2800" b="1" kern="0" dirty="0" smtClean="0">
                <a:solidFill>
                  <a:srgbClr val="1B539D"/>
                </a:solidFill>
                <a:latin typeface="微软雅黑" panose="020B0503020204020204" pitchFamily="34" charset="-122"/>
                <a:ea typeface="微软雅黑" panose="020B0503020204020204" pitchFamily="34" charset="-122"/>
                <a:sym typeface="+mn-ea"/>
              </a:rPr>
              <a:t>二、科学研究</a:t>
            </a:r>
            <a:endParaRPr lang="zh-CN" altLang="en-US" sz="2800" b="1" kern="0" dirty="0" smtClean="0">
              <a:solidFill>
                <a:srgbClr val="1B539D"/>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389255" y="743585"/>
            <a:ext cx="8433435" cy="4060190"/>
          </a:xfrm>
          <a:prstGeom prst="rect">
            <a:avLst/>
          </a:prstGeom>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79512" y="627534"/>
            <a:ext cx="3168352" cy="0"/>
          </a:xfrm>
          <a:prstGeom prst="line">
            <a:avLst/>
          </a:prstGeom>
        </p:spPr>
        <p:style>
          <a:lnRef idx="1">
            <a:schemeClr val="accent4"/>
          </a:lnRef>
          <a:fillRef idx="0">
            <a:schemeClr val="accent4"/>
          </a:fillRef>
          <a:effectRef idx="0">
            <a:schemeClr val="accent4"/>
          </a:effectRef>
          <a:fontRef idx="minor">
            <a:schemeClr val="tx1"/>
          </a:fontRef>
        </p:style>
      </p:cxnSp>
      <p:sp>
        <p:nvSpPr>
          <p:cNvPr id="5" name="标题 1"/>
          <p:cNvSpPr txBox="1"/>
          <p:nvPr/>
        </p:nvSpPr>
        <p:spPr bwMode="auto">
          <a:xfrm>
            <a:off x="264160" y="123190"/>
            <a:ext cx="3083560" cy="44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2600">
                <a:solidFill>
                  <a:srgbClr val="1D5AAC"/>
                </a:solidFill>
                <a:latin typeface="+mj-lt"/>
                <a:ea typeface="+mj-ea"/>
                <a:cs typeface="+mj-cs"/>
              </a:defRPr>
            </a:lvl1pPr>
            <a:lvl2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5pPr>
            <a:lvl6pPr marL="4572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6pPr>
            <a:lvl7pPr marL="9144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7pPr>
            <a:lvl8pPr marL="13716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8pPr>
            <a:lvl9pPr marL="18288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9pPr>
          </a:lstStyle>
          <a:p>
            <a:pPr algn="l" eaLnBrk="1" hangingPunct="1"/>
            <a:r>
              <a:rPr lang="zh-CN" altLang="en-US" sz="2800" b="1" kern="0" dirty="0" smtClean="0">
                <a:solidFill>
                  <a:srgbClr val="1B539D"/>
                </a:solidFill>
                <a:latin typeface="微软雅黑" panose="020B0503020204020204" pitchFamily="34" charset="-122"/>
                <a:ea typeface="微软雅黑" panose="020B0503020204020204" pitchFamily="34" charset="-122"/>
                <a:sym typeface="+mn-ea"/>
              </a:rPr>
              <a:t>二、科学研究</a:t>
            </a:r>
            <a:endParaRPr lang="zh-CN" altLang="en-US" sz="2800" b="1" kern="0" dirty="0" smtClean="0">
              <a:solidFill>
                <a:srgbClr val="1B539D"/>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353060" y="627380"/>
            <a:ext cx="8317230" cy="4332605"/>
          </a:xfrm>
          <a:prstGeom prst="rect">
            <a:avLst/>
          </a:prstGeom>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79512" y="627534"/>
            <a:ext cx="3168352" cy="0"/>
          </a:xfrm>
          <a:prstGeom prst="line">
            <a:avLst/>
          </a:prstGeom>
        </p:spPr>
        <p:style>
          <a:lnRef idx="1">
            <a:schemeClr val="accent4"/>
          </a:lnRef>
          <a:fillRef idx="0">
            <a:schemeClr val="accent4"/>
          </a:fillRef>
          <a:effectRef idx="0">
            <a:schemeClr val="accent4"/>
          </a:effectRef>
          <a:fontRef idx="minor">
            <a:schemeClr val="tx1"/>
          </a:fontRef>
        </p:style>
      </p:cxnSp>
      <p:sp>
        <p:nvSpPr>
          <p:cNvPr id="5" name="标题 1"/>
          <p:cNvSpPr txBox="1"/>
          <p:nvPr/>
        </p:nvSpPr>
        <p:spPr bwMode="auto">
          <a:xfrm>
            <a:off x="264160" y="123190"/>
            <a:ext cx="3083560" cy="44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2600">
                <a:solidFill>
                  <a:srgbClr val="1D5AAC"/>
                </a:solidFill>
                <a:latin typeface="+mj-lt"/>
                <a:ea typeface="+mj-ea"/>
                <a:cs typeface="+mj-cs"/>
              </a:defRPr>
            </a:lvl1pPr>
            <a:lvl2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5pPr>
            <a:lvl6pPr marL="4572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6pPr>
            <a:lvl7pPr marL="9144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7pPr>
            <a:lvl8pPr marL="13716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8pPr>
            <a:lvl9pPr marL="18288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9pPr>
          </a:lstStyle>
          <a:p>
            <a:pPr algn="l" eaLnBrk="1" hangingPunct="1"/>
            <a:r>
              <a:rPr lang="zh-CN" altLang="en-US" sz="2800" b="1" kern="0" dirty="0" smtClean="0">
                <a:solidFill>
                  <a:srgbClr val="1B539D"/>
                </a:solidFill>
                <a:latin typeface="微软雅黑" panose="020B0503020204020204" pitchFamily="34" charset="-122"/>
                <a:ea typeface="微软雅黑" panose="020B0503020204020204" pitchFamily="34" charset="-122"/>
                <a:sym typeface="+mn-ea"/>
              </a:rPr>
              <a:t>二、科学研究</a:t>
            </a:r>
            <a:endParaRPr lang="zh-CN" altLang="en-US" sz="2800" b="1" kern="0" dirty="0" smtClean="0">
              <a:solidFill>
                <a:srgbClr val="1B539D"/>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379095" y="652145"/>
            <a:ext cx="8385175" cy="3983355"/>
          </a:xfrm>
          <a:prstGeom prst="rect">
            <a:avLst/>
          </a:prstGeom>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79512" y="627534"/>
            <a:ext cx="3168352" cy="0"/>
          </a:xfrm>
          <a:prstGeom prst="line">
            <a:avLst/>
          </a:prstGeom>
        </p:spPr>
        <p:style>
          <a:lnRef idx="1">
            <a:schemeClr val="accent4"/>
          </a:lnRef>
          <a:fillRef idx="0">
            <a:schemeClr val="accent4"/>
          </a:fillRef>
          <a:effectRef idx="0">
            <a:schemeClr val="accent4"/>
          </a:effectRef>
          <a:fontRef idx="minor">
            <a:schemeClr val="tx1"/>
          </a:fontRef>
        </p:style>
      </p:cxnSp>
      <p:sp>
        <p:nvSpPr>
          <p:cNvPr id="5" name="标题 1"/>
          <p:cNvSpPr txBox="1"/>
          <p:nvPr/>
        </p:nvSpPr>
        <p:spPr bwMode="auto">
          <a:xfrm>
            <a:off x="264160" y="123190"/>
            <a:ext cx="3083560" cy="44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2600">
                <a:solidFill>
                  <a:srgbClr val="1D5AAC"/>
                </a:solidFill>
                <a:latin typeface="+mj-lt"/>
                <a:ea typeface="+mj-ea"/>
                <a:cs typeface="+mj-cs"/>
              </a:defRPr>
            </a:lvl1pPr>
            <a:lvl2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5pPr>
            <a:lvl6pPr marL="4572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6pPr>
            <a:lvl7pPr marL="9144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7pPr>
            <a:lvl8pPr marL="13716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8pPr>
            <a:lvl9pPr marL="18288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9pPr>
          </a:lstStyle>
          <a:p>
            <a:pPr algn="l" eaLnBrk="1" hangingPunct="1"/>
            <a:r>
              <a:rPr lang="zh-CN" altLang="en-US" sz="2800" b="1" kern="0" dirty="0" smtClean="0">
                <a:solidFill>
                  <a:srgbClr val="1B539D"/>
                </a:solidFill>
                <a:latin typeface="微软雅黑" panose="020B0503020204020204" pitchFamily="34" charset="-122"/>
                <a:ea typeface="微软雅黑" panose="020B0503020204020204" pitchFamily="34" charset="-122"/>
                <a:sym typeface="+mn-ea"/>
              </a:rPr>
              <a:t>二、科学研究</a:t>
            </a:r>
            <a:endParaRPr lang="zh-CN" altLang="en-US" sz="2800" b="1" kern="0" dirty="0" smtClean="0">
              <a:solidFill>
                <a:srgbClr val="1B539D"/>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355600" y="795655"/>
            <a:ext cx="8432800" cy="3733800"/>
          </a:xfrm>
          <a:prstGeom prst="rect">
            <a:avLst/>
          </a:prstGeom>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文本占位符 35841"/>
          <p:cNvSpPr>
            <a:spLocks noGrp="1"/>
          </p:cNvSpPr>
          <p:nvPr>
            <p:ph idx="1"/>
          </p:nvPr>
        </p:nvSpPr>
        <p:spPr/>
        <p:txBody>
          <a:bodyPr anchor="t">
            <a:normAutofit lnSpcReduction="20000"/>
          </a:bodyPr>
          <a:p>
            <a:pPr marL="0" lvl="0" indent="0" algn="l">
              <a:lnSpc>
                <a:spcPct val="150000"/>
              </a:lnSpc>
              <a:spcBef>
                <a:spcPts val="600"/>
              </a:spcBef>
              <a:buClr>
                <a:schemeClr val="accent1"/>
              </a:buClr>
              <a:buSzPct val="80000"/>
              <a:buNone/>
            </a:pPr>
            <a:r>
              <a:rPr lang="zh-CN" altLang="en-US" sz="2000" b="1" kern="0" dirty="0" smtClean="0">
                <a:solidFill>
                  <a:srgbClr val="1B539D"/>
                </a:solidFill>
                <a:latin typeface="宋体" panose="02010600030101010101" pitchFamily="2" charset="-122"/>
                <a:ea typeface="宋体" panose="02010600030101010101" pitchFamily="2" charset="-122"/>
                <a:sym typeface="+mn-ea"/>
              </a:rPr>
              <a:t>信息素养是高等教育创新性能力培养的重要环节。</a:t>
            </a:r>
            <a:endParaRPr lang="zh-CN" altLang="en-US" sz="2000" b="1" kern="0" dirty="0" smtClean="0">
              <a:solidFill>
                <a:srgbClr val="1B539D"/>
              </a:solidFill>
              <a:latin typeface="宋体" panose="02010600030101010101" pitchFamily="2" charset="-122"/>
              <a:ea typeface="宋体" panose="02010600030101010101" pitchFamily="2" charset="-122"/>
              <a:sym typeface="+mn-ea"/>
            </a:endParaRPr>
          </a:p>
          <a:p>
            <a:pPr algn="l">
              <a:lnSpc>
                <a:spcPct val="100000"/>
              </a:lnSpc>
              <a:spcBef>
                <a:spcPts val="600"/>
              </a:spcBef>
              <a:buClr>
                <a:schemeClr val="accent1"/>
              </a:buClr>
              <a:buSzPct val="80000"/>
              <a:buFont typeface="Wingdings 2" panose="05020102010507070707" pitchFamily="2" charset="2"/>
              <a:buChar char=""/>
            </a:pPr>
            <a:r>
              <a:rPr lang="zh-CN" altLang="en-US" sz="1800" dirty="0">
                <a:solidFill>
                  <a:schemeClr val="accent1"/>
                </a:solidFill>
                <a:sym typeface="Arial" panose="020B0604020202020204" pitchFamily="34" charset="0"/>
              </a:rPr>
              <a:t>《总库》资源全面，层次多样，包含丰富的理论和案例知识，很适合在当前高等教育教学中，作为教学备课的参考资料，学生的学习以及拓展资料，拓展课本之不足，对于深入理解课程内容、撰写课程报告、拓展课程知识很有裨益，适应高等学校创新性能力的培养。</a:t>
            </a:r>
            <a:endParaRPr lang="zh-CN" altLang="en-US" sz="1800" dirty="0">
              <a:solidFill>
                <a:schemeClr val="accent1"/>
              </a:solidFill>
              <a:sym typeface="Arial" panose="020B0604020202020204" pitchFamily="34" charset="0"/>
            </a:endParaRPr>
          </a:p>
          <a:p>
            <a:pPr marL="342900" lvl="0" indent="-342900" algn="l">
              <a:lnSpc>
                <a:spcPct val="100000"/>
              </a:lnSpc>
              <a:spcBef>
                <a:spcPts val="600"/>
              </a:spcBef>
              <a:buClr>
                <a:schemeClr val="accent1"/>
              </a:buClr>
              <a:buSzPct val="80000"/>
              <a:buFont typeface="Wingdings 2" panose="05020102010507070707" pitchFamily="2" charset="2"/>
              <a:buChar char=""/>
            </a:pPr>
            <a:r>
              <a:rPr lang="zh-CN" altLang="en-US" sz="1800" dirty="0">
                <a:solidFill>
                  <a:schemeClr val="accent1"/>
                </a:solidFill>
                <a:sym typeface="Arial" panose="020B0604020202020204" pitchFamily="34" charset="0"/>
              </a:rPr>
              <a:t>统一的管理和知识网络体系，主动服务，轻便学习和使用；</a:t>
            </a:r>
            <a:endParaRPr lang="zh-CN" altLang="en-US" sz="1800" dirty="0">
              <a:solidFill>
                <a:schemeClr val="accent1"/>
              </a:solidFill>
              <a:sym typeface="Arial" panose="020B0604020202020204" pitchFamily="34" charset="0"/>
            </a:endParaRPr>
          </a:p>
          <a:p>
            <a:pPr marL="342900" lvl="0" indent="-342900" algn="l">
              <a:lnSpc>
                <a:spcPct val="100000"/>
              </a:lnSpc>
              <a:spcBef>
                <a:spcPts val="600"/>
              </a:spcBef>
              <a:buClr>
                <a:schemeClr val="accent1"/>
              </a:buClr>
              <a:buSzPct val="80000"/>
              <a:buFont typeface="Wingdings 2" panose="05020102010507070707" pitchFamily="2" charset="2"/>
              <a:buChar char=""/>
            </a:pPr>
            <a:r>
              <a:rPr lang="zh-CN" altLang="en-US" sz="1800" dirty="0">
                <a:solidFill>
                  <a:schemeClr val="accent1"/>
                </a:solidFill>
                <a:sym typeface="Arial" panose="020B0604020202020204" pitchFamily="34" charset="0"/>
              </a:rPr>
              <a:t>工具书、知识链接，满足知识拓展、释疑；</a:t>
            </a:r>
            <a:endParaRPr lang="zh-CN" altLang="en-US" sz="1800" dirty="0">
              <a:solidFill>
                <a:schemeClr val="accent1"/>
              </a:solidFill>
              <a:sym typeface="Arial" panose="020B0604020202020204" pitchFamily="34" charset="0"/>
            </a:endParaRPr>
          </a:p>
          <a:p>
            <a:pPr marL="342900" lvl="0" indent="-342900" algn="l">
              <a:lnSpc>
                <a:spcPct val="100000"/>
              </a:lnSpc>
              <a:spcBef>
                <a:spcPts val="600"/>
              </a:spcBef>
              <a:buClr>
                <a:schemeClr val="accent1"/>
              </a:buClr>
              <a:buSzPct val="80000"/>
              <a:buFont typeface="Wingdings 2" panose="05020102010507070707" pitchFamily="2" charset="2"/>
              <a:buChar char=""/>
            </a:pPr>
            <a:r>
              <a:rPr lang="zh-CN" altLang="en-US" sz="1800" dirty="0">
                <a:solidFill>
                  <a:schemeClr val="accent1"/>
                </a:solidFill>
                <a:sym typeface="Arial" panose="020B0604020202020204" pitchFamily="34" charset="0"/>
              </a:rPr>
              <a:t>实际的用户需求，更权威、更专业。</a:t>
            </a:r>
            <a:endParaRPr lang="zh-CN" altLang="en-US" sz="1800" dirty="0">
              <a:solidFill>
                <a:schemeClr val="accent1"/>
              </a:solidFill>
              <a:sym typeface="Arial" panose="020B0604020202020204" pitchFamily="34" charset="0"/>
            </a:endParaRPr>
          </a:p>
        </p:txBody>
      </p:sp>
      <p:cxnSp>
        <p:nvCxnSpPr>
          <p:cNvPr id="3" name="直接连接符 2"/>
          <p:cNvCxnSpPr/>
          <p:nvPr/>
        </p:nvCxnSpPr>
        <p:spPr>
          <a:xfrm>
            <a:off x="46990" y="627380"/>
            <a:ext cx="3528695" cy="635"/>
          </a:xfrm>
          <a:prstGeom prst="line">
            <a:avLst/>
          </a:prstGeom>
        </p:spPr>
        <p:style>
          <a:lnRef idx="1">
            <a:schemeClr val="accent4"/>
          </a:lnRef>
          <a:fillRef idx="0">
            <a:schemeClr val="accent4"/>
          </a:fillRef>
          <a:effectRef idx="0">
            <a:schemeClr val="accent4"/>
          </a:effectRef>
          <a:fontRef idx="minor">
            <a:schemeClr val="tx1"/>
          </a:fontRef>
        </p:style>
      </p:cxnSp>
      <p:sp>
        <p:nvSpPr>
          <p:cNvPr id="6" name="标题 1"/>
          <p:cNvSpPr txBox="1"/>
          <p:nvPr/>
        </p:nvSpPr>
        <p:spPr bwMode="auto">
          <a:xfrm>
            <a:off x="280035" y="123190"/>
            <a:ext cx="4625340" cy="44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
            <a:pPr algn="l" eaLnBrk="1" hangingPunct="1"/>
            <a:r>
              <a:rPr lang="zh-CN" altLang="en-US" sz="2800" b="1" kern="0" dirty="0" smtClean="0">
                <a:solidFill>
                  <a:srgbClr val="1B539D"/>
                </a:solidFill>
                <a:latin typeface="微软雅黑" panose="020B0503020204020204" pitchFamily="34" charset="-122"/>
                <a:ea typeface="微软雅黑" panose="020B0503020204020204" pitchFamily="34" charset="-122"/>
                <a:sym typeface="+mn-ea"/>
              </a:rPr>
              <a:t>三、课程教学</a:t>
            </a:r>
            <a:endParaRPr lang="zh-CN" altLang="en-US" sz="2800" b="1" dirty="0">
              <a:solidFill>
                <a:srgbClr val="0070C0"/>
              </a:solidFill>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文本占位符 73730"/>
          <p:cNvSpPr>
            <a:spLocks noGrp="1"/>
          </p:cNvSpPr>
          <p:nvPr>
            <p:ph type="body" sz="half" idx="1"/>
          </p:nvPr>
        </p:nvSpPr>
        <p:spPr>
          <a:xfrm>
            <a:off x="4304030" y="323850"/>
            <a:ext cx="3188335" cy="394970"/>
          </a:xfrm>
        </p:spPr>
        <p:txBody>
          <a:bodyPr anchor="t"/>
          <a:p>
            <a:pPr>
              <a:buNone/>
            </a:pPr>
            <a:r>
              <a:rPr lang="zh-CN" altLang="en-US" sz="1800" b="1" u="sng" kern="1200"/>
              <a:t>案例：现代企业经营管理</a:t>
            </a:r>
            <a:endParaRPr lang="zh-CN" altLang="en-US" sz="1800" b="1" u="sng" kern="1200"/>
          </a:p>
        </p:txBody>
      </p:sp>
      <p:cxnSp>
        <p:nvCxnSpPr>
          <p:cNvPr id="4" name="直接连接符 3"/>
          <p:cNvCxnSpPr/>
          <p:nvPr/>
        </p:nvCxnSpPr>
        <p:spPr>
          <a:xfrm>
            <a:off x="179512" y="627534"/>
            <a:ext cx="3168352" cy="0"/>
          </a:xfrm>
          <a:prstGeom prst="line">
            <a:avLst/>
          </a:prstGeom>
        </p:spPr>
        <p:style>
          <a:lnRef idx="1">
            <a:schemeClr val="accent4"/>
          </a:lnRef>
          <a:fillRef idx="0">
            <a:schemeClr val="accent4"/>
          </a:fillRef>
          <a:effectRef idx="0">
            <a:schemeClr val="accent4"/>
          </a:effectRef>
          <a:fontRef idx="minor">
            <a:schemeClr val="tx1"/>
          </a:fontRef>
        </p:style>
      </p:cxnSp>
      <p:sp>
        <p:nvSpPr>
          <p:cNvPr id="5" name="标题 1"/>
          <p:cNvSpPr txBox="1"/>
          <p:nvPr/>
        </p:nvSpPr>
        <p:spPr bwMode="auto">
          <a:xfrm>
            <a:off x="396875" y="123190"/>
            <a:ext cx="2950845" cy="44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2600">
                <a:solidFill>
                  <a:srgbClr val="1D5AAC"/>
                </a:solidFill>
                <a:latin typeface="+mj-lt"/>
                <a:ea typeface="+mj-ea"/>
                <a:cs typeface="+mj-cs"/>
              </a:defRPr>
            </a:lvl1pPr>
            <a:lvl2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5pPr>
            <a:lvl6pPr marL="4572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6pPr>
            <a:lvl7pPr marL="9144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7pPr>
            <a:lvl8pPr marL="13716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8pPr>
            <a:lvl9pPr marL="18288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9pPr>
          </a:lstStyle>
          <a:p>
            <a:pPr algn="l" eaLnBrk="1" hangingPunct="1"/>
            <a:r>
              <a:rPr lang="zh-CN" altLang="en-US" sz="2800" b="1" kern="0" dirty="0" smtClean="0">
                <a:solidFill>
                  <a:srgbClr val="1B539D"/>
                </a:solidFill>
                <a:latin typeface="微软雅黑" panose="020B0503020204020204" pitchFamily="34" charset="-122"/>
                <a:ea typeface="微软雅黑" panose="020B0503020204020204" pitchFamily="34" charset="-122"/>
              </a:rPr>
              <a:t>三、课程教学</a:t>
            </a:r>
            <a:endParaRPr lang="zh-CN" altLang="en-US" sz="2800" b="1" kern="0" dirty="0" smtClean="0">
              <a:solidFill>
                <a:srgbClr val="1B539D"/>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396875" y="844550"/>
            <a:ext cx="1487170" cy="1466215"/>
            <a:chOff x="1190" y="1782"/>
            <a:chExt cx="2342" cy="2309"/>
          </a:xfrm>
        </p:grpSpPr>
        <p:sp>
          <p:nvSpPr>
            <p:cNvPr id="18" name="MH_Other_1"/>
            <p:cNvSpPr/>
            <p:nvPr>
              <p:custDataLst>
                <p:tags r:id="rId1"/>
              </p:custDataLst>
            </p:nvPr>
          </p:nvSpPr>
          <p:spPr>
            <a:xfrm>
              <a:off x="1190" y="1782"/>
              <a:ext cx="2343" cy="2239"/>
            </a:xfrm>
            <a:custGeom>
              <a:avLst/>
              <a:gdLst>
                <a:gd name="connsiteX0" fmla="*/ 1109135 w 2218268"/>
                <a:gd name="connsiteY0" fmla="*/ 1 h 2443415"/>
                <a:gd name="connsiteX1" fmla="*/ 1893411 w 2218268"/>
                <a:gd name="connsiteY1" fmla="*/ 324859 h 2443415"/>
                <a:gd name="connsiteX2" fmla="*/ 1893410 w 2218268"/>
                <a:gd name="connsiteY2" fmla="*/ 324859 h 2443415"/>
                <a:gd name="connsiteX3" fmla="*/ 1893410 w 2218268"/>
                <a:gd name="connsiteY3" fmla="*/ 1893412 h 2443415"/>
                <a:gd name="connsiteX4" fmla="*/ 1462114 w 2218268"/>
                <a:gd name="connsiteY4" fmla="*/ 2403026 h 2443415"/>
                <a:gd name="connsiteX5" fmla="*/ 1435638 w 2218268"/>
                <a:gd name="connsiteY5" fmla="*/ 2443414 h 2443415"/>
                <a:gd name="connsiteX6" fmla="*/ 1109135 w 2218268"/>
                <a:gd name="connsiteY6" fmla="*/ 1811767 h 2443415"/>
                <a:gd name="connsiteX7" fmla="*/ 782630 w 2218268"/>
                <a:gd name="connsiteY7" fmla="*/ 2443415 h 2443415"/>
                <a:gd name="connsiteX8" fmla="*/ 756154 w 2218268"/>
                <a:gd name="connsiteY8" fmla="*/ 2403027 h 2443415"/>
                <a:gd name="connsiteX9" fmla="*/ 324858 w 2218268"/>
                <a:gd name="connsiteY9" fmla="*/ 1893411 h 2443415"/>
                <a:gd name="connsiteX10" fmla="*/ 324858 w 2218268"/>
                <a:gd name="connsiteY10" fmla="*/ 324859 h 2443415"/>
                <a:gd name="connsiteX11" fmla="*/ 1109135 w 2218268"/>
                <a:gd name="connsiteY11" fmla="*/ 1 h 2443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8268" h="2443415">
                  <a:moveTo>
                    <a:pt x="1109135" y="1"/>
                  </a:moveTo>
                  <a:cubicBezTo>
                    <a:pt x="1392986" y="0"/>
                    <a:pt x="1676839" y="108287"/>
                    <a:pt x="1893411" y="324859"/>
                  </a:cubicBezTo>
                  <a:lnTo>
                    <a:pt x="1893410" y="324859"/>
                  </a:lnTo>
                  <a:cubicBezTo>
                    <a:pt x="2326554" y="758003"/>
                    <a:pt x="2326554" y="1460268"/>
                    <a:pt x="1893410" y="1893412"/>
                  </a:cubicBezTo>
                  <a:cubicBezTo>
                    <a:pt x="1736591" y="2050230"/>
                    <a:pt x="1592827" y="2220101"/>
                    <a:pt x="1462114" y="2403026"/>
                  </a:cubicBezTo>
                  <a:lnTo>
                    <a:pt x="1435638" y="2443414"/>
                  </a:lnTo>
                  <a:lnTo>
                    <a:pt x="1109135" y="1811767"/>
                  </a:lnTo>
                  <a:lnTo>
                    <a:pt x="782630" y="2443415"/>
                  </a:lnTo>
                  <a:lnTo>
                    <a:pt x="756154" y="2403027"/>
                  </a:lnTo>
                  <a:cubicBezTo>
                    <a:pt x="625442" y="2220101"/>
                    <a:pt x="481677" y="2050230"/>
                    <a:pt x="324858" y="1893411"/>
                  </a:cubicBezTo>
                  <a:cubicBezTo>
                    <a:pt x="-108286" y="1460267"/>
                    <a:pt x="-108286" y="758003"/>
                    <a:pt x="324858" y="324859"/>
                  </a:cubicBezTo>
                  <a:cubicBezTo>
                    <a:pt x="541430" y="108287"/>
                    <a:pt x="825282" y="1"/>
                    <a:pt x="1109135" y="1"/>
                  </a:cubicBezTo>
                  <a:close/>
                </a:path>
              </a:pathLst>
            </a:custGeom>
            <a:solidFill>
              <a:srgbClr val="2BC3B6"/>
            </a:solidFill>
            <a:ln>
              <a:noFill/>
            </a:ln>
          </p:spPr>
          <p:style>
            <a:lnRef idx="2">
              <a:schemeClr val="accent1">
                <a:shade val="50000"/>
              </a:schemeClr>
            </a:lnRef>
            <a:fillRef idx="1">
              <a:schemeClr val="accent1"/>
            </a:fillRef>
            <a:effectRef idx="0">
              <a:schemeClr val="accent1"/>
            </a:effectRef>
            <a:fontRef idx="minor">
              <a:schemeClr val="lt1"/>
            </a:fontRef>
          </p:style>
          <p:txBody>
            <a:bodyPr bIns="0" anchor="b">
              <a:normAutofit/>
            </a:bodyPr>
            <a:p>
              <a:pPr algn="ctr" eaLnBrk="1" fontAlgn="auto" hangingPunct="1">
                <a:spcBef>
                  <a:spcPts val="0"/>
                </a:spcBef>
                <a:spcAft>
                  <a:spcPts val="0"/>
                </a:spcAft>
                <a:defRPr/>
              </a:pPr>
              <a:r>
                <a:rPr lang="en-US" altLang="zh-CN" sz="2400" b="1" dirty="0" smtClean="0">
                  <a:solidFill>
                    <a:srgbClr val="FFC000"/>
                  </a:solidFill>
                  <a:ea typeface="微软雅黑" panose="020B0503020204020204" pitchFamily="34" charset="-122"/>
                </a:rPr>
                <a:t>1</a:t>
              </a:r>
              <a:endParaRPr lang="zh-CN" altLang="en-US" sz="2400" b="1" dirty="0">
                <a:solidFill>
                  <a:srgbClr val="FFC000"/>
                </a:solidFill>
                <a:ea typeface="微软雅黑" panose="020B0503020204020204" pitchFamily="34" charset="-122"/>
              </a:endParaRPr>
            </a:p>
          </p:txBody>
        </p:sp>
        <p:sp>
          <p:nvSpPr>
            <p:cNvPr id="19" name="MH_SubTitle_1"/>
            <p:cNvSpPr/>
            <p:nvPr>
              <p:custDataLst>
                <p:tags r:id="rId2"/>
              </p:custDataLst>
            </p:nvPr>
          </p:nvSpPr>
          <p:spPr>
            <a:xfrm>
              <a:off x="1440" y="2032"/>
              <a:ext cx="1896" cy="1390"/>
            </a:xfrm>
            <a:prstGeom prst="ellipse">
              <a:avLst/>
            </a:prstGeom>
            <a:solidFill>
              <a:srgbClr val="FEFF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p>
              <a:pPr algn="ctr">
                <a:defRPr/>
              </a:pPr>
              <a:r>
                <a:rPr lang="zh-CN" altLang="en-US" sz="2000">
                  <a:solidFill>
                    <a:srgbClr val="0070C0"/>
                  </a:solidFill>
                  <a:ea typeface="黑体" panose="02010609060101010101" pitchFamily="49" charset="-122"/>
                  <a:sym typeface="+mn-ea"/>
                </a:rPr>
                <a:t>理论学习</a:t>
              </a:r>
              <a:endParaRPr lang="zh-CN" altLang="en-US" sz="2000" b="1" dirty="0">
                <a:solidFill>
                  <a:srgbClr val="0070C0"/>
                </a:solidFill>
                <a:ea typeface="黑体" panose="02010609060101010101" pitchFamily="49" charset="-122"/>
                <a:sym typeface="+mn-ea"/>
              </a:endParaRPr>
            </a:p>
          </p:txBody>
        </p:sp>
        <p:sp>
          <p:nvSpPr>
            <p:cNvPr id="20" name="MH_Other_2"/>
            <p:cNvSpPr/>
            <p:nvPr>
              <p:custDataLst>
                <p:tags r:id="rId3"/>
              </p:custDataLst>
            </p:nvPr>
          </p:nvSpPr>
          <p:spPr>
            <a:xfrm flipV="1">
              <a:off x="1946" y="3971"/>
              <a:ext cx="849" cy="12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endParaRPr lang="zh-CN" altLang="en-US" sz="700">
                <a:ea typeface="微软雅黑" panose="020B0503020204020204" pitchFamily="34" charset="-122"/>
              </a:endParaRPr>
            </a:p>
          </p:txBody>
        </p:sp>
      </p:grpSp>
      <p:sp>
        <p:nvSpPr>
          <p:cNvPr id="29" name="KSO_GI1"/>
          <p:cNvSpPr/>
          <p:nvPr/>
        </p:nvSpPr>
        <p:spPr bwMode="auto">
          <a:xfrm>
            <a:off x="283210" y="2631440"/>
            <a:ext cx="1777365" cy="1663700"/>
          </a:xfrm>
          <a:prstGeom prst="rect">
            <a:avLst/>
          </a:prstGeom>
          <a:ln>
            <a:solidFill>
              <a:schemeClr val="tx1"/>
            </a:solidFill>
            <a:prstDash val="dash"/>
          </a:ln>
        </p:spPr>
        <p:txBody>
          <a:bodyPr wrap="square" lIns="108000" tIns="108000" rIns="108000" bIns="108000">
            <a:noAutofit/>
          </a:bodyPr>
          <a:p>
            <a:pPr marL="342900" indent="-342900" eaLnBrk="0" hangingPunct="0">
              <a:buFont typeface="+mj-lt"/>
              <a:buAutoNum type="arabicPeriod"/>
            </a:pPr>
            <a:r>
              <a:rPr lang="zh-CN" altLang="en-US">
                <a:solidFill>
                  <a:srgbClr val="0070C0"/>
                </a:solidFill>
                <a:ea typeface="Times New Roman" panose="02020603050405020304" pitchFamily="18" charset="0"/>
                <a:sym typeface="+mn-ea"/>
              </a:rPr>
              <a:t>中图法类目</a:t>
            </a:r>
            <a:endParaRPr lang="zh-CN" altLang="en-US">
              <a:solidFill>
                <a:srgbClr val="0070C0"/>
              </a:solidFill>
              <a:ea typeface="Times New Roman" panose="02020603050405020304" pitchFamily="18" charset="0"/>
              <a:sym typeface="+mn-ea"/>
            </a:endParaRPr>
          </a:p>
          <a:p>
            <a:pPr marL="342900" indent="-342900" eaLnBrk="0" hangingPunct="0">
              <a:buFont typeface="+mj-lt"/>
              <a:buAutoNum type="arabicPeriod"/>
            </a:pPr>
            <a:r>
              <a:rPr lang="zh-CN" altLang="en-US">
                <a:solidFill>
                  <a:srgbClr val="0070C0"/>
                </a:solidFill>
                <a:ea typeface="Times New Roman" panose="02020603050405020304" pitchFamily="18" charset="0"/>
                <a:sym typeface="+mn-ea"/>
              </a:rPr>
              <a:t>统一检索</a:t>
            </a:r>
            <a:endParaRPr lang="zh-CN" altLang="en-US">
              <a:solidFill>
                <a:srgbClr val="0070C0"/>
              </a:solidFill>
              <a:ea typeface="Times New Roman" panose="02020603050405020304" pitchFamily="18" charset="0"/>
              <a:sym typeface="+mn-ea"/>
            </a:endParaRPr>
          </a:p>
          <a:p>
            <a:pPr marL="342900" indent="-342900" eaLnBrk="0" hangingPunct="0">
              <a:buFont typeface="+mj-lt"/>
              <a:buAutoNum type="arabicPeriod"/>
            </a:pPr>
            <a:r>
              <a:rPr lang="zh-CN" altLang="en-US">
                <a:solidFill>
                  <a:srgbClr val="0070C0"/>
                </a:solidFill>
                <a:ea typeface="Times New Roman" panose="02020603050405020304" pitchFamily="18" charset="0"/>
                <a:sym typeface="+mn-ea"/>
              </a:rPr>
              <a:t>权威专家、专业释义、经典文献</a:t>
            </a:r>
            <a:endParaRPr lang="zh-CN" altLang="en-US">
              <a:solidFill>
                <a:srgbClr val="0070C0"/>
              </a:solidFill>
              <a:ea typeface="Times New Roman" panose="02020603050405020304" pitchFamily="18" charset="0"/>
              <a:sym typeface="+mn-ea"/>
            </a:endParaRPr>
          </a:p>
        </p:txBody>
      </p:sp>
      <p:sp>
        <p:nvSpPr>
          <p:cNvPr id="30" name="KSO_GI1"/>
          <p:cNvSpPr/>
          <p:nvPr/>
        </p:nvSpPr>
        <p:spPr bwMode="auto">
          <a:xfrm>
            <a:off x="2162810" y="2622550"/>
            <a:ext cx="1971040" cy="1671955"/>
          </a:xfrm>
          <a:prstGeom prst="rect">
            <a:avLst/>
          </a:prstGeom>
          <a:ln>
            <a:solidFill>
              <a:schemeClr val="tx1"/>
            </a:solidFill>
            <a:prstDash val="dash"/>
          </a:ln>
        </p:spPr>
        <p:txBody>
          <a:bodyPr wrap="square" lIns="108000" tIns="108000" rIns="108000" bIns="108000">
            <a:noAutofit/>
          </a:bodyPr>
          <a:p>
            <a:pPr marL="342900" indent="-342900" eaLnBrk="0" hangingPunct="0">
              <a:buClrTx/>
              <a:buFont typeface="+mj-ea"/>
              <a:buAutoNum type="arabicPeriod"/>
            </a:pPr>
            <a:r>
              <a:rPr lang="zh-CN" altLang="en-US">
                <a:solidFill>
                  <a:srgbClr val="0070C0"/>
                </a:solidFill>
                <a:ea typeface="Times New Roman" panose="02020603050405020304" pitchFamily="18" charset="0"/>
                <a:sym typeface="+mn-ea"/>
              </a:rPr>
              <a:t>技术创新案例</a:t>
            </a:r>
            <a:endParaRPr lang="zh-CN" altLang="en-US">
              <a:solidFill>
                <a:srgbClr val="0070C0"/>
              </a:solidFill>
              <a:ea typeface="Times New Roman" panose="02020603050405020304" pitchFamily="18" charset="0"/>
              <a:sym typeface="+mn-ea"/>
            </a:endParaRPr>
          </a:p>
          <a:p>
            <a:pPr marL="342900" indent="-342900" eaLnBrk="0" hangingPunct="0">
              <a:buClrTx/>
              <a:buFont typeface="+mj-ea"/>
              <a:buAutoNum type="arabicPeriod"/>
            </a:pPr>
            <a:r>
              <a:rPr lang="zh-CN" altLang="en-US" dirty="0">
                <a:solidFill>
                  <a:srgbClr val="0070C0"/>
                </a:solidFill>
                <a:ea typeface="宋体" panose="02010600030101010101" pitchFamily="2" charset="-122"/>
                <a:sym typeface="+mn-ea"/>
              </a:rPr>
              <a:t>战略管理</a:t>
            </a:r>
            <a:r>
              <a:rPr lang="zh-CN" altLang="en-US" dirty="0">
                <a:solidFill>
                  <a:srgbClr val="0070C0"/>
                </a:solidFill>
                <a:ea typeface="Times New Roman" panose="02020603050405020304" pitchFamily="18" charset="0"/>
                <a:sym typeface="+mn-ea"/>
              </a:rPr>
              <a:t>案例</a:t>
            </a:r>
            <a:endParaRPr lang="zh-CN" altLang="en-US" dirty="0">
              <a:solidFill>
                <a:srgbClr val="0070C0"/>
              </a:solidFill>
              <a:ea typeface="Times New Roman" panose="02020603050405020304" pitchFamily="18" charset="0"/>
              <a:sym typeface="+mn-ea"/>
            </a:endParaRPr>
          </a:p>
          <a:p>
            <a:pPr marL="342900" indent="-342900" eaLnBrk="0" hangingPunct="0">
              <a:buClrTx/>
              <a:buFont typeface="+mj-ea"/>
              <a:buAutoNum type="arabicPeriod"/>
            </a:pPr>
            <a:r>
              <a:rPr lang="zh-CN" altLang="en-US" dirty="0">
                <a:solidFill>
                  <a:srgbClr val="0070C0"/>
                </a:solidFill>
                <a:ea typeface="Times New Roman" panose="02020603050405020304" pitchFamily="18" charset="0"/>
                <a:sym typeface="+mn-ea"/>
              </a:rPr>
              <a:t>经典文献、系统案例</a:t>
            </a:r>
            <a:endParaRPr lang="zh-CN" altLang="en-US" dirty="0">
              <a:solidFill>
                <a:srgbClr val="0070C0"/>
              </a:solidFill>
              <a:ea typeface="Times New Roman" panose="02020603050405020304" pitchFamily="18" charset="0"/>
              <a:sym typeface="+mn-ea"/>
            </a:endParaRPr>
          </a:p>
          <a:p>
            <a:pPr marL="342900" indent="-342900" eaLnBrk="0" hangingPunct="0">
              <a:buClrTx/>
              <a:buFont typeface="+mj-ea"/>
              <a:buAutoNum type="arabicPeriod"/>
            </a:pPr>
            <a:endParaRPr lang="zh-CN" altLang="en-US" kern="0" dirty="0" smtClean="0">
              <a:solidFill>
                <a:srgbClr val="0070C0"/>
              </a:solidFill>
              <a:latin typeface="宋体" panose="02010600030101010101" pitchFamily="2" charset="-122"/>
              <a:ea typeface="Times New Roman" panose="02020603050405020304" pitchFamily="18" charset="0"/>
              <a:sym typeface="+mn-ea"/>
            </a:endParaRPr>
          </a:p>
        </p:txBody>
      </p:sp>
      <p:sp>
        <p:nvSpPr>
          <p:cNvPr id="31" name="KSO_GI1"/>
          <p:cNvSpPr/>
          <p:nvPr/>
        </p:nvSpPr>
        <p:spPr bwMode="auto">
          <a:xfrm>
            <a:off x="4416425" y="2622550"/>
            <a:ext cx="2115820" cy="1671955"/>
          </a:xfrm>
          <a:prstGeom prst="rect">
            <a:avLst/>
          </a:prstGeom>
          <a:ln>
            <a:solidFill>
              <a:schemeClr val="tx1"/>
            </a:solidFill>
            <a:prstDash val="dash"/>
          </a:ln>
        </p:spPr>
        <p:txBody>
          <a:bodyPr wrap="square" lIns="108000" tIns="108000" rIns="108000" bIns="108000">
            <a:noAutofit/>
          </a:bodyPr>
          <a:p>
            <a:pPr marL="342900" indent="-342900" eaLnBrk="0" hangingPunct="0">
              <a:buAutoNum type="arabicPeriod"/>
            </a:pPr>
            <a:r>
              <a:rPr lang="zh-CN" altLang="en-US">
                <a:solidFill>
                  <a:srgbClr val="0070C0"/>
                </a:solidFill>
                <a:ea typeface="Times New Roman" panose="02020603050405020304" pitchFamily="18" charset="0"/>
                <a:sym typeface="+mn-ea"/>
              </a:rPr>
              <a:t>常用期刊</a:t>
            </a:r>
            <a:endParaRPr lang="zh-CN" altLang="en-US">
              <a:solidFill>
                <a:srgbClr val="0070C0"/>
              </a:solidFill>
              <a:ea typeface="Times New Roman" panose="02020603050405020304" pitchFamily="18" charset="0"/>
              <a:sym typeface="+mn-ea"/>
            </a:endParaRPr>
          </a:p>
          <a:p>
            <a:pPr marL="342900" indent="-342900" eaLnBrk="0" hangingPunct="0">
              <a:buAutoNum type="arabicPeriod"/>
            </a:pPr>
            <a:r>
              <a:rPr lang="zh-CN" altLang="en-US">
                <a:solidFill>
                  <a:srgbClr val="0070C0"/>
                </a:solidFill>
                <a:ea typeface="Times New Roman" panose="02020603050405020304" pitchFamily="18" charset="0"/>
                <a:sym typeface="+mn-ea"/>
              </a:rPr>
              <a:t>常用检索词</a:t>
            </a:r>
            <a:endParaRPr lang="zh-CN" altLang="en-US">
              <a:solidFill>
                <a:srgbClr val="0070C0"/>
              </a:solidFill>
              <a:ea typeface="Times New Roman" panose="02020603050405020304" pitchFamily="18" charset="0"/>
              <a:sym typeface="+mn-ea"/>
            </a:endParaRPr>
          </a:p>
          <a:p>
            <a:pPr marL="342900" indent="-342900" eaLnBrk="0" hangingPunct="0">
              <a:buAutoNum type="arabicPeriod"/>
            </a:pPr>
            <a:r>
              <a:rPr lang="zh-CN" altLang="en-US">
                <a:solidFill>
                  <a:srgbClr val="0070C0"/>
                </a:solidFill>
                <a:ea typeface="Times New Roman" panose="02020603050405020304" pitchFamily="18" charset="0"/>
                <a:sym typeface="+mn-ea"/>
              </a:rPr>
              <a:t>知识扩展</a:t>
            </a:r>
            <a:endParaRPr lang="zh-CN" altLang="en-US" kern="0" dirty="0" smtClean="0">
              <a:solidFill>
                <a:srgbClr val="0070C0"/>
              </a:solidFill>
              <a:latin typeface="宋体" panose="02010600030101010101" pitchFamily="2" charset="-122"/>
              <a:ea typeface="Times New Roman" panose="02020603050405020304" pitchFamily="18" charset="0"/>
              <a:sym typeface="+mn-ea"/>
            </a:endParaRPr>
          </a:p>
        </p:txBody>
      </p:sp>
      <p:grpSp>
        <p:nvGrpSpPr>
          <p:cNvPr id="6" name="组合 5"/>
          <p:cNvGrpSpPr/>
          <p:nvPr/>
        </p:nvGrpSpPr>
        <p:grpSpPr>
          <a:xfrm>
            <a:off x="2420620" y="817245"/>
            <a:ext cx="1487170" cy="1466215"/>
            <a:chOff x="1190" y="1782"/>
            <a:chExt cx="2342" cy="2309"/>
          </a:xfrm>
        </p:grpSpPr>
        <p:sp>
          <p:nvSpPr>
            <p:cNvPr id="7" name="MH_Other_1"/>
            <p:cNvSpPr/>
            <p:nvPr>
              <p:custDataLst>
                <p:tags r:id="rId4"/>
              </p:custDataLst>
            </p:nvPr>
          </p:nvSpPr>
          <p:spPr>
            <a:xfrm>
              <a:off x="1190" y="1782"/>
              <a:ext cx="2343" cy="2239"/>
            </a:xfrm>
            <a:custGeom>
              <a:avLst/>
              <a:gdLst>
                <a:gd name="connsiteX0" fmla="*/ 1109135 w 2218268"/>
                <a:gd name="connsiteY0" fmla="*/ 1 h 2443415"/>
                <a:gd name="connsiteX1" fmla="*/ 1893411 w 2218268"/>
                <a:gd name="connsiteY1" fmla="*/ 324859 h 2443415"/>
                <a:gd name="connsiteX2" fmla="*/ 1893410 w 2218268"/>
                <a:gd name="connsiteY2" fmla="*/ 324859 h 2443415"/>
                <a:gd name="connsiteX3" fmla="*/ 1893410 w 2218268"/>
                <a:gd name="connsiteY3" fmla="*/ 1893412 h 2443415"/>
                <a:gd name="connsiteX4" fmla="*/ 1462114 w 2218268"/>
                <a:gd name="connsiteY4" fmla="*/ 2403026 h 2443415"/>
                <a:gd name="connsiteX5" fmla="*/ 1435638 w 2218268"/>
                <a:gd name="connsiteY5" fmla="*/ 2443414 h 2443415"/>
                <a:gd name="connsiteX6" fmla="*/ 1109135 w 2218268"/>
                <a:gd name="connsiteY6" fmla="*/ 1811767 h 2443415"/>
                <a:gd name="connsiteX7" fmla="*/ 782630 w 2218268"/>
                <a:gd name="connsiteY7" fmla="*/ 2443415 h 2443415"/>
                <a:gd name="connsiteX8" fmla="*/ 756154 w 2218268"/>
                <a:gd name="connsiteY8" fmla="*/ 2403027 h 2443415"/>
                <a:gd name="connsiteX9" fmla="*/ 324858 w 2218268"/>
                <a:gd name="connsiteY9" fmla="*/ 1893411 h 2443415"/>
                <a:gd name="connsiteX10" fmla="*/ 324858 w 2218268"/>
                <a:gd name="connsiteY10" fmla="*/ 324859 h 2443415"/>
                <a:gd name="connsiteX11" fmla="*/ 1109135 w 2218268"/>
                <a:gd name="connsiteY11" fmla="*/ 1 h 2443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8268" h="2443415">
                  <a:moveTo>
                    <a:pt x="1109135" y="1"/>
                  </a:moveTo>
                  <a:cubicBezTo>
                    <a:pt x="1392986" y="0"/>
                    <a:pt x="1676839" y="108287"/>
                    <a:pt x="1893411" y="324859"/>
                  </a:cubicBezTo>
                  <a:lnTo>
                    <a:pt x="1893410" y="324859"/>
                  </a:lnTo>
                  <a:cubicBezTo>
                    <a:pt x="2326554" y="758003"/>
                    <a:pt x="2326554" y="1460268"/>
                    <a:pt x="1893410" y="1893412"/>
                  </a:cubicBezTo>
                  <a:cubicBezTo>
                    <a:pt x="1736591" y="2050230"/>
                    <a:pt x="1592827" y="2220101"/>
                    <a:pt x="1462114" y="2403026"/>
                  </a:cubicBezTo>
                  <a:lnTo>
                    <a:pt x="1435638" y="2443414"/>
                  </a:lnTo>
                  <a:lnTo>
                    <a:pt x="1109135" y="1811767"/>
                  </a:lnTo>
                  <a:lnTo>
                    <a:pt x="782630" y="2443415"/>
                  </a:lnTo>
                  <a:lnTo>
                    <a:pt x="756154" y="2403027"/>
                  </a:lnTo>
                  <a:cubicBezTo>
                    <a:pt x="625442" y="2220101"/>
                    <a:pt x="481677" y="2050230"/>
                    <a:pt x="324858" y="1893411"/>
                  </a:cubicBezTo>
                  <a:cubicBezTo>
                    <a:pt x="-108286" y="1460267"/>
                    <a:pt x="-108286" y="758003"/>
                    <a:pt x="324858" y="324859"/>
                  </a:cubicBezTo>
                  <a:cubicBezTo>
                    <a:pt x="541430" y="108287"/>
                    <a:pt x="825282" y="1"/>
                    <a:pt x="1109135" y="1"/>
                  </a:cubicBezTo>
                  <a:close/>
                </a:path>
              </a:pathLst>
            </a:custGeom>
            <a:solidFill>
              <a:srgbClr val="2BC3B6"/>
            </a:solidFill>
            <a:ln>
              <a:noFill/>
            </a:ln>
          </p:spPr>
          <p:style>
            <a:lnRef idx="2">
              <a:schemeClr val="accent1">
                <a:shade val="50000"/>
              </a:schemeClr>
            </a:lnRef>
            <a:fillRef idx="1">
              <a:schemeClr val="accent1"/>
            </a:fillRef>
            <a:effectRef idx="0">
              <a:schemeClr val="accent1"/>
            </a:effectRef>
            <a:fontRef idx="minor">
              <a:schemeClr val="lt1"/>
            </a:fontRef>
          </p:style>
          <p:txBody>
            <a:bodyPr bIns="0" anchor="b">
              <a:normAutofit/>
            </a:bodyPr>
            <a:p>
              <a:pPr algn="ctr" eaLnBrk="1" fontAlgn="auto" hangingPunct="1">
                <a:spcBef>
                  <a:spcPts val="0"/>
                </a:spcBef>
                <a:spcAft>
                  <a:spcPts val="0"/>
                </a:spcAft>
                <a:defRPr/>
              </a:pPr>
              <a:r>
                <a:rPr lang="en-US" sz="2400" b="1" dirty="0" smtClean="0">
                  <a:solidFill>
                    <a:srgbClr val="FFC000"/>
                  </a:solidFill>
                  <a:ea typeface="微软雅黑" panose="020B0503020204020204" pitchFamily="34" charset="-122"/>
                </a:rPr>
                <a:t>2</a:t>
              </a:r>
              <a:endParaRPr lang="en-US" sz="2400" b="1" dirty="0">
                <a:solidFill>
                  <a:srgbClr val="FFC000"/>
                </a:solidFill>
                <a:ea typeface="微软雅黑" panose="020B0503020204020204" pitchFamily="34" charset="-122"/>
              </a:endParaRPr>
            </a:p>
          </p:txBody>
        </p:sp>
        <p:sp>
          <p:nvSpPr>
            <p:cNvPr id="8" name="MH_SubTitle_1"/>
            <p:cNvSpPr/>
            <p:nvPr>
              <p:custDataLst>
                <p:tags r:id="rId5"/>
              </p:custDataLst>
            </p:nvPr>
          </p:nvSpPr>
          <p:spPr>
            <a:xfrm>
              <a:off x="1440" y="2032"/>
              <a:ext cx="1896" cy="1390"/>
            </a:xfrm>
            <a:prstGeom prst="ellipse">
              <a:avLst/>
            </a:prstGeom>
            <a:solidFill>
              <a:srgbClr val="FEFF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p>
              <a:pPr algn="ctr">
                <a:defRPr/>
              </a:pPr>
              <a:r>
                <a:rPr lang="zh-CN" altLang="en-US" sz="2000">
                  <a:solidFill>
                    <a:srgbClr val="0070C0"/>
                  </a:solidFill>
                  <a:ea typeface="黑体" panose="02010609060101010101" pitchFamily="49" charset="-122"/>
                  <a:sym typeface="+mn-ea"/>
                </a:rPr>
                <a:t>教学案例</a:t>
              </a:r>
              <a:endParaRPr lang="zh-CN" altLang="en-US" sz="2000">
                <a:solidFill>
                  <a:srgbClr val="0070C0"/>
                </a:solidFill>
                <a:ea typeface="黑体" panose="02010609060101010101" pitchFamily="49" charset="-122"/>
              </a:endParaRPr>
            </a:p>
          </p:txBody>
        </p:sp>
        <p:sp>
          <p:nvSpPr>
            <p:cNvPr id="9" name="MH_Other_2"/>
            <p:cNvSpPr/>
            <p:nvPr>
              <p:custDataLst>
                <p:tags r:id="rId6"/>
              </p:custDataLst>
            </p:nvPr>
          </p:nvSpPr>
          <p:spPr>
            <a:xfrm flipV="1">
              <a:off x="1946" y="3971"/>
              <a:ext cx="849" cy="12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endParaRPr lang="zh-CN" altLang="en-US" sz="700">
                <a:ea typeface="微软雅黑" panose="020B0503020204020204" pitchFamily="34" charset="-122"/>
              </a:endParaRPr>
            </a:p>
          </p:txBody>
        </p:sp>
      </p:grpSp>
      <p:grpSp>
        <p:nvGrpSpPr>
          <p:cNvPr id="10" name="组合 9"/>
          <p:cNvGrpSpPr/>
          <p:nvPr/>
        </p:nvGrpSpPr>
        <p:grpSpPr>
          <a:xfrm>
            <a:off x="4693285" y="817245"/>
            <a:ext cx="1487170" cy="1466215"/>
            <a:chOff x="1190" y="1782"/>
            <a:chExt cx="2342" cy="2309"/>
          </a:xfrm>
        </p:grpSpPr>
        <p:sp>
          <p:nvSpPr>
            <p:cNvPr id="11" name="MH_Other_1"/>
            <p:cNvSpPr/>
            <p:nvPr>
              <p:custDataLst>
                <p:tags r:id="rId7"/>
              </p:custDataLst>
            </p:nvPr>
          </p:nvSpPr>
          <p:spPr>
            <a:xfrm>
              <a:off x="1190" y="1782"/>
              <a:ext cx="2343" cy="2239"/>
            </a:xfrm>
            <a:custGeom>
              <a:avLst/>
              <a:gdLst>
                <a:gd name="connsiteX0" fmla="*/ 1109135 w 2218268"/>
                <a:gd name="connsiteY0" fmla="*/ 1 h 2443415"/>
                <a:gd name="connsiteX1" fmla="*/ 1893411 w 2218268"/>
                <a:gd name="connsiteY1" fmla="*/ 324859 h 2443415"/>
                <a:gd name="connsiteX2" fmla="*/ 1893410 w 2218268"/>
                <a:gd name="connsiteY2" fmla="*/ 324859 h 2443415"/>
                <a:gd name="connsiteX3" fmla="*/ 1893410 w 2218268"/>
                <a:gd name="connsiteY3" fmla="*/ 1893412 h 2443415"/>
                <a:gd name="connsiteX4" fmla="*/ 1462114 w 2218268"/>
                <a:gd name="connsiteY4" fmla="*/ 2403026 h 2443415"/>
                <a:gd name="connsiteX5" fmla="*/ 1435638 w 2218268"/>
                <a:gd name="connsiteY5" fmla="*/ 2443414 h 2443415"/>
                <a:gd name="connsiteX6" fmla="*/ 1109135 w 2218268"/>
                <a:gd name="connsiteY6" fmla="*/ 1811767 h 2443415"/>
                <a:gd name="connsiteX7" fmla="*/ 782630 w 2218268"/>
                <a:gd name="connsiteY7" fmla="*/ 2443415 h 2443415"/>
                <a:gd name="connsiteX8" fmla="*/ 756154 w 2218268"/>
                <a:gd name="connsiteY8" fmla="*/ 2403027 h 2443415"/>
                <a:gd name="connsiteX9" fmla="*/ 324858 w 2218268"/>
                <a:gd name="connsiteY9" fmla="*/ 1893411 h 2443415"/>
                <a:gd name="connsiteX10" fmla="*/ 324858 w 2218268"/>
                <a:gd name="connsiteY10" fmla="*/ 324859 h 2443415"/>
                <a:gd name="connsiteX11" fmla="*/ 1109135 w 2218268"/>
                <a:gd name="connsiteY11" fmla="*/ 1 h 2443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8268" h="2443415">
                  <a:moveTo>
                    <a:pt x="1109135" y="1"/>
                  </a:moveTo>
                  <a:cubicBezTo>
                    <a:pt x="1392986" y="0"/>
                    <a:pt x="1676839" y="108287"/>
                    <a:pt x="1893411" y="324859"/>
                  </a:cubicBezTo>
                  <a:lnTo>
                    <a:pt x="1893410" y="324859"/>
                  </a:lnTo>
                  <a:cubicBezTo>
                    <a:pt x="2326554" y="758003"/>
                    <a:pt x="2326554" y="1460268"/>
                    <a:pt x="1893410" y="1893412"/>
                  </a:cubicBezTo>
                  <a:cubicBezTo>
                    <a:pt x="1736591" y="2050230"/>
                    <a:pt x="1592827" y="2220101"/>
                    <a:pt x="1462114" y="2403026"/>
                  </a:cubicBezTo>
                  <a:lnTo>
                    <a:pt x="1435638" y="2443414"/>
                  </a:lnTo>
                  <a:lnTo>
                    <a:pt x="1109135" y="1811767"/>
                  </a:lnTo>
                  <a:lnTo>
                    <a:pt x="782630" y="2443415"/>
                  </a:lnTo>
                  <a:lnTo>
                    <a:pt x="756154" y="2403027"/>
                  </a:lnTo>
                  <a:cubicBezTo>
                    <a:pt x="625442" y="2220101"/>
                    <a:pt x="481677" y="2050230"/>
                    <a:pt x="324858" y="1893411"/>
                  </a:cubicBezTo>
                  <a:cubicBezTo>
                    <a:pt x="-108286" y="1460267"/>
                    <a:pt x="-108286" y="758003"/>
                    <a:pt x="324858" y="324859"/>
                  </a:cubicBezTo>
                  <a:cubicBezTo>
                    <a:pt x="541430" y="108287"/>
                    <a:pt x="825282" y="1"/>
                    <a:pt x="1109135" y="1"/>
                  </a:cubicBezTo>
                  <a:close/>
                </a:path>
              </a:pathLst>
            </a:custGeom>
            <a:solidFill>
              <a:srgbClr val="2BC3B6"/>
            </a:solidFill>
            <a:ln>
              <a:noFill/>
            </a:ln>
          </p:spPr>
          <p:style>
            <a:lnRef idx="2">
              <a:schemeClr val="accent1">
                <a:shade val="50000"/>
              </a:schemeClr>
            </a:lnRef>
            <a:fillRef idx="1">
              <a:schemeClr val="accent1"/>
            </a:fillRef>
            <a:effectRef idx="0">
              <a:schemeClr val="accent1"/>
            </a:effectRef>
            <a:fontRef idx="minor">
              <a:schemeClr val="lt1"/>
            </a:fontRef>
          </p:style>
          <p:txBody>
            <a:bodyPr bIns="0" anchor="b">
              <a:normAutofit/>
            </a:bodyPr>
            <a:p>
              <a:pPr algn="ctr" eaLnBrk="1" fontAlgn="auto" hangingPunct="1">
                <a:spcBef>
                  <a:spcPts val="0"/>
                </a:spcBef>
                <a:spcAft>
                  <a:spcPts val="0"/>
                </a:spcAft>
                <a:defRPr/>
              </a:pPr>
              <a:r>
                <a:rPr lang="en-US" altLang="zh-CN" sz="2400" b="1" dirty="0" smtClean="0">
                  <a:solidFill>
                    <a:srgbClr val="FFC000"/>
                  </a:solidFill>
                  <a:ea typeface="微软雅黑" panose="020B0503020204020204" pitchFamily="34" charset="-122"/>
                </a:rPr>
                <a:t>3</a:t>
              </a:r>
              <a:endParaRPr lang="zh-CN" altLang="en-US" sz="2400" b="1" dirty="0">
                <a:solidFill>
                  <a:srgbClr val="FFC000"/>
                </a:solidFill>
                <a:ea typeface="微软雅黑" panose="020B0503020204020204" pitchFamily="34" charset="-122"/>
              </a:endParaRPr>
            </a:p>
          </p:txBody>
        </p:sp>
        <p:sp>
          <p:nvSpPr>
            <p:cNvPr id="12" name="MH_SubTitle_1"/>
            <p:cNvSpPr/>
            <p:nvPr>
              <p:custDataLst>
                <p:tags r:id="rId8"/>
              </p:custDataLst>
            </p:nvPr>
          </p:nvSpPr>
          <p:spPr>
            <a:xfrm>
              <a:off x="1440" y="2032"/>
              <a:ext cx="1896" cy="1390"/>
            </a:xfrm>
            <a:prstGeom prst="ellipse">
              <a:avLst/>
            </a:prstGeom>
            <a:solidFill>
              <a:srgbClr val="FEFF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p>
              <a:pPr algn="ctr">
                <a:defRPr/>
              </a:pPr>
              <a:r>
                <a:rPr lang="zh-CN" altLang="en-US" sz="2000">
                  <a:solidFill>
                    <a:srgbClr val="0070C0"/>
                  </a:solidFill>
                  <a:ea typeface="黑体" panose="02010609060101010101" pitchFamily="49" charset="-122"/>
                  <a:sym typeface="+mn-ea"/>
                </a:rPr>
                <a:t>参考资料</a:t>
              </a:r>
              <a:endParaRPr lang="zh-CN" altLang="en-US" sz="2000">
                <a:solidFill>
                  <a:srgbClr val="0070C0"/>
                </a:solidFill>
                <a:ea typeface="黑体" panose="02010609060101010101" pitchFamily="49" charset="-122"/>
              </a:endParaRPr>
            </a:p>
          </p:txBody>
        </p:sp>
        <p:sp>
          <p:nvSpPr>
            <p:cNvPr id="13" name="MH_Other_2"/>
            <p:cNvSpPr/>
            <p:nvPr>
              <p:custDataLst>
                <p:tags r:id="rId9"/>
              </p:custDataLst>
            </p:nvPr>
          </p:nvSpPr>
          <p:spPr>
            <a:xfrm flipV="1">
              <a:off x="1946" y="3971"/>
              <a:ext cx="849" cy="12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endParaRPr lang="zh-CN" altLang="en-US" sz="700">
                <a:ea typeface="微软雅黑" panose="020B0503020204020204" pitchFamily="34" charset="-122"/>
              </a:endParaRPr>
            </a:p>
          </p:txBody>
        </p:sp>
      </p:grpSp>
      <p:grpSp>
        <p:nvGrpSpPr>
          <p:cNvPr id="2" name="组合 1"/>
          <p:cNvGrpSpPr/>
          <p:nvPr/>
        </p:nvGrpSpPr>
        <p:grpSpPr>
          <a:xfrm>
            <a:off x="6880225" y="772795"/>
            <a:ext cx="1487170" cy="1466215"/>
            <a:chOff x="1190" y="1782"/>
            <a:chExt cx="2342" cy="2309"/>
          </a:xfrm>
        </p:grpSpPr>
        <p:sp>
          <p:nvSpPr>
            <p:cNvPr id="14" name="MH_Other_1"/>
            <p:cNvSpPr/>
            <p:nvPr>
              <p:custDataLst>
                <p:tags r:id="rId10"/>
              </p:custDataLst>
            </p:nvPr>
          </p:nvSpPr>
          <p:spPr>
            <a:xfrm>
              <a:off x="1190" y="1782"/>
              <a:ext cx="2343" cy="2239"/>
            </a:xfrm>
            <a:custGeom>
              <a:avLst/>
              <a:gdLst>
                <a:gd name="connsiteX0" fmla="*/ 1109135 w 2218268"/>
                <a:gd name="connsiteY0" fmla="*/ 1 h 2443415"/>
                <a:gd name="connsiteX1" fmla="*/ 1893411 w 2218268"/>
                <a:gd name="connsiteY1" fmla="*/ 324859 h 2443415"/>
                <a:gd name="connsiteX2" fmla="*/ 1893410 w 2218268"/>
                <a:gd name="connsiteY2" fmla="*/ 324859 h 2443415"/>
                <a:gd name="connsiteX3" fmla="*/ 1893410 w 2218268"/>
                <a:gd name="connsiteY3" fmla="*/ 1893412 h 2443415"/>
                <a:gd name="connsiteX4" fmla="*/ 1462114 w 2218268"/>
                <a:gd name="connsiteY4" fmla="*/ 2403026 h 2443415"/>
                <a:gd name="connsiteX5" fmla="*/ 1435638 w 2218268"/>
                <a:gd name="connsiteY5" fmla="*/ 2443414 h 2443415"/>
                <a:gd name="connsiteX6" fmla="*/ 1109135 w 2218268"/>
                <a:gd name="connsiteY6" fmla="*/ 1811767 h 2443415"/>
                <a:gd name="connsiteX7" fmla="*/ 782630 w 2218268"/>
                <a:gd name="connsiteY7" fmla="*/ 2443415 h 2443415"/>
                <a:gd name="connsiteX8" fmla="*/ 756154 w 2218268"/>
                <a:gd name="connsiteY8" fmla="*/ 2403027 h 2443415"/>
                <a:gd name="connsiteX9" fmla="*/ 324858 w 2218268"/>
                <a:gd name="connsiteY9" fmla="*/ 1893411 h 2443415"/>
                <a:gd name="connsiteX10" fmla="*/ 324858 w 2218268"/>
                <a:gd name="connsiteY10" fmla="*/ 324859 h 2443415"/>
                <a:gd name="connsiteX11" fmla="*/ 1109135 w 2218268"/>
                <a:gd name="connsiteY11" fmla="*/ 1 h 2443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8268" h="2443415">
                  <a:moveTo>
                    <a:pt x="1109135" y="1"/>
                  </a:moveTo>
                  <a:cubicBezTo>
                    <a:pt x="1392986" y="0"/>
                    <a:pt x="1676839" y="108287"/>
                    <a:pt x="1893411" y="324859"/>
                  </a:cubicBezTo>
                  <a:lnTo>
                    <a:pt x="1893410" y="324859"/>
                  </a:lnTo>
                  <a:cubicBezTo>
                    <a:pt x="2326554" y="758003"/>
                    <a:pt x="2326554" y="1460268"/>
                    <a:pt x="1893410" y="1893412"/>
                  </a:cubicBezTo>
                  <a:cubicBezTo>
                    <a:pt x="1736591" y="2050230"/>
                    <a:pt x="1592827" y="2220101"/>
                    <a:pt x="1462114" y="2403026"/>
                  </a:cubicBezTo>
                  <a:lnTo>
                    <a:pt x="1435638" y="2443414"/>
                  </a:lnTo>
                  <a:lnTo>
                    <a:pt x="1109135" y="1811767"/>
                  </a:lnTo>
                  <a:lnTo>
                    <a:pt x="782630" y="2443415"/>
                  </a:lnTo>
                  <a:lnTo>
                    <a:pt x="756154" y="2403027"/>
                  </a:lnTo>
                  <a:cubicBezTo>
                    <a:pt x="625442" y="2220101"/>
                    <a:pt x="481677" y="2050230"/>
                    <a:pt x="324858" y="1893411"/>
                  </a:cubicBezTo>
                  <a:cubicBezTo>
                    <a:pt x="-108286" y="1460267"/>
                    <a:pt x="-108286" y="758003"/>
                    <a:pt x="324858" y="324859"/>
                  </a:cubicBezTo>
                  <a:cubicBezTo>
                    <a:pt x="541430" y="108287"/>
                    <a:pt x="825282" y="1"/>
                    <a:pt x="1109135" y="1"/>
                  </a:cubicBezTo>
                  <a:close/>
                </a:path>
              </a:pathLst>
            </a:custGeom>
            <a:solidFill>
              <a:srgbClr val="2BC3B6"/>
            </a:solidFill>
            <a:ln>
              <a:noFill/>
            </a:ln>
          </p:spPr>
          <p:style>
            <a:lnRef idx="2">
              <a:schemeClr val="accent1">
                <a:shade val="50000"/>
              </a:schemeClr>
            </a:lnRef>
            <a:fillRef idx="1">
              <a:schemeClr val="accent1"/>
            </a:fillRef>
            <a:effectRef idx="0">
              <a:schemeClr val="accent1"/>
            </a:effectRef>
            <a:fontRef idx="minor">
              <a:schemeClr val="lt1"/>
            </a:fontRef>
          </p:style>
          <p:txBody>
            <a:bodyPr bIns="0" anchor="b">
              <a:normAutofit/>
            </a:bodyPr>
            <a:p>
              <a:pPr algn="ctr" eaLnBrk="1" fontAlgn="auto" hangingPunct="1">
                <a:spcBef>
                  <a:spcPts val="0"/>
                </a:spcBef>
                <a:spcAft>
                  <a:spcPts val="0"/>
                </a:spcAft>
                <a:defRPr/>
              </a:pPr>
              <a:r>
                <a:rPr lang="en-US" altLang="zh-CN" sz="2400" b="1" dirty="0" smtClean="0">
                  <a:solidFill>
                    <a:srgbClr val="FFC000"/>
                  </a:solidFill>
                  <a:ea typeface="微软雅黑" panose="020B0503020204020204" pitchFamily="34" charset="-122"/>
                </a:rPr>
                <a:t>3</a:t>
              </a:r>
              <a:endParaRPr lang="zh-CN" altLang="en-US" sz="2400" b="1" dirty="0">
                <a:solidFill>
                  <a:srgbClr val="FFC000"/>
                </a:solidFill>
                <a:ea typeface="微软雅黑" panose="020B0503020204020204" pitchFamily="34" charset="-122"/>
              </a:endParaRPr>
            </a:p>
          </p:txBody>
        </p:sp>
        <p:sp>
          <p:nvSpPr>
            <p:cNvPr id="15" name="MH_SubTitle_1"/>
            <p:cNvSpPr/>
            <p:nvPr>
              <p:custDataLst>
                <p:tags r:id="rId11"/>
              </p:custDataLst>
            </p:nvPr>
          </p:nvSpPr>
          <p:spPr>
            <a:xfrm>
              <a:off x="1440" y="2032"/>
              <a:ext cx="1896" cy="1390"/>
            </a:xfrm>
            <a:prstGeom prst="ellipse">
              <a:avLst/>
            </a:prstGeom>
            <a:solidFill>
              <a:srgbClr val="FEFF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p>
              <a:pPr algn="ctr">
                <a:defRPr/>
              </a:pPr>
              <a:r>
                <a:rPr lang="zh-CN" altLang="en-US" sz="2000">
                  <a:solidFill>
                    <a:srgbClr val="0070C0"/>
                  </a:solidFill>
                  <a:ea typeface="黑体" panose="02010609060101010101" pitchFamily="49" charset="-122"/>
                </a:rPr>
                <a:t>能力提升</a:t>
              </a:r>
              <a:endParaRPr lang="zh-CN" altLang="en-US" sz="2000">
                <a:solidFill>
                  <a:srgbClr val="0070C0"/>
                </a:solidFill>
                <a:ea typeface="黑体" panose="02010609060101010101" pitchFamily="49" charset="-122"/>
              </a:endParaRPr>
            </a:p>
          </p:txBody>
        </p:sp>
        <p:sp>
          <p:nvSpPr>
            <p:cNvPr id="16" name="MH_Other_2"/>
            <p:cNvSpPr/>
            <p:nvPr>
              <p:custDataLst>
                <p:tags r:id="rId12"/>
              </p:custDataLst>
            </p:nvPr>
          </p:nvSpPr>
          <p:spPr>
            <a:xfrm flipV="1">
              <a:off x="1946" y="3971"/>
              <a:ext cx="849" cy="12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endParaRPr lang="zh-CN" altLang="en-US" sz="700">
                <a:ea typeface="微软雅黑" panose="020B0503020204020204" pitchFamily="34" charset="-122"/>
              </a:endParaRPr>
            </a:p>
          </p:txBody>
        </p:sp>
      </p:grpSp>
      <p:sp>
        <p:nvSpPr>
          <p:cNvPr id="17" name="KSO_GI1"/>
          <p:cNvSpPr/>
          <p:nvPr/>
        </p:nvSpPr>
        <p:spPr bwMode="auto">
          <a:xfrm>
            <a:off x="6583045" y="2622550"/>
            <a:ext cx="2115820" cy="1671955"/>
          </a:xfrm>
          <a:prstGeom prst="rect">
            <a:avLst/>
          </a:prstGeom>
          <a:ln>
            <a:solidFill>
              <a:schemeClr val="tx1"/>
            </a:solidFill>
            <a:prstDash val="dash"/>
          </a:ln>
        </p:spPr>
        <p:txBody>
          <a:bodyPr wrap="square" lIns="108000" tIns="108000" rIns="108000" bIns="108000">
            <a:noAutofit/>
          </a:bodyPr>
          <a:p>
            <a:pPr marL="342900" indent="-342900" eaLnBrk="0" hangingPunct="0">
              <a:buAutoNum type="arabicPeriod"/>
            </a:pPr>
            <a:r>
              <a:rPr lang="zh-CN" altLang="en-US">
                <a:solidFill>
                  <a:srgbClr val="0070C0"/>
                </a:solidFill>
                <a:ea typeface="Times New Roman" panose="02020603050405020304" pitchFamily="18" charset="0"/>
                <a:sym typeface="+mn-ea"/>
              </a:rPr>
              <a:t>实战案例</a:t>
            </a:r>
            <a:endParaRPr lang="zh-CN" altLang="en-US">
              <a:solidFill>
                <a:srgbClr val="0070C0"/>
              </a:solidFill>
              <a:ea typeface="Times New Roman" panose="02020603050405020304" pitchFamily="18" charset="0"/>
              <a:sym typeface="+mn-ea"/>
            </a:endParaRPr>
          </a:p>
          <a:p>
            <a:pPr marL="342900" indent="-342900" eaLnBrk="0" hangingPunct="0">
              <a:buAutoNum type="arabicPeriod"/>
            </a:pPr>
            <a:r>
              <a:rPr lang="zh-CN" altLang="en-US">
                <a:solidFill>
                  <a:srgbClr val="0070C0"/>
                </a:solidFill>
                <a:ea typeface="Times New Roman" panose="02020603050405020304" pitchFamily="18" charset="0"/>
                <a:sym typeface="+mn-ea"/>
              </a:rPr>
              <a:t>报纸、</a:t>
            </a:r>
            <a:r>
              <a:rPr lang="zh-CN" altLang="en-US" kern="0" dirty="0" smtClean="0">
                <a:solidFill>
                  <a:srgbClr val="0070C0"/>
                </a:solidFill>
                <a:latin typeface="宋体" panose="02010600030101010101" pitchFamily="2" charset="-122"/>
                <a:ea typeface="Times New Roman" panose="02020603050405020304" pitchFamily="18" charset="0"/>
                <a:sym typeface="+mn-ea"/>
              </a:rPr>
              <a:t>专利、成果、标准</a:t>
            </a:r>
            <a:endParaRPr lang="zh-CN" altLang="en-US" kern="0" dirty="0" smtClean="0">
              <a:solidFill>
                <a:srgbClr val="0070C0"/>
              </a:solidFill>
              <a:latin typeface="宋体" panose="02010600030101010101" pitchFamily="2" charset="-122"/>
              <a:ea typeface="Times New Roman" panose="02020603050405020304" pitchFamily="18" charset="0"/>
              <a:sym typeface="+mn-ea"/>
            </a:endParaRPr>
          </a:p>
          <a:p>
            <a:pPr marL="342900" indent="-342900" eaLnBrk="0" hangingPunct="0">
              <a:buAutoNum type="arabicPeriod"/>
            </a:pPr>
            <a:r>
              <a:rPr lang="zh-CN" altLang="en-US" kern="0" dirty="0" smtClean="0">
                <a:solidFill>
                  <a:srgbClr val="0070C0"/>
                </a:solidFill>
                <a:latin typeface="宋体" panose="02010600030101010101" pitchFamily="2" charset="-122"/>
                <a:ea typeface="Times New Roman" panose="02020603050405020304" pitchFamily="18" charset="0"/>
                <a:sym typeface="+mn-ea"/>
              </a:rPr>
              <a:t>战略规划</a:t>
            </a:r>
            <a:endParaRPr lang="zh-CN" altLang="en-US" kern="0" dirty="0" smtClean="0">
              <a:solidFill>
                <a:srgbClr val="0070C0"/>
              </a:solidFill>
              <a:latin typeface="宋体" panose="02010600030101010101" pitchFamily="2" charset="-122"/>
              <a:ea typeface="Times New Roman" panose="02020603050405020304" pitchFamily="18" charset="0"/>
              <a:sym typeface="+mn-ea"/>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bwMode="auto">
          <a:xfrm>
            <a:off x="303530" y="123190"/>
            <a:ext cx="3044190" cy="44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2600">
                <a:solidFill>
                  <a:srgbClr val="1D5AAC"/>
                </a:solidFill>
                <a:latin typeface="+mj-lt"/>
                <a:ea typeface="+mj-ea"/>
                <a:cs typeface="+mj-cs"/>
              </a:defRPr>
            </a:lvl1pPr>
            <a:lvl2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5pPr>
            <a:lvl6pPr marL="4572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6pPr>
            <a:lvl7pPr marL="9144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7pPr>
            <a:lvl8pPr marL="13716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8pPr>
            <a:lvl9pPr marL="18288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9pPr>
          </a:lstStyle>
          <a:p>
            <a:pPr algn="l" eaLnBrk="1" hangingPunct="1"/>
            <a:r>
              <a:rPr lang="zh-CN" altLang="en-US" sz="2800" b="1" kern="0" dirty="0" smtClean="0">
                <a:solidFill>
                  <a:srgbClr val="1B539D"/>
                </a:solidFill>
                <a:latin typeface="微软雅黑" panose="020B0503020204020204" pitchFamily="34" charset="-122"/>
                <a:ea typeface="微软雅黑" panose="020B0503020204020204" pitchFamily="34" charset="-122"/>
              </a:rPr>
              <a:t>三、课程教学</a:t>
            </a:r>
            <a:endParaRPr lang="zh-CN" altLang="en-US" sz="2800" b="1" kern="0" dirty="0" smtClean="0">
              <a:solidFill>
                <a:srgbClr val="1B539D"/>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235585" y="563245"/>
            <a:ext cx="8672195" cy="4189095"/>
          </a:xfrm>
          <a:prstGeom prst="rect">
            <a:avLst/>
          </a:prstGeom>
        </p:spPr>
      </p:pic>
      <p:sp>
        <p:nvSpPr>
          <p:cNvPr id="77849" name="文本框 73753"/>
          <p:cNvSpPr txBox="1"/>
          <p:nvPr/>
        </p:nvSpPr>
        <p:spPr>
          <a:xfrm>
            <a:off x="4149090" y="194945"/>
            <a:ext cx="1438275" cy="335280"/>
          </a:xfrm>
          <a:prstGeom prst="rect">
            <a:avLst/>
          </a:prstGeom>
          <a:solidFill>
            <a:schemeClr val="accent5">
              <a:lumMod val="20000"/>
              <a:lumOff val="80000"/>
            </a:schemeClr>
          </a:solidFill>
          <a:ln w="9525">
            <a:solidFill>
              <a:schemeClr val="tx1"/>
            </a:solidFill>
            <a:prstDash val="dash"/>
          </a:ln>
        </p:spPr>
        <p:txBody>
          <a:bodyPr wrap="square" anchor="t">
            <a:spAutoFit/>
          </a:bodyPr>
          <a:p>
            <a:pPr lvl="0" indent="0"/>
            <a:r>
              <a:rPr lang="en-US" altLang="zh-CN" sz="1600" dirty="0">
                <a:solidFill>
                  <a:schemeClr val="accent1">
                    <a:lumMod val="75000"/>
                  </a:schemeClr>
                </a:solidFill>
                <a:latin typeface="Arial" panose="020B0604020202020204" pitchFamily="34" charset="0"/>
                <a:ea typeface="宋体" panose="02010600030101010101" pitchFamily="2" charset="-122"/>
              </a:rPr>
              <a:t>1</a:t>
            </a:r>
            <a:r>
              <a:rPr lang="zh-CN" altLang="en-US" sz="1600" dirty="0">
                <a:solidFill>
                  <a:schemeClr val="accent1">
                    <a:lumMod val="75000"/>
                  </a:schemeClr>
                </a:solidFill>
                <a:latin typeface="Arial" panose="020B0604020202020204" pitchFamily="34" charset="0"/>
                <a:ea typeface="宋体" panose="02010600030101010101" pitchFamily="2" charset="-122"/>
              </a:rPr>
              <a:t>、理论学习</a:t>
            </a:r>
            <a:endParaRPr lang="zh-CN" altLang="en-US" sz="1600" dirty="0">
              <a:solidFill>
                <a:schemeClr val="accent1">
                  <a:lumMod val="75000"/>
                </a:schemeClr>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bwMode="auto">
          <a:xfrm>
            <a:off x="303530" y="123190"/>
            <a:ext cx="3044190" cy="44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2600">
                <a:solidFill>
                  <a:srgbClr val="1D5AAC"/>
                </a:solidFill>
                <a:latin typeface="+mj-lt"/>
                <a:ea typeface="+mj-ea"/>
                <a:cs typeface="+mj-cs"/>
              </a:defRPr>
            </a:lvl1pPr>
            <a:lvl2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5pPr>
            <a:lvl6pPr marL="4572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6pPr>
            <a:lvl7pPr marL="9144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7pPr>
            <a:lvl8pPr marL="13716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8pPr>
            <a:lvl9pPr marL="18288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9pPr>
          </a:lstStyle>
          <a:p>
            <a:pPr algn="l" eaLnBrk="1" hangingPunct="1"/>
            <a:r>
              <a:rPr lang="zh-CN" altLang="en-US" sz="2800" b="1" kern="0" dirty="0" smtClean="0">
                <a:solidFill>
                  <a:srgbClr val="1B539D"/>
                </a:solidFill>
                <a:latin typeface="微软雅黑" panose="020B0503020204020204" pitchFamily="34" charset="-122"/>
                <a:ea typeface="微软雅黑" panose="020B0503020204020204" pitchFamily="34" charset="-122"/>
              </a:rPr>
              <a:t>三、课程教学</a:t>
            </a:r>
            <a:endParaRPr lang="zh-CN" altLang="en-US" sz="2800" b="1" kern="0" dirty="0" smtClean="0">
              <a:solidFill>
                <a:srgbClr val="1B539D"/>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114300" y="650875"/>
            <a:ext cx="8916035" cy="4177030"/>
          </a:xfrm>
          <a:prstGeom prst="rect">
            <a:avLst/>
          </a:prstGeom>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bwMode="auto">
          <a:xfrm>
            <a:off x="303530" y="123190"/>
            <a:ext cx="3044190" cy="44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2600">
                <a:solidFill>
                  <a:srgbClr val="1D5AAC"/>
                </a:solidFill>
                <a:latin typeface="+mj-lt"/>
                <a:ea typeface="+mj-ea"/>
                <a:cs typeface="+mj-cs"/>
              </a:defRPr>
            </a:lvl1pPr>
            <a:lvl2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5pPr>
            <a:lvl6pPr marL="4572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6pPr>
            <a:lvl7pPr marL="9144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7pPr>
            <a:lvl8pPr marL="13716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8pPr>
            <a:lvl9pPr marL="18288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9pPr>
          </a:lstStyle>
          <a:p>
            <a:pPr algn="l" eaLnBrk="1" hangingPunct="1"/>
            <a:r>
              <a:rPr lang="zh-CN" altLang="en-US" sz="2800" b="1" kern="0" dirty="0" smtClean="0">
                <a:solidFill>
                  <a:srgbClr val="1B539D"/>
                </a:solidFill>
                <a:latin typeface="微软雅黑" panose="020B0503020204020204" pitchFamily="34" charset="-122"/>
                <a:ea typeface="微软雅黑" panose="020B0503020204020204" pitchFamily="34" charset="-122"/>
              </a:rPr>
              <a:t>三、课程教学</a:t>
            </a:r>
            <a:endParaRPr lang="zh-CN" altLang="en-US" sz="2800" b="1" kern="0" dirty="0" smtClean="0">
              <a:solidFill>
                <a:srgbClr val="1B539D"/>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359410" y="732155"/>
            <a:ext cx="8425180" cy="4004945"/>
          </a:xfrm>
          <a:prstGeom prst="rect">
            <a:avLst/>
          </a:prstGeom>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bwMode="auto">
          <a:xfrm>
            <a:off x="303530" y="123190"/>
            <a:ext cx="3044190" cy="44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2600">
                <a:solidFill>
                  <a:srgbClr val="1D5AAC"/>
                </a:solidFill>
                <a:latin typeface="+mj-lt"/>
                <a:ea typeface="+mj-ea"/>
                <a:cs typeface="+mj-cs"/>
              </a:defRPr>
            </a:lvl1pPr>
            <a:lvl2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5pPr>
            <a:lvl6pPr marL="4572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6pPr>
            <a:lvl7pPr marL="9144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7pPr>
            <a:lvl8pPr marL="13716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8pPr>
            <a:lvl9pPr marL="18288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9pPr>
          </a:lstStyle>
          <a:p>
            <a:pPr algn="l" eaLnBrk="1" hangingPunct="1"/>
            <a:r>
              <a:rPr lang="zh-CN" altLang="en-US" sz="2800" b="1" kern="0" dirty="0" smtClean="0">
                <a:solidFill>
                  <a:srgbClr val="1B539D"/>
                </a:solidFill>
                <a:latin typeface="微软雅黑" panose="020B0503020204020204" pitchFamily="34" charset="-122"/>
                <a:ea typeface="微软雅黑" panose="020B0503020204020204" pitchFamily="34" charset="-122"/>
              </a:rPr>
              <a:t>三、课程教学</a:t>
            </a:r>
            <a:endParaRPr lang="zh-CN" altLang="en-US" sz="2800" b="1" kern="0" dirty="0" smtClean="0">
              <a:solidFill>
                <a:srgbClr val="1B539D"/>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356870" y="697230"/>
            <a:ext cx="8430895" cy="429387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直接连接符 18"/>
          <p:cNvCxnSpPr/>
          <p:nvPr/>
        </p:nvCxnSpPr>
        <p:spPr>
          <a:xfrm>
            <a:off x="107315" y="627380"/>
            <a:ext cx="4248785" cy="0"/>
          </a:xfrm>
          <a:prstGeom prst="line">
            <a:avLst/>
          </a:prstGeom>
        </p:spPr>
        <p:style>
          <a:lnRef idx="1">
            <a:schemeClr val="accent4"/>
          </a:lnRef>
          <a:fillRef idx="0">
            <a:schemeClr val="accent4"/>
          </a:fillRef>
          <a:effectRef idx="0">
            <a:schemeClr val="accent4"/>
          </a:effectRef>
          <a:fontRef idx="minor">
            <a:schemeClr val="tx1"/>
          </a:fontRef>
        </p:style>
      </p:cxnSp>
      <p:sp>
        <p:nvSpPr>
          <p:cNvPr id="29" name="标题 1"/>
          <p:cNvSpPr txBox="1"/>
          <p:nvPr/>
        </p:nvSpPr>
        <p:spPr bwMode="auto">
          <a:xfrm>
            <a:off x="251460" y="123190"/>
            <a:ext cx="5074920" cy="44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2600">
                <a:solidFill>
                  <a:srgbClr val="1D5AAC"/>
                </a:solidFill>
                <a:latin typeface="+mj-lt"/>
                <a:ea typeface="+mj-ea"/>
                <a:cs typeface="+mj-cs"/>
              </a:defRPr>
            </a:lvl1pPr>
            <a:lvl2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5pPr>
            <a:lvl6pPr marL="4572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6pPr>
            <a:lvl7pPr marL="9144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7pPr>
            <a:lvl8pPr marL="13716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8pPr>
            <a:lvl9pPr marL="18288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9pPr>
          </a:lstStyle>
          <a:p>
            <a:pPr algn="l" eaLnBrk="1" hangingPunct="1"/>
            <a:r>
              <a:rPr lang="zh-CN" altLang="en-US" sz="2800" b="1" kern="0" dirty="0" smtClean="0">
                <a:solidFill>
                  <a:srgbClr val="1B539D"/>
                </a:solidFill>
                <a:latin typeface="微软雅黑" panose="020B0503020204020204" pitchFamily="34" charset="-122"/>
                <a:ea typeface="微软雅黑" panose="020B0503020204020204" pitchFamily="34" charset="-122"/>
                <a:sym typeface="+mn-ea"/>
              </a:rPr>
              <a:t>一、源数据库产品体系</a:t>
            </a:r>
            <a:endParaRPr lang="zh-CN" altLang="en-US" sz="2800" b="1" kern="0" dirty="0" smtClean="0">
              <a:solidFill>
                <a:srgbClr val="1B539D"/>
              </a:solidFill>
              <a:latin typeface="微软雅黑" panose="020B0503020204020204" pitchFamily="34" charset="-122"/>
              <a:ea typeface="微软雅黑" panose="020B0503020204020204" pitchFamily="34" charset="-122"/>
            </a:endParaRPr>
          </a:p>
        </p:txBody>
      </p:sp>
      <p:sp>
        <p:nvSpPr>
          <p:cNvPr id="17" name="TextBox 16"/>
          <p:cNvSpPr txBox="1"/>
          <p:nvPr/>
        </p:nvSpPr>
        <p:spPr>
          <a:xfrm>
            <a:off x="565785" y="868680"/>
            <a:ext cx="3958590" cy="1737360"/>
          </a:xfrm>
          <a:prstGeom prst="rect">
            <a:avLst/>
          </a:prstGeom>
          <a:noFill/>
        </p:spPr>
        <p:txBody>
          <a:bodyPr wrap="square" rtlCol="0">
            <a:spAutoFit/>
          </a:bodyPr>
          <a:p>
            <a:pPr algn="l">
              <a:lnSpc>
                <a:spcPct val="150000"/>
              </a:lnSpc>
            </a:pPr>
            <a:r>
              <a:rPr lang="zh-CN" altLang="en-US" b="1" dirty="0" smtClean="0">
                <a:solidFill>
                  <a:schemeClr val="accent1"/>
                </a:solidFill>
                <a:ea typeface="幼圆" panose="02010509060101010101" pitchFamily="49" charset="-122"/>
                <a:sym typeface="Arial" panose="020B0604020202020204" pitchFamily="34" charset="0"/>
              </a:rPr>
              <a:t>学术与专业文献：</a:t>
            </a:r>
            <a:endParaRPr lang="zh-CN" altLang="en-US" b="1" dirty="0" smtClean="0">
              <a:solidFill>
                <a:schemeClr val="accent1"/>
              </a:solidFill>
              <a:ea typeface="幼圆" panose="02010509060101010101" pitchFamily="49" charset="-122"/>
              <a:sym typeface="Arial" panose="020B0604020202020204" pitchFamily="34" charset="0"/>
            </a:endParaRPr>
          </a:p>
          <a:p>
            <a:pPr algn="l">
              <a:lnSpc>
                <a:spcPct val="150000"/>
              </a:lnSpc>
            </a:pPr>
            <a:r>
              <a:rPr lang="zh-CN" altLang="en-US" b="1" dirty="0" smtClean="0">
                <a:solidFill>
                  <a:schemeClr val="accent1"/>
                </a:solidFill>
                <a:ea typeface="幼圆" panose="02010509060101010101" pitchFamily="49" charset="-122"/>
                <a:sym typeface="Arial" panose="020B0604020202020204" pitchFamily="34" charset="0"/>
              </a:rPr>
              <a:t>《中国年鉴网络出版总库》</a:t>
            </a:r>
            <a:endParaRPr lang="zh-CN" altLang="en-US" b="1" dirty="0" smtClean="0">
              <a:solidFill>
                <a:schemeClr val="accent1"/>
              </a:solidFill>
              <a:ea typeface="幼圆" panose="02010509060101010101" pitchFamily="49" charset="-122"/>
              <a:sym typeface="Arial" panose="020B0604020202020204" pitchFamily="34" charset="0"/>
            </a:endParaRPr>
          </a:p>
          <a:p>
            <a:pPr algn="l">
              <a:lnSpc>
                <a:spcPct val="150000"/>
              </a:lnSpc>
            </a:pPr>
            <a:endParaRPr lang="zh-CN" altLang="en-US" b="1" dirty="0" smtClean="0">
              <a:solidFill>
                <a:schemeClr val="accent1"/>
              </a:solidFill>
              <a:ea typeface="幼圆" panose="02010509060101010101" pitchFamily="49" charset="-122"/>
              <a:sym typeface="Arial" panose="020B0604020202020204" pitchFamily="34" charset="0"/>
            </a:endParaRPr>
          </a:p>
          <a:p>
            <a:pPr algn="l">
              <a:lnSpc>
                <a:spcPct val="150000"/>
              </a:lnSpc>
            </a:pPr>
            <a:r>
              <a:rPr lang="zh-CN" altLang="en-US" sz="1800" b="1" dirty="0" smtClean="0">
                <a:solidFill>
                  <a:schemeClr val="accent1"/>
                </a:solidFill>
                <a:ea typeface="幼圆" panose="02010509060101010101" pitchFamily="49" charset="-122"/>
                <a:sym typeface="+mn-ea"/>
              </a:rPr>
              <a:t>《中国工具书网络出版总库》</a:t>
            </a:r>
            <a:endParaRPr lang="zh-CN" altLang="en-US" sz="1800" b="1" dirty="0" smtClean="0">
              <a:solidFill>
                <a:schemeClr val="accent1"/>
              </a:solidFill>
              <a:ea typeface="幼圆" panose="02010509060101010101" pitchFamily="49" charset="-122"/>
              <a:sym typeface="Arial" panose="020B0604020202020204" pitchFamily="34" charset="0"/>
            </a:endParaRPr>
          </a:p>
        </p:txBody>
      </p:sp>
      <p:sp>
        <p:nvSpPr>
          <p:cNvPr id="3" name="圆角矩形 2"/>
          <p:cNvSpPr/>
          <p:nvPr/>
        </p:nvSpPr>
        <p:spPr>
          <a:xfrm>
            <a:off x="5048885" y="2078355"/>
            <a:ext cx="2379345" cy="608965"/>
          </a:xfrm>
          <a:prstGeom prst="roundRect">
            <a:avLst/>
          </a:prstGeom>
        </p:spPr>
        <p:style>
          <a:lnRef idx="2">
            <a:schemeClr val="accent1"/>
          </a:lnRef>
          <a:fillRef idx="1">
            <a:schemeClr val="lt1"/>
          </a:fillRef>
          <a:effectRef idx="0">
            <a:schemeClr val="accent1"/>
          </a:effectRef>
          <a:fontRef idx="minor">
            <a:schemeClr val="dk1"/>
          </a:fontRef>
        </p:style>
        <p:txBody>
          <a:bodyPr lIns="0" rIns="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228600" indent="-228600" algn="l">
              <a:lnSpc>
                <a:spcPct val="100000"/>
              </a:lnSpc>
            </a:pPr>
            <a:r>
              <a:rPr lang="zh-CN" altLang="en-US" sz="1400" b="1" kern="0" dirty="0">
                <a:solidFill>
                  <a:prstClr val="black"/>
                </a:solidFill>
                <a:latin typeface="微软雅黑" panose="020B0503020204020204" pitchFamily="34" charset="-122"/>
                <a:ea typeface="微软雅黑" panose="020B0503020204020204" pitchFamily="34" charset="-122"/>
              </a:rPr>
              <a:t>全学科</a:t>
            </a:r>
            <a:endParaRPr lang="zh-CN" altLang="en-US" sz="1400" b="1" kern="0" dirty="0">
              <a:solidFill>
                <a:prstClr val="black"/>
              </a:solidFill>
              <a:latin typeface="微软雅黑" panose="020B0503020204020204" pitchFamily="34" charset="-122"/>
              <a:ea typeface="微软雅黑" panose="020B0503020204020204" pitchFamily="34" charset="-122"/>
            </a:endParaRPr>
          </a:p>
          <a:p>
            <a:pPr marL="228600" indent="-228600" algn="l">
              <a:lnSpc>
                <a:spcPct val="100000"/>
              </a:lnSpc>
            </a:pPr>
            <a:r>
              <a:rPr lang="zh-CN" altLang="en-US" sz="1400" b="1" kern="0" dirty="0">
                <a:solidFill>
                  <a:prstClr val="black"/>
                </a:solidFill>
                <a:latin typeface="微软雅黑" panose="020B0503020204020204" pitchFamily="34" charset="-122"/>
                <a:ea typeface="微软雅黑" panose="020B0503020204020204" pitchFamily="34" charset="-122"/>
              </a:rPr>
              <a:t>产品</a:t>
            </a:r>
            <a:r>
              <a:rPr lang="zh-CN" altLang="en-US" sz="1400" b="1" kern="0" dirty="0">
                <a:solidFill>
                  <a:prstClr val="black"/>
                </a:solidFill>
                <a:latin typeface="微软雅黑" panose="020B0503020204020204" pitchFamily="34" charset="-122"/>
                <a:ea typeface="微软雅黑" panose="020B0503020204020204" pitchFamily="34" charset="-122"/>
                <a:sym typeface="+mn-ea"/>
              </a:rPr>
              <a:t>体系</a:t>
            </a:r>
            <a:r>
              <a:rPr lang="zh-CN" altLang="en-US" sz="1400" b="1" kern="0" dirty="0">
                <a:solidFill>
                  <a:prstClr val="black"/>
                </a:solidFill>
                <a:latin typeface="微软雅黑" panose="020B0503020204020204" pitchFamily="34" charset="-122"/>
                <a:ea typeface="微软雅黑" panose="020B0503020204020204" pitchFamily="34" charset="-122"/>
              </a:rPr>
              <a:t>：专辑、册</a:t>
            </a:r>
            <a:endParaRPr lang="zh-CN" altLang="en-US" sz="1400" b="1" kern="0" dirty="0">
              <a:solidFill>
                <a:prstClr val="black"/>
              </a:solidFill>
              <a:latin typeface="微软雅黑" panose="020B0503020204020204" pitchFamily="34" charset="-122"/>
              <a:ea typeface="微软雅黑" panose="020B0503020204020204" pitchFamily="34" charset="-122"/>
            </a:endParaRPr>
          </a:p>
        </p:txBody>
      </p:sp>
      <p:sp>
        <p:nvSpPr>
          <p:cNvPr id="11" name="右大括号 10"/>
          <p:cNvSpPr/>
          <p:nvPr/>
        </p:nvSpPr>
        <p:spPr>
          <a:xfrm>
            <a:off x="4702810" y="2159635"/>
            <a:ext cx="262890" cy="44640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2" name="圆角矩形 11"/>
          <p:cNvSpPr/>
          <p:nvPr/>
        </p:nvSpPr>
        <p:spPr>
          <a:xfrm>
            <a:off x="5048885" y="1212850"/>
            <a:ext cx="3066415" cy="607060"/>
          </a:xfrm>
          <a:prstGeom prst="roundRect">
            <a:avLst/>
          </a:prstGeom>
        </p:spPr>
        <p:style>
          <a:lnRef idx="2">
            <a:schemeClr val="accent1"/>
          </a:lnRef>
          <a:fillRef idx="1">
            <a:schemeClr val="lt1"/>
          </a:fillRef>
          <a:effectRef idx="0">
            <a:schemeClr val="accent1"/>
          </a:effectRef>
          <a:fontRef idx="minor">
            <a:schemeClr val="dk1"/>
          </a:fontRef>
        </p:style>
        <p:txBody>
          <a:bodyPr lIns="0" rIns="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228600" indent="-228600" algn="l">
              <a:lnSpc>
                <a:spcPct val="100000"/>
              </a:lnSpc>
            </a:pPr>
            <a:r>
              <a:rPr lang="zh-CN" altLang="en-US" sz="1400" b="1" kern="0" dirty="0">
                <a:solidFill>
                  <a:prstClr val="black"/>
                </a:solidFill>
                <a:latin typeface="微软雅黑" panose="020B0503020204020204" pitchFamily="34" charset="-122"/>
                <a:ea typeface="微软雅黑" panose="020B0503020204020204" pitchFamily="34" charset="-122"/>
              </a:rPr>
              <a:t>全学科</a:t>
            </a:r>
            <a:endParaRPr lang="zh-CN" altLang="en-US" sz="1400" b="1" kern="0" dirty="0">
              <a:solidFill>
                <a:prstClr val="black"/>
              </a:solidFill>
              <a:latin typeface="微软雅黑" panose="020B0503020204020204" pitchFamily="34" charset="-122"/>
              <a:ea typeface="微软雅黑" panose="020B0503020204020204" pitchFamily="34" charset="-122"/>
            </a:endParaRPr>
          </a:p>
          <a:p>
            <a:pPr marL="228600" indent="-228600" algn="l">
              <a:lnSpc>
                <a:spcPct val="100000"/>
              </a:lnSpc>
            </a:pPr>
            <a:r>
              <a:rPr lang="zh-CN" altLang="en-US" sz="1400" b="1" kern="0" dirty="0">
                <a:solidFill>
                  <a:prstClr val="black"/>
                </a:solidFill>
                <a:latin typeface="微软雅黑" panose="020B0503020204020204" pitchFamily="34" charset="-122"/>
                <a:ea typeface="微软雅黑" panose="020B0503020204020204" pitchFamily="34" charset="-122"/>
              </a:rPr>
              <a:t>产品</a:t>
            </a:r>
            <a:r>
              <a:rPr lang="zh-CN" altLang="en-US" sz="1400" b="1" kern="0" dirty="0">
                <a:solidFill>
                  <a:prstClr val="black"/>
                </a:solidFill>
                <a:latin typeface="微软雅黑" panose="020B0503020204020204" pitchFamily="34" charset="-122"/>
                <a:ea typeface="微软雅黑" panose="020B0503020204020204" pitchFamily="34" charset="-122"/>
                <a:sym typeface="+mn-ea"/>
              </a:rPr>
              <a:t>体系</a:t>
            </a:r>
            <a:r>
              <a:rPr lang="zh-CN" altLang="en-US" sz="1400" b="1" kern="0" dirty="0">
                <a:solidFill>
                  <a:prstClr val="black"/>
                </a:solidFill>
                <a:latin typeface="微软雅黑" panose="020B0503020204020204" pitchFamily="34" charset="-122"/>
                <a:ea typeface="微软雅黑" panose="020B0503020204020204" pitchFamily="34" charset="-122"/>
              </a:rPr>
              <a:t>：专辑、专题、地域、行业</a:t>
            </a:r>
            <a:endParaRPr lang="zh-CN" altLang="en-US" sz="1400" b="1" kern="0" dirty="0">
              <a:solidFill>
                <a:prstClr val="black"/>
              </a:solidFill>
              <a:latin typeface="微软雅黑" panose="020B0503020204020204" pitchFamily="34" charset="-122"/>
              <a:ea typeface="微软雅黑" panose="020B0503020204020204" pitchFamily="34" charset="-122"/>
            </a:endParaRPr>
          </a:p>
        </p:txBody>
      </p:sp>
      <p:sp>
        <p:nvSpPr>
          <p:cNvPr id="13" name="右大括号 12"/>
          <p:cNvSpPr/>
          <p:nvPr/>
        </p:nvSpPr>
        <p:spPr>
          <a:xfrm>
            <a:off x="4702810" y="1329690"/>
            <a:ext cx="262890" cy="41846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bwMode="auto">
          <a:xfrm>
            <a:off x="303530" y="123190"/>
            <a:ext cx="3044190" cy="44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2600">
                <a:solidFill>
                  <a:srgbClr val="1D5AAC"/>
                </a:solidFill>
                <a:latin typeface="+mj-lt"/>
                <a:ea typeface="+mj-ea"/>
                <a:cs typeface="+mj-cs"/>
              </a:defRPr>
            </a:lvl1pPr>
            <a:lvl2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5pPr>
            <a:lvl6pPr marL="4572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6pPr>
            <a:lvl7pPr marL="9144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7pPr>
            <a:lvl8pPr marL="13716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8pPr>
            <a:lvl9pPr marL="18288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9pPr>
          </a:lstStyle>
          <a:p>
            <a:pPr algn="l" eaLnBrk="1" hangingPunct="1"/>
            <a:r>
              <a:rPr lang="zh-CN" altLang="en-US" sz="2800" b="1" kern="0" dirty="0" smtClean="0">
                <a:solidFill>
                  <a:srgbClr val="1B539D"/>
                </a:solidFill>
                <a:latin typeface="微软雅黑" panose="020B0503020204020204" pitchFamily="34" charset="-122"/>
                <a:ea typeface="微软雅黑" panose="020B0503020204020204" pitchFamily="34" charset="-122"/>
              </a:rPr>
              <a:t>三、课程教学</a:t>
            </a:r>
            <a:endParaRPr lang="zh-CN" altLang="en-US" sz="2800" b="1" kern="0" dirty="0" smtClean="0">
              <a:solidFill>
                <a:srgbClr val="1B539D"/>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229870" y="629920"/>
            <a:ext cx="8864600" cy="4283075"/>
          </a:xfrm>
          <a:prstGeom prst="rect">
            <a:avLst/>
          </a:prstGeom>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bwMode="auto">
          <a:xfrm>
            <a:off x="303530" y="123190"/>
            <a:ext cx="3044190" cy="44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2600">
                <a:solidFill>
                  <a:srgbClr val="1D5AAC"/>
                </a:solidFill>
                <a:latin typeface="+mj-lt"/>
                <a:ea typeface="+mj-ea"/>
                <a:cs typeface="+mj-cs"/>
              </a:defRPr>
            </a:lvl1pPr>
            <a:lvl2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5pPr>
            <a:lvl6pPr marL="4572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6pPr>
            <a:lvl7pPr marL="9144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7pPr>
            <a:lvl8pPr marL="13716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8pPr>
            <a:lvl9pPr marL="18288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9pPr>
          </a:lstStyle>
          <a:p>
            <a:pPr algn="l" eaLnBrk="1" hangingPunct="1"/>
            <a:r>
              <a:rPr lang="zh-CN" altLang="en-US" sz="2800" b="1" kern="0" dirty="0" smtClean="0">
                <a:solidFill>
                  <a:srgbClr val="1B539D"/>
                </a:solidFill>
                <a:latin typeface="微软雅黑" panose="020B0503020204020204" pitchFamily="34" charset="-122"/>
                <a:ea typeface="微软雅黑" panose="020B0503020204020204" pitchFamily="34" charset="-122"/>
              </a:rPr>
              <a:t>三、课程教学</a:t>
            </a:r>
            <a:endParaRPr lang="zh-CN" altLang="en-US" sz="2800" b="1" kern="0" dirty="0" smtClean="0">
              <a:solidFill>
                <a:srgbClr val="1B539D"/>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404495" y="723265"/>
            <a:ext cx="8335010" cy="4011295"/>
          </a:xfrm>
          <a:prstGeom prst="rect">
            <a:avLst/>
          </a:prstGeom>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bwMode="auto">
          <a:xfrm>
            <a:off x="303530" y="123190"/>
            <a:ext cx="3044190" cy="44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2600">
                <a:solidFill>
                  <a:srgbClr val="1D5AAC"/>
                </a:solidFill>
                <a:latin typeface="+mj-lt"/>
                <a:ea typeface="+mj-ea"/>
                <a:cs typeface="+mj-cs"/>
              </a:defRPr>
            </a:lvl1pPr>
            <a:lvl2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5pPr>
            <a:lvl6pPr marL="4572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6pPr>
            <a:lvl7pPr marL="9144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7pPr>
            <a:lvl8pPr marL="13716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8pPr>
            <a:lvl9pPr marL="18288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9pPr>
          </a:lstStyle>
          <a:p>
            <a:pPr algn="l" eaLnBrk="1" hangingPunct="1"/>
            <a:r>
              <a:rPr lang="zh-CN" altLang="en-US" sz="2800" b="1" kern="0" dirty="0" smtClean="0">
                <a:solidFill>
                  <a:srgbClr val="1B539D"/>
                </a:solidFill>
                <a:latin typeface="微软雅黑" panose="020B0503020204020204" pitchFamily="34" charset="-122"/>
                <a:ea typeface="微软雅黑" panose="020B0503020204020204" pitchFamily="34" charset="-122"/>
              </a:rPr>
              <a:t>三、课程教学</a:t>
            </a:r>
            <a:endParaRPr lang="zh-CN" altLang="en-US" sz="2800" b="1" kern="0" dirty="0" smtClean="0">
              <a:solidFill>
                <a:srgbClr val="1B539D"/>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422275" y="684530"/>
            <a:ext cx="8299450" cy="4046855"/>
          </a:xfrm>
          <a:prstGeom prst="rect">
            <a:avLst/>
          </a:prstGeom>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bwMode="auto">
          <a:xfrm>
            <a:off x="303530" y="123190"/>
            <a:ext cx="3044190" cy="44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2600">
                <a:solidFill>
                  <a:srgbClr val="1D5AAC"/>
                </a:solidFill>
                <a:latin typeface="+mj-lt"/>
                <a:ea typeface="+mj-ea"/>
                <a:cs typeface="+mj-cs"/>
              </a:defRPr>
            </a:lvl1pPr>
            <a:lvl2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5pPr>
            <a:lvl6pPr marL="4572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6pPr>
            <a:lvl7pPr marL="9144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7pPr>
            <a:lvl8pPr marL="13716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8pPr>
            <a:lvl9pPr marL="18288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9pPr>
          </a:lstStyle>
          <a:p>
            <a:pPr algn="l" eaLnBrk="1" hangingPunct="1"/>
            <a:r>
              <a:rPr lang="zh-CN" altLang="en-US" sz="2800" b="1" kern="0" dirty="0" smtClean="0">
                <a:solidFill>
                  <a:srgbClr val="1B539D"/>
                </a:solidFill>
                <a:latin typeface="微软雅黑" panose="020B0503020204020204" pitchFamily="34" charset="-122"/>
                <a:ea typeface="微软雅黑" panose="020B0503020204020204" pitchFamily="34" charset="-122"/>
              </a:rPr>
              <a:t>三、课程教学</a:t>
            </a:r>
            <a:endParaRPr lang="zh-CN" altLang="en-US" sz="2800" b="1" kern="0" dirty="0" smtClean="0">
              <a:solidFill>
                <a:srgbClr val="1B539D"/>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413385" y="744220"/>
            <a:ext cx="8496300" cy="4051935"/>
          </a:xfrm>
          <a:prstGeom prst="rect">
            <a:avLst/>
          </a:prstGeom>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bwMode="auto">
          <a:xfrm>
            <a:off x="303530" y="123190"/>
            <a:ext cx="3044190" cy="44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2600">
                <a:solidFill>
                  <a:srgbClr val="1D5AAC"/>
                </a:solidFill>
                <a:latin typeface="+mj-lt"/>
                <a:ea typeface="+mj-ea"/>
                <a:cs typeface="+mj-cs"/>
              </a:defRPr>
            </a:lvl1pPr>
            <a:lvl2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5pPr>
            <a:lvl6pPr marL="4572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6pPr>
            <a:lvl7pPr marL="9144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7pPr>
            <a:lvl8pPr marL="13716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8pPr>
            <a:lvl9pPr marL="18288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9pPr>
          </a:lstStyle>
          <a:p>
            <a:pPr algn="l" eaLnBrk="1" hangingPunct="1"/>
            <a:r>
              <a:rPr lang="zh-CN" altLang="en-US" sz="2800" b="1" kern="0" dirty="0" smtClean="0">
                <a:solidFill>
                  <a:srgbClr val="1B539D"/>
                </a:solidFill>
                <a:latin typeface="微软雅黑" panose="020B0503020204020204" pitchFamily="34" charset="-122"/>
                <a:ea typeface="微软雅黑" panose="020B0503020204020204" pitchFamily="34" charset="-122"/>
              </a:rPr>
              <a:t>三、课程教学</a:t>
            </a:r>
            <a:endParaRPr lang="zh-CN" altLang="en-US" sz="2800" b="1" kern="0" dirty="0" smtClean="0">
              <a:solidFill>
                <a:srgbClr val="1B539D"/>
              </a:solidFill>
              <a:latin typeface="微软雅黑" panose="020B0503020204020204" pitchFamily="34" charset="-122"/>
              <a:ea typeface="微软雅黑" panose="020B0503020204020204" pitchFamily="34" charset="-122"/>
            </a:endParaRPr>
          </a:p>
        </p:txBody>
      </p:sp>
      <p:sp>
        <p:nvSpPr>
          <p:cNvPr id="77849" name="文本框 73753"/>
          <p:cNvSpPr txBox="1"/>
          <p:nvPr/>
        </p:nvSpPr>
        <p:spPr>
          <a:xfrm>
            <a:off x="4149090" y="194945"/>
            <a:ext cx="1438275" cy="335280"/>
          </a:xfrm>
          <a:prstGeom prst="rect">
            <a:avLst/>
          </a:prstGeom>
          <a:solidFill>
            <a:schemeClr val="accent5">
              <a:lumMod val="20000"/>
              <a:lumOff val="80000"/>
            </a:schemeClr>
          </a:solidFill>
          <a:ln w="9525">
            <a:solidFill>
              <a:schemeClr val="tx1"/>
            </a:solidFill>
            <a:prstDash val="dash"/>
          </a:ln>
        </p:spPr>
        <p:txBody>
          <a:bodyPr wrap="square" anchor="t">
            <a:spAutoFit/>
          </a:bodyPr>
          <a:p>
            <a:pPr lvl="0" indent="0"/>
            <a:r>
              <a:rPr lang="en-US" altLang="zh-CN" sz="1600" dirty="0">
                <a:solidFill>
                  <a:schemeClr val="accent1">
                    <a:lumMod val="75000"/>
                  </a:schemeClr>
                </a:solidFill>
                <a:latin typeface="Arial" panose="020B0604020202020204" pitchFamily="34" charset="0"/>
                <a:ea typeface="宋体" panose="02010600030101010101" pitchFamily="2" charset="-122"/>
              </a:rPr>
              <a:t>2</a:t>
            </a:r>
            <a:r>
              <a:rPr lang="zh-CN" altLang="en-US" sz="1600" dirty="0">
                <a:solidFill>
                  <a:schemeClr val="accent1">
                    <a:lumMod val="75000"/>
                  </a:schemeClr>
                </a:solidFill>
                <a:latin typeface="Arial" panose="020B0604020202020204" pitchFamily="34" charset="0"/>
                <a:ea typeface="宋体" panose="02010600030101010101" pitchFamily="2" charset="-122"/>
              </a:rPr>
              <a:t>、教学案例</a:t>
            </a:r>
            <a:endParaRPr lang="zh-CN" altLang="en-US" sz="1600" dirty="0">
              <a:solidFill>
                <a:schemeClr val="accent1">
                  <a:lumMod val="75000"/>
                </a:schemeClr>
              </a:solidFill>
              <a:latin typeface="Arial" panose="020B0604020202020204" pitchFamily="34" charset="0"/>
              <a:ea typeface="宋体" panose="02010600030101010101" pitchFamily="2" charset="-122"/>
            </a:endParaRPr>
          </a:p>
        </p:txBody>
      </p:sp>
      <p:pic>
        <p:nvPicPr>
          <p:cNvPr id="3" name="图片 2"/>
          <p:cNvPicPr>
            <a:picLocks noChangeAspect="1"/>
          </p:cNvPicPr>
          <p:nvPr/>
        </p:nvPicPr>
        <p:blipFill>
          <a:blip r:embed="rId1"/>
          <a:stretch>
            <a:fillRect/>
          </a:stretch>
        </p:blipFill>
        <p:spPr>
          <a:xfrm>
            <a:off x="615950" y="563245"/>
            <a:ext cx="7912100" cy="4476750"/>
          </a:xfrm>
          <a:prstGeom prst="rect">
            <a:avLst/>
          </a:prstGeom>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bwMode="auto">
          <a:xfrm>
            <a:off x="303530" y="123190"/>
            <a:ext cx="3044190" cy="44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2600">
                <a:solidFill>
                  <a:srgbClr val="1D5AAC"/>
                </a:solidFill>
                <a:latin typeface="+mj-lt"/>
                <a:ea typeface="+mj-ea"/>
                <a:cs typeface="+mj-cs"/>
              </a:defRPr>
            </a:lvl1pPr>
            <a:lvl2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5pPr>
            <a:lvl6pPr marL="4572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6pPr>
            <a:lvl7pPr marL="9144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7pPr>
            <a:lvl8pPr marL="13716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8pPr>
            <a:lvl9pPr marL="18288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9pPr>
          </a:lstStyle>
          <a:p>
            <a:pPr algn="l" eaLnBrk="1" hangingPunct="1"/>
            <a:r>
              <a:rPr lang="zh-CN" altLang="en-US" sz="2800" b="1" kern="0" dirty="0" smtClean="0">
                <a:solidFill>
                  <a:srgbClr val="1B539D"/>
                </a:solidFill>
                <a:latin typeface="微软雅黑" panose="020B0503020204020204" pitchFamily="34" charset="-122"/>
                <a:ea typeface="微软雅黑" panose="020B0503020204020204" pitchFamily="34" charset="-122"/>
              </a:rPr>
              <a:t>三、课程教学</a:t>
            </a:r>
            <a:endParaRPr lang="zh-CN" altLang="en-US" sz="2800" b="1" kern="0" dirty="0" smtClean="0">
              <a:solidFill>
                <a:srgbClr val="1B539D"/>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446405" y="692150"/>
            <a:ext cx="8251825" cy="4113530"/>
          </a:xfrm>
          <a:prstGeom prst="rect">
            <a:avLst/>
          </a:prstGeom>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bwMode="auto">
          <a:xfrm>
            <a:off x="303530" y="123190"/>
            <a:ext cx="3044190" cy="44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2600">
                <a:solidFill>
                  <a:srgbClr val="1D5AAC"/>
                </a:solidFill>
                <a:latin typeface="+mj-lt"/>
                <a:ea typeface="+mj-ea"/>
                <a:cs typeface="+mj-cs"/>
              </a:defRPr>
            </a:lvl1pPr>
            <a:lvl2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5pPr>
            <a:lvl6pPr marL="4572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6pPr>
            <a:lvl7pPr marL="9144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7pPr>
            <a:lvl8pPr marL="13716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8pPr>
            <a:lvl9pPr marL="18288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9pPr>
          </a:lstStyle>
          <a:p>
            <a:pPr algn="l" eaLnBrk="1" hangingPunct="1"/>
            <a:r>
              <a:rPr lang="zh-CN" altLang="en-US" sz="2800" b="1" kern="0" dirty="0" smtClean="0">
                <a:solidFill>
                  <a:srgbClr val="1B539D"/>
                </a:solidFill>
                <a:latin typeface="微软雅黑" panose="020B0503020204020204" pitchFamily="34" charset="-122"/>
                <a:ea typeface="微软雅黑" panose="020B0503020204020204" pitchFamily="34" charset="-122"/>
              </a:rPr>
              <a:t>三、课程教学</a:t>
            </a:r>
            <a:endParaRPr lang="zh-CN" altLang="en-US" sz="2800" b="1" kern="0" dirty="0" smtClean="0">
              <a:solidFill>
                <a:srgbClr val="1B539D"/>
              </a:solidFill>
              <a:latin typeface="微软雅黑" panose="020B0503020204020204" pitchFamily="34" charset="-122"/>
              <a:ea typeface="微软雅黑" panose="020B0503020204020204" pitchFamily="34" charset="-122"/>
            </a:endParaRPr>
          </a:p>
        </p:txBody>
      </p:sp>
      <p:sp>
        <p:nvSpPr>
          <p:cNvPr id="77849" name="文本框 73753"/>
          <p:cNvSpPr txBox="1"/>
          <p:nvPr/>
        </p:nvSpPr>
        <p:spPr>
          <a:xfrm>
            <a:off x="4149090" y="194945"/>
            <a:ext cx="1438275" cy="335280"/>
          </a:xfrm>
          <a:prstGeom prst="rect">
            <a:avLst/>
          </a:prstGeom>
          <a:solidFill>
            <a:schemeClr val="accent5">
              <a:lumMod val="20000"/>
              <a:lumOff val="80000"/>
            </a:schemeClr>
          </a:solidFill>
          <a:ln w="9525">
            <a:solidFill>
              <a:schemeClr val="tx1"/>
            </a:solidFill>
            <a:prstDash val="dash"/>
          </a:ln>
        </p:spPr>
        <p:txBody>
          <a:bodyPr wrap="square" anchor="t">
            <a:spAutoFit/>
          </a:bodyPr>
          <a:p>
            <a:pPr lvl="0" indent="0"/>
            <a:r>
              <a:rPr lang="en-US" altLang="zh-CN" sz="1600" dirty="0">
                <a:solidFill>
                  <a:schemeClr val="accent1">
                    <a:lumMod val="75000"/>
                  </a:schemeClr>
                </a:solidFill>
                <a:latin typeface="Arial" panose="020B0604020202020204" pitchFamily="34" charset="0"/>
                <a:ea typeface="宋体" panose="02010600030101010101" pitchFamily="2" charset="-122"/>
              </a:rPr>
              <a:t>3</a:t>
            </a:r>
            <a:r>
              <a:rPr lang="zh-CN" altLang="en-US" sz="1600" dirty="0">
                <a:solidFill>
                  <a:schemeClr val="accent1">
                    <a:lumMod val="75000"/>
                  </a:schemeClr>
                </a:solidFill>
                <a:latin typeface="Arial" panose="020B0604020202020204" pitchFamily="34" charset="0"/>
                <a:ea typeface="宋体" panose="02010600030101010101" pitchFamily="2" charset="-122"/>
              </a:rPr>
              <a:t>、参考资料</a:t>
            </a:r>
            <a:endParaRPr lang="zh-CN" altLang="en-US" sz="1600" dirty="0">
              <a:solidFill>
                <a:schemeClr val="accent1">
                  <a:lumMod val="75000"/>
                </a:schemeClr>
              </a:solidFill>
              <a:latin typeface="Arial" panose="020B0604020202020204" pitchFamily="34" charset="0"/>
              <a:ea typeface="宋体" panose="02010600030101010101" pitchFamily="2" charset="-122"/>
            </a:endParaRPr>
          </a:p>
        </p:txBody>
      </p:sp>
      <p:pic>
        <p:nvPicPr>
          <p:cNvPr id="2" name="图片 1"/>
          <p:cNvPicPr>
            <a:picLocks noChangeAspect="1"/>
          </p:cNvPicPr>
          <p:nvPr/>
        </p:nvPicPr>
        <p:blipFill>
          <a:blip r:embed="rId1"/>
          <a:stretch>
            <a:fillRect/>
          </a:stretch>
        </p:blipFill>
        <p:spPr>
          <a:xfrm>
            <a:off x="945515" y="726440"/>
            <a:ext cx="7105015" cy="4095750"/>
          </a:xfrm>
          <a:prstGeom prst="rect">
            <a:avLst/>
          </a:prstGeom>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bwMode="auto">
          <a:xfrm>
            <a:off x="303530" y="123190"/>
            <a:ext cx="3044190" cy="44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2600">
                <a:solidFill>
                  <a:srgbClr val="1D5AAC"/>
                </a:solidFill>
                <a:latin typeface="+mj-lt"/>
                <a:ea typeface="+mj-ea"/>
                <a:cs typeface="+mj-cs"/>
              </a:defRPr>
            </a:lvl1pPr>
            <a:lvl2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5pPr>
            <a:lvl6pPr marL="4572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6pPr>
            <a:lvl7pPr marL="9144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7pPr>
            <a:lvl8pPr marL="13716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8pPr>
            <a:lvl9pPr marL="18288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9pPr>
          </a:lstStyle>
          <a:p>
            <a:pPr algn="l" eaLnBrk="1" hangingPunct="1"/>
            <a:r>
              <a:rPr lang="zh-CN" altLang="en-US" sz="2800" b="1" kern="0" dirty="0" smtClean="0">
                <a:solidFill>
                  <a:srgbClr val="1B539D"/>
                </a:solidFill>
                <a:latin typeface="微软雅黑" panose="020B0503020204020204" pitchFamily="34" charset="-122"/>
                <a:ea typeface="微软雅黑" panose="020B0503020204020204" pitchFamily="34" charset="-122"/>
              </a:rPr>
              <a:t>三、课程教学</a:t>
            </a:r>
            <a:endParaRPr lang="zh-CN" altLang="en-US" sz="2800" b="1" kern="0" dirty="0" smtClean="0">
              <a:solidFill>
                <a:srgbClr val="1B539D"/>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1170305" y="612140"/>
            <a:ext cx="6506845" cy="4467860"/>
          </a:xfrm>
          <a:prstGeom prst="rect">
            <a:avLst/>
          </a:prstGeom>
        </p:spPr>
      </p:pic>
      <p:sp>
        <p:nvSpPr>
          <p:cNvPr id="4" name="文本框 73753"/>
          <p:cNvSpPr txBox="1"/>
          <p:nvPr/>
        </p:nvSpPr>
        <p:spPr>
          <a:xfrm>
            <a:off x="4149090" y="194945"/>
            <a:ext cx="1438275" cy="335280"/>
          </a:xfrm>
          <a:prstGeom prst="rect">
            <a:avLst/>
          </a:prstGeom>
          <a:solidFill>
            <a:schemeClr val="accent5">
              <a:lumMod val="20000"/>
              <a:lumOff val="80000"/>
            </a:schemeClr>
          </a:solidFill>
          <a:ln w="9525">
            <a:solidFill>
              <a:schemeClr val="tx1"/>
            </a:solidFill>
            <a:prstDash val="dash"/>
          </a:ln>
        </p:spPr>
        <p:txBody>
          <a:bodyPr wrap="square" anchor="t">
            <a:spAutoFit/>
          </a:bodyPr>
          <a:p>
            <a:pPr lvl="0" indent="0"/>
            <a:r>
              <a:rPr lang="en-US" altLang="zh-CN" sz="1600" dirty="0">
                <a:solidFill>
                  <a:schemeClr val="accent1">
                    <a:lumMod val="75000"/>
                  </a:schemeClr>
                </a:solidFill>
                <a:latin typeface="Arial" panose="020B0604020202020204" pitchFamily="34" charset="0"/>
                <a:ea typeface="宋体" panose="02010600030101010101" pitchFamily="2" charset="-122"/>
              </a:rPr>
              <a:t>4</a:t>
            </a:r>
            <a:r>
              <a:rPr lang="zh-CN" altLang="en-US" sz="1600" dirty="0">
                <a:solidFill>
                  <a:schemeClr val="accent1">
                    <a:lumMod val="75000"/>
                  </a:schemeClr>
                </a:solidFill>
                <a:latin typeface="Arial" panose="020B0604020202020204" pitchFamily="34" charset="0"/>
                <a:ea typeface="宋体" panose="02010600030101010101" pitchFamily="2" charset="-122"/>
              </a:rPr>
              <a:t>、能力提升</a:t>
            </a:r>
            <a:endParaRPr lang="zh-CN" altLang="en-US" sz="1600" dirty="0">
              <a:solidFill>
                <a:schemeClr val="accent1">
                  <a:lumMod val="75000"/>
                </a:schemeClr>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79512" y="627534"/>
            <a:ext cx="3168352" cy="0"/>
          </a:xfrm>
          <a:prstGeom prst="line">
            <a:avLst/>
          </a:prstGeom>
        </p:spPr>
        <p:style>
          <a:lnRef idx="1">
            <a:schemeClr val="accent4"/>
          </a:lnRef>
          <a:fillRef idx="0">
            <a:schemeClr val="accent4"/>
          </a:fillRef>
          <a:effectRef idx="0">
            <a:schemeClr val="accent4"/>
          </a:effectRef>
          <a:fontRef idx="minor">
            <a:schemeClr val="tx1"/>
          </a:fontRef>
        </p:style>
      </p:cxnSp>
      <p:sp>
        <p:nvSpPr>
          <p:cNvPr id="5" name="标题 1"/>
          <p:cNvSpPr txBox="1"/>
          <p:nvPr/>
        </p:nvSpPr>
        <p:spPr bwMode="auto">
          <a:xfrm>
            <a:off x="264160" y="123190"/>
            <a:ext cx="3083560" cy="44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2600">
                <a:solidFill>
                  <a:srgbClr val="1D5AAC"/>
                </a:solidFill>
                <a:latin typeface="+mj-lt"/>
                <a:ea typeface="+mj-ea"/>
                <a:cs typeface="+mj-cs"/>
              </a:defRPr>
            </a:lvl1pPr>
            <a:lvl2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5pPr>
            <a:lvl6pPr marL="4572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6pPr>
            <a:lvl7pPr marL="9144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7pPr>
            <a:lvl8pPr marL="13716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8pPr>
            <a:lvl9pPr marL="18288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9pPr>
          </a:lstStyle>
          <a:p>
            <a:pPr algn="l" eaLnBrk="1" hangingPunct="1"/>
            <a:r>
              <a:rPr lang="zh-CN" altLang="en-US" sz="2800" b="1" kern="0" dirty="0" smtClean="0">
                <a:solidFill>
                  <a:srgbClr val="1B539D"/>
                </a:solidFill>
                <a:latin typeface="微软雅黑" panose="020B0503020204020204" pitchFamily="34" charset="-122"/>
                <a:ea typeface="微软雅黑" panose="020B0503020204020204" pitchFamily="34" charset="-122"/>
                <a:sym typeface="+mn-ea"/>
              </a:rPr>
              <a:t>三、课程教学</a:t>
            </a:r>
            <a:endParaRPr lang="zh-CN" altLang="en-US" sz="2800" b="1" kern="0" dirty="0" smtClean="0">
              <a:solidFill>
                <a:srgbClr val="1B539D"/>
              </a:solidFill>
              <a:latin typeface="微软雅黑" panose="020B0503020204020204" pitchFamily="34" charset="-122"/>
              <a:ea typeface="微软雅黑" panose="020B0503020204020204" pitchFamily="34" charset="-122"/>
            </a:endParaRPr>
          </a:p>
        </p:txBody>
      </p:sp>
      <p:sp>
        <p:nvSpPr>
          <p:cNvPr id="77849" name="文本框 73753"/>
          <p:cNvSpPr txBox="1"/>
          <p:nvPr/>
        </p:nvSpPr>
        <p:spPr>
          <a:xfrm>
            <a:off x="4149090" y="194945"/>
            <a:ext cx="1438275" cy="335280"/>
          </a:xfrm>
          <a:prstGeom prst="rect">
            <a:avLst/>
          </a:prstGeom>
          <a:solidFill>
            <a:schemeClr val="accent5">
              <a:lumMod val="20000"/>
              <a:lumOff val="80000"/>
            </a:schemeClr>
          </a:solidFill>
          <a:ln w="9525">
            <a:solidFill>
              <a:schemeClr val="tx1"/>
            </a:solidFill>
            <a:prstDash val="dash"/>
          </a:ln>
        </p:spPr>
        <p:txBody>
          <a:bodyPr wrap="square" anchor="t">
            <a:spAutoFit/>
          </a:bodyPr>
          <a:p>
            <a:pPr lvl="0" indent="0"/>
            <a:r>
              <a:rPr lang="zh-CN" altLang="en-US" sz="1600" u="sng" dirty="0">
                <a:solidFill>
                  <a:srgbClr val="0070C0"/>
                </a:solidFill>
                <a:latin typeface="Arial" panose="020B0604020202020204" pitchFamily="34" charset="0"/>
                <a:ea typeface="宋体" panose="02010600030101010101" pitchFamily="2" charset="-122"/>
              </a:rPr>
              <a:t>用户需求比对</a:t>
            </a:r>
            <a:endParaRPr lang="zh-CN" altLang="en-US" sz="1600" u="sng" dirty="0">
              <a:solidFill>
                <a:srgbClr val="0070C0"/>
              </a:solidFill>
              <a:latin typeface="Arial" panose="020B0604020202020204" pitchFamily="34" charset="0"/>
              <a:ea typeface="宋体" panose="02010600030101010101" pitchFamily="2" charset="-122"/>
            </a:endParaRPr>
          </a:p>
        </p:txBody>
      </p:sp>
      <p:pic>
        <p:nvPicPr>
          <p:cNvPr id="3" name="图片 2"/>
          <p:cNvPicPr>
            <a:picLocks noChangeAspect="1"/>
          </p:cNvPicPr>
          <p:nvPr/>
        </p:nvPicPr>
        <p:blipFill>
          <a:blip r:embed="rId1"/>
          <a:stretch>
            <a:fillRect/>
          </a:stretch>
        </p:blipFill>
        <p:spPr>
          <a:xfrm>
            <a:off x="179705" y="563245"/>
            <a:ext cx="8580755" cy="4141470"/>
          </a:xfrm>
          <a:prstGeom prst="rect">
            <a:avLst/>
          </a:prstGeom>
        </p:spPr>
      </p:pic>
      <p:pic>
        <p:nvPicPr>
          <p:cNvPr id="6" name="图片 5"/>
          <p:cNvPicPr>
            <a:picLocks noChangeAspect="1"/>
          </p:cNvPicPr>
          <p:nvPr/>
        </p:nvPicPr>
        <p:blipFill>
          <a:blip r:embed="rId2"/>
          <a:stretch>
            <a:fillRect/>
          </a:stretch>
        </p:blipFill>
        <p:spPr>
          <a:xfrm>
            <a:off x="4050030" y="1397635"/>
            <a:ext cx="5135245" cy="37369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79512" y="627534"/>
            <a:ext cx="3168352" cy="0"/>
          </a:xfrm>
          <a:prstGeom prst="line">
            <a:avLst/>
          </a:prstGeom>
        </p:spPr>
        <p:style>
          <a:lnRef idx="1">
            <a:schemeClr val="accent4"/>
          </a:lnRef>
          <a:fillRef idx="0">
            <a:schemeClr val="accent4"/>
          </a:fillRef>
          <a:effectRef idx="0">
            <a:schemeClr val="accent4"/>
          </a:effectRef>
          <a:fontRef idx="minor">
            <a:schemeClr val="tx1"/>
          </a:fontRef>
        </p:style>
      </p:cxnSp>
      <p:sp>
        <p:nvSpPr>
          <p:cNvPr id="5" name="标题 1"/>
          <p:cNvSpPr txBox="1"/>
          <p:nvPr/>
        </p:nvSpPr>
        <p:spPr bwMode="auto">
          <a:xfrm>
            <a:off x="264160" y="123190"/>
            <a:ext cx="3083560" cy="44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2600">
                <a:solidFill>
                  <a:srgbClr val="1D5AAC"/>
                </a:solidFill>
                <a:latin typeface="+mj-lt"/>
                <a:ea typeface="+mj-ea"/>
                <a:cs typeface="+mj-cs"/>
              </a:defRPr>
            </a:lvl1pPr>
            <a:lvl2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5pPr>
            <a:lvl6pPr marL="4572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6pPr>
            <a:lvl7pPr marL="9144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7pPr>
            <a:lvl8pPr marL="13716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8pPr>
            <a:lvl9pPr marL="18288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9pPr>
          </a:lstStyle>
          <a:p>
            <a:pPr algn="l" eaLnBrk="1" hangingPunct="1"/>
            <a:r>
              <a:rPr lang="zh-CN" altLang="en-US" sz="2800" b="1" kern="0" dirty="0" smtClean="0">
                <a:solidFill>
                  <a:srgbClr val="1B539D"/>
                </a:solidFill>
                <a:latin typeface="微软雅黑" panose="020B0503020204020204" pitchFamily="34" charset="-122"/>
                <a:ea typeface="微软雅黑" panose="020B0503020204020204" pitchFamily="34" charset="-122"/>
                <a:sym typeface="+mn-ea"/>
              </a:rPr>
              <a:t>三、课程教学</a:t>
            </a:r>
            <a:endParaRPr lang="zh-CN" altLang="en-US" sz="2800" b="1" kern="0" dirty="0" smtClean="0">
              <a:solidFill>
                <a:srgbClr val="1B539D"/>
              </a:solidFill>
              <a:latin typeface="微软雅黑" panose="020B0503020204020204" pitchFamily="34" charset="-122"/>
              <a:ea typeface="微软雅黑" panose="020B0503020204020204" pitchFamily="34" charset="-122"/>
            </a:endParaRPr>
          </a:p>
        </p:txBody>
      </p:sp>
      <p:sp>
        <p:nvSpPr>
          <p:cNvPr id="77849" name="文本框 73753"/>
          <p:cNvSpPr txBox="1"/>
          <p:nvPr/>
        </p:nvSpPr>
        <p:spPr>
          <a:xfrm>
            <a:off x="4149090" y="194945"/>
            <a:ext cx="1438275" cy="335280"/>
          </a:xfrm>
          <a:prstGeom prst="rect">
            <a:avLst/>
          </a:prstGeom>
          <a:solidFill>
            <a:schemeClr val="accent5">
              <a:lumMod val="20000"/>
              <a:lumOff val="80000"/>
            </a:schemeClr>
          </a:solidFill>
          <a:ln w="9525">
            <a:solidFill>
              <a:schemeClr val="tx1"/>
            </a:solidFill>
            <a:prstDash val="dash"/>
          </a:ln>
        </p:spPr>
        <p:txBody>
          <a:bodyPr wrap="square" anchor="t">
            <a:spAutoFit/>
          </a:bodyPr>
          <a:p>
            <a:pPr lvl="0" indent="0"/>
            <a:r>
              <a:rPr lang="zh-CN" altLang="en-US" sz="1600" dirty="0">
                <a:latin typeface="Arial" panose="020B0604020202020204" pitchFamily="34" charset="0"/>
                <a:ea typeface="宋体" panose="02010600030101010101" pitchFamily="2" charset="-122"/>
                <a:hlinkClick r:id="rId1" action="ppaction://hlinkfile"/>
              </a:rPr>
              <a:t>用户需求比对</a:t>
            </a:r>
            <a:endParaRPr lang="zh-CN" altLang="en-US" sz="1600" dirty="0">
              <a:latin typeface="Arial" panose="020B0604020202020204" pitchFamily="34" charset="0"/>
              <a:ea typeface="宋体" panose="02010600030101010101" pitchFamily="2" charset="-122"/>
              <a:hlinkClick r:id="rId1" action="ppaction://hlinkfile"/>
            </a:endParaRPr>
          </a:p>
        </p:txBody>
      </p:sp>
      <p:pic>
        <p:nvPicPr>
          <p:cNvPr id="2" name="图片 1"/>
          <p:cNvPicPr>
            <a:picLocks noChangeAspect="1"/>
          </p:cNvPicPr>
          <p:nvPr/>
        </p:nvPicPr>
        <p:blipFill>
          <a:blip r:embed="rId2"/>
          <a:stretch>
            <a:fillRect/>
          </a:stretch>
        </p:blipFill>
        <p:spPr>
          <a:xfrm>
            <a:off x="179705" y="563245"/>
            <a:ext cx="8890000" cy="4297680"/>
          </a:xfrm>
          <a:prstGeom prst="rect">
            <a:avLst/>
          </a:prstGeom>
        </p:spPr>
      </p:pic>
      <p:pic>
        <p:nvPicPr>
          <p:cNvPr id="7" name="图片 6"/>
          <p:cNvPicPr>
            <a:picLocks noChangeAspect="1"/>
          </p:cNvPicPr>
          <p:nvPr/>
        </p:nvPicPr>
        <p:blipFill>
          <a:blip r:embed="rId3"/>
          <a:stretch>
            <a:fillRect/>
          </a:stretch>
        </p:blipFill>
        <p:spPr>
          <a:xfrm>
            <a:off x="4228465" y="1546225"/>
            <a:ext cx="4592955" cy="298894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直接连接符 18"/>
          <p:cNvCxnSpPr/>
          <p:nvPr/>
        </p:nvCxnSpPr>
        <p:spPr>
          <a:xfrm>
            <a:off x="107315" y="627380"/>
            <a:ext cx="4248785" cy="0"/>
          </a:xfrm>
          <a:prstGeom prst="line">
            <a:avLst/>
          </a:prstGeom>
        </p:spPr>
        <p:style>
          <a:lnRef idx="1">
            <a:schemeClr val="accent4"/>
          </a:lnRef>
          <a:fillRef idx="0">
            <a:schemeClr val="accent4"/>
          </a:fillRef>
          <a:effectRef idx="0">
            <a:schemeClr val="accent4"/>
          </a:effectRef>
          <a:fontRef idx="minor">
            <a:schemeClr val="tx1"/>
          </a:fontRef>
        </p:style>
      </p:cxnSp>
      <p:sp>
        <p:nvSpPr>
          <p:cNvPr id="29" name="标题 1"/>
          <p:cNvSpPr txBox="1"/>
          <p:nvPr/>
        </p:nvSpPr>
        <p:spPr bwMode="auto">
          <a:xfrm>
            <a:off x="251460" y="123190"/>
            <a:ext cx="5074920" cy="44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2600">
                <a:solidFill>
                  <a:srgbClr val="1D5AAC"/>
                </a:solidFill>
                <a:latin typeface="+mj-lt"/>
                <a:ea typeface="+mj-ea"/>
                <a:cs typeface="+mj-cs"/>
              </a:defRPr>
            </a:lvl1pPr>
            <a:lvl2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5pPr>
            <a:lvl6pPr marL="4572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6pPr>
            <a:lvl7pPr marL="9144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7pPr>
            <a:lvl8pPr marL="13716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8pPr>
            <a:lvl9pPr marL="18288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9pPr>
          </a:lstStyle>
          <a:p>
            <a:pPr algn="l" eaLnBrk="1" hangingPunct="1"/>
            <a:r>
              <a:rPr lang="zh-CN" altLang="en-US" sz="2800" b="1" kern="0" dirty="0" smtClean="0">
                <a:solidFill>
                  <a:srgbClr val="1B539D"/>
                </a:solidFill>
                <a:latin typeface="微软雅黑" panose="020B0503020204020204" pitchFamily="34" charset="-122"/>
                <a:ea typeface="微软雅黑" panose="020B0503020204020204" pitchFamily="34" charset="-122"/>
                <a:sym typeface="+mn-ea"/>
              </a:rPr>
              <a:t>一、源数据库产品体系</a:t>
            </a:r>
            <a:endParaRPr lang="zh-CN" altLang="en-US" sz="2800" b="1" kern="0" dirty="0" smtClean="0">
              <a:solidFill>
                <a:srgbClr val="1B539D"/>
              </a:solidFill>
              <a:latin typeface="微软雅黑" panose="020B0503020204020204" pitchFamily="34" charset="-122"/>
              <a:ea typeface="微软雅黑" panose="020B0503020204020204" pitchFamily="34" charset="-122"/>
            </a:endParaRPr>
          </a:p>
        </p:txBody>
      </p:sp>
      <p:sp>
        <p:nvSpPr>
          <p:cNvPr id="17" name="TextBox 16"/>
          <p:cNvSpPr txBox="1"/>
          <p:nvPr/>
        </p:nvSpPr>
        <p:spPr>
          <a:xfrm>
            <a:off x="565785" y="581660"/>
            <a:ext cx="3958590" cy="4206240"/>
          </a:xfrm>
          <a:prstGeom prst="rect">
            <a:avLst/>
          </a:prstGeom>
          <a:noFill/>
        </p:spPr>
        <p:txBody>
          <a:bodyPr wrap="square" rtlCol="0">
            <a:spAutoFit/>
          </a:bodyPr>
          <a:p>
            <a:pPr algn="l">
              <a:lnSpc>
                <a:spcPct val="150000"/>
              </a:lnSpc>
            </a:pPr>
            <a:r>
              <a:rPr lang="zh-CN" altLang="en-US" b="1" dirty="0" smtClean="0">
                <a:solidFill>
                  <a:schemeClr val="accent1"/>
                </a:solidFill>
                <a:ea typeface="幼圆" panose="02010509060101010101" pitchFamily="49" charset="-122"/>
                <a:sym typeface="Arial" panose="020B0604020202020204" pitchFamily="34" charset="0"/>
              </a:rPr>
              <a:t>合作数据库：</a:t>
            </a:r>
            <a:endParaRPr lang="zh-CN" altLang="en-US" b="1" dirty="0" smtClean="0">
              <a:solidFill>
                <a:schemeClr val="accent1"/>
              </a:solidFill>
              <a:ea typeface="幼圆" panose="02010509060101010101" pitchFamily="49" charset="-122"/>
              <a:sym typeface="Arial" panose="020B0604020202020204" pitchFamily="34" charset="0"/>
            </a:endParaRPr>
          </a:p>
          <a:p>
            <a:pPr algn="l">
              <a:lnSpc>
                <a:spcPct val="150000"/>
              </a:lnSpc>
            </a:pPr>
            <a:r>
              <a:rPr lang="zh-CN" altLang="en-US" b="1" dirty="0" smtClean="0">
                <a:solidFill>
                  <a:schemeClr val="accent1"/>
                </a:solidFill>
                <a:ea typeface="幼圆" panose="02010509060101010101" pitchFamily="49" charset="-122"/>
                <a:sym typeface="Arial" panose="020B0604020202020204" pitchFamily="34" charset="0"/>
              </a:rPr>
              <a:t>《中国专利全文数据库（知网版）》</a:t>
            </a:r>
            <a:endParaRPr lang="zh-CN" altLang="en-US" b="1" dirty="0" smtClean="0">
              <a:solidFill>
                <a:schemeClr val="accent1"/>
              </a:solidFill>
              <a:ea typeface="幼圆" panose="02010509060101010101" pitchFamily="49" charset="-122"/>
              <a:sym typeface="Arial" panose="020B0604020202020204" pitchFamily="34" charset="0"/>
            </a:endParaRPr>
          </a:p>
          <a:p>
            <a:pPr algn="l">
              <a:lnSpc>
                <a:spcPct val="150000"/>
              </a:lnSpc>
            </a:pPr>
            <a:r>
              <a:rPr lang="zh-CN" altLang="en-US" b="1" dirty="0" smtClean="0">
                <a:solidFill>
                  <a:schemeClr val="accent1"/>
                </a:solidFill>
                <a:ea typeface="幼圆" panose="02010509060101010101" pitchFamily="49" charset="-122"/>
                <a:sym typeface="Arial" panose="020B0604020202020204" pitchFamily="34" charset="0"/>
              </a:rPr>
              <a:t>《海外专利摘要数据库（知网版）》</a:t>
            </a:r>
            <a:endParaRPr lang="zh-CN" altLang="en-US" b="1" dirty="0" smtClean="0">
              <a:solidFill>
                <a:schemeClr val="accent1"/>
              </a:solidFill>
              <a:ea typeface="幼圆" panose="02010509060101010101" pitchFamily="49" charset="-122"/>
              <a:sym typeface="Arial" panose="020B0604020202020204" pitchFamily="34" charset="0"/>
            </a:endParaRPr>
          </a:p>
          <a:p>
            <a:pPr algn="l">
              <a:lnSpc>
                <a:spcPct val="150000"/>
              </a:lnSpc>
            </a:pPr>
            <a:r>
              <a:rPr lang="zh-CN" altLang="en-US" b="1" dirty="0" smtClean="0">
                <a:solidFill>
                  <a:schemeClr val="accent1"/>
                </a:solidFill>
                <a:ea typeface="幼圆" panose="02010509060101010101" pitchFamily="49" charset="-122"/>
                <a:sym typeface="Arial" panose="020B0604020202020204" pitchFamily="34" charset="0"/>
              </a:rPr>
              <a:t>《中国科技项目创新成果鉴定意见数据库（知网版）》</a:t>
            </a:r>
            <a:endParaRPr lang="zh-CN" altLang="en-US" b="1" dirty="0" smtClean="0">
              <a:solidFill>
                <a:schemeClr val="accent1"/>
              </a:solidFill>
              <a:ea typeface="幼圆" panose="02010509060101010101" pitchFamily="49" charset="-122"/>
              <a:sym typeface="Arial" panose="020B0604020202020204" pitchFamily="34" charset="0"/>
            </a:endParaRPr>
          </a:p>
          <a:p>
            <a:pPr algn="l">
              <a:lnSpc>
                <a:spcPct val="150000"/>
              </a:lnSpc>
            </a:pPr>
            <a:r>
              <a:rPr lang="zh-CN" altLang="en-US" b="1" dirty="0" smtClean="0">
                <a:solidFill>
                  <a:schemeClr val="accent1"/>
                </a:solidFill>
                <a:ea typeface="幼圆" panose="02010509060101010101" pitchFamily="49" charset="-122"/>
                <a:sym typeface="Arial" panose="020B0604020202020204" pitchFamily="34" charset="0"/>
              </a:rPr>
              <a:t>《中国标准全文数据库》</a:t>
            </a:r>
            <a:endParaRPr lang="zh-CN" altLang="en-US" b="1" dirty="0" smtClean="0">
              <a:solidFill>
                <a:schemeClr val="accent1"/>
              </a:solidFill>
              <a:ea typeface="幼圆" panose="02010509060101010101" pitchFamily="49" charset="-122"/>
              <a:sym typeface="Arial" panose="020B0604020202020204" pitchFamily="34" charset="0"/>
            </a:endParaRPr>
          </a:p>
          <a:p>
            <a:pPr algn="l">
              <a:lnSpc>
                <a:spcPct val="150000"/>
              </a:lnSpc>
            </a:pPr>
            <a:r>
              <a:rPr lang="zh-CN" altLang="en-US" b="1" dirty="0" smtClean="0">
                <a:solidFill>
                  <a:schemeClr val="accent1"/>
                </a:solidFill>
                <a:ea typeface="幼圆" panose="02010509060101010101" pitchFamily="49" charset="-122"/>
                <a:sym typeface="Arial" panose="020B0604020202020204" pitchFamily="34" charset="0"/>
              </a:rPr>
              <a:t>           《国家标准全文数据库》</a:t>
            </a:r>
            <a:endParaRPr lang="zh-CN" altLang="en-US" b="1" dirty="0" smtClean="0">
              <a:solidFill>
                <a:schemeClr val="accent1"/>
              </a:solidFill>
              <a:ea typeface="幼圆" panose="02010509060101010101" pitchFamily="49" charset="-122"/>
              <a:sym typeface="Arial" panose="020B0604020202020204" pitchFamily="34" charset="0"/>
            </a:endParaRPr>
          </a:p>
          <a:p>
            <a:pPr algn="l">
              <a:lnSpc>
                <a:spcPct val="150000"/>
              </a:lnSpc>
            </a:pPr>
            <a:r>
              <a:rPr lang="zh-CN" altLang="en-US" b="1" dirty="0" smtClean="0">
                <a:solidFill>
                  <a:schemeClr val="accent1"/>
                </a:solidFill>
                <a:ea typeface="幼圆" panose="02010509060101010101" pitchFamily="49" charset="-122"/>
                <a:sym typeface="Arial" panose="020B0604020202020204" pitchFamily="34" charset="0"/>
              </a:rPr>
              <a:t>           《中国行业标准全文数据库》</a:t>
            </a:r>
            <a:endParaRPr lang="zh-CN" altLang="en-US" b="1" dirty="0" smtClean="0">
              <a:solidFill>
                <a:schemeClr val="accent1"/>
              </a:solidFill>
              <a:ea typeface="幼圆" panose="02010509060101010101" pitchFamily="49" charset="-122"/>
              <a:sym typeface="Arial" panose="020B0604020202020204" pitchFamily="34" charset="0"/>
            </a:endParaRPr>
          </a:p>
          <a:p>
            <a:pPr algn="l">
              <a:lnSpc>
                <a:spcPct val="150000"/>
              </a:lnSpc>
            </a:pPr>
            <a:r>
              <a:rPr lang="zh-CN" altLang="en-US" b="1" dirty="0" smtClean="0">
                <a:solidFill>
                  <a:schemeClr val="accent1"/>
                </a:solidFill>
                <a:ea typeface="幼圆" panose="02010509060101010101" pitchFamily="49" charset="-122"/>
                <a:sym typeface="Arial" panose="020B0604020202020204" pitchFamily="34" charset="0"/>
              </a:rPr>
              <a:t>《国内外标准题录数据库》</a:t>
            </a:r>
            <a:endParaRPr lang="zh-CN" altLang="en-US" b="1" dirty="0" smtClean="0">
              <a:solidFill>
                <a:schemeClr val="accent1"/>
              </a:solidFill>
              <a:ea typeface="幼圆" panose="02010509060101010101" pitchFamily="49" charset="-122"/>
              <a:sym typeface="Arial" panose="020B0604020202020204" pitchFamily="34" charset="0"/>
            </a:endParaRPr>
          </a:p>
          <a:p>
            <a:pPr algn="l">
              <a:lnSpc>
                <a:spcPct val="150000"/>
              </a:lnSpc>
            </a:pPr>
            <a:r>
              <a:rPr lang="zh-CN" altLang="en-US" b="1" dirty="0" smtClean="0">
                <a:solidFill>
                  <a:schemeClr val="accent1"/>
                </a:solidFill>
                <a:ea typeface="幼圆" panose="02010509060101010101" pitchFamily="49" charset="-122"/>
                <a:sym typeface="Arial" panose="020B0604020202020204" pitchFamily="34" charset="0"/>
              </a:rPr>
              <a:t>《国学宝典数据库》</a:t>
            </a:r>
            <a:endParaRPr lang="zh-CN" altLang="en-US" b="1" dirty="0" smtClean="0">
              <a:solidFill>
                <a:schemeClr val="accent1"/>
              </a:solidFill>
              <a:ea typeface="幼圆" panose="02010509060101010101" pitchFamily="49" charset="-122"/>
              <a:sym typeface="Arial" panose="020B0604020202020204" pitchFamily="34" charset="0"/>
            </a:endParaRPr>
          </a:p>
        </p:txBody>
      </p:sp>
      <p:sp>
        <p:nvSpPr>
          <p:cNvPr id="3" name="圆角矩形 2"/>
          <p:cNvSpPr/>
          <p:nvPr/>
        </p:nvSpPr>
        <p:spPr>
          <a:xfrm>
            <a:off x="5059045" y="1572260"/>
            <a:ext cx="2379345" cy="638175"/>
          </a:xfrm>
          <a:prstGeom prst="roundRect">
            <a:avLst/>
          </a:prstGeom>
        </p:spPr>
        <p:style>
          <a:lnRef idx="2">
            <a:schemeClr val="accent1"/>
          </a:lnRef>
          <a:fillRef idx="1">
            <a:schemeClr val="lt1"/>
          </a:fillRef>
          <a:effectRef idx="0">
            <a:schemeClr val="accent1"/>
          </a:effectRef>
          <a:fontRef idx="minor">
            <a:schemeClr val="dk1"/>
          </a:fontRef>
        </p:style>
        <p:txBody>
          <a:bodyPr lIns="0" rIns="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228600" indent="-228600" algn="l">
              <a:lnSpc>
                <a:spcPct val="100000"/>
              </a:lnSpc>
            </a:pPr>
            <a:r>
              <a:rPr lang="zh-CN" altLang="en-US" sz="1400" b="1" kern="0" dirty="0">
                <a:solidFill>
                  <a:prstClr val="black"/>
                </a:solidFill>
                <a:latin typeface="微软雅黑" panose="020B0503020204020204" pitchFamily="34" charset="-122"/>
                <a:ea typeface="微软雅黑" panose="020B0503020204020204" pitchFamily="34" charset="-122"/>
              </a:rPr>
              <a:t>自然科学</a:t>
            </a:r>
            <a:endParaRPr lang="zh-CN" altLang="en-US" sz="1400" b="1" kern="0" dirty="0">
              <a:solidFill>
                <a:prstClr val="black"/>
              </a:solidFill>
              <a:latin typeface="微软雅黑" panose="020B0503020204020204" pitchFamily="34" charset="-122"/>
              <a:ea typeface="微软雅黑" panose="020B0503020204020204" pitchFamily="34" charset="-122"/>
            </a:endParaRPr>
          </a:p>
          <a:p>
            <a:pPr marL="228600" indent="-228600" algn="l">
              <a:lnSpc>
                <a:spcPct val="100000"/>
              </a:lnSpc>
            </a:pPr>
            <a:r>
              <a:rPr lang="zh-CN" altLang="en-US" sz="1400" b="1" kern="0" dirty="0">
                <a:solidFill>
                  <a:prstClr val="black"/>
                </a:solidFill>
                <a:latin typeface="微软雅黑" panose="020B0503020204020204" pitchFamily="34" charset="-122"/>
                <a:ea typeface="微软雅黑" panose="020B0503020204020204" pitchFamily="34" charset="-122"/>
              </a:rPr>
              <a:t>产品</a:t>
            </a:r>
            <a:r>
              <a:rPr lang="zh-CN" altLang="en-US" sz="1400" b="1" kern="0" dirty="0">
                <a:solidFill>
                  <a:prstClr val="black"/>
                </a:solidFill>
                <a:latin typeface="微软雅黑" panose="020B0503020204020204" pitchFamily="34" charset="-122"/>
                <a:ea typeface="微软雅黑" panose="020B0503020204020204" pitchFamily="34" charset="-122"/>
                <a:sym typeface="+mn-ea"/>
              </a:rPr>
              <a:t>体系</a:t>
            </a:r>
            <a:r>
              <a:rPr lang="zh-CN" altLang="en-US" sz="1400" b="1" kern="0" dirty="0">
                <a:solidFill>
                  <a:prstClr val="black"/>
                </a:solidFill>
                <a:latin typeface="微软雅黑" panose="020B0503020204020204" pitchFamily="34" charset="-122"/>
                <a:ea typeface="微软雅黑" panose="020B0503020204020204" pitchFamily="34" charset="-122"/>
              </a:rPr>
              <a:t>：专辑、专题</a:t>
            </a:r>
            <a:endParaRPr lang="zh-CN" altLang="en-US" sz="1400" b="1" kern="0" dirty="0">
              <a:solidFill>
                <a:prstClr val="black"/>
              </a:solidFill>
              <a:latin typeface="微软雅黑" panose="020B0503020204020204" pitchFamily="34" charset="-122"/>
              <a:ea typeface="微软雅黑" panose="020B0503020204020204" pitchFamily="34" charset="-122"/>
            </a:endParaRPr>
          </a:p>
        </p:txBody>
      </p:sp>
      <p:sp>
        <p:nvSpPr>
          <p:cNvPr id="11" name="右大括号 10"/>
          <p:cNvSpPr/>
          <p:nvPr/>
        </p:nvSpPr>
        <p:spPr>
          <a:xfrm>
            <a:off x="4712970" y="1060450"/>
            <a:ext cx="262890" cy="167005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 name="圆角矩形 1"/>
          <p:cNvSpPr/>
          <p:nvPr/>
        </p:nvSpPr>
        <p:spPr>
          <a:xfrm>
            <a:off x="5066665" y="2990215"/>
            <a:ext cx="2872740" cy="608965"/>
          </a:xfrm>
          <a:prstGeom prst="roundRect">
            <a:avLst/>
          </a:prstGeom>
        </p:spPr>
        <p:style>
          <a:lnRef idx="2">
            <a:schemeClr val="accent1"/>
          </a:lnRef>
          <a:fillRef idx="1">
            <a:schemeClr val="lt1"/>
          </a:fillRef>
          <a:effectRef idx="0">
            <a:schemeClr val="accent1"/>
          </a:effectRef>
          <a:fontRef idx="minor">
            <a:schemeClr val="dk1"/>
          </a:fontRef>
        </p:style>
        <p:txBody>
          <a:bodyPr lIns="0" rIns="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228600" indent="-228600" algn="l">
              <a:lnSpc>
                <a:spcPct val="150000"/>
              </a:lnSpc>
            </a:pPr>
            <a:r>
              <a:rPr lang="zh-CN" altLang="en-US" sz="1400" b="1" kern="0" dirty="0">
                <a:solidFill>
                  <a:prstClr val="black"/>
                </a:solidFill>
                <a:latin typeface="微软雅黑" panose="020B0503020204020204" pitchFamily="34" charset="-122"/>
                <a:ea typeface="微软雅黑" panose="020B0503020204020204" pitchFamily="34" charset="-122"/>
              </a:rPr>
              <a:t>全学科</a:t>
            </a:r>
            <a:endParaRPr lang="zh-CN" altLang="en-US" sz="1400" b="1" kern="0" dirty="0">
              <a:solidFill>
                <a:prstClr val="black"/>
              </a:solidFill>
              <a:latin typeface="微软雅黑" panose="020B0503020204020204" pitchFamily="34" charset="-122"/>
              <a:ea typeface="微软雅黑" panose="020B0503020204020204" pitchFamily="34" charset="-122"/>
            </a:endParaRPr>
          </a:p>
          <a:p>
            <a:pPr marL="228600" indent="-228600" algn="l">
              <a:lnSpc>
                <a:spcPct val="100000"/>
              </a:lnSpc>
            </a:pPr>
            <a:r>
              <a:rPr lang="zh-CN" altLang="en-US" sz="1400" b="1" kern="0" dirty="0">
                <a:solidFill>
                  <a:prstClr val="black"/>
                </a:solidFill>
                <a:latin typeface="微软雅黑" panose="020B0503020204020204" pitchFamily="34" charset="-122"/>
                <a:ea typeface="微软雅黑" panose="020B0503020204020204" pitchFamily="34" charset="-122"/>
              </a:rPr>
              <a:t>产品</a:t>
            </a:r>
            <a:r>
              <a:rPr lang="zh-CN" altLang="en-US" sz="1400" b="1" kern="0" dirty="0">
                <a:solidFill>
                  <a:prstClr val="black"/>
                </a:solidFill>
                <a:latin typeface="微软雅黑" panose="020B0503020204020204" pitchFamily="34" charset="-122"/>
                <a:ea typeface="微软雅黑" panose="020B0503020204020204" pitchFamily="34" charset="-122"/>
                <a:sym typeface="+mn-ea"/>
              </a:rPr>
              <a:t>体系</a:t>
            </a:r>
            <a:r>
              <a:rPr lang="zh-CN" altLang="en-US" sz="1400" b="1" kern="0" dirty="0">
                <a:solidFill>
                  <a:prstClr val="black"/>
                </a:solidFill>
                <a:latin typeface="微软雅黑" panose="020B0503020204020204" pitchFamily="34" charset="-122"/>
                <a:ea typeface="微软雅黑" panose="020B0503020204020204" pitchFamily="34" charset="-122"/>
              </a:rPr>
              <a:t>：专辑、专题、中标分类</a:t>
            </a:r>
            <a:endParaRPr lang="zh-CN" altLang="en-US" sz="1400" b="1" kern="0" dirty="0">
              <a:solidFill>
                <a:prstClr val="black"/>
              </a:solidFill>
              <a:latin typeface="微软雅黑" panose="020B0503020204020204" pitchFamily="34" charset="-122"/>
              <a:ea typeface="微软雅黑" panose="020B0503020204020204" pitchFamily="34" charset="-122"/>
            </a:endParaRPr>
          </a:p>
        </p:txBody>
      </p:sp>
      <p:sp>
        <p:nvSpPr>
          <p:cNvPr id="4" name="右大括号 3"/>
          <p:cNvSpPr/>
          <p:nvPr/>
        </p:nvSpPr>
        <p:spPr>
          <a:xfrm>
            <a:off x="4720590" y="2847340"/>
            <a:ext cx="262890" cy="103060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5" name="圆角矩形 4"/>
          <p:cNvSpPr/>
          <p:nvPr/>
        </p:nvSpPr>
        <p:spPr>
          <a:xfrm>
            <a:off x="5059045" y="3877945"/>
            <a:ext cx="2879725" cy="549910"/>
          </a:xfrm>
          <a:prstGeom prst="roundRect">
            <a:avLst/>
          </a:prstGeom>
        </p:spPr>
        <p:style>
          <a:lnRef idx="2">
            <a:schemeClr val="accent1"/>
          </a:lnRef>
          <a:fillRef idx="1">
            <a:schemeClr val="lt1"/>
          </a:fillRef>
          <a:effectRef idx="0">
            <a:schemeClr val="accent1"/>
          </a:effectRef>
          <a:fontRef idx="minor">
            <a:schemeClr val="dk1"/>
          </a:fontRef>
        </p:style>
        <p:txBody>
          <a:bodyPr lIns="0" rIns="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228600" indent="-228600" algn="l">
              <a:lnSpc>
                <a:spcPct val="100000"/>
              </a:lnSpc>
            </a:pPr>
            <a:r>
              <a:rPr lang="zh-CN" altLang="en-US" sz="1400" b="1" kern="0" dirty="0">
                <a:solidFill>
                  <a:prstClr val="black"/>
                </a:solidFill>
                <a:latin typeface="微软雅黑" panose="020B0503020204020204" pitchFamily="34" charset="-122"/>
                <a:ea typeface="微软雅黑" panose="020B0503020204020204" pitchFamily="34" charset="-122"/>
              </a:rPr>
              <a:t>全学科</a:t>
            </a:r>
            <a:endParaRPr lang="zh-CN" altLang="en-US" sz="1400" b="1" kern="0" dirty="0">
              <a:solidFill>
                <a:prstClr val="black"/>
              </a:solidFill>
              <a:latin typeface="微软雅黑" panose="020B0503020204020204" pitchFamily="34" charset="-122"/>
              <a:ea typeface="微软雅黑" panose="020B0503020204020204" pitchFamily="34" charset="-122"/>
            </a:endParaRPr>
          </a:p>
          <a:p>
            <a:pPr marL="228600" indent="-228600" algn="l">
              <a:lnSpc>
                <a:spcPct val="100000"/>
              </a:lnSpc>
            </a:pPr>
            <a:r>
              <a:rPr lang="zh-CN" altLang="en-US" sz="1400" b="1" kern="0" dirty="0">
                <a:solidFill>
                  <a:prstClr val="black"/>
                </a:solidFill>
                <a:latin typeface="微软雅黑" panose="020B0503020204020204" pitchFamily="34" charset="-122"/>
                <a:ea typeface="微软雅黑" panose="020B0503020204020204" pitchFamily="34" charset="-122"/>
              </a:rPr>
              <a:t>产品</a:t>
            </a:r>
            <a:r>
              <a:rPr lang="zh-CN" altLang="en-US" sz="1400" b="1" kern="0" dirty="0">
                <a:solidFill>
                  <a:prstClr val="black"/>
                </a:solidFill>
                <a:latin typeface="微软雅黑" panose="020B0503020204020204" pitchFamily="34" charset="-122"/>
                <a:ea typeface="微软雅黑" panose="020B0503020204020204" pitchFamily="34" charset="-122"/>
                <a:sym typeface="+mn-ea"/>
              </a:rPr>
              <a:t>体系</a:t>
            </a:r>
            <a:r>
              <a:rPr lang="zh-CN" altLang="en-US" sz="1400" b="1" kern="0" dirty="0">
                <a:solidFill>
                  <a:prstClr val="black"/>
                </a:solidFill>
                <a:latin typeface="微软雅黑" panose="020B0503020204020204" pitchFamily="34" charset="-122"/>
                <a:ea typeface="微软雅黑" panose="020B0503020204020204" pitchFamily="34" charset="-122"/>
              </a:rPr>
              <a:t>：专辑、专题</a:t>
            </a:r>
            <a:endParaRPr lang="zh-CN" altLang="en-US" sz="1400" b="1" kern="0" dirty="0">
              <a:solidFill>
                <a:prstClr val="black"/>
              </a:solidFill>
              <a:latin typeface="微软雅黑" panose="020B0503020204020204" pitchFamily="34" charset="-122"/>
              <a:ea typeface="微软雅黑" panose="020B0503020204020204" pitchFamily="34" charset="-122"/>
            </a:endParaRPr>
          </a:p>
        </p:txBody>
      </p:sp>
      <p:sp>
        <p:nvSpPr>
          <p:cNvPr id="6" name="右大括号 5"/>
          <p:cNvSpPr/>
          <p:nvPr/>
        </p:nvSpPr>
        <p:spPr>
          <a:xfrm>
            <a:off x="4712970" y="3970020"/>
            <a:ext cx="262890" cy="41846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7" name="圆角矩形 6"/>
          <p:cNvSpPr/>
          <p:nvPr/>
        </p:nvSpPr>
        <p:spPr>
          <a:xfrm>
            <a:off x="5042535" y="4466590"/>
            <a:ext cx="3658870" cy="335915"/>
          </a:xfrm>
          <a:prstGeom prst="roundRect">
            <a:avLst/>
          </a:prstGeom>
        </p:spPr>
        <p:style>
          <a:lnRef idx="2">
            <a:schemeClr val="accent1"/>
          </a:lnRef>
          <a:fillRef idx="1">
            <a:schemeClr val="lt1"/>
          </a:fillRef>
          <a:effectRef idx="0">
            <a:schemeClr val="accent1"/>
          </a:effectRef>
          <a:fontRef idx="minor">
            <a:schemeClr val="dk1"/>
          </a:fontRef>
        </p:style>
        <p:txBody>
          <a:bodyPr lIns="0" rIns="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228600" indent="-228600" algn="l">
              <a:lnSpc>
                <a:spcPct val="150000"/>
              </a:lnSpc>
            </a:pPr>
            <a:r>
              <a:rPr lang="zh-CN" altLang="en-US" sz="1400" b="1" kern="0" dirty="0">
                <a:solidFill>
                  <a:prstClr val="black"/>
                </a:solidFill>
                <a:latin typeface="微软雅黑" panose="020B0503020204020204" pitchFamily="34" charset="-122"/>
                <a:ea typeface="微软雅黑" panose="020B0503020204020204" pitchFamily="34" charset="-122"/>
              </a:rPr>
              <a:t>产品体系：经、史、子、集、丛书、通俗小说</a:t>
            </a:r>
            <a:endParaRPr lang="zh-CN" altLang="en-US" sz="1400" b="1" kern="0" dirty="0">
              <a:solidFill>
                <a:prstClr val="black"/>
              </a:solidFill>
              <a:latin typeface="微软雅黑" panose="020B0503020204020204" pitchFamily="34" charset="-122"/>
              <a:ea typeface="微软雅黑" panose="020B0503020204020204" pitchFamily="34" charset="-122"/>
            </a:endParaRPr>
          </a:p>
        </p:txBody>
      </p:sp>
      <p:sp>
        <p:nvSpPr>
          <p:cNvPr id="8" name="右大括号 7"/>
          <p:cNvSpPr/>
          <p:nvPr/>
        </p:nvSpPr>
        <p:spPr>
          <a:xfrm>
            <a:off x="4696460" y="4384040"/>
            <a:ext cx="262890" cy="41846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79512" y="627534"/>
            <a:ext cx="3168352" cy="0"/>
          </a:xfrm>
          <a:prstGeom prst="line">
            <a:avLst/>
          </a:prstGeom>
        </p:spPr>
        <p:style>
          <a:lnRef idx="1">
            <a:schemeClr val="accent4"/>
          </a:lnRef>
          <a:fillRef idx="0">
            <a:schemeClr val="accent4"/>
          </a:fillRef>
          <a:effectRef idx="0">
            <a:schemeClr val="accent4"/>
          </a:effectRef>
          <a:fontRef idx="minor">
            <a:schemeClr val="tx1"/>
          </a:fontRef>
        </p:style>
      </p:cxnSp>
      <p:sp>
        <p:nvSpPr>
          <p:cNvPr id="5" name="标题 1"/>
          <p:cNvSpPr txBox="1"/>
          <p:nvPr/>
        </p:nvSpPr>
        <p:spPr bwMode="auto">
          <a:xfrm>
            <a:off x="264160" y="123190"/>
            <a:ext cx="3083560" cy="44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2600">
                <a:solidFill>
                  <a:srgbClr val="1D5AAC"/>
                </a:solidFill>
                <a:latin typeface="+mj-lt"/>
                <a:ea typeface="+mj-ea"/>
                <a:cs typeface="+mj-cs"/>
              </a:defRPr>
            </a:lvl1pPr>
            <a:lvl2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5pPr>
            <a:lvl6pPr marL="4572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6pPr>
            <a:lvl7pPr marL="9144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7pPr>
            <a:lvl8pPr marL="13716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8pPr>
            <a:lvl9pPr marL="18288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9pPr>
          </a:lstStyle>
          <a:p>
            <a:pPr algn="l" eaLnBrk="1" hangingPunct="1"/>
            <a:r>
              <a:rPr lang="zh-CN" altLang="en-US" sz="2800" b="1" kern="0" dirty="0" smtClean="0">
                <a:solidFill>
                  <a:srgbClr val="1B539D"/>
                </a:solidFill>
                <a:latin typeface="微软雅黑" panose="020B0503020204020204" pitchFamily="34" charset="-122"/>
                <a:ea typeface="微软雅黑" panose="020B0503020204020204" pitchFamily="34" charset="-122"/>
                <a:sym typeface="+mn-ea"/>
              </a:rPr>
              <a:t>三、课程教学</a:t>
            </a:r>
            <a:endParaRPr lang="zh-CN" altLang="en-US" sz="2800" b="1" kern="0" dirty="0" smtClean="0">
              <a:solidFill>
                <a:srgbClr val="1B539D"/>
              </a:solidFill>
              <a:latin typeface="微软雅黑" panose="020B0503020204020204" pitchFamily="34" charset="-122"/>
              <a:ea typeface="微软雅黑" panose="020B0503020204020204" pitchFamily="34" charset="-122"/>
            </a:endParaRPr>
          </a:p>
        </p:txBody>
      </p:sp>
      <p:sp>
        <p:nvSpPr>
          <p:cNvPr id="77849" name="文本框 73753"/>
          <p:cNvSpPr txBox="1"/>
          <p:nvPr/>
        </p:nvSpPr>
        <p:spPr>
          <a:xfrm>
            <a:off x="4149090" y="194945"/>
            <a:ext cx="1438275" cy="335280"/>
          </a:xfrm>
          <a:prstGeom prst="rect">
            <a:avLst/>
          </a:prstGeom>
          <a:solidFill>
            <a:schemeClr val="accent5">
              <a:lumMod val="20000"/>
              <a:lumOff val="80000"/>
            </a:schemeClr>
          </a:solidFill>
          <a:ln w="9525">
            <a:solidFill>
              <a:schemeClr val="tx1"/>
            </a:solidFill>
            <a:prstDash val="dash"/>
          </a:ln>
        </p:spPr>
        <p:txBody>
          <a:bodyPr wrap="square" anchor="t">
            <a:spAutoFit/>
          </a:bodyPr>
          <a:p>
            <a:pPr lvl="0" indent="0"/>
            <a:r>
              <a:rPr lang="zh-CN" altLang="en-US" sz="1600" dirty="0">
                <a:latin typeface="Arial" panose="020B0604020202020204" pitchFamily="34" charset="0"/>
                <a:ea typeface="宋体" panose="02010600030101010101" pitchFamily="2" charset="-122"/>
                <a:hlinkClick r:id="rId1" action="ppaction://hlinkfile"/>
              </a:rPr>
              <a:t>用户需求比对</a:t>
            </a:r>
            <a:endParaRPr lang="zh-CN" altLang="en-US" sz="1600" dirty="0">
              <a:latin typeface="Arial" panose="020B0604020202020204" pitchFamily="34" charset="0"/>
              <a:ea typeface="宋体" panose="02010600030101010101" pitchFamily="2" charset="-122"/>
              <a:hlinkClick r:id="rId1" action="ppaction://hlinkfile"/>
            </a:endParaRPr>
          </a:p>
        </p:txBody>
      </p:sp>
      <p:pic>
        <p:nvPicPr>
          <p:cNvPr id="3" name="图片 2"/>
          <p:cNvPicPr>
            <a:picLocks noChangeAspect="1"/>
          </p:cNvPicPr>
          <p:nvPr/>
        </p:nvPicPr>
        <p:blipFill>
          <a:blip r:embed="rId2"/>
          <a:stretch>
            <a:fillRect/>
          </a:stretch>
        </p:blipFill>
        <p:spPr>
          <a:xfrm>
            <a:off x="67310" y="844550"/>
            <a:ext cx="9008745" cy="3682365"/>
          </a:xfrm>
          <a:prstGeom prst="rect">
            <a:avLst/>
          </a:prstGeom>
        </p:spPr>
      </p:pic>
      <p:pic>
        <p:nvPicPr>
          <p:cNvPr id="6" name="图片 5"/>
          <p:cNvPicPr>
            <a:picLocks noChangeAspect="1"/>
          </p:cNvPicPr>
          <p:nvPr/>
        </p:nvPicPr>
        <p:blipFill>
          <a:blip r:embed="rId3"/>
          <a:stretch>
            <a:fillRect/>
          </a:stretch>
        </p:blipFill>
        <p:spPr>
          <a:xfrm>
            <a:off x="3347720" y="1791335"/>
            <a:ext cx="5228590" cy="11715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0" y="1412775"/>
            <a:ext cx="9144000" cy="1879055"/>
          </a:xfrm>
          <a:prstGeom prst="rect">
            <a:avLst/>
          </a:prstGeom>
          <a:solidFill>
            <a:srgbClr val="0070C0"/>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5" name="矩形 4"/>
          <p:cNvSpPr/>
          <p:nvPr/>
        </p:nvSpPr>
        <p:spPr>
          <a:xfrm>
            <a:off x="833755" y="2139950"/>
            <a:ext cx="747649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auto">
              <a:lnSpc>
                <a:spcPts val="3000"/>
              </a:lnSpc>
              <a:spcBef>
                <a:spcPct val="20000"/>
              </a:spcBef>
              <a:spcAft>
                <a:spcPts val="0"/>
              </a:spcAft>
              <a:buClr>
                <a:srgbClr val="002575"/>
              </a:buClr>
              <a:buFont typeface="Arial" panose="020B0604020202020204" pitchFamily="34" charset="0"/>
              <a:buNone/>
              <a:defRPr/>
            </a:pPr>
            <a:r>
              <a:rPr lang="zh-CN" altLang="en-US" sz="4000" b="1" dirty="0" smtClean="0">
                <a:solidFill>
                  <a:schemeClr val="bg1"/>
                </a:solidFill>
                <a:latin typeface="微软雅黑" panose="020B0503020204020204" pitchFamily="34" charset="-122"/>
                <a:ea typeface="微软雅黑" panose="020B0503020204020204" pitchFamily="34" charset="-122"/>
                <a:sym typeface="+mn-ea"/>
              </a:rPr>
              <a:t>平台升级设计思路及进展规划</a:t>
            </a:r>
            <a:endParaRPr lang="zh-CN" altLang="en-US" sz="4000" b="1" dirty="0" smtClean="0">
              <a:solidFill>
                <a:schemeClr val="bg1"/>
              </a:solidFill>
              <a:latin typeface="微软雅黑" panose="020B0503020204020204" pitchFamily="34" charset="-122"/>
              <a:ea typeface="微软雅黑" panose="020B0503020204020204" pitchFamily="34" charset="-122"/>
              <a:cs typeface="+mj-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750" fill="hold"/>
                                        <p:tgtEl>
                                          <p:spTgt spid="5"/>
                                        </p:tgtEl>
                                        <p:attrNameLst>
                                          <p:attrName>ppt_w</p:attrName>
                                        </p:attrNameLst>
                                      </p:cBhvr>
                                      <p:tavLst>
                                        <p:tav tm="0">
                                          <p:val>
                                            <p:fltVal val="0"/>
                                          </p:val>
                                        </p:tav>
                                        <p:tav tm="100000">
                                          <p:val>
                                            <p:strVal val="#ppt_w"/>
                                          </p:val>
                                        </p:tav>
                                      </p:tavLst>
                                    </p:anim>
                                    <p:anim calcmode="lin" valueType="num">
                                      <p:cBhvr>
                                        <p:cTn id="8" dur="750" fill="hold"/>
                                        <p:tgtEl>
                                          <p:spTgt spid="5"/>
                                        </p:tgtEl>
                                        <p:attrNameLst>
                                          <p:attrName>ppt_h</p:attrName>
                                        </p:attrNameLst>
                                      </p:cBhvr>
                                      <p:tavLst>
                                        <p:tav tm="0">
                                          <p:val>
                                            <p:fltVal val="0"/>
                                          </p:val>
                                        </p:tav>
                                        <p:tav tm="100000">
                                          <p:val>
                                            <p:strVal val="#ppt_h"/>
                                          </p:val>
                                        </p:tav>
                                      </p:tavLst>
                                    </p:anim>
                                    <p:animEffect transition="in" filter="fade">
                                      <p:cBhvr>
                                        <p:cTn id="9"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267335" y="104140"/>
            <a:ext cx="3933190" cy="548640"/>
          </a:xfrm>
          <a:prstGeom prst="rect">
            <a:avLst/>
          </a:prstGeom>
          <a:noFill/>
        </p:spPr>
        <p:txBody>
          <a:bodyPr wrap="square" rtlCol="0">
            <a:spAutoFit/>
          </a:bodyPr>
          <a:lstStyle/>
          <a:p>
            <a:pPr fontAlgn="base">
              <a:spcBef>
                <a:spcPct val="0"/>
              </a:spcBef>
              <a:spcAft>
                <a:spcPct val="0"/>
              </a:spcAft>
            </a:pPr>
            <a:r>
              <a:rPr lang="zh-CN" altLang="en-US" sz="2800" b="1" dirty="0" smtClean="0">
                <a:solidFill>
                  <a:srgbClr val="0070C0"/>
                </a:solidFill>
                <a:latin typeface="微软雅黑" panose="020B0503020204020204" pitchFamily="34" charset="-122"/>
                <a:ea typeface="微软雅黑" panose="020B0503020204020204" pitchFamily="34" charset="-122"/>
                <a:sym typeface="Gill Sans"/>
              </a:rPr>
              <a:t>一、在研平台设计思路</a:t>
            </a:r>
            <a:endParaRPr lang="zh-CN" altLang="en-US" sz="1600" b="1" dirty="0">
              <a:solidFill>
                <a:srgbClr val="0070C0"/>
              </a:solidFill>
              <a:latin typeface="微软雅黑" panose="020B0503020204020204" pitchFamily="34" charset="-122"/>
              <a:ea typeface="微软雅黑" panose="020B0503020204020204" pitchFamily="34" charset="-122"/>
            </a:endParaRPr>
          </a:p>
        </p:txBody>
      </p:sp>
      <p:cxnSp>
        <p:nvCxnSpPr>
          <p:cNvPr id="40" name="直接连接符 39"/>
          <p:cNvCxnSpPr/>
          <p:nvPr/>
        </p:nvCxnSpPr>
        <p:spPr>
          <a:xfrm>
            <a:off x="179705" y="627380"/>
            <a:ext cx="3888105" cy="0"/>
          </a:xfrm>
          <a:prstGeom prst="line">
            <a:avLst/>
          </a:prstGeom>
        </p:spPr>
        <p:style>
          <a:lnRef idx="1">
            <a:schemeClr val="accent4"/>
          </a:lnRef>
          <a:fillRef idx="0">
            <a:schemeClr val="accent4"/>
          </a:fillRef>
          <a:effectRef idx="0">
            <a:schemeClr val="accent4"/>
          </a:effectRef>
          <a:fontRef idx="minor">
            <a:schemeClr val="tx1"/>
          </a:fontRef>
        </p:style>
      </p:cxnSp>
      <p:sp>
        <p:nvSpPr>
          <p:cNvPr id="16" name="AutoShape 3"/>
          <p:cNvSpPr>
            <a:spLocks noChangeArrowheads="1"/>
          </p:cNvSpPr>
          <p:nvPr/>
        </p:nvSpPr>
        <p:spPr bwMode="gray">
          <a:xfrm>
            <a:off x="921385" y="1581785"/>
            <a:ext cx="1301750" cy="643890"/>
          </a:xfrm>
          <a:prstGeom prst="roundRect">
            <a:avLst>
              <a:gd name="adj" fmla="val 16667"/>
            </a:avLst>
          </a:prstGeom>
          <a:solidFill>
            <a:srgbClr val="FFFFFF"/>
          </a:solidFill>
          <a:ln w="76200">
            <a:solidFill>
              <a:srgbClr val="A8D02A"/>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Tx/>
              <a:buNone/>
            </a:pPr>
            <a:r>
              <a:rPr lang="zh-CN" altLang="en-US" sz="2000" b="1" dirty="0">
                <a:solidFill>
                  <a:srgbClr val="1B539D"/>
                </a:solidFill>
                <a:latin typeface="微软雅黑" panose="020B0503020204020204" pitchFamily="34" charset="-122"/>
                <a:ea typeface="微软雅黑" panose="020B0503020204020204" pitchFamily="34" charset="-122"/>
              </a:rPr>
              <a:t>多媒体化</a:t>
            </a:r>
            <a:endParaRPr lang="zh-CN" altLang="en-US" sz="2000" b="1" dirty="0">
              <a:solidFill>
                <a:srgbClr val="1B539D"/>
              </a:solidFill>
              <a:latin typeface="微软雅黑" panose="020B0503020204020204" pitchFamily="34" charset="-122"/>
              <a:ea typeface="微软雅黑" panose="020B0503020204020204" pitchFamily="34" charset="-122"/>
            </a:endParaRPr>
          </a:p>
        </p:txBody>
      </p:sp>
      <p:sp>
        <p:nvSpPr>
          <p:cNvPr id="2" name="AutoShape 3"/>
          <p:cNvSpPr>
            <a:spLocks noChangeArrowheads="1"/>
          </p:cNvSpPr>
          <p:nvPr/>
        </p:nvSpPr>
        <p:spPr bwMode="gray">
          <a:xfrm>
            <a:off x="2933065" y="1604645"/>
            <a:ext cx="1301750" cy="643890"/>
          </a:xfrm>
          <a:prstGeom prst="roundRect">
            <a:avLst>
              <a:gd name="adj" fmla="val 16667"/>
            </a:avLst>
          </a:prstGeom>
          <a:solidFill>
            <a:srgbClr val="FFFFFF"/>
          </a:solidFill>
          <a:ln w="76200">
            <a:solidFill>
              <a:schemeClr val="accent5">
                <a:lumMod val="60000"/>
                <a:lumOff val="40000"/>
              </a:schemeClr>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Tx/>
              <a:buNone/>
            </a:pPr>
            <a:r>
              <a:rPr lang="zh-CN" altLang="en-US" sz="2000" b="1" dirty="0">
                <a:solidFill>
                  <a:srgbClr val="1B539D"/>
                </a:solidFill>
                <a:latin typeface="微软雅黑" panose="020B0503020204020204" pitchFamily="34" charset="-122"/>
                <a:ea typeface="微软雅黑" panose="020B0503020204020204" pitchFamily="34" charset="-122"/>
              </a:rPr>
              <a:t>碎片化</a:t>
            </a:r>
            <a:endParaRPr lang="zh-CN" altLang="en-US" sz="2000" b="1" dirty="0">
              <a:solidFill>
                <a:srgbClr val="1B539D"/>
              </a:solidFill>
              <a:latin typeface="微软雅黑" panose="020B0503020204020204" pitchFamily="34" charset="-122"/>
              <a:ea typeface="微软雅黑" panose="020B0503020204020204" pitchFamily="34" charset="-122"/>
            </a:endParaRPr>
          </a:p>
        </p:txBody>
      </p:sp>
      <p:sp>
        <p:nvSpPr>
          <p:cNvPr id="3" name="AutoShape 3"/>
          <p:cNvSpPr>
            <a:spLocks noChangeArrowheads="1"/>
          </p:cNvSpPr>
          <p:nvPr/>
        </p:nvSpPr>
        <p:spPr bwMode="gray">
          <a:xfrm>
            <a:off x="5015230" y="1581785"/>
            <a:ext cx="1301750" cy="643890"/>
          </a:xfrm>
          <a:prstGeom prst="roundRect">
            <a:avLst>
              <a:gd name="adj" fmla="val 16667"/>
            </a:avLst>
          </a:prstGeom>
          <a:solidFill>
            <a:srgbClr val="FFFFFF"/>
          </a:solidFill>
          <a:ln w="76200">
            <a:solidFill>
              <a:schemeClr val="accent2">
                <a:lumMod val="60000"/>
                <a:lumOff val="40000"/>
              </a:schemeClr>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Tx/>
              <a:buNone/>
            </a:pPr>
            <a:r>
              <a:rPr lang="zh-CN" altLang="en-US" sz="2000" b="1" dirty="0">
                <a:solidFill>
                  <a:srgbClr val="1B539D"/>
                </a:solidFill>
                <a:latin typeface="微软雅黑" panose="020B0503020204020204" pitchFamily="34" charset="-122"/>
                <a:ea typeface="微软雅黑" panose="020B0503020204020204" pitchFamily="34" charset="-122"/>
              </a:rPr>
              <a:t>智能化</a:t>
            </a:r>
            <a:endParaRPr lang="zh-CN" altLang="en-US" sz="2000" b="1" dirty="0">
              <a:solidFill>
                <a:srgbClr val="1B539D"/>
              </a:solidFill>
              <a:latin typeface="微软雅黑" panose="020B0503020204020204" pitchFamily="34" charset="-122"/>
              <a:ea typeface="微软雅黑" panose="020B0503020204020204" pitchFamily="34" charset="-122"/>
            </a:endParaRPr>
          </a:p>
        </p:txBody>
      </p:sp>
      <p:sp>
        <p:nvSpPr>
          <p:cNvPr id="4" name="AutoShape 3"/>
          <p:cNvSpPr>
            <a:spLocks noChangeArrowheads="1"/>
          </p:cNvSpPr>
          <p:nvPr/>
        </p:nvSpPr>
        <p:spPr bwMode="gray">
          <a:xfrm>
            <a:off x="6842125" y="1581785"/>
            <a:ext cx="1301750" cy="643890"/>
          </a:xfrm>
          <a:prstGeom prst="roundRect">
            <a:avLst>
              <a:gd name="adj" fmla="val 16667"/>
            </a:avLst>
          </a:prstGeom>
          <a:solidFill>
            <a:srgbClr val="FFFFFF"/>
          </a:solidFill>
          <a:ln w="76200">
            <a:solidFill>
              <a:schemeClr val="accent6">
                <a:lumMod val="60000"/>
                <a:lumOff val="40000"/>
              </a:schemeClr>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Tx/>
              <a:buNone/>
            </a:pPr>
            <a:r>
              <a:rPr lang="zh-CN" altLang="en-US" sz="2000" b="1" dirty="0">
                <a:solidFill>
                  <a:srgbClr val="1B539D"/>
                </a:solidFill>
                <a:latin typeface="微软雅黑" panose="020B0503020204020204" pitchFamily="34" charset="-122"/>
                <a:ea typeface="微软雅黑" panose="020B0503020204020204" pitchFamily="34" charset="-122"/>
              </a:rPr>
              <a:t>移动化</a:t>
            </a:r>
            <a:endParaRPr lang="zh-CN" altLang="en-US" sz="2000" b="1" dirty="0">
              <a:solidFill>
                <a:srgbClr val="1B539D"/>
              </a:solidFill>
              <a:latin typeface="微软雅黑" panose="020B0503020204020204" pitchFamily="34" charset="-122"/>
              <a:ea typeface="微软雅黑" panose="020B0503020204020204" pitchFamily="34" charset="-122"/>
            </a:endParaRPr>
          </a:p>
        </p:txBody>
      </p:sp>
      <p:sp>
        <p:nvSpPr>
          <p:cNvPr id="5" name="AutoShape 3"/>
          <p:cNvSpPr>
            <a:spLocks noChangeArrowheads="1"/>
          </p:cNvSpPr>
          <p:nvPr/>
        </p:nvSpPr>
        <p:spPr bwMode="gray">
          <a:xfrm>
            <a:off x="887095" y="2752090"/>
            <a:ext cx="1301750" cy="643890"/>
          </a:xfrm>
          <a:prstGeom prst="roundRect">
            <a:avLst>
              <a:gd name="adj" fmla="val 16667"/>
            </a:avLst>
          </a:prstGeom>
          <a:solidFill>
            <a:srgbClr val="FFFFFF"/>
          </a:solidFill>
          <a:ln w="76200">
            <a:solidFill>
              <a:schemeClr val="accent4">
                <a:lumMod val="60000"/>
                <a:lumOff val="40000"/>
              </a:schemeClr>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Tx/>
              <a:buNone/>
            </a:pPr>
            <a:r>
              <a:rPr lang="zh-CN" altLang="en-US" sz="2000" b="1" dirty="0">
                <a:solidFill>
                  <a:srgbClr val="1B539D"/>
                </a:solidFill>
                <a:latin typeface="微软雅黑" panose="020B0503020204020204" pitchFamily="34" charset="-122"/>
                <a:ea typeface="微软雅黑" panose="020B0503020204020204" pitchFamily="34" charset="-122"/>
              </a:rPr>
              <a:t>可视化</a:t>
            </a:r>
            <a:endParaRPr lang="zh-CN" altLang="en-US" sz="2000" b="1" dirty="0">
              <a:solidFill>
                <a:srgbClr val="1B539D"/>
              </a:solidFill>
              <a:latin typeface="微软雅黑" panose="020B0503020204020204" pitchFamily="34" charset="-122"/>
              <a:ea typeface="微软雅黑" panose="020B0503020204020204" pitchFamily="34" charset="-122"/>
            </a:endParaRPr>
          </a:p>
        </p:txBody>
      </p:sp>
      <p:sp>
        <p:nvSpPr>
          <p:cNvPr id="6" name="AutoShape 3"/>
          <p:cNvSpPr>
            <a:spLocks noChangeArrowheads="1"/>
          </p:cNvSpPr>
          <p:nvPr/>
        </p:nvSpPr>
        <p:spPr bwMode="gray">
          <a:xfrm>
            <a:off x="2933065" y="2752090"/>
            <a:ext cx="1301750" cy="643890"/>
          </a:xfrm>
          <a:prstGeom prst="roundRect">
            <a:avLst>
              <a:gd name="adj" fmla="val 16667"/>
            </a:avLst>
          </a:prstGeom>
          <a:solidFill>
            <a:srgbClr val="FFFFFF"/>
          </a:solidFill>
          <a:ln w="76200">
            <a:solidFill>
              <a:schemeClr val="tx2">
                <a:lumMod val="60000"/>
                <a:lumOff val="40000"/>
              </a:schemeClr>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Tx/>
              <a:buNone/>
            </a:pPr>
            <a:r>
              <a:rPr lang="zh-CN" altLang="en-US" sz="2000" b="1" dirty="0">
                <a:solidFill>
                  <a:srgbClr val="1B539D"/>
                </a:solidFill>
                <a:latin typeface="微软雅黑" panose="020B0503020204020204" pitchFamily="34" charset="-122"/>
                <a:ea typeface="微软雅黑" panose="020B0503020204020204" pitchFamily="34" charset="-122"/>
              </a:rPr>
              <a:t>个性化</a:t>
            </a:r>
            <a:endParaRPr lang="zh-CN" altLang="en-US" sz="2000" b="1" dirty="0">
              <a:solidFill>
                <a:srgbClr val="1B539D"/>
              </a:solidFill>
              <a:latin typeface="微软雅黑" panose="020B0503020204020204" pitchFamily="34" charset="-122"/>
              <a:ea typeface="微软雅黑" panose="020B0503020204020204" pitchFamily="34" charset="-122"/>
            </a:endParaRPr>
          </a:p>
        </p:txBody>
      </p:sp>
      <p:sp>
        <p:nvSpPr>
          <p:cNvPr id="7" name="AutoShape 3"/>
          <p:cNvSpPr>
            <a:spLocks noChangeArrowheads="1"/>
          </p:cNvSpPr>
          <p:nvPr/>
        </p:nvSpPr>
        <p:spPr bwMode="gray">
          <a:xfrm>
            <a:off x="5015230" y="2752090"/>
            <a:ext cx="1301750" cy="643890"/>
          </a:xfrm>
          <a:prstGeom prst="roundRect">
            <a:avLst>
              <a:gd name="adj" fmla="val 16667"/>
            </a:avLst>
          </a:prstGeom>
          <a:solidFill>
            <a:srgbClr val="FFFFFF"/>
          </a:solidFill>
          <a:ln w="76200">
            <a:solidFill>
              <a:schemeClr val="bg2">
                <a:lumMod val="50000"/>
              </a:schemeClr>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Tx/>
              <a:buNone/>
            </a:pPr>
            <a:r>
              <a:rPr lang="zh-CN" altLang="en-US" sz="2000" b="1" dirty="0">
                <a:solidFill>
                  <a:srgbClr val="1B539D"/>
                </a:solidFill>
                <a:latin typeface="微软雅黑" panose="020B0503020204020204" pitchFamily="34" charset="-122"/>
                <a:ea typeface="微软雅黑" panose="020B0503020204020204" pitchFamily="34" charset="-122"/>
              </a:rPr>
              <a:t>交互化</a:t>
            </a:r>
            <a:endParaRPr lang="zh-CN" altLang="en-US" sz="2000" b="1" dirty="0">
              <a:solidFill>
                <a:srgbClr val="1B539D"/>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bwMode="auto">
          <a:xfrm>
            <a:off x="314960" y="123190"/>
            <a:ext cx="3874135" cy="44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2600">
                <a:solidFill>
                  <a:srgbClr val="1D5AAC"/>
                </a:solidFill>
                <a:latin typeface="+mj-lt"/>
                <a:ea typeface="+mj-ea"/>
                <a:cs typeface="+mj-cs"/>
              </a:defRPr>
            </a:lvl1pPr>
            <a:lvl2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5pPr>
            <a:lvl6pPr marL="4572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6pPr>
            <a:lvl7pPr marL="9144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7pPr>
            <a:lvl8pPr marL="13716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8pPr>
            <a:lvl9pPr marL="18288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9pPr>
          </a:lstStyle>
          <a:p>
            <a:pPr algn="l" eaLnBrk="1" hangingPunct="1"/>
            <a:r>
              <a:rPr lang="zh-CN" altLang="en-US" sz="2800" b="1" kern="0" dirty="0" smtClean="0">
                <a:solidFill>
                  <a:srgbClr val="1B539D"/>
                </a:solidFill>
                <a:latin typeface="微软雅黑" panose="020B0503020204020204" pitchFamily="34" charset="-122"/>
                <a:ea typeface="微软雅黑" panose="020B0503020204020204" pitchFamily="34" charset="-122"/>
              </a:rPr>
              <a:t>二、在研平台进展规划</a:t>
            </a:r>
            <a:endParaRPr lang="zh-CN" altLang="en-US" sz="2800" b="1" kern="0" dirty="0" smtClean="0">
              <a:solidFill>
                <a:srgbClr val="1B539D"/>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179705" y="627380"/>
            <a:ext cx="4032250" cy="0"/>
          </a:xfrm>
          <a:prstGeom prst="line">
            <a:avLst/>
          </a:prstGeom>
        </p:spPr>
        <p:style>
          <a:lnRef idx="1">
            <a:schemeClr val="accent4"/>
          </a:lnRef>
          <a:fillRef idx="0">
            <a:schemeClr val="accent4"/>
          </a:fillRef>
          <a:effectRef idx="0">
            <a:schemeClr val="accent4"/>
          </a:effectRef>
          <a:fontRef idx="minor">
            <a:schemeClr val="tx1"/>
          </a:fontRef>
        </p:style>
      </p:cxnSp>
      <p:sp>
        <p:nvSpPr>
          <p:cNvPr id="35" name="MH_SubTitle_6"/>
          <p:cNvSpPr/>
          <p:nvPr/>
        </p:nvSpPr>
        <p:spPr>
          <a:xfrm>
            <a:off x="683260" y="987425"/>
            <a:ext cx="1684655" cy="743585"/>
          </a:xfrm>
          <a:prstGeom prst="roundRect">
            <a:avLst/>
          </a:prstGeom>
          <a:solidFill>
            <a:srgbClr val="CCC1DA"/>
          </a:solidFill>
          <a:ln w="25400" cap="flat" cmpd="sng" algn="ctr">
            <a:noFill/>
            <a:prstDash val="solid"/>
          </a:ln>
          <a:effectLst/>
        </p:spPr>
        <p:txBody>
          <a:bodyPr lIns="72000" tIns="468000" rIns="72000" bIns="0" anchor="ctr"/>
          <a:p>
            <a:pPr algn="ctr">
              <a:lnSpc>
                <a:spcPct val="130000"/>
              </a:lnSpc>
              <a:defRPr/>
            </a:pPr>
            <a:r>
              <a:rPr lang="zh-CN" altLang="en-US" b="1" kern="0" dirty="0" smtClean="0">
                <a:solidFill>
                  <a:srgbClr val="002060"/>
                </a:solidFill>
                <a:latin typeface="幼圆" panose="02010509060101010101" pitchFamily="49" charset="-122"/>
                <a:ea typeface="幼圆" panose="02010509060101010101" pitchFamily="49" charset="-122"/>
              </a:rPr>
              <a:t>增强出版</a:t>
            </a:r>
            <a:endParaRPr lang="zh-CN" altLang="en-US" b="1" kern="0" dirty="0" smtClean="0">
              <a:solidFill>
                <a:srgbClr val="002060"/>
              </a:solidFill>
              <a:latin typeface="幼圆" panose="02010509060101010101" pitchFamily="49" charset="-122"/>
              <a:ea typeface="幼圆" panose="02010509060101010101" pitchFamily="49" charset="-122"/>
            </a:endParaRPr>
          </a:p>
          <a:p>
            <a:pPr algn="ctr">
              <a:lnSpc>
                <a:spcPct val="130000"/>
              </a:lnSpc>
              <a:defRPr/>
            </a:pPr>
            <a:endParaRPr lang="en-US" altLang="zh-CN" sz="1200" b="1" kern="0" dirty="0">
              <a:solidFill>
                <a:srgbClr val="7030A0"/>
              </a:solidFill>
              <a:latin typeface="幼圆" panose="02010509060101010101" pitchFamily="49" charset="-122"/>
              <a:ea typeface="幼圆" panose="02010509060101010101" pitchFamily="49" charset="-122"/>
            </a:endParaRPr>
          </a:p>
        </p:txBody>
      </p:sp>
      <p:sp>
        <p:nvSpPr>
          <p:cNvPr id="36" name="MH_Other_4"/>
          <p:cNvSpPr/>
          <p:nvPr/>
        </p:nvSpPr>
        <p:spPr>
          <a:xfrm>
            <a:off x="1079559" y="987418"/>
            <a:ext cx="941388" cy="297164"/>
          </a:xfrm>
          <a:prstGeom prst="round2SameRect">
            <a:avLst>
              <a:gd name="adj1" fmla="val 0"/>
              <a:gd name="adj2" fmla="val 37099"/>
            </a:avLst>
          </a:prstGeom>
          <a:solidFill>
            <a:srgbClr val="7A5D9E"/>
          </a:solidFill>
          <a:ln w="25400" cap="flat" cmpd="sng" algn="ctr">
            <a:noFill/>
            <a:prstDash val="solid"/>
          </a:ln>
          <a:effectLst/>
        </p:spPr>
        <p:txBody>
          <a:bodyPr anchor="ctr"/>
          <a:p>
            <a:pPr algn="ctr" eaLnBrk="1" fontAlgn="auto" hangingPunct="1">
              <a:spcBef>
                <a:spcPts val="0"/>
              </a:spcBef>
              <a:spcAft>
                <a:spcPts val="0"/>
              </a:spcAft>
              <a:defRPr/>
            </a:pPr>
            <a:r>
              <a:rPr lang="en-US" sz="3200" kern="0" dirty="0" smtClean="0">
                <a:ln w="18415" cmpd="sng">
                  <a:noFill/>
                  <a:prstDash val="solid"/>
                </a:ln>
                <a:solidFill>
                  <a:srgbClr val="FFFFFF"/>
                </a:solidFill>
                <a:latin typeface="Arial Rounded MT Bold" pitchFamily="34" charset="0"/>
                <a:ea typeface="微软雅黑" panose="020B0503020204020204" pitchFamily="34" charset="-122"/>
                <a:cs typeface="Times New Roman" panose="02020603050405020304" pitchFamily="18" charset="0"/>
              </a:rPr>
              <a:t>01</a:t>
            </a:r>
            <a:endParaRPr lang="en-US" sz="3200" kern="0" dirty="0">
              <a:ln w="18415" cmpd="sng">
                <a:noFill/>
                <a:prstDash val="solid"/>
              </a:ln>
              <a:solidFill>
                <a:srgbClr val="FFFFFF"/>
              </a:solidFill>
              <a:latin typeface="Arial Rounded MT Bold" pitchFamily="34" charset="0"/>
              <a:ea typeface="微软雅黑" panose="020B0503020204020204" pitchFamily="34" charset="-122"/>
              <a:cs typeface="Times New Roman" panose="02020603050405020304" pitchFamily="18" charset="0"/>
            </a:endParaRPr>
          </a:p>
        </p:txBody>
      </p:sp>
      <p:sp>
        <p:nvSpPr>
          <p:cNvPr id="30" name="AutoShape 4"/>
          <p:cNvSpPr>
            <a:spLocks noChangeArrowheads="1"/>
          </p:cNvSpPr>
          <p:nvPr/>
        </p:nvSpPr>
        <p:spPr bwMode="gray">
          <a:xfrm>
            <a:off x="578485" y="1957070"/>
            <a:ext cx="8115935" cy="2226945"/>
          </a:xfrm>
          <a:prstGeom prst="roundRect">
            <a:avLst>
              <a:gd name="adj" fmla="val 16667"/>
            </a:avLst>
          </a:prstGeom>
          <a:solidFill>
            <a:srgbClr val="FFFFFF"/>
          </a:solidFill>
          <a:ln w="38100">
            <a:solidFill>
              <a:schemeClr val="accent4">
                <a:lumMod val="60000"/>
                <a:lumOff val="40000"/>
              </a:schemeClr>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dirty="0" smtClean="0">
                <a:solidFill>
                  <a:srgbClr val="1B539D"/>
                </a:solidFill>
                <a:latin typeface="微软雅黑" panose="020B0503020204020204" pitchFamily="34" charset="-122"/>
                <a:ea typeface="微软雅黑" panose="020B0503020204020204" pitchFamily="34" charset="-122"/>
              </a:rPr>
              <a:t>        </a:t>
            </a:r>
            <a:endParaRPr lang="en-US" altLang="zh-CN" b="1" dirty="0" smtClean="0">
              <a:solidFill>
                <a:srgbClr val="1B539D"/>
              </a:solidFill>
              <a:latin typeface="微软雅黑" panose="020B0503020204020204" pitchFamily="34" charset="-122"/>
              <a:ea typeface="微软雅黑" panose="020B0503020204020204" pitchFamily="34" charset="-122"/>
            </a:endParaRPr>
          </a:p>
          <a:p>
            <a:pPr algn="ctr" eaLnBrk="1" hangingPunct="1"/>
            <a:r>
              <a:rPr lang="en-US" altLang="zh-CN" sz="1400" b="1" dirty="0">
                <a:solidFill>
                  <a:srgbClr val="1B539D"/>
                </a:solidFill>
                <a:latin typeface="微软雅黑" panose="020B0503020204020204" pitchFamily="34" charset="-122"/>
                <a:ea typeface="微软雅黑" panose="020B0503020204020204" pitchFamily="34" charset="-122"/>
              </a:rPr>
              <a:t> </a:t>
            </a:r>
            <a:r>
              <a:rPr lang="en-US" altLang="zh-CN" sz="1400" b="1" dirty="0" smtClean="0">
                <a:solidFill>
                  <a:srgbClr val="1B539D"/>
                </a:solidFill>
                <a:latin typeface="微软雅黑" panose="020B0503020204020204" pitchFamily="34" charset="-122"/>
                <a:ea typeface="微软雅黑" panose="020B0503020204020204" pitchFamily="34" charset="-122"/>
              </a:rPr>
              <a:t>              </a:t>
            </a:r>
            <a:endParaRPr lang="zh-CN" altLang="en-US" sz="700" b="1" dirty="0">
              <a:solidFill>
                <a:schemeClr val="accent6">
                  <a:lumMod val="50000"/>
                </a:schemeClr>
              </a:solidFill>
              <a:latin typeface="微软雅黑" panose="020B0503020204020204" pitchFamily="34" charset="-122"/>
              <a:ea typeface="微软雅黑" panose="020B0503020204020204" pitchFamily="34" charset="-122"/>
            </a:endParaRPr>
          </a:p>
        </p:txBody>
      </p:sp>
      <p:sp>
        <p:nvSpPr>
          <p:cNvPr id="32" name="矩形 31"/>
          <p:cNvSpPr/>
          <p:nvPr/>
        </p:nvSpPr>
        <p:spPr>
          <a:xfrm>
            <a:off x="683895" y="2061210"/>
            <a:ext cx="8010525" cy="2030730"/>
          </a:xfrm>
          <a:prstGeom prst="rect">
            <a:avLst/>
          </a:prstGeom>
          <a:ln>
            <a:noFill/>
          </a:ln>
        </p:spPr>
        <p:txBody>
          <a:bodyPr wrap="square">
            <a:spAutoFit/>
          </a:bodyPr>
          <a:lstStyle/>
          <a:p>
            <a:pPr marL="342900" indent="-342900" fontAlgn="auto">
              <a:lnSpc>
                <a:spcPct val="120000"/>
              </a:lnSpc>
              <a:spcBef>
                <a:spcPts val="600"/>
              </a:spcBef>
              <a:buFont typeface="+mj-ea"/>
              <a:buAutoNum type="circleNumDbPlain"/>
            </a:pPr>
            <a:r>
              <a:rPr lang="zh-CN" altLang="en-US" b="1" kern="0" dirty="0" smtClean="0">
                <a:solidFill>
                  <a:schemeClr val="tx2">
                    <a:lumMod val="75000"/>
                  </a:schemeClr>
                </a:solidFill>
                <a:latin typeface="幼圆" panose="02010509060101010101" pitchFamily="49" charset="-122"/>
                <a:ea typeface="幼圆" panose="02010509060101010101" pitchFamily="49" charset="-122"/>
              </a:rPr>
              <a:t>集多媒体化、碎片化技术，实现论文的增强出版；</a:t>
            </a:r>
            <a:endParaRPr lang="zh-CN" altLang="en-US" b="1" kern="0" dirty="0" smtClean="0">
              <a:solidFill>
                <a:schemeClr val="tx2">
                  <a:lumMod val="75000"/>
                </a:schemeClr>
              </a:solidFill>
              <a:latin typeface="幼圆" panose="02010509060101010101" pitchFamily="49" charset="-122"/>
              <a:ea typeface="幼圆" panose="02010509060101010101" pitchFamily="49" charset="-122"/>
            </a:endParaRPr>
          </a:p>
          <a:p>
            <a:pPr marL="800100" lvl="1" indent="-342900" fontAlgn="auto">
              <a:lnSpc>
                <a:spcPct val="120000"/>
              </a:lnSpc>
              <a:buFont typeface="+mj-lt"/>
              <a:buAutoNum type="alphaLcParenR"/>
            </a:pPr>
            <a:r>
              <a:rPr lang="zh-CN" altLang="en-US" sz="1600" b="1" kern="0" dirty="0" smtClean="0">
                <a:solidFill>
                  <a:schemeClr val="tx2">
                    <a:lumMod val="75000"/>
                  </a:schemeClr>
                </a:solidFill>
                <a:latin typeface="Times New Roman" panose="02020603050405020304" pitchFamily="18" charset="0"/>
                <a:ea typeface="幼圆" panose="02010509060101010101" pitchFamily="49" charset="-122"/>
              </a:rPr>
              <a:t>原文</a:t>
            </a:r>
            <a:r>
              <a:rPr lang="en-US" altLang="zh-CN" sz="1600" b="1" kern="0" dirty="0" smtClean="0">
                <a:solidFill>
                  <a:schemeClr val="tx2">
                    <a:lumMod val="75000"/>
                  </a:schemeClr>
                </a:solidFill>
                <a:latin typeface="Times New Roman" panose="02020603050405020304" pitchFamily="18" charset="0"/>
                <a:ea typeface="幼圆" panose="02010509060101010101" pitchFamily="49" charset="-122"/>
              </a:rPr>
              <a:t>XML</a:t>
            </a:r>
            <a:r>
              <a:rPr lang="zh-CN" altLang="en-US" sz="1600" b="1" kern="0" dirty="0" smtClean="0">
                <a:solidFill>
                  <a:schemeClr val="tx2">
                    <a:lumMod val="75000"/>
                  </a:schemeClr>
                </a:solidFill>
                <a:latin typeface="Times New Roman" panose="02020603050405020304" pitchFamily="18" charset="0"/>
                <a:ea typeface="幼圆" panose="02010509060101010101" pitchFamily="49" charset="-122"/>
              </a:rPr>
              <a:t>在线阅读，文内大纲；</a:t>
            </a:r>
            <a:endParaRPr lang="zh-CN" altLang="en-US" sz="1600" b="1" kern="0" dirty="0" smtClean="0">
              <a:solidFill>
                <a:schemeClr val="tx2">
                  <a:lumMod val="75000"/>
                </a:schemeClr>
              </a:solidFill>
              <a:latin typeface="Times New Roman" panose="02020603050405020304" pitchFamily="18" charset="0"/>
              <a:ea typeface="幼圆" panose="02010509060101010101" pitchFamily="49" charset="-122"/>
            </a:endParaRPr>
          </a:p>
          <a:p>
            <a:pPr marL="800100" lvl="1" indent="-342900" fontAlgn="auto">
              <a:lnSpc>
                <a:spcPct val="120000"/>
              </a:lnSpc>
              <a:buFont typeface="+mj-lt"/>
              <a:buAutoNum type="alphaLcParenR"/>
            </a:pPr>
            <a:r>
              <a:rPr lang="zh-CN" altLang="en-US" sz="1600" b="1" kern="0" dirty="0" smtClean="0">
                <a:solidFill>
                  <a:schemeClr val="tx2">
                    <a:lumMod val="75000"/>
                  </a:schemeClr>
                </a:solidFill>
                <a:latin typeface="Times New Roman" panose="02020603050405020304" pitchFamily="18" charset="0"/>
                <a:ea typeface="幼圆" panose="02010509060101010101" pitchFamily="49" charset="-122"/>
              </a:rPr>
              <a:t>集成增强内容；</a:t>
            </a:r>
            <a:endParaRPr lang="zh-CN" altLang="en-US" sz="1600" b="1" kern="0" dirty="0" smtClean="0">
              <a:solidFill>
                <a:schemeClr val="tx2">
                  <a:lumMod val="75000"/>
                </a:schemeClr>
              </a:solidFill>
              <a:latin typeface="Times New Roman" panose="02020603050405020304" pitchFamily="18" charset="0"/>
              <a:ea typeface="幼圆" panose="02010509060101010101" pitchFamily="49" charset="-122"/>
            </a:endParaRPr>
          </a:p>
          <a:p>
            <a:pPr marL="800100" lvl="1" indent="-342900" fontAlgn="auto">
              <a:lnSpc>
                <a:spcPct val="120000"/>
              </a:lnSpc>
              <a:buFont typeface="+mj-lt"/>
              <a:buAutoNum type="alphaLcParenR"/>
            </a:pPr>
            <a:r>
              <a:rPr lang="zh-CN" altLang="en-US" sz="1600" b="1" kern="0" dirty="0" smtClean="0">
                <a:solidFill>
                  <a:schemeClr val="tx2">
                    <a:lumMod val="75000"/>
                  </a:schemeClr>
                </a:solidFill>
                <a:latin typeface="Times New Roman" panose="02020603050405020304" pitchFamily="18" charset="0"/>
                <a:ea typeface="幼圆" panose="02010509060101010101" pitchFamily="49" charset="-122"/>
              </a:rPr>
              <a:t>链接原始图片图表；</a:t>
            </a:r>
            <a:endParaRPr lang="zh-CN" altLang="en-US" sz="1600" b="1" kern="0" dirty="0" smtClean="0">
              <a:solidFill>
                <a:schemeClr val="tx2">
                  <a:lumMod val="75000"/>
                </a:schemeClr>
              </a:solidFill>
              <a:latin typeface="Times New Roman" panose="02020603050405020304" pitchFamily="18" charset="0"/>
              <a:ea typeface="幼圆" panose="02010509060101010101" pitchFamily="49" charset="-122"/>
            </a:endParaRPr>
          </a:p>
          <a:p>
            <a:pPr marL="342900" indent="-342900" algn="l" fontAlgn="auto">
              <a:lnSpc>
                <a:spcPct val="120000"/>
              </a:lnSpc>
              <a:spcBef>
                <a:spcPts val="600"/>
              </a:spcBef>
              <a:buFont typeface="+mj-ea"/>
              <a:buAutoNum type="circleNumDbPlain"/>
            </a:pPr>
            <a:r>
              <a:rPr lang="zh-CN" altLang="en-US" b="1" kern="0" dirty="0" smtClean="0">
                <a:solidFill>
                  <a:schemeClr val="tx2">
                    <a:lumMod val="75000"/>
                  </a:schemeClr>
                </a:solidFill>
                <a:latin typeface="幼圆" panose="02010509060101010101" pitchFamily="49" charset="-122"/>
                <a:ea typeface="幼圆" panose="02010509060101010101" pitchFamily="49" charset="-122"/>
              </a:rPr>
              <a:t>已完成：功能开发，等待数据陆续丰富；</a:t>
            </a:r>
            <a:endParaRPr lang="zh-CN" altLang="en-US" b="1" kern="0" dirty="0" smtClean="0">
              <a:solidFill>
                <a:schemeClr val="tx2">
                  <a:lumMod val="75000"/>
                </a:schemeClr>
              </a:solidFill>
              <a:latin typeface="幼圆" panose="02010509060101010101" pitchFamily="49" charset="-122"/>
              <a:ea typeface="幼圆" panose="02010509060101010101" pitchFamily="49" charset="-122"/>
            </a:endParaRPr>
          </a:p>
          <a:p>
            <a:pPr fontAlgn="auto">
              <a:lnSpc>
                <a:spcPct val="120000"/>
              </a:lnSpc>
            </a:pPr>
            <a:r>
              <a:rPr lang="zh-CN" altLang="en-US" b="1" kern="0" dirty="0" smtClean="0">
                <a:solidFill>
                  <a:schemeClr val="tx2">
                    <a:lumMod val="75000"/>
                  </a:schemeClr>
                </a:solidFill>
                <a:latin typeface="Times New Roman" panose="02020603050405020304" pitchFamily="18" charset="0"/>
                <a:ea typeface="幼圆" panose="02010509060101010101" pitchFamily="49" charset="-122"/>
              </a:rPr>
              <a:t>      </a:t>
            </a:r>
            <a:endParaRPr lang="zh-CN" altLang="en-US" b="1" kern="0" dirty="0" smtClean="0">
              <a:solidFill>
                <a:schemeClr val="tx2">
                  <a:lumMod val="75000"/>
                </a:schemeClr>
              </a:solidFill>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98425" y="753110"/>
            <a:ext cx="9443085" cy="4023995"/>
          </a:xfrm>
          <a:prstGeom prst="rect">
            <a:avLst/>
          </a:prstGeom>
        </p:spPr>
      </p:pic>
      <p:sp>
        <p:nvSpPr>
          <p:cNvPr id="3" name="标题 1"/>
          <p:cNvSpPr txBox="1"/>
          <p:nvPr/>
        </p:nvSpPr>
        <p:spPr bwMode="auto">
          <a:xfrm>
            <a:off x="314960" y="123190"/>
            <a:ext cx="3874135" cy="44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2600">
                <a:solidFill>
                  <a:srgbClr val="1D5AAC"/>
                </a:solidFill>
                <a:latin typeface="+mj-lt"/>
                <a:ea typeface="+mj-ea"/>
                <a:cs typeface="+mj-cs"/>
              </a:defRPr>
            </a:lvl1pPr>
            <a:lvl2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5pPr>
            <a:lvl6pPr marL="4572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6pPr>
            <a:lvl7pPr marL="9144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7pPr>
            <a:lvl8pPr marL="13716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8pPr>
            <a:lvl9pPr marL="18288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9pPr>
          </a:lstStyle>
          <a:p>
            <a:pPr algn="l" eaLnBrk="1" hangingPunct="1"/>
            <a:r>
              <a:rPr lang="zh-CN" altLang="en-US" sz="2800" b="1" kern="0" dirty="0" smtClean="0">
                <a:solidFill>
                  <a:srgbClr val="1B539D"/>
                </a:solidFill>
                <a:latin typeface="微软雅黑" panose="020B0503020204020204" pitchFamily="34" charset="-122"/>
                <a:ea typeface="微软雅黑" panose="020B0503020204020204" pitchFamily="34" charset="-122"/>
              </a:rPr>
              <a:t>二、在研平台进展规划</a:t>
            </a:r>
            <a:endParaRPr lang="zh-CN" altLang="en-US" sz="2800" b="1" kern="0" dirty="0" smtClean="0">
              <a:solidFill>
                <a:srgbClr val="1B539D"/>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179705" y="627380"/>
            <a:ext cx="4032250" cy="0"/>
          </a:xfrm>
          <a:prstGeom prst="line">
            <a:avLst/>
          </a:prstGeom>
        </p:spPr>
        <p:style>
          <a:lnRef idx="1">
            <a:schemeClr val="accent4"/>
          </a:lnRef>
          <a:fillRef idx="0">
            <a:schemeClr val="accent4"/>
          </a:fillRef>
          <a:effectRef idx="0">
            <a:schemeClr val="accent4"/>
          </a:effectRef>
          <a:fontRef idx="minor">
            <a:schemeClr val="tx1"/>
          </a:fontRef>
        </p:style>
      </p:cxn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60325" y="1087755"/>
            <a:ext cx="9639300" cy="3596640"/>
          </a:xfrm>
          <a:prstGeom prst="rect">
            <a:avLst/>
          </a:prstGeom>
        </p:spPr>
      </p:pic>
      <p:sp>
        <p:nvSpPr>
          <p:cNvPr id="3" name="标题 1"/>
          <p:cNvSpPr txBox="1"/>
          <p:nvPr/>
        </p:nvSpPr>
        <p:spPr bwMode="auto">
          <a:xfrm>
            <a:off x="314960" y="123190"/>
            <a:ext cx="3874135" cy="44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2600">
                <a:solidFill>
                  <a:srgbClr val="1D5AAC"/>
                </a:solidFill>
                <a:latin typeface="+mj-lt"/>
                <a:ea typeface="+mj-ea"/>
                <a:cs typeface="+mj-cs"/>
              </a:defRPr>
            </a:lvl1pPr>
            <a:lvl2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5pPr>
            <a:lvl6pPr marL="4572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6pPr>
            <a:lvl7pPr marL="9144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7pPr>
            <a:lvl8pPr marL="13716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8pPr>
            <a:lvl9pPr marL="18288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9pPr>
          </a:lstStyle>
          <a:p>
            <a:pPr algn="l" eaLnBrk="1" hangingPunct="1"/>
            <a:r>
              <a:rPr lang="zh-CN" altLang="en-US" sz="2800" b="1" kern="0" dirty="0" smtClean="0">
                <a:solidFill>
                  <a:srgbClr val="1B539D"/>
                </a:solidFill>
                <a:latin typeface="微软雅黑" panose="020B0503020204020204" pitchFamily="34" charset="-122"/>
                <a:ea typeface="微软雅黑" panose="020B0503020204020204" pitchFamily="34" charset="-122"/>
              </a:rPr>
              <a:t>二、在研平台进展规划</a:t>
            </a:r>
            <a:endParaRPr lang="zh-CN" altLang="en-US" sz="2800" b="1" kern="0" dirty="0" smtClean="0">
              <a:solidFill>
                <a:srgbClr val="1B539D"/>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179705" y="627380"/>
            <a:ext cx="4032250" cy="0"/>
          </a:xfrm>
          <a:prstGeom prst="line">
            <a:avLst/>
          </a:prstGeom>
        </p:spPr>
        <p:style>
          <a:lnRef idx="1">
            <a:schemeClr val="accent4"/>
          </a:lnRef>
          <a:fillRef idx="0">
            <a:schemeClr val="accent4"/>
          </a:fillRef>
          <a:effectRef idx="0">
            <a:schemeClr val="accent4"/>
          </a:effectRef>
          <a:fontRef idx="minor">
            <a:schemeClr val="tx1"/>
          </a:fontRef>
        </p:style>
      </p:cxn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22225" y="1011555"/>
            <a:ext cx="9472930" cy="3668395"/>
          </a:xfrm>
          <a:prstGeom prst="rect">
            <a:avLst/>
          </a:prstGeom>
        </p:spPr>
      </p:pic>
      <p:sp>
        <p:nvSpPr>
          <p:cNvPr id="6" name="标题 1"/>
          <p:cNvSpPr txBox="1"/>
          <p:nvPr/>
        </p:nvSpPr>
        <p:spPr bwMode="auto">
          <a:xfrm>
            <a:off x="314960" y="123190"/>
            <a:ext cx="3874135" cy="44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2600">
                <a:solidFill>
                  <a:srgbClr val="1D5AAC"/>
                </a:solidFill>
                <a:latin typeface="+mj-lt"/>
                <a:ea typeface="+mj-ea"/>
                <a:cs typeface="+mj-cs"/>
              </a:defRPr>
            </a:lvl1pPr>
            <a:lvl2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5pPr>
            <a:lvl6pPr marL="4572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6pPr>
            <a:lvl7pPr marL="9144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7pPr>
            <a:lvl8pPr marL="13716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8pPr>
            <a:lvl9pPr marL="18288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9pPr>
          </a:lstStyle>
          <a:p>
            <a:pPr algn="l" eaLnBrk="1" hangingPunct="1"/>
            <a:r>
              <a:rPr lang="zh-CN" altLang="en-US" sz="2800" b="1" kern="0" dirty="0" smtClean="0">
                <a:solidFill>
                  <a:srgbClr val="1B539D"/>
                </a:solidFill>
                <a:latin typeface="微软雅黑" panose="020B0503020204020204" pitchFamily="34" charset="-122"/>
                <a:ea typeface="微软雅黑" panose="020B0503020204020204" pitchFamily="34" charset="-122"/>
              </a:rPr>
              <a:t>二、在研平台进展规划</a:t>
            </a:r>
            <a:endParaRPr lang="zh-CN" altLang="en-US" sz="2800" b="1" kern="0" dirty="0" smtClean="0">
              <a:solidFill>
                <a:srgbClr val="1B539D"/>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179705" y="627380"/>
            <a:ext cx="4032250" cy="0"/>
          </a:xfrm>
          <a:prstGeom prst="line">
            <a:avLst/>
          </a:prstGeom>
        </p:spPr>
        <p:style>
          <a:lnRef idx="1">
            <a:schemeClr val="accent4"/>
          </a:lnRef>
          <a:fillRef idx="0">
            <a:schemeClr val="accent4"/>
          </a:fillRef>
          <a:effectRef idx="0">
            <a:schemeClr val="accent4"/>
          </a:effectRef>
          <a:fontRef idx="minor">
            <a:schemeClr val="tx1"/>
          </a:fontRef>
        </p:style>
      </p:cxn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26035" y="1005205"/>
            <a:ext cx="9427845" cy="3430270"/>
          </a:xfrm>
          <a:prstGeom prst="rect">
            <a:avLst/>
          </a:prstGeom>
        </p:spPr>
      </p:pic>
      <p:sp>
        <p:nvSpPr>
          <p:cNvPr id="3" name="标题 1"/>
          <p:cNvSpPr txBox="1"/>
          <p:nvPr/>
        </p:nvSpPr>
        <p:spPr bwMode="auto">
          <a:xfrm>
            <a:off x="314960" y="123190"/>
            <a:ext cx="3874135" cy="44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2600">
                <a:solidFill>
                  <a:srgbClr val="1D5AAC"/>
                </a:solidFill>
                <a:latin typeface="+mj-lt"/>
                <a:ea typeface="+mj-ea"/>
                <a:cs typeface="+mj-cs"/>
              </a:defRPr>
            </a:lvl1pPr>
            <a:lvl2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5pPr>
            <a:lvl6pPr marL="4572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6pPr>
            <a:lvl7pPr marL="9144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7pPr>
            <a:lvl8pPr marL="13716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8pPr>
            <a:lvl9pPr marL="18288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9pPr>
          </a:lstStyle>
          <a:p>
            <a:pPr algn="l" eaLnBrk="1" hangingPunct="1"/>
            <a:r>
              <a:rPr lang="zh-CN" altLang="en-US" sz="2800" b="1" kern="0" dirty="0" smtClean="0">
                <a:solidFill>
                  <a:srgbClr val="1B539D"/>
                </a:solidFill>
                <a:latin typeface="微软雅黑" panose="020B0503020204020204" pitchFamily="34" charset="-122"/>
                <a:ea typeface="微软雅黑" panose="020B0503020204020204" pitchFamily="34" charset="-122"/>
              </a:rPr>
              <a:t>二、在研平台进展规划</a:t>
            </a:r>
            <a:endParaRPr lang="zh-CN" altLang="en-US" sz="2800" b="1" kern="0" dirty="0" smtClean="0">
              <a:solidFill>
                <a:srgbClr val="1B539D"/>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179705" y="627380"/>
            <a:ext cx="4032250" cy="0"/>
          </a:xfrm>
          <a:prstGeom prst="line">
            <a:avLst/>
          </a:prstGeom>
        </p:spPr>
        <p:style>
          <a:lnRef idx="1">
            <a:schemeClr val="accent4"/>
          </a:lnRef>
          <a:fillRef idx="0">
            <a:schemeClr val="accent4"/>
          </a:fillRef>
          <a:effectRef idx="0">
            <a:schemeClr val="accent4"/>
          </a:effectRef>
          <a:fontRef idx="minor">
            <a:schemeClr val="tx1"/>
          </a:fontRef>
        </p:style>
      </p:cxn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112395" y="1131570"/>
            <a:ext cx="9368790" cy="2696845"/>
          </a:xfrm>
          <a:prstGeom prst="rect">
            <a:avLst/>
          </a:prstGeom>
        </p:spPr>
      </p:pic>
      <p:sp>
        <p:nvSpPr>
          <p:cNvPr id="3" name="标题 1"/>
          <p:cNvSpPr txBox="1"/>
          <p:nvPr/>
        </p:nvSpPr>
        <p:spPr bwMode="auto">
          <a:xfrm>
            <a:off x="314960" y="123190"/>
            <a:ext cx="3874135" cy="44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2600">
                <a:solidFill>
                  <a:srgbClr val="1D5AAC"/>
                </a:solidFill>
                <a:latin typeface="+mj-lt"/>
                <a:ea typeface="+mj-ea"/>
                <a:cs typeface="+mj-cs"/>
              </a:defRPr>
            </a:lvl1pPr>
            <a:lvl2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5pPr>
            <a:lvl6pPr marL="4572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6pPr>
            <a:lvl7pPr marL="9144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7pPr>
            <a:lvl8pPr marL="13716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8pPr>
            <a:lvl9pPr marL="18288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9pPr>
          </a:lstStyle>
          <a:p>
            <a:pPr algn="l" eaLnBrk="1" hangingPunct="1"/>
            <a:r>
              <a:rPr lang="zh-CN" altLang="en-US" sz="2800" b="1" kern="0" dirty="0" smtClean="0">
                <a:solidFill>
                  <a:srgbClr val="1B539D"/>
                </a:solidFill>
                <a:latin typeface="微软雅黑" panose="020B0503020204020204" pitchFamily="34" charset="-122"/>
                <a:ea typeface="微软雅黑" panose="020B0503020204020204" pitchFamily="34" charset="-122"/>
              </a:rPr>
              <a:t>二、在研平台进展规划</a:t>
            </a:r>
            <a:endParaRPr lang="zh-CN" altLang="en-US" sz="2800" b="1" kern="0" dirty="0" smtClean="0">
              <a:solidFill>
                <a:srgbClr val="1B539D"/>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179705" y="627380"/>
            <a:ext cx="4032250" cy="0"/>
          </a:xfrm>
          <a:prstGeom prst="line">
            <a:avLst/>
          </a:prstGeom>
        </p:spPr>
        <p:style>
          <a:lnRef idx="1">
            <a:schemeClr val="accent4"/>
          </a:lnRef>
          <a:fillRef idx="0">
            <a:schemeClr val="accent4"/>
          </a:fillRef>
          <a:effectRef idx="0">
            <a:schemeClr val="accent4"/>
          </a:effectRef>
          <a:fontRef idx="minor">
            <a:schemeClr val="tx1"/>
          </a:fontRef>
        </p:style>
      </p:cxn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MH_SubTitle_6"/>
          <p:cNvSpPr/>
          <p:nvPr/>
        </p:nvSpPr>
        <p:spPr>
          <a:xfrm>
            <a:off x="683260" y="987425"/>
            <a:ext cx="1684655" cy="743585"/>
          </a:xfrm>
          <a:prstGeom prst="roundRect">
            <a:avLst/>
          </a:prstGeom>
          <a:solidFill>
            <a:schemeClr val="accent6">
              <a:lumMod val="60000"/>
              <a:lumOff val="40000"/>
            </a:schemeClr>
          </a:solidFill>
          <a:ln w="25400" cap="flat" cmpd="sng" algn="ctr">
            <a:solidFill>
              <a:schemeClr val="accent6">
                <a:lumMod val="60000"/>
                <a:lumOff val="40000"/>
              </a:schemeClr>
            </a:solidFill>
            <a:prstDash val="solid"/>
          </a:ln>
          <a:effectLst/>
        </p:spPr>
        <p:txBody>
          <a:bodyPr lIns="72000" tIns="468000" rIns="72000" bIns="0" anchor="ctr"/>
          <a:p>
            <a:pPr algn="ctr">
              <a:lnSpc>
                <a:spcPct val="130000"/>
              </a:lnSpc>
              <a:defRPr/>
            </a:pPr>
            <a:r>
              <a:rPr lang="zh-CN" altLang="en-US" b="1" kern="0" dirty="0" smtClean="0">
                <a:solidFill>
                  <a:srgbClr val="002060"/>
                </a:solidFill>
                <a:latin typeface="幼圆" panose="02010509060101010101" pitchFamily="49" charset="-122"/>
                <a:ea typeface="幼圆" panose="02010509060101010101" pitchFamily="49" charset="-122"/>
              </a:rPr>
              <a:t>知网节</a:t>
            </a:r>
            <a:endParaRPr lang="zh-CN" altLang="en-US" b="1" kern="0" dirty="0" smtClean="0">
              <a:solidFill>
                <a:srgbClr val="002060"/>
              </a:solidFill>
              <a:latin typeface="幼圆" panose="02010509060101010101" pitchFamily="49" charset="-122"/>
              <a:ea typeface="幼圆" panose="02010509060101010101" pitchFamily="49" charset="-122"/>
            </a:endParaRPr>
          </a:p>
          <a:p>
            <a:pPr algn="ctr">
              <a:lnSpc>
                <a:spcPct val="130000"/>
              </a:lnSpc>
              <a:defRPr/>
            </a:pPr>
            <a:endParaRPr lang="en-US" altLang="zh-CN" sz="1200" b="1" kern="0" dirty="0">
              <a:solidFill>
                <a:srgbClr val="7030A0"/>
              </a:solidFill>
              <a:latin typeface="幼圆" panose="02010509060101010101" pitchFamily="49" charset="-122"/>
              <a:ea typeface="幼圆" panose="02010509060101010101" pitchFamily="49" charset="-122"/>
            </a:endParaRPr>
          </a:p>
        </p:txBody>
      </p:sp>
      <p:sp>
        <p:nvSpPr>
          <p:cNvPr id="36" name="MH_Other_4"/>
          <p:cNvSpPr/>
          <p:nvPr/>
        </p:nvSpPr>
        <p:spPr>
          <a:xfrm>
            <a:off x="1079559" y="987418"/>
            <a:ext cx="941388" cy="297164"/>
          </a:xfrm>
          <a:prstGeom prst="round2SameRect">
            <a:avLst>
              <a:gd name="adj1" fmla="val 0"/>
              <a:gd name="adj2" fmla="val 37099"/>
            </a:avLst>
          </a:prstGeom>
          <a:solidFill>
            <a:schemeClr val="accent6">
              <a:lumMod val="75000"/>
            </a:schemeClr>
          </a:solidFill>
          <a:ln w="25400" cap="flat" cmpd="sng" algn="ctr">
            <a:noFill/>
            <a:prstDash val="solid"/>
          </a:ln>
          <a:effectLst/>
        </p:spPr>
        <p:txBody>
          <a:bodyPr anchor="ctr"/>
          <a:p>
            <a:pPr algn="ctr" eaLnBrk="1" fontAlgn="auto" hangingPunct="1">
              <a:spcBef>
                <a:spcPts val="0"/>
              </a:spcBef>
              <a:spcAft>
                <a:spcPts val="0"/>
              </a:spcAft>
              <a:defRPr/>
            </a:pPr>
            <a:r>
              <a:rPr lang="en-US" sz="3200" kern="0" dirty="0" smtClean="0">
                <a:ln w="18415" cmpd="sng">
                  <a:noFill/>
                  <a:prstDash val="solid"/>
                </a:ln>
                <a:solidFill>
                  <a:srgbClr val="FFFFFF"/>
                </a:solidFill>
                <a:latin typeface="Arial Rounded MT Bold" pitchFamily="34" charset="0"/>
                <a:ea typeface="微软雅黑" panose="020B0503020204020204" pitchFamily="34" charset="-122"/>
                <a:cs typeface="Times New Roman" panose="02020603050405020304" pitchFamily="18" charset="0"/>
              </a:rPr>
              <a:t>02</a:t>
            </a:r>
            <a:endParaRPr lang="en-US" sz="3200" kern="0" dirty="0">
              <a:ln w="18415" cmpd="sng">
                <a:noFill/>
                <a:prstDash val="solid"/>
              </a:ln>
              <a:solidFill>
                <a:srgbClr val="FFFFFF"/>
              </a:solidFill>
              <a:latin typeface="Arial Rounded MT Bold" pitchFamily="34" charset="0"/>
              <a:ea typeface="微软雅黑" panose="020B0503020204020204" pitchFamily="34" charset="-122"/>
              <a:cs typeface="Times New Roman" panose="02020603050405020304" pitchFamily="18" charset="0"/>
            </a:endParaRPr>
          </a:p>
        </p:txBody>
      </p:sp>
      <p:sp>
        <p:nvSpPr>
          <p:cNvPr id="30" name="AutoShape 4"/>
          <p:cNvSpPr>
            <a:spLocks noChangeArrowheads="1"/>
          </p:cNvSpPr>
          <p:nvPr/>
        </p:nvSpPr>
        <p:spPr bwMode="gray">
          <a:xfrm>
            <a:off x="578485" y="1957070"/>
            <a:ext cx="8115935" cy="2127885"/>
          </a:xfrm>
          <a:prstGeom prst="roundRect">
            <a:avLst>
              <a:gd name="adj" fmla="val 16667"/>
            </a:avLst>
          </a:prstGeom>
          <a:solidFill>
            <a:srgbClr val="FFFFFF"/>
          </a:solidFill>
          <a:ln w="38100">
            <a:solidFill>
              <a:schemeClr val="accent6">
                <a:lumMod val="60000"/>
                <a:lumOff val="40000"/>
              </a:schemeClr>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dirty="0" smtClean="0">
                <a:solidFill>
                  <a:srgbClr val="1B539D"/>
                </a:solidFill>
                <a:latin typeface="微软雅黑" panose="020B0503020204020204" pitchFamily="34" charset="-122"/>
                <a:ea typeface="微软雅黑" panose="020B0503020204020204" pitchFamily="34" charset="-122"/>
              </a:rPr>
              <a:t>        </a:t>
            </a:r>
            <a:endParaRPr lang="en-US" altLang="zh-CN" b="1" dirty="0" smtClean="0">
              <a:solidFill>
                <a:srgbClr val="1B539D"/>
              </a:solidFill>
              <a:latin typeface="微软雅黑" panose="020B0503020204020204" pitchFamily="34" charset="-122"/>
              <a:ea typeface="微软雅黑" panose="020B0503020204020204" pitchFamily="34" charset="-122"/>
            </a:endParaRPr>
          </a:p>
          <a:p>
            <a:pPr algn="ctr" eaLnBrk="1" hangingPunct="1"/>
            <a:r>
              <a:rPr lang="en-US" altLang="zh-CN" sz="1400" b="1" dirty="0">
                <a:solidFill>
                  <a:srgbClr val="1B539D"/>
                </a:solidFill>
                <a:latin typeface="微软雅黑" panose="020B0503020204020204" pitchFamily="34" charset="-122"/>
                <a:ea typeface="微软雅黑" panose="020B0503020204020204" pitchFamily="34" charset="-122"/>
              </a:rPr>
              <a:t> </a:t>
            </a:r>
            <a:r>
              <a:rPr lang="en-US" altLang="zh-CN" sz="1400" b="1" dirty="0" smtClean="0">
                <a:solidFill>
                  <a:srgbClr val="1B539D"/>
                </a:solidFill>
                <a:latin typeface="微软雅黑" panose="020B0503020204020204" pitchFamily="34" charset="-122"/>
                <a:ea typeface="微软雅黑" panose="020B0503020204020204" pitchFamily="34" charset="-122"/>
              </a:rPr>
              <a:t>              </a:t>
            </a:r>
            <a:endParaRPr lang="zh-CN" altLang="en-US" sz="700" b="1" dirty="0">
              <a:solidFill>
                <a:schemeClr val="accent6">
                  <a:lumMod val="50000"/>
                </a:schemeClr>
              </a:solidFill>
              <a:latin typeface="微软雅黑" panose="020B0503020204020204" pitchFamily="34" charset="-122"/>
              <a:ea typeface="微软雅黑" panose="020B0503020204020204" pitchFamily="34" charset="-122"/>
            </a:endParaRPr>
          </a:p>
        </p:txBody>
      </p:sp>
      <p:sp>
        <p:nvSpPr>
          <p:cNvPr id="32" name="矩形 31"/>
          <p:cNvSpPr/>
          <p:nvPr/>
        </p:nvSpPr>
        <p:spPr>
          <a:xfrm>
            <a:off x="683895" y="2061210"/>
            <a:ext cx="8010525" cy="1964690"/>
          </a:xfrm>
          <a:prstGeom prst="rect">
            <a:avLst/>
          </a:prstGeom>
          <a:ln>
            <a:noFill/>
          </a:ln>
        </p:spPr>
        <p:txBody>
          <a:bodyPr wrap="square">
            <a:spAutoFit/>
          </a:bodyPr>
          <a:lstStyle/>
          <a:p>
            <a:pPr marL="342900" indent="-342900" fontAlgn="auto">
              <a:lnSpc>
                <a:spcPct val="120000"/>
              </a:lnSpc>
              <a:spcBef>
                <a:spcPts val="600"/>
              </a:spcBef>
              <a:buFont typeface="+mj-ea"/>
              <a:buAutoNum type="circleNumDbPlain"/>
            </a:pPr>
            <a:r>
              <a:rPr lang="zh-CN" altLang="en-US" b="1" kern="0" dirty="0" smtClean="0">
                <a:solidFill>
                  <a:schemeClr val="tx2">
                    <a:lumMod val="75000"/>
                  </a:schemeClr>
                </a:solidFill>
                <a:latin typeface="幼圆" panose="02010509060101010101" pitchFamily="49" charset="-122"/>
                <a:ea typeface="幼圆" panose="02010509060101010101" pitchFamily="49" charset="-122"/>
              </a:rPr>
              <a:t>知网节改版，包括知识网络关系图、相关文献分析图等的改进设计；</a:t>
            </a:r>
            <a:endParaRPr lang="zh-CN" altLang="en-US" b="1" kern="0" dirty="0" smtClean="0">
              <a:solidFill>
                <a:schemeClr val="tx2">
                  <a:lumMod val="75000"/>
                </a:schemeClr>
              </a:solidFill>
              <a:latin typeface="幼圆" panose="02010509060101010101" pitchFamily="49" charset="-122"/>
              <a:ea typeface="幼圆" panose="02010509060101010101" pitchFamily="49" charset="-122"/>
            </a:endParaRPr>
          </a:p>
          <a:p>
            <a:pPr marL="800100" lvl="1" indent="-342900" fontAlgn="auto">
              <a:lnSpc>
                <a:spcPct val="120000"/>
              </a:lnSpc>
              <a:spcBef>
                <a:spcPts val="600"/>
              </a:spcBef>
              <a:buFont typeface="+mj-lt"/>
              <a:buAutoNum type="alphaLcParenR"/>
            </a:pPr>
            <a:r>
              <a:rPr lang="zh-CN" altLang="en-US" b="1" kern="0" dirty="0" smtClean="0">
                <a:solidFill>
                  <a:schemeClr val="tx2">
                    <a:lumMod val="75000"/>
                  </a:schemeClr>
                </a:solidFill>
                <a:latin typeface="幼圆" panose="02010509060101010101" pitchFamily="49" charset="-122"/>
                <a:ea typeface="幼圆" panose="02010509060101010101" pitchFamily="49" charset="-122"/>
              </a:rPr>
              <a:t>基本信息</a:t>
            </a:r>
            <a:endParaRPr lang="zh-CN" altLang="en-US" b="1" kern="0" dirty="0" smtClean="0">
              <a:solidFill>
                <a:schemeClr val="tx2">
                  <a:lumMod val="75000"/>
                </a:schemeClr>
              </a:solidFill>
              <a:latin typeface="幼圆" panose="02010509060101010101" pitchFamily="49" charset="-122"/>
              <a:ea typeface="幼圆" panose="02010509060101010101" pitchFamily="49" charset="-122"/>
            </a:endParaRPr>
          </a:p>
          <a:p>
            <a:pPr marL="800100" lvl="1" indent="-342900" fontAlgn="auto">
              <a:lnSpc>
                <a:spcPct val="120000"/>
              </a:lnSpc>
              <a:spcBef>
                <a:spcPts val="600"/>
              </a:spcBef>
              <a:buFont typeface="+mj-lt"/>
              <a:buAutoNum type="alphaLcParenR"/>
            </a:pPr>
            <a:r>
              <a:rPr lang="zh-CN" altLang="en-US" b="1" kern="0" dirty="0" smtClean="0">
                <a:solidFill>
                  <a:schemeClr val="tx2">
                    <a:lumMod val="75000"/>
                  </a:schemeClr>
                </a:solidFill>
                <a:latin typeface="幼圆" panose="02010509060101010101" pitchFamily="49" charset="-122"/>
                <a:ea typeface="幼圆" panose="02010509060101010101" pitchFamily="49" charset="-122"/>
              </a:rPr>
              <a:t>引文网络：时间分析、主题分析、同被引文献分析、共引文献分析、引文关键路径</a:t>
            </a:r>
            <a:endParaRPr lang="zh-CN" altLang="en-US" b="1" kern="0" dirty="0" smtClean="0">
              <a:solidFill>
                <a:schemeClr val="tx2">
                  <a:lumMod val="75000"/>
                </a:schemeClr>
              </a:solidFill>
              <a:latin typeface="幼圆" panose="02010509060101010101" pitchFamily="49" charset="-122"/>
              <a:ea typeface="幼圆" panose="02010509060101010101" pitchFamily="49" charset="-122"/>
            </a:endParaRPr>
          </a:p>
          <a:p>
            <a:pPr marL="800100" lvl="1" indent="-342900" fontAlgn="auto">
              <a:lnSpc>
                <a:spcPct val="120000"/>
              </a:lnSpc>
              <a:spcBef>
                <a:spcPts val="600"/>
              </a:spcBef>
              <a:buFont typeface="+mj-lt"/>
              <a:buAutoNum type="alphaLcParenR"/>
            </a:pPr>
            <a:r>
              <a:rPr lang="zh-CN" altLang="en-US" b="1" kern="0" dirty="0" smtClean="0">
                <a:solidFill>
                  <a:schemeClr val="tx2">
                    <a:lumMod val="75000"/>
                  </a:schemeClr>
                </a:solidFill>
                <a:latin typeface="幼圆" panose="02010509060101010101" pitchFamily="49" charset="-122"/>
                <a:ea typeface="幼圆" panose="02010509060101010101" pitchFamily="49" charset="-122"/>
              </a:rPr>
              <a:t>推荐文献：相似文献、读者推荐文献</a:t>
            </a:r>
            <a:endParaRPr lang="zh-CN" altLang="en-US" b="1" kern="0" dirty="0" smtClean="0">
              <a:solidFill>
                <a:schemeClr val="tx2">
                  <a:lumMod val="75000"/>
                </a:schemeClr>
              </a:solidFill>
              <a:latin typeface="幼圆" panose="02010509060101010101" pitchFamily="49" charset="-122"/>
              <a:ea typeface="幼圆" panose="02010509060101010101" pitchFamily="49" charset="-122"/>
            </a:endParaRPr>
          </a:p>
        </p:txBody>
      </p:sp>
      <p:sp>
        <p:nvSpPr>
          <p:cNvPr id="2" name="标题 1"/>
          <p:cNvSpPr txBox="1"/>
          <p:nvPr/>
        </p:nvSpPr>
        <p:spPr bwMode="auto">
          <a:xfrm>
            <a:off x="314960" y="123190"/>
            <a:ext cx="3874135" cy="44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2600">
                <a:solidFill>
                  <a:srgbClr val="1D5AAC"/>
                </a:solidFill>
                <a:latin typeface="+mj-lt"/>
                <a:ea typeface="+mj-ea"/>
                <a:cs typeface="+mj-cs"/>
              </a:defRPr>
            </a:lvl1pPr>
            <a:lvl2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5pPr>
            <a:lvl6pPr marL="4572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6pPr>
            <a:lvl7pPr marL="9144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7pPr>
            <a:lvl8pPr marL="13716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8pPr>
            <a:lvl9pPr marL="18288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9pPr>
          </a:lstStyle>
          <a:p>
            <a:pPr algn="l" eaLnBrk="1" hangingPunct="1"/>
            <a:r>
              <a:rPr lang="zh-CN" altLang="en-US" sz="2800" b="1" kern="0" dirty="0" smtClean="0">
                <a:solidFill>
                  <a:srgbClr val="1B539D"/>
                </a:solidFill>
                <a:latin typeface="微软雅黑" panose="020B0503020204020204" pitchFamily="34" charset="-122"/>
                <a:ea typeface="微软雅黑" panose="020B0503020204020204" pitchFamily="34" charset="-122"/>
              </a:rPr>
              <a:t>二、在研平台进展规划</a:t>
            </a:r>
            <a:endParaRPr lang="zh-CN" altLang="en-US" sz="2800" b="1" kern="0" dirty="0" smtClean="0">
              <a:solidFill>
                <a:srgbClr val="1B539D"/>
              </a:solidFill>
              <a:latin typeface="微软雅黑" panose="020B0503020204020204" pitchFamily="34" charset="-122"/>
              <a:ea typeface="微软雅黑" panose="020B0503020204020204" pitchFamily="34" charset="-122"/>
            </a:endParaRPr>
          </a:p>
        </p:txBody>
      </p:sp>
      <p:cxnSp>
        <p:nvCxnSpPr>
          <p:cNvPr id="3" name="直接连接符 2"/>
          <p:cNvCxnSpPr/>
          <p:nvPr/>
        </p:nvCxnSpPr>
        <p:spPr>
          <a:xfrm>
            <a:off x="179705" y="627380"/>
            <a:ext cx="4032250" cy="0"/>
          </a:xfrm>
          <a:prstGeom prst="line">
            <a:avLst/>
          </a:prstGeom>
        </p:spPr>
        <p:style>
          <a:lnRef idx="1">
            <a:schemeClr val="accent4"/>
          </a:lnRef>
          <a:fillRef idx="0">
            <a:schemeClr val="accent4"/>
          </a:fillRef>
          <a:effectRef idx="0">
            <a:schemeClr val="accent4"/>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35560" y="627380"/>
            <a:ext cx="3528695" cy="635"/>
          </a:xfrm>
          <a:prstGeom prst="line">
            <a:avLst/>
          </a:prstGeom>
        </p:spPr>
        <p:style>
          <a:lnRef idx="1">
            <a:schemeClr val="accent4"/>
          </a:lnRef>
          <a:fillRef idx="0">
            <a:schemeClr val="accent4"/>
          </a:fillRef>
          <a:effectRef idx="0">
            <a:schemeClr val="accent4"/>
          </a:effectRef>
          <a:fontRef idx="minor">
            <a:schemeClr val="tx1"/>
          </a:fontRef>
        </p:style>
      </p:cxnSp>
      <p:sp>
        <p:nvSpPr>
          <p:cNvPr id="5" name="标题 1"/>
          <p:cNvSpPr txBox="1"/>
          <p:nvPr/>
        </p:nvSpPr>
        <p:spPr bwMode="auto">
          <a:xfrm>
            <a:off x="268605" y="123190"/>
            <a:ext cx="4625340" cy="44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2600">
                <a:solidFill>
                  <a:srgbClr val="1D5AAC"/>
                </a:solidFill>
                <a:latin typeface="+mj-lt"/>
                <a:ea typeface="+mj-ea"/>
                <a:cs typeface="+mj-cs"/>
              </a:defRPr>
            </a:lvl1pPr>
            <a:lvl2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5pPr>
            <a:lvl6pPr marL="4572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6pPr>
            <a:lvl7pPr marL="9144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7pPr>
            <a:lvl8pPr marL="13716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8pPr>
            <a:lvl9pPr marL="18288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9pPr>
          </a:lstStyle>
          <a:p>
            <a:pPr algn="l" eaLnBrk="1" hangingPunct="1"/>
            <a:r>
              <a:rPr lang="zh-CN" altLang="en-US" sz="2800" b="1" dirty="0">
                <a:solidFill>
                  <a:srgbClr val="0070C0"/>
                </a:solidFill>
                <a:latin typeface="微软雅黑" panose="020B0503020204020204" pitchFamily="34" charset="-122"/>
                <a:ea typeface="微软雅黑" panose="020B0503020204020204" pitchFamily="34" charset="-122"/>
                <a:cs typeface="+mn-cs"/>
              </a:rPr>
              <a:t>二、产品出版特点</a:t>
            </a:r>
            <a:endParaRPr lang="zh-CN" altLang="en-US" sz="2800" b="1" dirty="0">
              <a:solidFill>
                <a:srgbClr val="0070C0"/>
              </a:solidFill>
              <a:latin typeface="微软雅黑" panose="020B0503020204020204" pitchFamily="34" charset="-122"/>
              <a:ea typeface="微软雅黑" panose="020B0503020204020204" pitchFamily="34" charset="-122"/>
              <a:cs typeface="+mn-cs"/>
            </a:endParaRPr>
          </a:p>
        </p:txBody>
      </p:sp>
      <p:grpSp>
        <p:nvGrpSpPr>
          <p:cNvPr id="18" name="组合 17"/>
          <p:cNvGrpSpPr/>
          <p:nvPr>
            <p:custDataLst>
              <p:tags r:id="rId1"/>
            </p:custDataLst>
          </p:nvPr>
        </p:nvGrpSpPr>
        <p:grpSpPr>
          <a:xfrm rot="0">
            <a:off x="694690" y="1160145"/>
            <a:ext cx="3508375" cy="824230"/>
            <a:chOff x="578717" y="3191577"/>
            <a:chExt cx="3466672" cy="705667"/>
          </a:xfrm>
        </p:grpSpPr>
        <p:sp>
          <p:nvSpPr>
            <p:cNvPr id="19" name="MH_Other_4"/>
            <p:cNvSpPr/>
            <p:nvPr>
              <p:custDataLst>
                <p:tags r:id="rId2"/>
              </p:custDataLst>
            </p:nvPr>
          </p:nvSpPr>
          <p:spPr>
            <a:xfrm>
              <a:off x="578717" y="3268226"/>
              <a:ext cx="650668" cy="552304"/>
            </a:xfrm>
            <a:prstGeom prst="ellipse">
              <a:avLst/>
            </a:prstGeom>
            <a:solidFill>
              <a:srgbClr val="FFFFFF"/>
            </a:solidFill>
            <a:ln>
              <a:noFill/>
            </a:ln>
            <a:effectLst>
              <a:innerShdw blurRad="203200">
                <a:srgbClr val="B2B2B2"/>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p>
              <a:pPr algn="ctr">
                <a:defRPr/>
              </a:pPr>
              <a:endParaRPr lang="zh-CN" altLang="en-US">
                <a:solidFill>
                  <a:srgbClr val="09BCED">
                    <a:lumMod val="75000"/>
                  </a:srgbClr>
                </a:solidFill>
              </a:endParaRPr>
            </a:p>
          </p:txBody>
        </p:sp>
        <p:sp>
          <p:nvSpPr>
            <p:cNvPr id="21" name="MH_Text_1"/>
            <p:cNvSpPr txBox="1"/>
            <p:nvPr>
              <p:custDataLst>
                <p:tags r:id="rId3"/>
              </p:custDataLst>
            </p:nvPr>
          </p:nvSpPr>
          <p:spPr>
            <a:xfrm>
              <a:off x="1371602" y="3191577"/>
              <a:ext cx="2673787" cy="705667"/>
            </a:xfrm>
            <a:prstGeom prst="rect">
              <a:avLst/>
            </a:prstGeom>
            <a:noFill/>
          </p:spPr>
          <p:txBody>
            <a:bodyPr lIns="0" tIns="0" rIns="0" bIns="0" anchor="ctr">
              <a:normAutofit/>
            </a:bodyPr>
            <a:p>
              <a:pPr>
                <a:lnSpc>
                  <a:spcPct val="130000"/>
                </a:lnSpc>
                <a:defRPr/>
              </a:pPr>
              <a:r>
                <a:rPr lang="zh-CN" altLang="en-US" sz="2000" dirty="0">
                  <a:latin typeface="黑体" panose="02010609060101010101" pitchFamily="49" charset="-122"/>
                  <a:ea typeface="黑体" panose="02010609060101010101" pitchFamily="49" charset="-122"/>
                </a:rPr>
                <a:t>资源收录</a:t>
              </a:r>
              <a:endParaRPr lang="zh-CN" altLang="en-US" sz="2000" dirty="0">
                <a:latin typeface="黑体" panose="02010609060101010101" pitchFamily="49" charset="-122"/>
                <a:ea typeface="黑体" panose="02010609060101010101" pitchFamily="49" charset="-122"/>
              </a:endParaRPr>
            </a:p>
          </p:txBody>
        </p:sp>
      </p:grpSp>
      <p:grpSp>
        <p:nvGrpSpPr>
          <p:cNvPr id="23" name="组合 22"/>
          <p:cNvGrpSpPr/>
          <p:nvPr>
            <p:custDataLst>
              <p:tags r:id="rId4"/>
            </p:custDataLst>
          </p:nvPr>
        </p:nvGrpSpPr>
        <p:grpSpPr>
          <a:xfrm rot="0">
            <a:off x="694690" y="2247900"/>
            <a:ext cx="3508375" cy="824230"/>
            <a:chOff x="578717" y="4091368"/>
            <a:chExt cx="3466665" cy="705668"/>
          </a:xfrm>
        </p:grpSpPr>
        <p:sp>
          <p:nvSpPr>
            <p:cNvPr id="24" name="MH_Other_2"/>
            <p:cNvSpPr/>
            <p:nvPr>
              <p:custDataLst>
                <p:tags r:id="rId5"/>
              </p:custDataLst>
            </p:nvPr>
          </p:nvSpPr>
          <p:spPr>
            <a:xfrm>
              <a:off x="578717" y="4168017"/>
              <a:ext cx="650666" cy="552305"/>
            </a:xfrm>
            <a:prstGeom prst="ellipse">
              <a:avLst/>
            </a:prstGeom>
            <a:solidFill>
              <a:srgbClr val="FFFFFF"/>
            </a:solidFill>
            <a:ln>
              <a:noFill/>
            </a:ln>
            <a:effectLst>
              <a:innerShdw blurRad="203200">
                <a:srgbClr val="B2B2B2"/>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p>
              <a:pPr algn="ctr">
                <a:defRPr/>
              </a:pPr>
              <a:endParaRPr lang="zh-CN" altLang="en-US">
                <a:solidFill>
                  <a:srgbClr val="09BCED">
                    <a:lumMod val="75000"/>
                  </a:srgbClr>
                </a:solidFill>
              </a:endParaRPr>
            </a:p>
          </p:txBody>
        </p:sp>
        <p:sp>
          <p:nvSpPr>
            <p:cNvPr id="26" name="MH_Text_2"/>
            <p:cNvSpPr txBox="1"/>
            <p:nvPr>
              <p:custDataLst>
                <p:tags r:id="rId6"/>
              </p:custDataLst>
            </p:nvPr>
          </p:nvSpPr>
          <p:spPr>
            <a:xfrm>
              <a:off x="1371600" y="4091368"/>
              <a:ext cx="2673782" cy="705668"/>
            </a:xfrm>
            <a:prstGeom prst="rect">
              <a:avLst/>
            </a:prstGeom>
            <a:noFill/>
          </p:spPr>
          <p:txBody>
            <a:bodyPr lIns="0" tIns="0" rIns="0" bIns="0" anchor="ctr">
              <a:normAutofit/>
            </a:bodyPr>
            <a:p>
              <a:pPr lvl="0">
                <a:lnSpc>
                  <a:spcPct val="130000"/>
                </a:lnSpc>
                <a:defRPr/>
              </a:pPr>
              <a:r>
                <a:rPr lang="zh-CN" altLang="en-US" sz="2000" dirty="0">
                  <a:latin typeface="黑体" panose="02010609060101010101" pitchFamily="49" charset="-122"/>
                  <a:ea typeface="黑体" panose="02010609060101010101" pitchFamily="49" charset="-122"/>
                </a:rPr>
                <a:t>出版情况</a:t>
              </a:r>
              <a:endParaRPr lang="zh-CN" altLang="da-DK" sz="2000" dirty="0">
                <a:solidFill>
                  <a:srgbClr val="55575A"/>
                </a:solidFill>
                <a:latin typeface="黑体" panose="02010609060101010101" pitchFamily="49" charset="-122"/>
                <a:ea typeface="黑体" panose="02010609060101010101" pitchFamily="49" charset="-122"/>
              </a:endParaRPr>
            </a:p>
          </p:txBody>
        </p:sp>
      </p:grpSp>
      <p:grpSp>
        <p:nvGrpSpPr>
          <p:cNvPr id="28" name="组合 27"/>
          <p:cNvGrpSpPr/>
          <p:nvPr>
            <p:custDataLst>
              <p:tags r:id="rId7"/>
            </p:custDataLst>
          </p:nvPr>
        </p:nvGrpSpPr>
        <p:grpSpPr>
          <a:xfrm rot="0">
            <a:off x="694690" y="3407410"/>
            <a:ext cx="3508375" cy="824230"/>
            <a:chOff x="578716" y="4991150"/>
            <a:chExt cx="3466664" cy="705667"/>
          </a:xfrm>
        </p:grpSpPr>
        <p:sp>
          <p:nvSpPr>
            <p:cNvPr id="29" name="MH_Other_6"/>
            <p:cNvSpPr/>
            <p:nvPr>
              <p:custDataLst>
                <p:tags r:id="rId8"/>
              </p:custDataLst>
            </p:nvPr>
          </p:nvSpPr>
          <p:spPr>
            <a:xfrm>
              <a:off x="578716" y="5067799"/>
              <a:ext cx="650666" cy="552304"/>
            </a:xfrm>
            <a:prstGeom prst="ellipse">
              <a:avLst/>
            </a:prstGeom>
            <a:solidFill>
              <a:srgbClr val="FFFFFF"/>
            </a:solidFill>
            <a:ln>
              <a:noFill/>
            </a:ln>
            <a:effectLst>
              <a:innerShdw blurRad="203200">
                <a:srgbClr val="B2B2B2"/>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p>
              <a:pPr algn="ctr">
                <a:defRPr/>
              </a:pPr>
              <a:endParaRPr lang="zh-CN" altLang="en-US">
                <a:solidFill>
                  <a:srgbClr val="09BCED">
                    <a:lumMod val="75000"/>
                  </a:srgbClr>
                </a:solidFill>
              </a:endParaRPr>
            </a:p>
          </p:txBody>
        </p:sp>
        <p:sp>
          <p:nvSpPr>
            <p:cNvPr id="30" name="MH_Text_3"/>
            <p:cNvSpPr txBox="1"/>
            <p:nvPr>
              <p:custDataLst>
                <p:tags r:id="rId9"/>
              </p:custDataLst>
            </p:nvPr>
          </p:nvSpPr>
          <p:spPr>
            <a:xfrm>
              <a:off x="1371599" y="4991150"/>
              <a:ext cx="2673781" cy="705667"/>
            </a:xfrm>
            <a:prstGeom prst="rect">
              <a:avLst/>
            </a:prstGeom>
            <a:noFill/>
          </p:spPr>
          <p:txBody>
            <a:bodyPr lIns="0" tIns="0" rIns="0" bIns="0" anchor="ctr">
              <a:normAutofit/>
            </a:bodyPr>
            <a:p>
              <a:pPr lvl="0">
                <a:lnSpc>
                  <a:spcPct val="130000"/>
                </a:lnSpc>
                <a:defRPr/>
              </a:pPr>
              <a:r>
                <a:rPr lang="zh-CN" altLang="en-US" sz="2000" dirty="0">
                  <a:latin typeface="黑体" panose="02010609060101010101" pitchFamily="49" charset="-122"/>
                  <a:ea typeface="黑体" panose="02010609060101010101" pitchFamily="49" charset="-122"/>
                </a:rPr>
                <a:t>文献组织方式</a:t>
              </a:r>
              <a:endParaRPr lang="zh-CN" altLang="en-US" sz="2000" dirty="0">
                <a:latin typeface="黑体" panose="02010609060101010101" pitchFamily="49" charset="-122"/>
                <a:ea typeface="黑体" panose="02010609060101010101" pitchFamily="49" charset="-122"/>
              </a:endParaRPr>
            </a:p>
          </p:txBody>
        </p:sp>
      </p:grpSp>
      <p:cxnSp>
        <p:nvCxnSpPr>
          <p:cNvPr id="48" name="MH_Other_1"/>
          <p:cNvCxnSpPr/>
          <p:nvPr>
            <p:custDataLst>
              <p:tags r:id="rId10"/>
            </p:custDataLst>
          </p:nvPr>
        </p:nvCxnSpPr>
        <p:spPr>
          <a:xfrm>
            <a:off x="615950" y="1945005"/>
            <a:ext cx="3323590" cy="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0" name="MH_Other_7"/>
          <p:cNvCxnSpPr/>
          <p:nvPr>
            <p:custDataLst>
              <p:tags r:id="rId11"/>
            </p:custDataLst>
          </p:nvPr>
        </p:nvCxnSpPr>
        <p:spPr>
          <a:xfrm>
            <a:off x="615950" y="3043555"/>
            <a:ext cx="3323590" cy="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735330" y="1369060"/>
            <a:ext cx="617855" cy="460375"/>
          </a:xfrm>
          <a:prstGeom prst="rect">
            <a:avLst/>
          </a:prstGeom>
          <a:noFill/>
        </p:spPr>
        <p:txBody>
          <a:bodyPr wrap="square" rtlCol="0">
            <a:spAutoFit/>
          </a:bodyPr>
          <a:p>
            <a:r>
              <a:rPr lang="en-US" altLang="zh-CN" sz="2400"/>
              <a:t>2.1</a:t>
            </a:r>
            <a:endParaRPr lang="en-US" altLang="zh-CN" sz="2400"/>
          </a:p>
        </p:txBody>
      </p:sp>
      <p:sp>
        <p:nvSpPr>
          <p:cNvPr id="13" name="文本框 12"/>
          <p:cNvSpPr txBox="1"/>
          <p:nvPr/>
        </p:nvSpPr>
        <p:spPr>
          <a:xfrm>
            <a:off x="735330" y="2456815"/>
            <a:ext cx="617855" cy="460375"/>
          </a:xfrm>
          <a:prstGeom prst="rect">
            <a:avLst/>
          </a:prstGeom>
          <a:noFill/>
        </p:spPr>
        <p:txBody>
          <a:bodyPr wrap="square" rtlCol="0">
            <a:spAutoFit/>
          </a:bodyPr>
          <a:p>
            <a:r>
              <a:rPr lang="en-US" altLang="zh-CN" sz="2400"/>
              <a:t>2.2</a:t>
            </a:r>
            <a:endParaRPr lang="en-US" altLang="zh-CN" sz="2400"/>
          </a:p>
        </p:txBody>
      </p:sp>
      <p:sp>
        <p:nvSpPr>
          <p:cNvPr id="14" name="文本框 13"/>
          <p:cNvSpPr txBox="1"/>
          <p:nvPr/>
        </p:nvSpPr>
        <p:spPr>
          <a:xfrm>
            <a:off x="735330" y="3616325"/>
            <a:ext cx="617855" cy="460375"/>
          </a:xfrm>
          <a:prstGeom prst="rect">
            <a:avLst/>
          </a:prstGeom>
          <a:noFill/>
        </p:spPr>
        <p:txBody>
          <a:bodyPr wrap="square" rtlCol="0">
            <a:spAutoFit/>
          </a:bodyPr>
          <a:p>
            <a:r>
              <a:rPr lang="en-US" altLang="zh-CN" sz="2400"/>
              <a:t>2.3</a:t>
            </a:r>
            <a:endParaRPr lang="en-US" altLang="zh-CN" sz="2400"/>
          </a:p>
        </p:txBody>
      </p:sp>
      <p:grpSp>
        <p:nvGrpSpPr>
          <p:cNvPr id="15" name="组合 14"/>
          <p:cNvGrpSpPr/>
          <p:nvPr/>
        </p:nvGrpSpPr>
        <p:grpSpPr>
          <a:xfrm rot="0">
            <a:off x="4218940" y="1159512"/>
            <a:ext cx="3586968" cy="3071586"/>
            <a:chOff x="1802" y="3754"/>
            <a:chExt cx="7348" cy="5452"/>
          </a:xfrm>
        </p:grpSpPr>
        <p:grpSp>
          <p:nvGrpSpPr>
            <p:cNvPr id="16" name="组合 15"/>
            <p:cNvGrpSpPr/>
            <p:nvPr/>
          </p:nvGrpSpPr>
          <p:grpSpPr>
            <a:xfrm>
              <a:off x="1802" y="3754"/>
              <a:ext cx="7348" cy="5452"/>
              <a:chOff x="1802" y="3754"/>
              <a:chExt cx="7348" cy="5452"/>
            </a:xfrm>
          </p:grpSpPr>
          <p:grpSp>
            <p:nvGrpSpPr>
              <p:cNvPr id="17" name="组合 16"/>
              <p:cNvGrpSpPr/>
              <p:nvPr>
                <p:custDataLst>
                  <p:tags r:id="rId12"/>
                </p:custDataLst>
              </p:nvPr>
            </p:nvGrpSpPr>
            <p:grpSpPr>
              <a:xfrm rot="0">
                <a:off x="1963" y="3754"/>
                <a:ext cx="7187" cy="1463"/>
                <a:chOff x="578717" y="3437289"/>
                <a:chExt cx="3466672" cy="705667"/>
              </a:xfrm>
            </p:grpSpPr>
            <p:sp>
              <p:nvSpPr>
                <p:cNvPr id="20" name="MH_Other_4"/>
                <p:cNvSpPr/>
                <p:nvPr>
                  <p:custDataLst>
                    <p:tags r:id="rId13"/>
                  </p:custDataLst>
                </p:nvPr>
              </p:nvSpPr>
              <p:spPr>
                <a:xfrm>
                  <a:off x="578717" y="3513938"/>
                  <a:ext cx="658825" cy="552304"/>
                </a:xfrm>
                <a:prstGeom prst="ellipse">
                  <a:avLst/>
                </a:prstGeom>
                <a:solidFill>
                  <a:srgbClr val="FFFFFF"/>
                </a:solidFill>
                <a:ln>
                  <a:noFill/>
                </a:ln>
                <a:effectLst>
                  <a:innerShdw blurRad="203200">
                    <a:srgbClr val="B2B2B2"/>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p>
                  <a:pPr algn="ctr">
                    <a:defRPr/>
                  </a:pPr>
                  <a:endParaRPr lang="zh-CN" altLang="en-US">
                    <a:solidFill>
                      <a:srgbClr val="09BCED">
                        <a:lumMod val="75000"/>
                      </a:srgbClr>
                    </a:solidFill>
                  </a:endParaRPr>
                </a:p>
              </p:txBody>
            </p:sp>
            <p:sp>
              <p:nvSpPr>
                <p:cNvPr id="22" name="MH_Text_1"/>
                <p:cNvSpPr txBox="1"/>
                <p:nvPr>
                  <p:custDataLst>
                    <p:tags r:id="rId14"/>
                  </p:custDataLst>
                </p:nvPr>
              </p:nvSpPr>
              <p:spPr>
                <a:xfrm>
                  <a:off x="1371602" y="3437289"/>
                  <a:ext cx="2673787" cy="705667"/>
                </a:xfrm>
                <a:prstGeom prst="rect">
                  <a:avLst/>
                </a:prstGeom>
                <a:noFill/>
              </p:spPr>
              <p:txBody>
                <a:bodyPr lIns="0" tIns="0" rIns="0" bIns="0" anchor="ctr">
                  <a:normAutofit/>
                </a:bodyPr>
                <a:p>
                  <a:pPr algn="l">
                    <a:lnSpc>
                      <a:spcPct val="130000"/>
                    </a:lnSpc>
                    <a:defRPr/>
                  </a:pPr>
                  <a:r>
                    <a:rPr lang="zh-CN" altLang="en-US" sz="2000" dirty="0">
                      <a:latin typeface="黑体" panose="02010609060101010101" pitchFamily="49" charset="-122"/>
                      <a:ea typeface="黑体" panose="02010609060101010101" pitchFamily="49" charset="-122"/>
                    </a:rPr>
                    <a:t>出版周期</a:t>
                  </a:r>
                  <a:endParaRPr lang="zh-CN" altLang="en-US" sz="2000" dirty="0">
                    <a:latin typeface="黑体" panose="02010609060101010101" pitchFamily="49" charset="-122"/>
                    <a:ea typeface="黑体" panose="02010609060101010101" pitchFamily="49" charset="-122"/>
                  </a:endParaRPr>
                </a:p>
              </p:txBody>
            </p:sp>
          </p:grpSp>
          <p:grpSp>
            <p:nvGrpSpPr>
              <p:cNvPr id="25" name="组合 24"/>
              <p:cNvGrpSpPr/>
              <p:nvPr>
                <p:custDataLst>
                  <p:tags r:id="rId15"/>
                </p:custDataLst>
              </p:nvPr>
            </p:nvGrpSpPr>
            <p:grpSpPr>
              <a:xfrm rot="0">
                <a:off x="1963" y="5685"/>
                <a:ext cx="7187" cy="1463"/>
                <a:chOff x="578717" y="4091368"/>
                <a:chExt cx="3466665" cy="705668"/>
              </a:xfrm>
            </p:grpSpPr>
            <p:sp>
              <p:nvSpPr>
                <p:cNvPr id="27" name="MH_Other_2"/>
                <p:cNvSpPr/>
                <p:nvPr>
                  <p:custDataLst>
                    <p:tags r:id="rId16"/>
                  </p:custDataLst>
                </p:nvPr>
              </p:nvSpPr>
              <p:spPr>
                <a:xfrm>
                  <a:off x="578717" y="4168017"/>
                  <a:ext cx="658823" cy="552305"/>
                </a:xfrm>
                <a:prstGeom prst="ellipse">
                  <a:avLst/>
                </a:prstGeom>
                <a:solidFill>
                  <a:srgbClr val="FFFFFF"/>
                </a:solidFill>
                <a:ln>
                  <a:noFill/>
                </a:ln>
                <a:effectLst>
                  <a:innerShdw blurRad="203200">
                    <a:srgbClr val="B2B2B2"/>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p>
                  <a:pPr algn="ctr">
                    <a:defRPr/>
                  </a:pPr>
                  <a:endParaRPr lang="zh-CN" altLang="en-US">
                    <a:solidFill>
                      <a:srgbClr val="09BCED">
                        <a:lumMod val="75000"/>
                      </a:srgbClr>
                    </a:solidFill>
                  </a:endParaRPr>
                </a:p>
              </p:txBody>
            </p:sp>
            <p:sp>
              <p:nvSpPr>
                <p:cNvPr id="31" name="MH_Text_2"/>
                <p:cNvSpPr txBox="1"/>
                <p:nvPr>
                  <p:custDataLst>
                    <p:tags r:id="rId17"/>
                  </p:custDataLst>
                </p:nvPr>
              </p:nvSpPr>
              <p:spPr>
                <a:xfrm>
                  <a:off x="1371600" y="4091368"/>
                  <a:ext cx="2673782" cy="705668"/>
                </a:xfrm>
                <a:prstGeom prst="rect">
                  <a:avLst/>
                </a:prstGeom>
                <a:noFill/>
              </p:spPr>
              <p:txBody>
                <a:bodyPr lIns="0" tIns="0" rIns="0" bIns="0" anchor="ctr">
                  <a:normAutofit/>
                </a:bodyPr>
                <a:p>
                  <a:pPr lvl="0" algn="l">
                    <a:lnSpc>
                      <a:spcPct val="130000"/>
                    </a:lnSpc>
                    <a:defRPr/>
                  </a:pPr>
                  <a:r>
                    <a:rPr lang="zh-CN" altLang="en-US" sz="2000" dirty="0">
                      <a:latin typeface="黑体" panose="02010609060101010101" pitchFamily="49" charset="-122"/>
                      <a:ea typeface="黑体" panose="02010609060101010101" pitchFamily="49" charset="-122"/>
                    </a:rPr>
                    <a:t>产品荣誉</a:t>
                  </a:r>
                  <a:endParaRPr lang="zh-CN" altLang="en-US" sz="2000" dirty="0">
                    <a:latin typeface="黑体" panose="02010609060101010101" pitchFamily="49" charset="-122"/>
                    <a:ea typeface="黑体" panose="02010609060101010101" pitchFamily="49" charset="-122"/>
                  </a:endParaRPr>
                </a:p>
              </p:txBody>
            </p:sp>
          </p:grpSp>
          <p:grpSp>
            <p:nvGrpSpPr>
              <p:cNvPr id="32" name="组合 31"/>
              <p:cNvGrpSpPr/>
              <p:nvPr>
                <p:custDataLst>
                  <p:tags r:id="rId18"/>
                </p:custDataLst>
              </p:nvPr>
            </p:nvGrpSpPr>
            <p:grpSpPr>
              <a:xfrm rot="0">
                <a:off x="1963" y="7743"/>
                <a:ext cx="7187" cy="1463"/>
                <a:chOff x="578716" y="4806866"/>
                <a:chExt cx="3466664" cy="705667"/>
              </a:xfrm>
            </p:grpSpPr>
            <p:sp>
              <p:nvSpPr>
                <p:cNvPr id="33" name="MH_Other_6"/>
                <p:cNvSpPr/>
                <p:nvPr>
                  <p:custDataLst>
                    <p:tags r:id="rId19"/>
                  </p:custDataLst>
                </p:nvPr>
              </p:nvSpPr>
              <p:spPr>
                <a:xfrm>
                  <a:off x="578716" y="4883515"/>
                  <a:ext cx="657568" cy="552304"/>
                </a:xfrm>
                <a:prstGeom prst="ellipse">
                  <a:avLst/>
                </a:prstGeom>
                <a:solidFill>
                  <a:srgbClr val="FFFFFF"/>
                </a:solidFill>
                <a:ln>
                  <a:noFill/>
                </a:ln>
                <a:effectLst>
                  <a:innerShdw blurRad="203200">
                    <a:srgbClr val="B2B2B2"/>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p>
                  <a:pPr algn="ctr">
                    <a:defRPr/>
                  </a:pPr>
                  <a:endParaRPr lang="zh-CN" altLang="en-US">
                    <a:solidFill>
                      <a:srgbClr val="09BCED">
                        <a:lumMod val="75000"/>
                      </a:srgbClr>
                    </a:solidFill>
                  </a:endParaRPr>
                </a:p>
              </p:txBody>
            </p:sp>
            <p:sp>
              <p:nvSpPr>
                <p:cNvPr id="34" name="MH_Text_3"/>
                <p:cNvSpPr txBox="1"/>
                <p:nvPr>
                  <p:custDataLst>
                    <p:tags r:id="rId20"/>
                  </p:custDataLst>
                </p:nvPr>
              </p:nvSpPr>
              <p:spPr>
                <a:xfrm>
                  <a:off x="1371599" y="4806866"/>
                  <a:ext cx="2673781" cy="705667"/>
                </a:xfrm>
                <a:prstGeom prst="rect">
                  <a:avLst/>
                </a:prstGeom>
                <a:noFill/>
              </p:spPr>
              <p:txBody>
                <a:bodyPr lIns="0" tIns="0" rIns="0" bIns="0" anchor="ctr">
                  <a:normAutofit/>
                </a:bodyPr>
                <a:p>
                  <a:pPr lvl="0" algn="l">
                    <a:lnSpc>
                      <a:spcPct val="130000"/>
                    </a:lnSpc>
                    <a:defRPr/>
                  </a:pPr>
                  <a:r>
                    <a:rPr lang="zh-CN" altLang="en-US" sz="2000" dirty="0">
                      <a:latin typeface="黑体" panose="02010609060101010101" pitchFamily="49" charset="-122"/>
                      <a:ea typeface="黑体" panose="02010609060101010101" pitchFamily="49" charset="-122"/>
                    </a:rPr>
                    <a:t>基本功能</a:t>
                  </a:r>
                  <a:endParaRPr lang="zh-CN" altLang="en-US" sz="2000" dirty="0">
                    <a:latin typeface="黑体" panose="02010609060101010101" pitchFamily="49" charset="-122"/>
                    <a:ea typeface="黑体" panose="02010609060101010101" pitchFamily="49" charset="-122"/>
                  </a:endParaRPr>
                </a:p>
              </p:txBody>
            </p:sp>
          </p:grpSp>
          <p:cxnSp>
            <p:nvCxnSpPr>
              <p:cNvPr id="35" name="MH_Other_1"/>
              <p:cNvCxnSpPr/>
              <p:nvPr>
                <p:custDataLst>
                  <p:tags r:id="rId21"/>
                </p:custDataLst>
              </p:nvPr>
            </p:nvCxnSpPr>
            <p:spPr>
              <a:xfrm>
                <a:off x="1802" y="5147"/>
                <a:ext cx="6808" cy="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6" name="MH_Other_7"/>
              <p:cNvCxnSpPr/>
              <p:nvPr>
                <p:custDataLst>
                  <p:tags r:id="rId22"/>
                </p:custDataLst>
              </p:nvPr>
            </p:nvCxnSpPr>
            <p:spPr>
              <a:xfrm>
                <a:off x="1802" y="7098"/>
                <a:ext cx="6808" cy="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37" name="文本框 36"/>
            <p:cNvSpPr txBox="1"/>
            <p:nvPr/>
          </p:nvSpPr>
          <p:spPr>
            <a:xfrm>
              <a:off x="2047" y="4124"/>
              <a:ext cx="1281" cy="817"/>
            </a:xfrm>
            <a:prstGeom prst="rect">
              <a:avLst/>
            </a:prstGeom>
            <a:noFill/>
          </p:spPr>
          <p:txBody>
            <a:bodyPr wrap="square" rtlCol="0">
              <a:spAutoFit/>
            </a:bodyPr>
            <a:p>
              <a:r>
                <a:rPr lang="en-US" altLang="zh-CN" sz="2400"/>
                <a:t>2.4</a:t>
              </a:r>
              <a:endParaRPr lang="en-US" altLang="zh-CN" sz="2400"/>
            </a:p>
          </p:txBody>
        </p:sp>
        <p:sp>
          <p:nvSpPr>
            <p:cNvPr id="38" name="文本框 37"/>
            <p:cNvSpPr txBox="1"/>
            <p:nvPr/>
          </p:nvSpPr>
          <p:spPr>
            <a:xfrm>
              <a:off x="2047" y="6056"/>
              <a:ext cx="1281" cy="817"/>
            </a:xfrm>
            <a:prstGeom prst="rect">
              <a:avLst/>
            </a:prstGeom>
            <a:noFill/>
          </p:spPr>
          <p:txBody>
            <a:bodyPr wrap="square" rtlCol="0">
              <a:spAutoFit/>
            </a:bodyPr>
            <a:p>
              <a:r>
                <a:rPr lang="en-US" altLang="zh-CN" sz="2400"/>
                <a:t>2.5</a:t>
              </a:r>
              <a:endParaRPr lang="en-US" altLang="zh-CN" sz="2400"/>
            </a:p>
          </p:txBody>
        </p:sp>
        <p:sp>
          <p:nvSpPr>
            <p:cNvPr id="39" name="文本框 38"/>
            <p:cNvSpPr txBox="1"/>
            <p:nvPr/>
          </p:nvSpPr>
          <p:spPr>
            <a:xfrm>
              <a:off x="2047" y="8115"/>
              <a:ext cx="1281" cy="817"/>
            </a:xfrm>
            <a:prstGeom prst="rect">
              <a:avLst/>
            </a:prstGeom>
            <a:noFill/>
          </p:spPr>
          <p:txBody>
            <a:bodyPr wrap="square" rtlCol="0">
              <a:spAutoFit/>
            </a:bodyPr>
            <a:p>
              <a:r>
                <a:rPr lang="en-US" altLang="zh-CN" sz="2400"/>
                <a:t>2.6</a:t>
              </a:r>
              <a:endParaRPr lang="en-US" altLang="zh-CN" sz="2400"/>
            </a:p>
          </p:txBody>
        </p:sp>
      </p:grpSp>
      <p:cxnSp>
        <p:nvCxnSpPr>
          <p:cNvPr id="44" name="MH_Other_7"/>
          <p:cNvCxnSpPr/>
          <p:nvPr>
            <p:custDataLst>
              <p:tags r:id="rId23"/>
            </p:custDataLst>
          </p:nvPr>
        </p:nvCxnSpPr>
        <p:spPr>
          <a:xfrm>
            <a:off x="615950" y="4231640"/>
            <a:ext cx="3323590" cy="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5" name="MH_Other_7"/>
          <p:cNvCxnSpPr/>
          <p:nvPr>
            <p:custDataLst>
              <p:tags r:id="rId24"/>
            </p:custDataLst>
          </p:nvPr>
        </p:nvCxnSpPr>
        <p:spPr>
          <a:xfrm>
            <a:off x="4203065" y="4231005"/>
            <a:ext cx="3323590" cy="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bwMode="auto">
          <a:xfrm>
            <a:off x="314960" y="123190"/>
            <a:ext cx="3874135" cy="44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2600">
                <a:solidFill>
                  <a:srgbClr val="1D5AAC"/>
                </a:solidFill>
                <a:latin typeface="+mj-lt"/>
                <a:ea typeface="+mj-ea"/>
                <a:cs typeface="+mj-cs"/>
              </a:defRPr>
            </a:lvl1pPr>
            <a:lvl2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5pPr>
            <a:lvl6pPr marL="4572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6pPr>
            <a:lvl7pPr marL="9144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7pPr>
            <a:lvl8pPr marL="13716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8pPr>
            <a:lvl9pPr marL="18288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9pPr>
          </a:lstStyle>
          <a:p>
            <a:pPr algn="l" eaLnBrk="1" hangingPunct="1"/>
            <a:r>
              <a:rPr lang="zh-CN" altLang="en-US" sz="2800" b="1" kern="0" dirty="0" smtClean="0">
                <a:solidFill>
                  <a:srgbClr val="1B539D"/>
                </a:solidFill>
                <a:latin typeface="微软雅黑" panose="020B0503020204020204" pitchFamily="34" charset="-122"/>
                <a:ea typeface="微软雅黑" panose="020B0503020204020204" pitchFamily="34" charset="-122"/>
              </a:rPr>
              <a:t>二、在研平台进展规划</a:t>
            </a:r>
            <a:endParaRPr lang="zh-CN" altLang="en-US" sz="2800" b="1" kern="0" dirty="0" smtClean="0">
              <a:solidFill>
                <a:srgbClr val="1B539D"/>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179705" y="627380"/>
            <a:ext cx="4032250" cy="0"/>
          </a:xfrm>
          <a:prstGeom prst="line">
            <a:avLst/>
          </a:prstGeom>
        </p:spPr>
        <p:style>
          <a:lnRef idx="1">
            <a:schemeClr val="accent4"/>
          </a:lnRef>
          <a:fillRef idx="0">
            <a:schemeClr val="accent4"/>
          </a:fillRef>
          <a:effectRef idx="0">
            <a:schemeClr val="accent4"/>
          </a:effectRef>
          <a:fontRef idx="minor">
            <a:schemeClr val="tx1"/>
          </a:fontRef>
        </p:style>
      </p:cxnSp>
      <p:pic>
        <p:nvPicPr>
          <p:cNvPr id="2" name="图片 1"/>
          <p:cNvPicPr>
            <a:picLocks noChangeAspect="1"/>
          </p:cNvPicPr>
          <p:nvPr/>
        </p:nvPicPr>
        <p:blipFill>
          <a:blip r:embed="rId1"/>
          <a:stretch>
            <a:fillRect/>
          </a:stretch>
        </p:blipFill>
        <p:spPr>
          <a:xfrm>
            <a:off x="-13335" y="909955"/>
            <a:ext cx="9171305" cy="3323590"/>
          </a:xfrm>
          <a:prstGeom prst="rect">
            <a:avLst/>
          </a:prstGeom>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bwMode="auto">
          <a:xfrm>
            <a:off x="314960" y="123190"/>
            <a:ext cx="3874135" cy="44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2600">
                <a:solidFill>
                  <a:srgbClr val="1D5AAC"/>
                </a:solidFill>
                <a:latin typeface="+mj-lt"/>
                <a:ea typeface="+mj-ea"/>
                <a:cs typeface="+mj-cs"/>
              </a:defRPr>
            </a:lvl1pPr>
            <a:lvl2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5pPr>
            <a:lvl6pPr marL="4572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6pPr>
            <a:lvl7pPr marL="9144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7pPr>
            <a:lvl8pPr marL="13716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8pPr>
            <a:lvl9pPr marL="18288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9pPr>
          </a:lstStyle>
          <a:p>
            <a:pPr algn="l" eaLnBrk="1" hangingPunct="1"/>
            <a:r>
              <a:rPr lang="zh-CN" altLang="en-US" sz="2800" b="1" kern="0" dirty="0" smtClean="0">
                <a:solidFill>
                  <a:srgbClr val="1B539D"/>
                </a:solidFill>
                <a:latin typeface="微软雅黑" panose="020B0503020204020204" pitchFamily="34" charset="-122"/>
                <a:ea typeface="微软雅黑" panose="020B0503020204020204" pitchFamily="34" charset="-122"/>
              </a:rPr>
              <a:t>二、在研平台进展规划</a:t>
            </a:r>
            <a:endParaRPr lang="zh-CN" altLang="en-US" sz="2800" b="1" kern="0" dirty="0" smtClean="0">
              <a:solidFill>
                <a:srgbClr val="1B539D"/>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179705" y="627380"/>
            <a:ext cx="4032250" cy="0"/>
          </a:xfrm>
          <a:prstGeom prst="line">
            <a:avLst/>
          </a:prstGeom>
        </p:spPr>
        <p:style>
          <a:lnRef idx="1">
            <a:schemeClr val="accent4"/>
          </a:lnRef>
          <a:fillRef idx="0">
            <a:schemeClr val="accent4"/>
          </a:fillRef>
          <a:effectRef idx="0">
            <a:schemeClr val="accent4"/>
          </a:effectRef>
          <a:fontRef idx="minor">
            <a:schemeClr val="tx1"/>
          </a:fontRef>
        </p:style>
      </p:cxnSp>
      <p:pic>
        <p:nvPicPr>
          <p:cNvPr id="2" name="图片 1" descr="F4O1SRC}@AFO6I~JMZ{GEY3"/>
          <p:cNvPicPr>
            <a:picLocks noChangeAspect="1"/>
          </p:cNvPicPr>
          <p:nvPr/>
        </p:nvPicPr>
        <p:blipFill>
          <a:blip r:embed="rId1"/>
          <a:stretch>
            <a:fillRect/>
          </a:stretch>
        </p:blipFill>
        <p:spPr>
          <a:xfrm>
            <a:off x="-8890" y="400050"/>
            <a:ext cx="9161780" cy="4342765"/>
          </a:xfrm>
          <a:prstGeom prst="rect">
            <a:avLst/>
          </a:prstGeom>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bwMode="auto">
          <a:xfrm>
            <a:off x="314960" y="123190"/>
            <a:ext cx="3874135" cy="44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2600">
                <a:solidFill>
                  <a:srgbClr val="1D5AAC"/>
                </a:solidFill>
                <a:latin typeface="+mj-lt"/>
                <a:ea typeface="+mj-ea"/>
                <a:cs typeface="+mj-cs"/>
              </a:defRPr>
            </a:lvl1pPr>
            <a:lvl2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5pPr>
            <a:lvl6pPr marL="4572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6pPr>
            <a:lvl7pPr marL="9144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7pPr>
            <a:lvl8pPr marL="13716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8pPr>
            <a:lvl9pPr marL="18288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9pPr>
          </a:lstStyle>
          <a:p>
            <a:pPr algn="l" eaLnBrk="1" hangingPunct="1"/>
            <a:r>
              <a:rPr lang="zh-CN" altLang="en-US" sz="2800" b="1" kern="0" dirty="0" smtClean="0">
                <a:solidFill>
                  <a:srgbClr val="1B539D"/>
                </a:solidFill>
                <a:latin typeface="微软雅黑" panose="020B0503020204020204" pitchFamily="34" charset="-122"/>
                <a:ea typeface="微软雅黑" panose="020B0503020204020204" pitchFamily="34" charset="-122"/>
              </a:rPr>
              <a:t>二、在研平台进展规划</a:t>
            </a:r>
            <a:endParaRPr lang="zh-CN" altLang="en-US" sz="2800" b="1" kern="0" dirty="0" smtClean="0">
              <a:solidFill>
                <a:srgbClr val="1B539D"/>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179705" y="627380"/>
            <a:ext cx="4032250" cy="0"/>
          </a:xfrm>
          <a:prstGeom prst="line">
            <a:avLst/>
          </a:prstGeom>
        </p:spPr>
        <p:style>
          <a:lnRef idx="1">
            <a:schemeClr val="accent4"/>
          </a:lnRef>
          <a:fillRef idx="0">
            <a:schemeClr val="accent4"/>
          </a:fillRef>
          <a:effectRef idx="0">
            <a:schemeClr val="accent4"/>
          </a:effectRef>
          <a:fontRef idx="minor">
            <a:schemeClr val="tx1"/>
          </a:fontRef>
        </p:style>
      </p:cxnSp>
      <p:pic>
        <p:nvPicPr>
          <p:cNvPr id="2" name="图片 1"/>
          <p:cNvPicPr>
            <a:picLocks noChangeAspect="1"/>
          </p:cNvPicPr>
          <p:nvPr/>
        </p:nvPicPr>
        <p:blipFill>
          <a:blip r:embed="rId1"/>
          <a:stretch>
            <a:fillRect/>
          </a:stretch>
        </p:blipFill>
        <p:spPr>
          <a:xfrm>
            <a:off x="-108585" y="528955"/>
            <a:ext cx="9361805" cy="4085590"/>
          </a:xfrm>
          <a:prstGeom prst="rect">
            <a:avLst/>
          </a:prstGeom>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bwMode="auto">
          <a:xfrm>
            <a:off x="314960" y="123190"/>
            <a:ext cx="3874135" cy="44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2600">
                <a:solidFill>
                  <a:srgbClr val="1D5AAC"/>
                </a:solidFill>
                <a:latin typeface="+mj-lt"/>
                <a:ea typeface="+mj-ea"/>
                <a:cs typeface="+mj-cs"/>
              </a:defRPr>
            </a:lvl1pPr>
            <a:lvl2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5pPr>
            <a:lvl6pPr marL="4572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6pPr>
            <a:lvl7pPr marL="9144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7pPr>
            <a:lvl8pPr marL="13716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8pPr>
            <a:lvl9pPr marL="18288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9pPr>
          </a:lstStyle>
          <a:p>
            <a:pPr algn="l" eaLnBrk="1" hangingPunct="1"/>
            <a:r>
              <a:rPr lang="zh-CN" altLang="en-US" sz="2800" b="1" kern="0" dirty="0" smtClean="0">
                <a:solidFill>
                  <a:srgbClr val="1B539D"/>
                </a:solidFill>
                <a:latin typeface="微软雅黑" panose="020B0503020204020204" pitchFamily="34" charset="-122"/>
                <a:ea typeface="微软雅黑" panose="020B0503020204020204" pitchFamily="34" charset="-122"/>
              </a:rPr>
              <a:t>二、在研平台进展规划</a:t>
            </a:r>
            <a:endParaRPr lang="zh-CN" altLang="en-US" sz="2800" b="1" kern="0" dirty="0" smtClean="0">
              <a:solidFill>
                <a:srgbClr val="1B539D"/>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179705" y="627380"/>
            <a:ext cx="4032250" cy="0"/>
          </a:xfrm>
          <a:prstGeom prst="line">
            <a:avLst/>
          </a:prstGeom>
        </p:spPr>
        <p:style>
          <a:lnRef idx="1">
            <a:schemeClr val="accent4"/>
          </a:lnRef>
          <a:fillRef idx="0">
            <a:schemeClr val="accent4"/>
          </a:fillRef>
          <a:effectRef idx="0">
            <a:schemeClr val="accent4"/>
          </a:effectRef>
          <a:fontRef idx="minor">
            <a:schemeClr val="tx1"/>
          </a:fontRef>
        </p:style>
      </p:cxnSp>
      <p:pic>
        <p:nvPicPr>
          <p:cNvPr id="3" name="图片 2"/>
          <p:cNvPicPr>
            <a:picLocks noChangeAspect="1"/>
          </p:cNvPicPr>
          <p:nvPr/>
        </p:nvPicPr>
        <p:blipFill>
          <a:blip r:embed="rId1"/>
          <a:stretch>
            <a:fillRect/>
          </a:stretch>
        </p:blipFill>
        <p:spPr>
          <a:xfrm>
            <a:off x="5080" y="704850"/>
            <a:ext cx="9133205" cy="3733165"/>
          </a:xfrm>
          <a:prstGeom prst="rect">
            <a:avLst/>
          </a:prstGeom>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bwMode="auto">
          <a:xfrm>
            <a:off x="314960" y="123190"/>
            <a:ext cx="3874135" cy="44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2600">
                <a:solidFill>
                  <a:srgbClr val="1D5AAC"/>
                </a:solidFill>
                <a:latin typeface="+mj-lt"/>
                <a:ea typeface="+mj-ea"/>
                <a:cs typeface="+mj-cs"/>
              </a:defRPr>
            </a:lvl1pPr>
            <a:lvl2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5pPr>
            <a:lvl6pPr marL="4572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6pPr>
            <a:lvl7pPr marL="9144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7pPr>
            <a:lvl8pPr marL="13716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8pPr>
            <a:lvl9pPr marL="18288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9pPr>
          </a:lstStyle>
          <a:p>
            <a:pPr algn="l" eaLnBrk="1" hangingPunct="1"/>
            <a:r>
              <a:rPr lang="zh-CN" altLang="en-US" sz="2800" b="1" kern="0" dirty="0" smtClean="0">
                <a:solidFill>
                  <a:srgbClr val="1B539D"/>
                </a:solidFill>
                <a:latin typeface="微软雅黑" panose="020B0503020204020204" pitchFamily="34" charset="-122"/>
                <a:ea typeface="微软雅黑" panose="020B0503020204020204" pitchFamily="34" charset="-122"/>
              </a:rPr>
              <a:t>二、在研平台进展规划</a:t>
            </a:r>
            <a:endParaRPr lang="zh-CN" altLang="en-US" sz="2800" b="1" kern="0" dirty="0" smtClean="0">
              <a:solidFill>
                <a:srgbClr val="1B539D"/>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179705" y="627380"/>
            <a:ext cx="4032250" cy="0"/>
          </a:xfrm>
          <a:prstGeom prst="line">
            <a:avLst/>
          </a:prstGeom>
        </p:spPr>
        <p:style>
          <a:lnRef idx="1">
            <a:schemeClr val="accent4"/>
          </a:lnRef>
          <a:fillRef idx="0">
            <a:schemeClr val="accent4"/>
          </a:fillRef>
          <a:effectRef idx="0">
            <a:schemeClr val="accent4"/>
          </a:effectRef>
          <a:fontRef idx="minor">
            <a:schemeClr val="tx1"/>
          </a:fontRef>
        </p:style>
      </p:cxnSp>
      <p:pic>
        <p:nvPicPr>
          <p:cNvPr id="2" name="图片 1" descr="90)(D[LLD3}NKE`FH%TVQ{U"/>
          <p:cNvPicPr>
            <a:picLocks noChangeAspect="1"/>
          </p:cNvPicPr>
          <p:nvPr/>
        </p:nvPicPr>
        <p:blipFill>
          <a:blip r:embed="rId1"/>
          <a:stretch>
            <a:fillRect/>
          </a:stretch>
        </p:blipFill>
        <p:spPr>
          <a:xfrm>
            <a:off x="-3810" y="819150"/>
            <a:ext cx="9152255" cy="3504565"/>
          </a:xfrm>
          <a:prstGeom prst="rect">
            <a:avLst/>
          </a:prstGeom>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MH_SubTitle_6"/>
          <p:cNvSpPr/>
          <p:nvPr/>
        </p:nvSpPr>
        <p:spPr>
          <a:xfrm>
            <a:off x="683260" y="987425"/>
            <a:ext cx="1684655" cy="743585"/>
          </a:xfrm>
          <a:prstGeom prst="roundRect">
            <a:avLst/>
          </a:prstGeom>
          <a:solidFill>
            <a:schemeClr val="accent5">
              <a:lumMod val="60000"/>
              <a:lumOff val="40000"/>
            </a:schemeClr>
          </a:solidFill>
          <a:ln w="25400" cap="flat" cmpd="sng" algn="ctr">
            <a:noFill/>
            <a:prstDash val="solid"/>
          </a:ln>
          <a:effectLst/>
        </p:spPr>
        <p:txBody>
          <a:bodyPr lIns="72000" tIns="468000" rIns="72000" bIns="0" anchor="ctr"/>
          <a:p>
            <a:pPr algn="ctr">
              <a:lnSpc>
                <a:spcPct val="130000"/>
              </a:lnSpc>
              <a:defRPr/>
            </a:pPr>
            <a:r>
              <a:rPr lang="zh-CN" altLang="en-US" b="1" kern="0" dirty="0" smtClean="0">
                <a:solidFill>
                  <a:srgbClr val="002060"/>
                </a:solidFill>
                <a:latin typeface="幼圆" panose="02010509060101010101" pitchFamily="49" charset="-122"/>
                <a:ea typeface="幼圆" panose="02010509060101010101" pitchFamily="49" charset="-122"/>
              </a:rPr>
              <a:t>个人空间</a:t>
            </a:r>
            <a:endParaRPr lang="zh-CN" altLang="en-US" b="1" kern="0" dirty="0" smtClean="0">
              <a:solidFill>
                <a:srgbClr val="002060"/>
              </a:solidFill>
              <a:latin typeface="幼圆" panose="02010509060101010101" pitchFamily="49" charset="-122"/>
              <a:ea typeface="幼圆" panose="02010509060101010101" pitchFamily="49" charset="-122"/>
            </a:endParaRPr>
          </a:p>
          <a:p>
            <a:pPr algn="ctr">
              <a:lnSpc>
                <a:spcPct val="130000"/>
              </a:lnSpc>
              <a:defRPr/>
            </a:pPr>
            <a:endParaRPr lang="en-US" altLang="zh-CN" sz="1200" b="1" kern="0" dirty="0">
              <a:solidFill>
                <a:srgbClr val="7030A0"/>
              </a:solidFill>
              <a:latin typeface="幼圆" panose="02010509060101010101" pitchFamily="49" charset="-122"/>
              <a:ea typeface="幼圆" panose="02010509060101010101" pitchFamily="49" charset="-122"/>
            </a:endParaRPr>
          </a:p>
        </p:txBody>
      </p:sp>
      <p:sp>
        <p:nvSpPr>
          <p:cNvPr id="36" name="MH_Other_4"/>
          <p:cNvSpPr/>
          <p:nvPr/>
        </p:nvSpPr>
        <p:spPr>
          <a:xfrm>
            <a:off x="1079559" y="987418"/>
            <a:ext cx="941388" cy="297164"/>
          </a:xfrm>
          <a:prstGeom prst="round2SameRect">
            <a:avLst>
              <a:gd name="adj1" fmla="val 0"/>
              <a:gd name="adj2" fmla="val 37099"/>
            </a:avLst>
          </a:prstGeom>
          <a:solidFill>
            <a:schemeClr val="accent5">
              <a:lumMod val="75000"/>
            </a:schemeClr>
          </a:solidFill>
          <a:ln w="25400" cap="flat" cmpd="sng" algn="ctr">
            <a:noFill/>
            <a:prstDash val="solid"/>
          </a:ln>
          <a:effectLst/>
        </p:spPr>
        <p:txBody>
          <a:bodyPr anchor="ctr"/>
          <a:p>
            <a:pPr algn="ctr" eaLnBrk="1" fontAlgn="auto" hangingPunct="1">
              <a:spcBef>
                <a:spcPts val="0"/>
              </a:spcBef>
              <a:spcAft>
                <a:spcPts val="0"/>
              </a:spcAft>
              <a:defRPr/>
            </a:pPr>
            <a:r>
              <a:rPr lang="en-US" sz="3200" kern="0" dirty="0" smtClean="0">
                <a:ln w="18415" cmpd="sng">
                  <a:noFill/>
                  <a:prstDash val="solid"/>
                </a:ln>
                <a:solidFill>
                  <a:srgbClr val="FFFFFF"/>
                </a:solidFill>
                <a:latin typeface="Arial Rounded MT Bold" pitchFamily="34" charset="0"/>
                <a:ea typeface="微软雅黑" panose="020B0503020204020204" pitchFamily="34" charset="-122"/>
                <a:cs typeface="Times New Roman" panose="02020603050405020304" pitchFamily="18" charset="0"/>
              </a:rPr>
              <a:t>03</a:t>
            </a:r>
            <a:endParaRPr lang="en-US" sz="3200" kern="0" dirty="0">
              <a:ln w="18415" cmpd="sng">
                <a:noFill/>
                <a:prstDash val="solid"/>
              </a:ln>
              <a:solidFill>
                <a:srgbClr val="FFFFFF"/>
              </a:solidFill>
              <a:latin typeface="Arial Rounded MT Bold" pitchFamily="34" charset="0"/>
              <a:ea typeface="微软雅黑" panose="020B0503020204020204" pitchFamily="34" charset="-122"/>
              <a:cs typeface="Times New Roman" panose="02020603050405020304" pitchFamily="18" charset="0"/>
            </a:endParaRPr>
          </a:p>
        </p:txBody>
      </p:sp>
      <p:sp>
        <p:nvSpPr>
          <p:cNvPr id="30" name="AutoShape 4"/>
          <p:cNvSpPr>
            <a:spLocks noChangeArrowheads="1"/>
          </p:cNvSpPr>
          <p:nvPr/>
        </p:nvSpPr>
        <p:spPr bwMode="gray">
          <a:xfrm>
            <a:off x="578485" y="1957070"/>
            <a:ext cx="8115935" cy="2687955"/>
          </a:xfrm>
          <a:prstGeom prst="roundRect">
            <a:avLst>
              <a:gd name="adj" fmla="val 16667"/>
            </a:avLst>
          </a:prstGeom>
          <a:noFill/>
          <a:ln w="38100">
            <a:solidFill>
              <a:schemeClr val="accent5">
                <a:lumMod val="60000"/>
                <a:lumOff val="40000"/>
              </a:schemeClr>
            </a:solidFill>
            <a:round/>
          </a:ln>
          <a:extLst>
            <a:ext uri="{909E8E84-426E-40DD-AFC4-6F175D3DCCD1}">
              <a14:hiddenFill xmlns:a14="http://schemas.microsoft.com/office/drawing/2010/main">
                <a:solidFill>
                  <a:schemeClr val="accent5">
                    <a:lumMod val="60000"/>
                    <a:lumOff val="40000"/>
                  </a:schemeClr>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dirty="0" smtClean="0">
                <a:solidFill>
                  <a:srgbClr val="1B539D"/>
                </a:solidFill>
                <a:latin typeface="微软雅黑" panose="020B0503020204020204" pitchFamily="34" charset="-122"/>
                <a:ea typeface="微软雅黑" panose="020B0503020204020204" pitchFamily="34" charset="-122"/>
              </a:rPr>
              <a:t>        </a:t>
            </a:r>
            <a:endParaRPr lang="en-US" altLang="zh-CN" b="1" dirty="0" smtClean="0">
              <a:solidFill>
                <a:srgbClr val="1B539D"/>
              </a:solidFill>
              <a:latin typeface="微软雅黑" panose="020B0503020204020204" pitchFamily="34" charset="-122"/>
              <a:ea typeface="微软雅黑" panose="020B0503020204020204" pitchFamily="34" charset="-122"/>
            </a:endParaRPr>
          </a:p>
          <a:p>
            <a:pPr algn="ctr" eaLnBrk="1" hangingPunct="1"/>
            <a:r>
              <a:rPr lang="en-US" altLang="zh-CN" sz="1400" b="1" dirty="0">
                <a:solidFill>
                  <a:srgbClr val="1B539D"/>
                </a:solidFill>
                <a:latin typeface="微软雅黑" panose="020B0503020204020204" pitchFamily="34" charset="-122"/>
                <a:ea typeface="微软雅黑" panose="020B0503020204020204" pitchFamily="34" charset="-122"/>
              </a:rPr>
              <a:t> </a:t>
            </a:r>
            <a:r>
              <a:rPr lang="en-US" altLang="zh-CN" sz="1400" b="1" dirty="0" smtClean="0">
                <a:solidFill>
                  <a:srgbClr val="1B539D"/>
                </a:solidFill>
                <a:latin typeface="微软雅黑" panose="020B0503020204020204" pitchFamily="34" charset="-122"/>
                <a:ea typeface="微软雅黑" panose="020B0503020204020204" pitchFamily="34" charset="-122"/>
              </a:rPr>
              <a:t>              </a:t>
            </a:r>
            <a:endParaRPr lang="zh-CN" altLang="en-US" sz="700" b="1" dirty="0">
              <a:solidFill>
                <a:schemeClr val="accent6">
                  <a:lumMod val="50000"/>
                </a:schemeClr>
              </a:solidFill>
              <a:latin typeface="微软雅黑" panose="020B0503020204020204" pitchFamily="34" charset="-122"/>
              <a:ea typeface="微软雅黑" panose="020B0503020204020204" pitchFamily="34" charset="-122"/>
            </a:endParaRPr>
          </a:p>
        </p:txBody>
      </p:sp>
      <p:sp>
        <p:nvSpPr>
          <p:cNvPr id="32" name="矩形 31"/>
          <p:cNvSpPr/>
          <p:nvPr/>
        </p:nvSpPr>
        <p:spPr>
          <a:xfrm>
            <a:off x="683895" y="1989455"/>
            <a:ext cx="8010525" cy="2941320"/>
          </a:xfrm>
          <a:prstGeom prst="rect">
            <a:avLst/>
          </a:prstGeom>
          <a:ln>
            <a:noFill/>
          </a:ln>
        </p:spPr>
        <p:txBody>
          <a:bodyPr wrap="square">
            <a:spAutoFit/>
          </a:bodyPr>
          <a:lstStyle/>
          <a:p>
            <a:pPr marL="342900" indent="-342900">
              <a:lnSpc>
                <a:spcPct val="130000"/>
              </a:lnSpc>
              <a:spcBef>
                <a:spcPts val="0"/>
              </a:spcBef>
              <a:spcAft>
                <a:spcPts val="0"/>
              </a:spcAft>
              <a:buFont typeface="+mj-ea"/>
              <a:buAutoNum type="circleNumDbPlain"/>
            </a:pPr>
            <a:r>
              <a:rPr lang="zh-CN" altLang="en-US" b="1" kern="0" dirty="0" smtClean="0">
                <a:solidFill>
                  <a:srgbClr val="002060"/>
                </a:solidFill>
                <a:latin typeface="幼圆" panose="02010509060101010101" pitchFamily="49" charset="-122"/>
                <a:ea typeface="幼圆" panose="02010509060101010101" pitchFamily="49" charset="-122"/>
                <a:sym typeface="+mn-ea"/>
              </a:rPr>
              <a:t>建立每个个人的终身帐号，具备检索历史、定制、帐号等管理功能。</a:t>
            </a:r>
            <a:endParaRPr lang="zh-CN" altLang="en-US" b="1" kern="0" dirty="0" smtClean="0">
              <a:solidFill>
                <a:srgbClr val="002060"/>
              </a:solidFill>
              <a:latin typeface="幼圆" panose="02010509060101010101" pitchFamily="49" charset="-122"/>
              <a:ea typeface="幼圆" panose="02010509060101010101" pitchFamily="49" charset="-122"/>
              <a:sym typeface="+mn-ea"/>
            </a:endParaRPr>
          </a:p>
          <a:p>
            <a:pPr marL="800100" lvl="1" indent="-342900">
              <a:lnSpc>
                <a:spcPct val="130000"/>
              </a:lnSpc>
              <a:spcBef>
                <a:spcPts val="0"/>
              </a:spcBef>
              <a:spcAft>
                <a:spcPts val="0"/>
              </a:spcAft>
              <a:buFont typeface="+mj-lt"/>
              <a:buAutoNum type="alphaLcParenR"/>
            </a:pPr>
            <a:r>
              <a:rPr lang="zh-CN" altLang="en-US" b="1" kern="0" dirty="0" smtClean="0">
                <a:solidFill>
                  <a:srgbClr val="002060"/>
                </a:solidFill>
                <a:latin typeface="幼圆" panose="02010509060101010101" pitchFamily="49" charset="-122"/>
                <a:ea typeface="幼圆" panose="02010509060101010101" pitchFamily="49" charset="-122"/>
                <a:sym typeface="+mn-ea"/>
              </a:rPr>
              <a:t>收藏夹：论文、出版来源；</a:t>
            </a:r>
            <a:endParaRPr lang="zh-CN" altLang="en-US" b="1" kern="0" dirty="0" smtClean="0">
              <a:solidFill>
                <a:srgbClr val="002060"/>
              </a:solidFill>
              <a:latin typeface="幼圆" panose="02010509060101010101" pitchFamily="49" charset="-122"/>
              <a:ea typeface="幼圆" panose="02010509060101010101" pitchFamily="49" charset="-122"/>
              <a:sym typeface="+mn-ea"/>
            </a:endParaRPr>
          </a:p>
          <a:p>
            <a:pPr marL="800100" lvl="1" indent="-342900">
              <a:lnSpc>
                <a:spcPct val="130000"/>
              </a:lnSpc>
              <a:spcBef>
                <a:spcPts val="0"/>
              </a:spcBef>
              <a:spcAft>
                <a:spcPts val="0"/>
              </a:spcAft>
              <a:buFont typeface="+mj-ea"/>
              <a:buAutoNum type="alphaLcParenR"/>
            </a:pPr>
            <a:r>
              <a:rPr lang="zh-CN" altLang="en-US" b="1" kern="0" dirty="0" smtClean="0">
                <a:solidFill>
                  <a:srgbClr val="002060"/>
                </a:solidFill>
                <a:latin typeface="幼圆" panose="02010509060101010101" pitchFamily="49" charset="-122"/>
                <a:ea typeface="幼圆" panose="02010509060101010101" pitchFamily="49" charset="-122"/>
                <a:sym typeface="+mn-ea"/>
              </a:rPr>
              <a:t>历史记录：检索历史、下载历史、浏览历史；</a:t>
            </a:r>
            <a:endParaRPr lang="zh-CN" altLang="en-US" b="1" kern="0" dirty="0" smtClean="0">
              <a:solidFill>
                <a:srgbClr val="002060"/>
              </a:solidFill>
              <a:latin typeface="幼圆" panose="02010509060101010101" pitchFamily="49" charset="-122"/>
              <a:ea typeface="幼圆" panose="02010509060101010101" pitchFamily="49" charset="-122"/>
              <a:sym typeface="+mn-ea"/>
            </a:endParaRPr>
          </a:p>
          <a:p>
            <a:pPr marL="800100" lvl="1" indent="-342900">
              <a:lnSpc>
                <a:spcPct val="130000"/>
              </a:lnSpc>
              <a:spcBef>
                <a:spcPts val="0"/>
              </a:spcBef>
              <a:spcAft>
                <a:spcPts val="0"/>
              </a:spcAft>
              <a:buFont typeface="+mj-ea"/>
              <a:buAutoNum type="alphaLcParenR"/>
            </a:pPr>
            <a:r>
              <a:rPr lang="zh-CN" altLang="en-US" b="1" kern="0" dirty="0" smtClean="0">
                <a:solidFill>
                  <a:srgbClr val="002060"/>
                </a:solidFill>
                <a:latin typeface="幼圆" panose="02010509060101010101" pitchFamily="49" charset="-122"/>
                <a:ea typeface="幼圆" panose="02010509060101010101" pitchFamily="49" charset="-122"/>
                <a:sym typeface="+mn-ea"/>
              </a:rPr>
              <a:t>定制检索式；</a:t>
            </a:r>
            <a:endParaRPr lang="zh-CN" altLang="en-US" b="1" kern="0" dirty="0" smtClean="0">
              <a:solidFill>
                <a:srgbClr val="002060"/>
              </a:solidFill>
              <a:latin typeface="幼圆" panose="02010509060101010101" pitchFamily="49" charset="-122"/>
              <a:ea typeface="幼圆" panose="02010509060101010101" pitchFamily="49" charset="-122"/>
              <a:sym typeface="+mn-ea"/>
            </a:endParaRPr>
          </a:p>
          <a:p>
            <a:pPr marL="800100" lvl="1" indent="-342900">
              <a:lnSpc>
                <a:spcPct val="130000"/>
              </a:lnSpc>
              <a:spcBef>
                <a:spcPts val="0"/>
              </a:spcBef>
              <a:spcAft>
                <a:spcPts val="0"/>
              </a:spcAft>
              <a:buFont typeface="+mj-ea"/>
              <a:buAutoNum type="alphaLcParenR"/>
            </a:pPr>
            <a:r>
              <a:rPr lang="zh-CN" altLang="en-US" b="1" kern="0" dirty="0" smtClean="0">
                <a:solidFill>
                  <a:srgbClr val="002060"/>
                </a:solidFill>
                <a:latin typeface="幼圆" panose="02010509060101010101" pitchFamily="49" charset="-122"/>
                <a:ea typeface="幼圆" panose="02010509060101010101" pitchFamily="49" charset="-122"/>
                <a:sym typeface="+mn-ea"/>
              </a:rPr>
              <a:t>引文跟踪；</a:t>
            </a:r>
            <a:endParaRPr lang="zh-CN" altLang="en-US" b="1" kern="0" dirty="0" smtClean="0">
              <a:solidFill>
                <a:srgbClr val="002060"/>
              </a:solidFill>
              <a:latin typeface="幼圆" panose="02010509060101010101" pitchFamily="49" charset="-122"/>
              <a:ea typeface="幼圆" panose="02010509060101010101" pitchFamily="49" charset="-122"/>
              <a:sym typeface="+mn-ea"/>
            </a:endParaRPr>
          </a:p>
          <a:p>
            <a:pPr marL="800100" lvl="1" indent="-342900">
              <a:lnSpc>
                <a:spcPct val="130000"/>
              </a:lnSpc>
              <a:spcBef>
                <a:spcPts val="0"/>
              </a:spcBef>
              <a:spcAft>
                <a:spcPts val="0"/>
              </a:spcAft>
              <a:buFont typeface="+mj-ea"/>
              <a:buAutoNum type="alphaLcParenR"/>
            </a:pPr>
            <a:r>
              <a:rPr lang="zh-CN" altLang="en-US" b="1" kern="0" dirty="0" smtClean="0">
                <a:solidFill>
                  <a:srgbClr val="002060"/>
                </a:solidFill>
                <a:latin typeface="幼圆" panose="02010509060101010101" pitchFamily="49" charset="-122"/>
                <a:ea typeface="幼圆" panose="02010509060101010101" pitchFamily="49" charset="-122"/>
                <a:sym typeface="+mn-ea"/>
              </a:rPr>
              <a:t>我的成果；</a:t>
            </a:r>
            <a:endParaRPr lang="zh-CN" altLang="en-US" b="1" kern="0" dirty="0" smtClean="0">
              <a:solidFill>
                <a:srgbClr val="002060"/>
              </a:solidFill>
              <a:latin typeface="幼圆" panose="02010509060101010101" pitchFamily="49" charset="-122"/>
              <a:ea typeface="幼圆" panose="02010509060101010101" pitchFamily="49" charset="-122"/>
              <a:sym typeface="+mn-ea"/>
            </a:endParaRPr>
          </a:p>
          <a:p>
            <a:pPr marL="800100" lvl="1" indent="-342900">
              <a:lnSpc>
                <a:spcPct val="130000"/>
              </a:lnSpc>
              <a:spcBef>
                <a:spcPts val="0"/>
              </a:spcBef>
              <a:spcAft>
                <a:spcPts val="0"/>
              </a:spcAft>
              <a:buFont typeface="+mj-ea"/>
              <a:buAutoNum type="alphaLcParenR"/>
            </a:pPr>
            <a:r>
              <a:rPr lang="zh-CN" altLang="en-US" b="1" kern="0" dirty="0" smtClean="0">
                <a:solidFill>
                  <a:srgbClr val="002060"/>
                </a:solidFill>
                <a:latin typeface="幼圆" panose="02010509060101010101" pitchFamily="49" charset="-122"/>
                <a:ea typeface="幼圆" panose="02010509060101010101" pitchFamily="49" charset="-122"/>
                <a:sym typeface="+mn-ea"/>
              </a:rPr>
              <a:t>我的云端。</a:t>
            </a:r>
            <a:endParaRPr lang="zh-CN" altLang="en-US" b="1" kern="0" dirty="0" smtClean="0">
              <a:solidFill>
                <a:srgbClr val="002060"/>
              </a:solidFill>
              <a:latin typeface="幼圆" panose="02010509060101010101" pitchFamily="49" charset="-122"/>
              <a:ea typeface="幼圆" panose="02010509060101010101" pitchFamily="49" charset="-122"/>
              <a:sym typeface="+mn-ea"/>
            </a:endParaRPr>
          </a:p>
          <a:p>
            <a:pPr marL="285750" indent="-285750">
              <a:lnSpc>
                <a:spcPct val="130000"/>
              </a:lnSpc>
              <a:spcBef>
                <a:spcPts val="0"/>
              </a:spcBef>
              <a:spcAft>
                <a:spcPts val="0"/>
              </a:spcAft>
              <a:buFont typeface="Wingdings" panose="05000000000000000000" charset="0"/>
              <a:buChar char="ü"/>
            </a:pPr>
            <a:endParaRPr lang="zh-CN" altLang="en-US" b="1" kern="0" dirty="0" smtClean="0">
              <a:solidFill>
                <a:srgbClr val="002060"/>
              </a:solidFill>
              <a:latin typeface="幼圆" panose="02010509060101010101" pitchFamily="49" charset="-122"/>
              <a:ea typeface="幼圆" panose="02010509060101010101" pitchFamily="49" charset="-122"/>
            </a:endParaRPr>
          </a:p>
        </p:txBody>
      </p:sp>
      <p:sp>
        <p:nvSpPr>
          <p:cNvPr id="2" name="标题 1"/>
          <p:cNvSpPr txBox="1"/>
          <p:nvPr/>
        </p:nvSpPr>
        <p:spPr bwMode="auto">
          <a:xfrm>
            <a:off x="314960" y="123190"/>
            <a:ext cx="3874135" cy="44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2600">
                <a:solidFill>
                  <a:srgbClr val="1D5AAC"/>
                </a:solidFill>
                <a:latin typeface="+mj-lt"/>
                <a:ea typeface="+mj-ea"/>
                <a:cs typeface="+mj-cs"/>
              </a:defRPr>
            </a:lvl1pPr>
            <a:lvl2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5pPr>
            <a:lvl6pPr marL="4572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6pPr>
            <a:lvl7pPr marL="9144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7pPr>
            <a:lvl8pPr marL="13716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8pPr>
            <a:lvl9pPr marL="18288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9pPr>
          </a:lstStyle>
          <a:p>
            <a:pPr algn="l" eaLnBrk="1" hangingPunct="1"/>
            <a:r>
              <a:rPr lang="zh-CN" altLang="en-US" sz="2800" b="1" kern="0" dirty="0" smtClean="0">
                <a:solidFill>
                  <a:srgbClr val="1B539D"/>
                </a:solidFill>
                <a:latin typeface="微软雅黑" panose="020B0503020204020204" pitchFamily="34" charset="-122"/>
                <a:ea typeface="微软雅黑" panose="020B0503020204020204" pitchFamily="34" charset="-122"/>
              </a:rPr>
              <a:t>二、在研平台进展规划</a:t>
            </a:r>
            <a:endParaRPr lang="zh-CN" altLang="en-US" sz="2800" b="1" kern="0" dirty="0" smtClean="0">
              <a:solidFill>
                <a:srgbClr val="1B539D"/>
              </a:solidFill>
              <a:latin typeface="微软雅黑" panose="020B0503020204020204" pitchFamily="34" charset="-122"/>
              <a:ea typeface="微软雅黑" panose="020B0503020204020204" pitchFamily="34" charset="-122"/>
            </a:endParaRPr>
          </a:p>
        </p:txBody>
      </p:sp>
      <p:cxnSp>
        <p:nvCxnSpPr>
          <p:cNvPr id="3" name="直接连接符 2"/>
          <p:cNvCxnSpPr/>
          <p:nvPr/>
        </p:nvCxnSpPr>
        <p:spPr>
          <a:xfrm>
            <a:off x="179705" y="627380"/>
            <a:ext cx="4032250" cy="0"/>
          </a:xfrm>
          <a:prstGeom prst="line">
            <a:avLst/>
          </a:prstGeom>
        </p:spPr>
        <p:style>
          <a:lnRef idx="1">
            <a:schemeClr val="accent4"/>
          </a:lnRef>
          <a:fillRef idx="0">
            <a:schemeClr val="accent4"/>
          </a:fillRef>
          <a:effectRef idx="0">
            <a:schemeClr val="accent4"/>
          </a:effectRef>
          <a:fontRef idx="minor">
            <a:schemeClr val="tx1"/>
          </a:fontRef>
        </p:style>
      </p:cxn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bwMode="auto">
          <a:xfrm>
            <a:off x="314960" y="123190"/>
            <a:ext cx="3874135" cy="44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2600">
                <a:solidFill>
                  <a:srgbClr val="1D5AAC"/>
                </a:solidFill>
                <a:latin typeface="+mj-lt"/>
                <a:ea typeface="+mj-ea"/>
                <a:cs typeface="+mj-cs"/>
              </a:defRPr>
            </a:lvl1pPr>
            <a:lvl2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5pPr>
            <a:lvl6pPr marL="4572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6pPr>
            <a:lvl7pPr marL="9144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7pPr>
            <a:lvl8pPr marL="13716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8pPr>
            <a:lvl9pPr marL="18288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9pPr>
          </a:lstStyle>
          <a:p>
            <a:pPr algn="l" eaLnBrk="1" hangingPunct="1"/>
            <a:r>
              <a:rPr lang="zh-CN" altLang="en-US" sz="2800" b="1" kern="0" dirty="0" smtClean="0">
                <a:solidFill>
                  <a:srgbClr val="1B539D"/>
                </a:solidFill>
                <a:latin typeface="微软雅黑" panose="020B0503020204020204" pitchFamily="34" charset="-122"/>
                <a:ea typeface="微软雅黑" panose="020B0503020204020204" pitchFamily="34" charset="-122"/>
              </a:rPr>
              <a:t>二、在研平台进展规划</a:t>
            </a:r>
            <a:endParaRPr lang="zh-CN" altLang="en-US" sz="2800" b="1" kern="0" dirty="0" smtClean="0">
              <a:solidFill>
                <a:srgbClr val="1B539D"/>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179705" y="627380"/>
            <a:ext cx="4032250" cy="0"/>
          </a:xfrm>
          <a:prstGeom prst="line">
            <a:avLst/>
          </a:prstGeom>
        </p:spPr>
        <p:style>
          <a:lnRef idx="1">
            <a:schemeClr val="accent4"/>
          </a:lnRef>
          <a:fillRef idx="0">
            <a:schemeClr val="accent4"/>
          </a:fillRef>
          <a:effectRef idx="0">
            <a:schemeClr val="accent4"/>
          </a:effectRef>
          <a:fontRef idx="minor">
            <a:schemeClr val="tx1"/>
          </a:fontRef>
        </p:style>
      </p:cxnSp>
      <p:pic>
        <p:nvPicPr>
          <p:cNvPr id="2" name="图片 1"/>
          <p:cNvPicPr>
            <a:picLocks noChangeAspect="1"/>
          </p:cNvPicPr>
          <p:nvPr/>
        </p:nvPicPr>
        <p:blipFill>
          <a:blip r:embed="rId1"/>
          <a:stretch>
            <a:fillRect/>
          </a:stretch>
        </p:blipFill>
        <p:spPr>
          <a:xfrm>
            <a:off x="65405" y="627380"/>
            <a:ext cx="9013190" cy="4316730"/>
          </a:xfrm>
          <a:prstGeom prst="rect">
            <a:avLst/>
          </a:prstGeom>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MH_SubTitle_6"/>
          <p:cNvSpPr/>
          <p:nvPr/>
        </p:nvSpPr>
        <p:spPr>
          <a:xfrm>
            <a:off x="683260" y="987425"/>
            <a:ext cx="1684655" cy="743585"/>
          </a:xfrm>
          <a:prstGeom prst="roundRect">
            <a:avLst/>
          </a:prstGeom>
          <a:solidFill>
            <a:schemeClr val="accent3">
              <a:lumMod val="60000"/>
              <a:lumOff val="40000"/>
            </a:schemeClr>
          </a:solidFill>
          <a:ln w="25400" cap="flat" cmpd="sng" algn="ctr">
            <a:noFill/>
            <a:prstDash val="solid"/>
          </a:ln>
          <a:effectLst/>
        </p:spPr>
        <p:txBody>
          <a:bodyPr lIns="72000" tIns="468000" rIns="72000" bIns="0" anchor="ctr"/>
          <a:p>
            <a:pPr algn="ctr">
              <a:lnSpc>
                <a:spcPct val="130000"/>
              </a:lnSpc>
              <a:defRPr/>
            </a:pPr>
            <a:r>
              <a:rPr lang="zh-CN" altLang="en-US" b="1" kern="0" dirty="0" smtClean="0">
                <a:solidFill>
                  <a:srgbClr val="002060"/>
                </a:solidFill>
                <a:latin typeface="幼圆" panose="02010509060101010101" pitchFamily="49" charset="-122"/>
                <a:ea typeface="幼圆" panose="02010509060101010101" pitchFamily="49" charset="-122"/>
              </a:rPr>
              <a:t>检索部分</a:t>
            </a:r>
            <a:endParaRPr lang="zh-CN" altLang="en-US" b="1" kern="0" dirty="0" smtClean="0">
              <a:solidFill>
                <a:srgbClr val="002060"/>
              </a:solidFill>
              <a:latin typeface="幼圆" panose="02010509060101010101" pitchFamily="49" charset="-122"/>
              <a:ea typeface="幼圆" panose="02010509060101010101" pitchFamily="49" charset="-122"/>
            </a:endParaRPr>
          </a:p>
          <a:p>
            <a:pPr algn="ctr">
              <a:lnSpc>
                <a:spcPct val="130000"/>
              </a:lnSpc>
              <a:defRPr/>
            </a:pPr>
            <a:endParaRPr lang="en-US" altLang="zh-CN" sz="1200" b="1" kern="0" dirty="0">
              <a:solidFill>
                <a:srgbClr val="7030A0"/>
              </a:solidFill>
              <a:latin typeface="幼圆" panose="02010509060101010101" pitchFamily="49" charset="-122"/>
              <a:ea typeface="幼圆" panose="02010509060101010101" pitchFamily="49" charset="-122"/>
            </a:endParaRPr>
          </a:p>
        </p:txBody>
      </p:sp>
      <p:sp>
        <p:nvSpPr>
          <p:cNvPr id="36" name="MH_Other_4"/>
          <p:cNvSpPr/>
          <p:nvPr/>
        </p:nvSpPr>
        <p:spPr>
          <a:xfrm>
            <a:off x="1079559" y="987418"/>
            <a:ext cx="941388" cy="297164"/>
          </a:xfrm>
          <a:prstGeom prst="round2SameRect">
            <a:avLst>
              <a:gd name="adj1" fmla="val 0"/>
              <a:gd name="adj2" fmla="val 37099"/>
            </a:avLst>
          </a:prstGeom>
          <a:solidFill>
            <a:schemeClr val="accent3">
              <a:lumMod val="75000"/>
            </a:schemeClr>
          </a:solidFill>
          <a:ln w="25400" cap="flat" cmpd="sng" algn="ctr">
            <a:noFill/>
            <a:prstDash val="solid"/>
          </a:ln>
          <a:effectLst/>
        </p:spPr>
        <p:txBody>
          <a:bodyPr anchor="ctr"/>
          <a:p>
            <a:pPr algn="ctr" eaLnBrk="1" fontAlgn="auto" hangingPunct="1">
              <a:spcBef>
                <a:spcPts val="0"/>
              </a:spcBef>
              <a:spcAft>
                <a:spcPts val="0"/>
              </a:spcAft>
              <a:defRPr/>
            </a:pPr>
            <a:r>
              <a:rPr lang="en-US" sz="3200" kern="0" dirty="0" smtClean="0">
                <a:ln w="18415" cmpd="sng">
                  <a:noFill/>
                  <a:prstDash val="solid"/>
                </a:ln>
                <a:solidFill>
                  <a:srgbClr val="FFFFFF"/>
                </a:solidFill>
                <a:latin typeface="Arial Rounded MT Bold" pitchFamily="34" charset="0"/>
                <a:ea typeface="微软雅黑" panose="020B0503020204020204" pitchFamily="34" charset="-122"/>
                <a:cs typeface="Times New Roman" panose="02020603050405020304" pitchFamily="18" charset="0"/>
              </a:rPr>
              <a:t>04</a:t>
            </a:r>
            <a:endParaRPr lang="en-US" sz="3200" kern="0" dirty="0">
              <a:ln w="18415" cmpd="sng">
                <a:noFill/>
                <a:prstDash val="solid"/>
              </a:ln>
              <a:solidFill>
                <a:srgbClr val="FFFFFF"/>
              </a:solidFill>
              <a:latin typeface="Arial Rounded MT Bold" pitchFamily="34" charset="0"/>
              <a:ea typeface="微软雅黑" panose="020B0503020204020204" pitchFamily="34" charset="-122"/>
              <a:cs typeface="Times New Roman" panose="02020603050405020304" pitchFamily="18" charset="0"/>
            </a:endParaRPr>
          </a:p>
        </p:txBody>
      </p:sp>
      <p:sp>
        <p:nvSpPr>
          <p:cNvPr id="30" name="AutoShape 4"/>
          <p:cNvSpPr>
            <a:spLocks noChangeArrowheads="1"/>
          </p:cNvSpPr>
          <p:nvPr/>
        </p:nvSpPr>
        <p:spPr bwMode="gray">
          <a:xfrm>
            <a:off x="578485" y="1957070"/>
            <a:ext cx="8115935" cy="2127885"/>
          </a:xfrm>
          <a:prstGeom prst="roundRect">
            <a:avLst>
              <a:gd name="adj" fmla="val 16667"/>
            </a:avLst>
          </a:prstGeom>
          <a:solidFill>
            <a:srgbClr val="FFFFFF"/>
          </a:solidFill>
          <a:ln w="38100">
            <a:solidFill>
              <a:schemeClr val="accent3">
                <a:lumMod val="60000"/>
                <a:lumOff val="40000"/>
              </a:schemeClr>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dirty="0" smtClean="0">
                <a:solidFill>
                  <a:srgbClr val="1B539D"/>
                </a:solidFill>
                <a:latin typeface="微软雅黑" panose="020B0503020204020204" pitchFamily="34" charset="-122"/>
                <a:ea typeface="微软雅黑" panose="020B0503020204020204" pitchFamily="34" charset="-122"/>
              </a:rPr>
              <a:t>        </a:t>
            </a:r>
            <a:endParaRPr lang="en-US" altLang="zh-CN" b="1" dirty="0" smtClean="0">
              <a:solidFill>
                <a:srgbClr val="1B539D"/>
              </a:solidFill>
              <a:latin typeface="微软雅黑" panose="020B0503020204020204" pitchFamily="34" charset="-122"/>
              <a:ea typeface="微软雅黑" panose="020B0503020204020204" pitchFamily="34" charset="-122"/>
            </a:endParaRPr>
          </a:p>
          <a:p>
            <a:pPr algn="ctr" eaLnBrk="1" hangingPunct="1"/>
            <a:r>
              <a:rPr lang="en-US" altLang="zh-CN" sz="1400" b="1" dirty="0">
                <a:solidFill>
                  <a:srgbClr val="1B539D"/>
                </a:solidFill>
                <a:latin typeface="微软雅黑" panose="020B0503020204020204" pitchFamily="34" charset="-122"/>
                <a:ea typeface="微软雅黑" panose="020B0503020204020204" pitchFamily="34" charset="-122"/>
              </a:rPr>
              <a:t> </a:t>
            </a:r>
            <a:r>
              <a:rPr lang="en-US" altLang="zh-CN" sz="1400" b="1" dirty="0" smtClean="0">
                <a:solidFill>
                  <a:srgbClr val="1B539D"/>
                </a:solidFill>
                <a:latin typeface="微软雅黑" panose="020B0503020204020204" pitchFamily="34" charset="-122"/>
                <a:ea typeface="微软雅黑" panose="020B0503020204020204" pitchFamily="34" charset="-122"/>
              </a:rPr>
              <a:t>              </a:t>
            </a:r>
            <a:endParaRPr lang="zh-CN" altLang="en-US" sz="700" b="1" dirty="0">
              <a:solidFill>
                <a:schemeClr val="accent6">
                  <a:lumMod val="50000"/>
                </a:schemeClr>
              </a:solidFill>
              <a:latin typeface="微软雅黑" panose="020B0503020204020204" pitchFamily="34" charset="-122"/>
              <a:ea typeface="微软雅黑" panose="020B0503020204020204" pitchFamily="34" charset="-122"/>
            </a:endParaRPr>
          </a:p>
        </p:txBody>
      </p:sp>
      <p:sp>
        <p:nvSpPr>
          <p:cNvPr id="32" name="矩形 31"/>
          <p:cNvSpPr/>
          <p:nvPr/>
        </p:nvSpPr>
        <p:spPr>
          <a:xfrm>
            <a:off x="683895" y="2061210"/>
            <a:ext cx="8010525" cy="1407160"/>
          </a:xfrm>
          <a:prstGeom prst="rect">
            <a:avLst/>
          </a:prstGeom>
          <a:ln>
            <a:noFill/>
          </a:ln>
        </p:spPr>
        <p:txBody>
          <a:bodyPr wrap="square">
            <a:spAutoFit/>
          </a:bodyPr>
          <a:lstStyle/>
          <a:p>
            <a:pPr marL="342900" indent="-342900" fontAlgn="auto">
              <a:lnSpc>
                <a:spcPct val="120000"/>
              </a:lnSpc>
              <a:spcBef>
                <a:spcPts val="600"/>
              </a:spcBef>
              <a:buFont typeface="+mj-ea"/>
              <a:buAutoNum type="circleNumDbPlain"/>
            </a:pPr>
            <a:r>
              <a:rPr lang="zh-CN" altLang="en-US" b="1" kern="0" dirty="0" smtClean="0">
                <a:solidFill>
                  <a:schemeClr val="tx2">
                    <a:lumMod val="75000"/>
                  </a:schemeClr>
                </a:solidFill>
                <a:latin typeface="幼圆" panose="02010509060101010101" pitchFamily="49" charset="-122"/>
                <a:ea typeface="幼圆" panose="02010509060101010101" pitchFamily="49" charset="-122"/>
              </a:rPr>
              <a:t>明确整合范围；</a:t>
            </a:r>
            <a:endParaRPr lang="zh-CN" altLang="en-US" b="1" kern="0" dirty="0" smtClean="0">
              <a:solidFill>
                <a:schemeClr val="tx2">
                  <a:lumMod val="75000"/>
                </a:schemeClr>
              </a:solidFill>
              <a:latin typeface="幼圆" panose="02010509060101010101" pitchFamily="49" charset="-122"/>
              <a:ea typeface="幼圆" panose="02010509060101010101" pitchFamily="49" charset="-122"/>
            </a:endParaRPr>
          </a:p>
          <a:p>
            <a:pPr marL="342900" indent="-342900" fontAlgn="auto">
              <a:lnSpc>
                <a:spcPct val="120000"/>
              </a:lnSpc>
              <a:buFont typeface="+mj-ea"/>
              <a:buAutoNum type="circleNumDbPlain"/>
            </a:pPr>
            <a:r>
              <a:rPr lang="zh-CN" altLang="en-US" b="1" kern="0" dirty="0" smtClean="0">
                <a:solidFill>
                  <a:schemeClr val="tx2">
                    <a:lumMod val="75000"/>
                  </a:schemeClr>
                </a:solidFill>
                <a:latin typeface="幼圆" panose="02010509060101010101" pitchFamily="49" charset="-122"/>
                <a:ea typeface="幼圆" panose="02010509060101010101" pitchFamily="49" charset="-122"/>
              </a:rPr>
              <a:t>丰富一框式检索功能，增进交互功能；</a:t>
            </a:r>
            <a:endParaRPr lang="zh-CN" altLang="en-US" b="1" kern="0" dirty="0" smtClean="0">
              <a:solidFill>
                <a:schemeClr val="tx2">
                  <a:lumMod val="75000"/>
                </a:schemeClr>
              </a:solidFill>
              <a:latin typeface="幼圆" panose="02010509060101010101" pitchFamily="49" charset="-122"/>
              <a:ea typeface="幼圆" panose="02010509060101010101" pitchFamily="49" charset="-122"/>
            </a:endParaRPr>
          </a:p>
          <a:p>
            <a:pPr marL="342900" indent="-342900" fontAlgn="auto">
              <a:lnSpc>
                <a:spcPct val="120000"/>
              </a:lnSpc>
              <a:buFont typeface="+mj-ea"/>
              <a:buAutoNum type="circleNumDbPlain"/>
            </a:pPr>
            <a:r>
              <a:rPr lang="zh-CN" altLang="en-US" b="1" kern="0" dirty="0" smtClean="0">
                <a:solidFill>
                  <a:schemeClr val="tx2">
                    <a:lumMod val="75000"/>
                  </a:schemeClr>
                </a:solidFill>
                <a:latin typeface="幼圆" panose="02010509060101010101" pitchFamily="49" charset="-122"/>
                <a:ea typeface="幼圆" panose="02010509060101010101" pitchFamily="49" charset="-122"/>
              </a:rPr>
              <a:t>新增碎片化检索，引导检索，优化结果展示；</a:t>
            </a:r>
            <a:endParaRPr lang="zh-CN" altLang="en-US" b="1" kern="0" dirty="0" smtClean="0">
              <a:solidFill>
                <a:schemeClr val="tx2">
                  <a:lumMod val="75000"/>
                </a:schemeClr>
              </a:solidFill>
              <a:latin typeface="幼圆" panose="02010509060101010101" pitchFamily="49" charset="-122"/>
              <a:ea typeface="幼圆" panose="02010509060101010101" pitchFamily="49" charset="-122"/>
            </a:endParaRPr>
          </a:p>
          <a:p>
            <a:pPr marL="342900" indent="-342900" fontAlgn="auto">
              <a:lnSpc>
                <a:spcPct val="120000"/>
              </a:lnSpc>
              <a:buFont typeface="+mj-ea"/>
              <a:buAutoNum type="circleNumDbPlain"/>
            </a:pPr>
            <a:r>
              <a:rPr lang="zh-CN" altLang="en-US" b="1" kern="0" dirty="0" smtClean="0">
                <a:solidFill>
                  <a:schemeClr val="tx2">
                    <a:lumMod val="75000"/>
                  </a:schemeClr>
                </a:solidFill>
                <a:latin typeface="幼圆" panose="02010509060101010101" pitchFamily="49" charset="-122"/>
                <a:ea typeface="幼圆" panose="02010509060101010101" pitchFamily="49" charset="-122"/>
              </a:rPr>
              <a:t>优化检索结果展示；</a:t>
            </a:r>
            <a:endParaRPr lang="zh-CN" altLang="en-US" b="1" kern="0" dirty="0" smtClean="0">
              <a:solidFill>
                <a:schemeClr val="tx2">
                  <a:lumMod val="75000"/>
                </a:schemeClr>
              </a:solidFill>
              <a:latin typeface="幼圆" panose="02010509060101010101" pitchFamily="49" charset="-122"/>
              <a:ea typeface="幼圆" panose="02010509060101010101" pitchFamily="49" charset="-122"/>
            </a:endParaRPr>
          </a:p>
        </p:txBody>
      </p:sp>
      <p:sp>
        <p:nvSpPr>
          <p:cNvPr id="2" name="标题 1"/>
          <p:cNvSpPr txBox="1"/>
          <p:nvPr/>
        </p:nvSpPr>
        <p:spPr bwMode="auto">
          <a:xfrm>
            <a:off x="314960" y="123190"/>
            <a:ext cx="3874135" cy="44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2600">
                <a:solidFill>
                  <a:srgbClr val="1D5AAC"/>
                </a:solidFill>
                <a:latin typeface="+mj-lt"/>
                <a:ea typeface="+mj-ea"/>
                <a:cs typeface="+mj-cs"/>
              </a:defRPr>
            </a:lvl1pPr>
            <a:lvl2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5pPr>
            <a:lvl6pPr marL="4572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6pPr>
            <a:lvl7pPr marL="9144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7pPr>
            <a:lvl8pPr marL="13716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8pPr>
            <a:lvl9pPr marL="18288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9pPr>
          </a:lstStyle>
          <a:p>
            <a:pPr algn="l" eaLnBrk="1" hangingPunct="1"/>
            <a:r>
              <a:rPr lang="zh-CN" altLang="en-US" sz="2800" b="1" kern="0" dirty="0" smtClean="0">
                <a:solidFill>
                  <a:srgbClr val="1B539D"/>
                </a:solidFill>
                <a:latin typeface="微软雅黑" panose="020B0503020204020204" pitchFamily="34" charset="-122"/>
                <a:ea typeface="微软雅黑" panose="020B0503020204020204" pitchFamily="34" charset="-122"/>
              </a:rPr>
              <a:t>二、在研平台进展规划</a:t>
            </a:r>
            <a:endParaRPr lang="zh-CN" altLang="en-US" sz="2800" b="1" kern="0" dirty="0" smtClean="0">
              <a:solidFill>
                <a:srgbClr val="1B539D"/>
              </a:solidFill>
              <a:latin typeface="微软雅黑" panose="020B0503020204020204" pitchFamily="34" charset="-122"/>
              <a:ea typeface="微软雅黑" panose="020B0503020204020204" pitchFamily="34" charset="-122"/>
            </a:endParaRPr>
          </a:p>
        </p:txBody>
      </p:sp>
      <p:cxnSp>
        <p:nvCxnSpPr>
          <p:cNvPr id="3" name="直接连接符 2"/>
          <p:cNvCxnSpPr/>
          <p:nvPr/>
        </p:nvCxnSpPr>
        <p:spPr>
          <a:xfrm>
            <a:off x="179705" y="627380"/>
            <a:ext cx="4032250" cy="0"/>
          </a:xfrm>
          <a:prstGeom prst="line">
            <a:avLst/>
          </a:prstGeom>
        </p:spPr>
        <p:style>
          <a:lnRef idx="1">
            <a:schemeClr val="accent4"/>
          </a:lnRef>
          <a:fillRef idx="0">
            <a:schemeClr val="accent4"/>
          </a:fillRef>
          <a:effectRef idx="0">
            <a:schemeClr val="accent4"/>
          </a:effectRef>
          <a:fontRef idx="minor">
            <a:schemeClr val="tx1"/>
          </a:fontRef>
        </p:style>
      </p:cxn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MH_SubTitle_6"/>
          <p:cNvSpPr/>
          <p:nvPr/>
        </p:nvSpPr>
        <p:spPr>
          <a:xfrm>
            <a:off x="578485" y="987425"/>
            <a:ext cx="1847850" cy="761365"/>
          </a:xfrm>
          <a:prstGeom prst="roundRect">
            <a:avLst/>
          </a:prstGeom>
          <a:solidFill>
            <a:schemeClr val="accent2">
              <a:lumMod val="60000"/>
              <a:lumOff val="40000"/>
            </a:schemeClr>
          </a:solidFill>
          <a:ln w="25400" cap="flat" cmpd="sng" algn="ctr">
            <a:solidFill>
              <a:schemeClr val="accent2">
                <a:lumMod val="60000"/>
                <a:lumOff val="40000"/>
              </a:schemeClr>
            </a:solidFill>
            <a:prstDash val="solid"/>
          </a:ln>
          <a:effectLst/>
        </p:spPr>
        <p:txBody>
          <a:bodyPr lIns="72000" tIns="468000" rIns="72000" bIns="0" anchor="ctr"/>
          <a:p>
            <a:pPr algn="ctr">
              <a:lnSpc>
                <a:spcPct val="130000"/>
              </a:lnSpc>
              <a:defRPr/>
            </a:pPr>
            <a:r>
              <a:rPr lang="zh-CN" altLang="en-US" b="1" kern="0" dirty="0" smtClean="0">
                <a:solidFill>
                  <a:srgbClr val="002060"/>
                </a:solidFill>
                <a:latin typeface="幼圆" panose="02010509060101010101" pitchFamily="49" charset="-122"/>
                <a:ea typeface="幼圆" panose="02010509060101010101" pitchFamily="49" charset="-122"/>
              </a:rPr>
              <a:t>个性化与可视化</a:t>
            </a:r>
            <a:endParaRPr lang="zh-CN" altLang="en-US" b="1" kern="0" dirty="0" smtClean="0">
              <a:solidFill>
                <a:srgbClr val="002060"/>
              </a:solidFill>
              <a:latin typeface="幼圆" panose="02010509060101010101" pitchFamily="49" charset="-122"/>
              <a:ea typeface="幼圆" panose="02010509060101010101" pitchFamily="49" charset="-122"/>
            </a:endParaRPr>
          </a:p>
          <a:p>
            <a:pPr algn="ctr">
              <a:lnSpc>
                <a:spcPct val="130000"/>
              </a:lnSpc>
              <a:defRPr/>
            </a:pPr>
            <a:endParaRPr lang="en-US" altLang="zh-CN" sz="1200" b="1" kern="0" dirty="0">
              <a:solidFill>
                <a:srgbClr val="7030A0"/>
              </a:solidFill>
              <a:latin typeface="幼圆" panose="02010509060101010101" pitchFamily="49" charset="-122"/>
              <a:ea typeface="幼圆" panose="02010509060101010101" pitchFamily="49" charset="-122"/>
            </a:endParaRPr>
          </a:p>
        </p:txBody>
      </p:sp>
      <p:sp>
        <p:nvSpPr>
          <p:cNvPr id="36" name="MH_Other_4"/>
          <p:cNvSpPr/>
          <p:nvPr/>
        </p:nvSpPr>
        <p:spPr>
          <a:xfrm>
            <a:off x="1007804" y="987418"/>
            <a:ext cx="941388" cy="297164"/>
          </a:xfrm>
          <a:prstGeom prst="round2SameRect">
            <a:avLst>
              <a:gd name="adj1" fmla="val 0"/>
              <a:gd name="adj2" fmla="val 37099"/>
            </a:avLst>
          </a:prstGeom>
          <a:solidFill>
            <a:schemeClr val="accent2">
              <a:lumMod val="75000"/>
            </a:schemeClr>
          </a:solidFill>
          <a:ln w="25400" cap="flat" cmpd="sng" algn="ctr">
            <a:noFill/>
            <a:prstDash val="solid"/>
          </a:ln>
          <a:effectLst/>
        </p:spPr>
        <p:txBody>
          <a:bodyPr anchor="ctr"/>
          <a:p>
            <a:pPr algn="ctr" eaLnBrk="1" fontAlgn="auto" hangingPunct="1">
              <a:spcBef>
                <a:spcPts val="0"/>
              </a:spcBef>
              <a:spcAft>
                <a:spcPts val="0"/>
              </a:spcAft>
              <a:defRPr/>
            </a:pPr>
            <a:r>
              <a:rPr lang="en-US" sz="3200" kern="0" dirty="0" smtClean="0">
                <a:ln w="18415" cmpd="sng">
                  <a:noFill/>
                  <a:prstDash val="solid"/>
                </a:ln>
                <a:solidFill>
                  <a:srgbClr val="FFFFFF"/>
                </a:solidFill>
                <a:latin typeface="Arial Rounded MT Bold" pitchFamily="34" charset="0"/>
                <a:ea typeface="微软雅黑" panose="020B0503020204020204" pitchFamily="34" charset="-122"/>
                <a:cs typeface="Times New Roman" panose="02020603050405020304" pitchFamily="18" charset="0"/>
              </a:rPr>
              <a:t>05</a:t>
            </a:r>
            <a:endParaRPr lang="en-US" sz="3200" kern="0" dirty="0">
              <a:ln w="18415" cmpd="sng">
                <a:noFill/>
                <a:prstDash val="solid"/>
              </a:ln>
              <a:solidFill>
                <a:srgbClr val="FFFFFF"/>
              </a:solidFill>
              <a:latin typeface="Arial Rounded MT Bold" pitchFamily="34" charset="0"/>
              <a:ea typeface="微软雅黑" panose="020B0503020204020204" pitchFamily="34" charset="-122"/>
              <a:cs typeface="Times New Roman" panose="02020603050405020304" pitchFamily="18" charset="0"/>
            </a:endParaRPr>
          </a:p>
        </p:txBody>
      </p:sp>
      <p:sp>
        <p:nvSpPr>
          <p:cNvPr id="30" name="AutoShape 4"/>
          <p:cNvSpPr>
            <a:spLocks noChangeArrowheads="1"/>
          </p:cNvSpPr>
          <p:nvPr/>
        </p:nvSpPr>
        <p:spPr bwMode="gray">
          <a:xfrm>
            <a:off x="578485" y="1957070"/>
            <a:ext cx="8115935" cy="2127885"/>
          </a:xfrm>
          <a:prstGeom prst="roundRect">
            <a:avLst>
              <a:gd name="adj" fmla="val 16667"/>
            </a:avLst>
          </a:prstGeom>
          <a:solidFill>
            <a:srgbClr val="FFFFFF"/>
          </a:solidFill>
          <a:ln w="38100">
            <a:solidFill>
              <a:schemeClr val="accent2">
                <a:lumMod val="60000"/>
                <a:lumOff val="40000"/>
              </a:schemeClr>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dirty="0" smtClean="0">
                <a:solidFill>
                  <a:srgbClr val="1B539D"/>
                </a:solidFill>
                <a:latin typeface="微软雅黑" panose="020B0503020204020204" pitchFamily="34" charset="-122"/>
                <a:ea typeface="微软雅黑" panose="020B0503020204020204" pitchFamily="34" charset="-122"/>
              </a:rPr>
              <a:t>        </a:t>
            </a:r>
            <a:endParaRPr lang="en-US" altLang="zh-CN" b="1" dirty="0" smtClean="0">
              <a:solidFill>
                <a:srgbClr val="1B539D"/>
              </a:solidFill>
              <a:latin typeface="微软雅黑" panose="020B0503020204020204" pitchFamily="34" charset="-122"/>
              <a:ea typeface="微软雅黑" panose="020B0503020204020204" pitchFamily="34" charset="-122"/>
            </a:endParaRPr>
          </a:p>
          <a:p>
            <a:pPr algn="ctr" eaLnBrk="1" hangingPunct="1"/>
            <a:r>
              <a:rPr lang="en-US" altLang="zh-CN" sz="1400" b="1" dirty="0">
                <a:solidFill>
                  <a:srgbClr val="1B539D"/>
                </a:solidFill>
                <a:latin typeface="微软雅黑" panose="020B0503020204020204" pitchFamily="34" charset="-122"/>
                <a:ea typeface="微软雅黑" panose="020B0503020204020204" pitchFamily="34" charset="-122"/>
              </a:rPr>
              <a:t> </a:t>
            </a:r>
            <a:r>
              <a:rPr lang="en-US" altLang="zh-CN" sz="1400" b="1" dirty="0" smtClean="0">
                <a:solidFill>
                  <a:srgbClr val="1B539D"/>
                </a:solidFill>
                <a:latin typeface="微软雅黑" panose="020B0503020204020204" pitchFamily="34" charset="-122"/>
                <a:ea typeface="微软雅黑" panose="020B0503020204020204" pitchFamily="34" charset="-122"/>
              </a:rPr>
              <a:t>              </a:t>
            </a:r>
            <a:endParaRPr lang="zh-CN" altLang="en-US" sz="700" b="1" dirty="0">
              <a:solidFill>
                <a:schemeClr val="accent6">
                  <a:lumMod val="50000"/>
                </a:schemeClr>
              </a:solidFill>
              <a:latin typeface="微软雅黑" panose="020B0503020204020204" pitchFamily="34" charset="-122"/>
              <a:ea typeface="微软雅黑" panose="020B0503020204020204" pitchFamily="34" charset="-122"/>
            </a:endParaRPr>
          </a:p>
        </p:txBody>
      </p:sp>
      <p:sp>
        <p:nvSpPr>
          <p:cNvPr id="32" name="矩形 31"/>
          <p:cNvSpPr/>
          <p:nvPr/>
        </p:nvSpPr>
        <p:spPr>
          <a:xfrm>
            <a:off x="683895" y="2038350"/>
            <a:ext cx="8010525" cy="1872615"/>
          </a:xfrm>
          <a:prstGeom prst="rect">
            <a:avLst/>
          </a:prstGeom>
          <a:ln>
            <a:noFill/>
          </a:ln>
        </p:spPr>
        <p:txBody>
          <a:bodyPr wrap="square">
            <a:spAutoFit/>
          </a:bodyPr>
          <a:lstStyle/>
          <a:p>
            <a:pPr marL="342900" indent="-342900">
              <a:lnSpc>
                <a:spcPct val="130000"/>
              </a:lnSpc>
              <a:spcBef>
                <a:spcPts val="0"/>
              </a:spcBef>
              <a:spcAft>
                <a:spcPts val="0"/>
              </a:spcAft>
              <a:buFont typeface="+mj-ea"/>
              <a:buAutoNum type="circleNumDbPlain"/>
            </a:pPr>
            <a:r>
              <a:rPr lang="zh-CN" altLang="en-US" b="1" kern="0" dirty="0" smtClean="0">
                <a:solidFill>
                  <a:srgbClr val="002060"/>
                </a:solidFill>
                <a:latin typeface="幼圆" panose="02010509060101010101" pitchFamily="49" charset="-122"/>
                <a:ea typeface="幼圆" panose="02010509060101010101" pitchFamily="49" charset="-122"/>
                <a:sym typeface="+mn-ea"/>
              </a:rPr>
              <a:t>个性化主页：根据每个用户，推荐不同的信息；</a:t>
            </a:r>
            <a:endParaRPr lang="zh-CN" altLang="en-US" b="1" kern="0" dirty="0" smtClean="0">
              <a:solidFill>
                <a:srgbClr val="002060"/>
              </a:solidFill>
              <a:latin typeface="幼圆" panose="02010509060101010101" pitchFamily="49" charset="-122"/>
              <a:ea typeface="幼圆" panose="02010509060101010101" pitchFamily="49" charset="-122"/>
              <a:sym typeface="+mn-ea"/>
            </a:endParaRPr>
          </a:p>
          <a:p>
            <a:pPr marL="342900" indent="-342900">
              <a:lnSpc>
                <a:spcPct val="130000"/>
              </a:lnSpc>
              <a:spcBef>
                <a:spcPts val="0"/>
              </a:spcBef>
              <a:spcAft>
                <a:spcPts val="0"/>
              </a:spcAft>
              <a:buFont typeface="+mj-ea"/>
              <a:buAutoNum type="circleNumDbPlain"/>
            </a:pPr>
            <a:r>
              <a:rPr lang="zh-CN" altLang="en-US" b="1" kern="0" dirty="0" smtClean="0">
                <a:solidFill>
                  <a:srgbClr val="002060"/>
                </a:solidFill>
                <a:latin typeface="幼圆" panose="02010509060101010101" pitchFamily="49" charset="-122"/>
                <a:ea typeface="幼圆" panose="02010509060101010101" pitchFamily="49" charset="-122"/>
                <a:sym typeface="+mn-ea"/>
              </a:rPr>
              <a:t>个性化服务：基本保持现有功能，细节优化，如导出参考文献，现有功能（KNS</a:t>
            </a:r>
            <a:r>
              <a:rPr lang="en-US" altLang="zh-CN" b="1" kern="0" dirty="0" smtClean="0">
                <a:solidFill>
                  <a:srgbClr val="002060"/>
                </a:solidFill>
                <a:latin typeface="幼圆" panose="02010509060101010101" pitchFamily="49" charset="-122"/>
                <a:ea typeface="幼圆" panose="02010509060101010101" pitchFamily="49" charset="-122"/>
                <a:sym typeface="+mn-ea"/>
              </a:rPr>
              <a:t>70</a:t>
            </a:r>
            <a:r>
              <a:rPr lang="zh-CN" altLang="en-US" b="1" kern="0" dirty="0" smtClean="0">
                <a:solidFill>
                  <a:srgbClr val="002060"/>
                </a:solidFill>
                <a:latin typeface="幼圆" panose="02010509060101010101" pitchFamily="49" charset="-122"/>
                <a:ea typeface="幼圆" panose="02010509060101010101" pitchFamily="49" charset="-122"/>
                <a:sym typeface="+mn-ea"/>
              </a:rPr>
              <a:t>版功能为基础）细节优化；</a:t>
            </a:r>
            <a:endParaRPr lang="zh-CN" altLang="en-US" b="1" kern="0" dirty="0" smtClean="0">
              <a:solidFill>
                <a:srgbClr val="002060"/>
              </a:solidFill>
              <a:latin typeface="幼圆" panose="02010509060101010101" pitchFamily="49" charset="-122"/>
              <a:ea typeface="幼圆" panose="02010509060101010101" pitchFamily="49" charset="-122"/>
              <a:sym typeface="+mn-ea"/>
            </a:endParaRPr>
          </a:p>
          <a:p>
            <a:pPr marL="342900" indent="-342900">
              <a:lnSpc>
                <a:spcPct val="130000"/>
              </a:lnSpc>
              <a:spcBef>
                <a:spcPts val="0"/>
              </a:spcBef>
              <a:spcAft>
                <a:spcPts val="0"/>
              </a:spcAft>
              <a:buFont typeface="+mj-ea"/>
              <a:buAutoNum type="circleNumDbPlain"/>
            </a:pPr>
            <a:r>
              <a:rPr lang="zh-CN" altLang="en-US" b="1" kern="0" dirty="0" smtClean="0">
                <a:solidFill>
                  <a:srgbClr val="002060"/>
                </a:solidFill>
                <a:latin typeface="幼圆" panose="02010509060101010101" pitchFamily="49" charset="-122"/>
                <a:ea typeface="幼圆" panose="02010509060101010101" pitchFamily="49" charset="-122"/>
                <a:sym typeface="+mn-ea"/>
              </a:rPr>
              <a:t>可视化分析：借鉴知网节可视化分析的思路，优化选定文献的可视化分析功能。</a:t>
            </a:r>
            <a:endParaRPr lang="zh-CN" altLang="en-US" b="1" kern="0" dirty="0" smtClean="0">
              <a:solidFill>
                <a:srgbClr val="002060"/>
              </a:solidFill>
              <a:latin typeface="幼圆" panose="02010509060101010101" pitchFamily="49" charset="-122"/>
              <a:ea typeface="幼圆" panose="02010509060101010101" pitchFamily="49" charset="-122"/>
            </a:endParaRPr>
          </a:p>
        </p:txBody>
      </p:sp>
      <p:sp>
        <p:nvSpPr>
          <p:cNvPr id="2" name="标题 1"/>
          <p:cNvSpPr txBox="1"/>
          <p:nvPr/>
        </p:nvSpPr>
        <p:spPr bwMode="auto">
          <a:xfrm>
            <a:off x="314960" y="123190"/>
            <a:ext cx="3874135" cy="44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2600">
                <a:solidFill>
                  <a:srgbClr val="1D5AAC"/>
                </a:solidFill>
                <a:latin typeface="+mj-lt"/>
                <a:ea typeface="+mj-ea"/>
                <a:cs typeface="+mj-cs"/>
              </a:defRPr>
            </a:lvl1pPr>
            <a:lvl2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5pPr>
            <a:lvl6pPr marL="4572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6pPr>
            <a:lvl7pPr marL="9144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7pPr>
            <a:lvl8pPr marL="13716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8pPr>
            <a:lvl9pPr marL="18288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9pPr>
          </a:lstStyle>
          <a:p>
            <a:pPr algn="l" eaLnBrk="1" hangingPunct="1"/>
            <a:r>
              <a:rPr lang="zh-CN" altLang="en-US" sz="2800" b="1" kern="0" dirty="0" smtClean="0">
                <a:solidFill>
                  <a:srgbClr val="1B539D"/>
                </a:solidFill>
                <a:latin typeface="微软雅黑" panose="020B0503020204020204" pitchFamily="34" charset="-122"/>
                <a:ea typeface="微软雅黑" panose="020B0503020204020204" pitchFamily="34" charset="-122"/>
              </a:rPr>
              <a:t>二、在研平台进展规划</a:t>
            </a:r>
            <a:endParaRPr lang="zh-CN" altLang="en-US" sz="2800" b="1" kern="0" dirty="0" smtClean="0">
              <a:solidFill>
                <a:srgbClr val="1B539D"/>
              </a:solidFill>
              <a:latin typeface="微软雅黑" panose="020B0503020204020204" pitchFamily="34" charset="-122"/>
              <a:ea typeface="微软雅黑" panose="020B0503020204020204" pitchFamily="34" charset="-122"/>
            </a:endParaRPr>
          </a:p>
        </p:txBody>
      </p:sp>
      <p:cxnSp>
        <p:nvCxnSpPr>
          <p:cNvPr id="3" name="直接连接符 2"/>
          <p:cNvCxnSpPr/>
          <p:nvPr/>
        </p:nvCxnSpPr>
        <p:spPr>
          <a:xfrm>
            <a:off x="179705" y="627380"/>
            <a:ext cx="4032250" cy="0"/>
          </a:xfrm>
          <a:prstGeom prst="line">
            <a:avLst/>
          </a:prstGeom>
        </p:spPr>
        <p:style>
          <a:lnRef idx="1">
            <a:schemeClr val="accent4"/>
          </a:lnRef>
          <a:fillRef idx="0">
            <a:schemeClr val="accent4"/>
          </a:fillRef>
          <a:effectRef idx="0">
            <a:schemeClr val="accent4"/>
          </a:effectRef>
          <a:fontRef idx="minor">
            <a:schemeClr val="tx1"/>
          </a:fontRef>
        </p:style>
      </p:cxn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0" y="1412775"/>
            <a:ext cx="9144000" cy="1879055"/>
          </a:xfrm>
          <a:prstGeom prst="rect">
            <a:avLst/>
          </a:prstGeom>
          <a:solidFill>
            <a:srgbClr val="0070C0"/>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5" name="矩形 4"/>
          <p:cNvSpPr/>
          <p:nvPr/>
        </p:nvSpPr>
        <p:spPr>
          <a:xfrm>
            <a:off x="833755" y="2139950"/>
            <a:ext cx="7476490" cy="1301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auto">
              <a:lnSpc>
                <a:spcPts val="3000"/>
              </a:lnSpc>
              <a:spcBef>
                <a:spcPct val="20000"/>
              </a:spcBef>
              <a:spcAft>
                <a:spcPts val="0"/>
              </a:spcAft>
              <a:buClr>
                <a:srgbClr val="002575"/>
              </a:buClr>
              <a:buFont typeface="Arial" panose="020B0604020202020204" pitchFamily="34" charset="0"/>
              <a:buNone/>
              <a:defRPr/>
            </a:pPr>
            <a:r>
              <a:rPr lang="en-US" altLang="zh-CN" sz="6000" b="1" dirty="0" smtClean="0">
                <a:solidFill>
                  <a:schemeClr val="bg1"/>
                </a:solidFill>
                <a:latin typeface="微软雅黑" panose="020B0503020204020204" pitchFamily="34" charset="-122"/>
                <a:ea typeface="微软雅黑" panose="020B0503020204020204" pitchFamily="34" charset="-122"/>
                <a:cs typeface="+mj-cs"/>
                <a:sym typeface="+mn-ea"/>
              </a:rPr>
              <a:t>THANKS</a:t>
            </a:r>
            <a:endParaRPr lang="en-US" altLang="zh-CN" sz="6000" b="1" dirty="0" smtClean="0">
              <a:solidFill>
                <a:schemeClr val="bg1"/>
              </a:solidFill>
              <a:latin typeface="微软雅黑" panose="020B0503020204020204" pitchFamily="34" charset="-122"/>
              <a:ea typeface="微软雅黑" panose="020B0503020204020204" pitchFamily="34" charset="-122"/>
              <a:cs typeface="+mj-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750" fill="hold"/>
                                        <p:tgtEl>
                                          <p:spTgt spid="5"/>
                                        </p:tgtEl>
                                        <p:attrNameLst>
                                          <p:attrName>ppt_w</p:attrName>
                                        </p:attrNameLst>
                                      </p:cBhvr>
                                      <p:tavLst>
                                        <p:tav tm="0">
                                          <p:val>
                                            <p:fltVal val="0"/>
                                          </p:val>
                                        </p:tav>
                                        <p:tav tm="100000">
                                          <p:val>
                                            <p:strVal val="#ppt_w"/>
                                          </p:val>
                                        </p:tav>
                                      </p:tavLst>
                                    </p:anim>
                                    <p:anim calcmode="lin" valueType="num">
                                      <p:cBhvr>
                                        <p:cTn id="8" dur="750" fill="hold"/>
                                        <p:tgtEl>
                                          <p:spTgt spid="5"/>
                                        </p:tgtEl>
                                        <p:attrNameLst>
                                          <p:attrName>ppt_h</p:attrName>
                                        </p:attrNameLst>
                                      </p:cBhvr>
                                      <p:tavLst>
                                        <p:tav tm="0">
                                          <p:val>
                                            <p:fltVal val="0"/>
                                          </p:val>
                                        </p:tav>
                                        <p:tav tm="100000">
                                          <p:val>
                                            <p:strVal val="#ppt_h"/>
                                          </p:val>
                                        </p:tav>
                                      </p:tavLst>
                                    </p:anim>
                                    <p:animEffect transition="in" filter="fade">
                                      <p:cBhvr>
                                        <p:cTn id="9"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322580" y="627380"/>
            <a:ext cx="2304415" cy="0"/>
          </a:xfrm>
          <a:prstGeom prst="line">
            <a:avLst/>
          </a:prstGeom>
        </p:spPr>
        <p:style>
          <a:lnRef idx="1">
            <a:schemeClr val="accent4"/>
          </a:lnRef>
          <a:fillRef idx="0">
            <a:schemeClr val="accent4"/>
          </a:fillRef>
          <a:effectRef idx="0">
            <a:schemeClr val="accent4"/>
          </a:effectRef>
          <a:fontRef idx="minor">
            <a:schemeClr val="tx1"/>
          </a:fontRef>
        </p:style>
      </p:cxnSp>
      <p:sp>
        <p:nvSpPr>
          <p:cNvPr id="5" name="标题 1"/>
          <p:cNvSpPr txBox="1"/>
          <p:nvPr/>
        </p:nvSpPr>
        <p:spPr bwMode="auto">
          <a:xfrm>
            <a:off x="268605" y="123190"/>
            <a:ext cx="4625340" cy="44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2600">
                <a:solidFill>
                  <a:srgbClr val="1D5AAC"/>
                </a:solidFill>
                <a:latin typeface="+mj-lt"/>
                <a:ea typeface="+mj-ea"/>
                <a:cs typeface="+mj-cs"/>
              </a:defRPr>
            </a:lvl1pPr>
            <a:lvl2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5pPr>
            <a:lvl6pPr marL="4572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6pPr>
            <a:lvl7pPr marL="9144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7pPr>
            <a:lvl8pPr marL="13716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8pPr>
            <a:lvl9pPr marL="1828800" algn="ctr" rtl="0" eaLnBrk="0" fontAlgn="base" hangingPunct="0">
              <a:spcBef>
                <a:spcPct val="0"/>
              </a:spcBef>
              <a:spcAft>
                <a:spcPct val="0"/>
              </a:spcAft>
              <a:defRPr sz="2600">
                <a:solidFill>
                  <a:srgbClr val="1D5AAC"/>
                </a:solidFill>
                <a:latin typeface="Arial" panose="020B0604020202020204" pitchFamily="34" charset="0"/>
                <a:ea typeface="黑体" panose="02010609060101010101" pitchFamily="49" charset="-122"/>
              </a:defRPr>
            </a:lvl9pPr>
          </a:lstStyle>
          <a:p>
            <a:pPr algn="l" eaLnBrk="1" hangingPunct="1"/>
            <a:r>
              <a:rPr lang="en-US" altLang="zh-CN" sz="2800" b="1" dirty="0">
                <a:solidFill>
                  <a:srgbClr val="0070C0"/>
                </a:solidFill>
                <a:latin typeface="微软雅黑" panose="020B0503020204020204" pitchFamily="34" charset="-122"/>
                <a:ea typeface="微软雅黑" panose="020B0503020204020204" pitchFamily="34" charset="-122"/>
                <a:cs typeface="+mn-cs"/>
                <a:sym typeface="+mn-ea"/>
              </a:rPr>
              <a:t>1</a:t>
            </a:r>
            <a:r>
              <a:rPr lang="zh-CN" altLang="en-US" sz="2800" b="1" dirty="0">
                <a:solidFill>
                  <a:srgbClr val="0070C0"/>
                </a:solidFill>
                <a:latin typeface="微软雅黑" panose="020B0503020204020204" pitchFamily="34" charset="-122"/>
                <a:ea typeface="微软雅黑" panose="020B0503020204020204" pitchFamily="34" charset="-122"/>
                <a:cs typeface="+mn-cs"/>
                <a:sym typeface="+mn-ea"/>
              </a:rPr>
              <a:t>、资源收录</a:t>
            </a:r>
            <a:endParaRPr lang="zh-CN" altLang="en-US" sz="2800" b="1" dirty="0">
              <a:solidFill>
                <a:srgbClr val="0070C0"/>
              </a:solidFill>
              <a:latin typeface="微软雅黑" panose="020B0503020204020204" pitchFamily="34" charset="-122"/>
              <a:ea typeface="微软雅黑" panose="020B0503020204020204" pitchFamily="34" charset="-122"/>
              <a:cs typeface="+mn-cs"/>
            </a:endParaRPr>
          </a:p>
        </p:txBody>
      </p:sp>
      <p:sp>
        <p:nvSpPr>
          <p:cNvPr id="7" name="椭圆 6"/>
          <p:cNvSpPr/>
          <p:nvPr/>
        </p:nvSpPr>
        <p:spPr bwMode="auto">
          <a:xfrm>
            <a:off x="336776" y="1808696"/>
            <a:ext cx="1116124" cy="1080120"/>
          </a:xfrm>
          <a:prstGeom prst="ellipse">
            <a:avLst/>
          </a:prstGeom>
          <a:solidFill>
            <a:srgbClr val="FFFFFF"/>
          </a:solidFill>
          <a:ln w="76200" cap="flat" cmpd="sng" algn="ctr">
            <a:solidFill>
              <a:srgbClr val="00B0F0"/>
            </a:solidFill>
            <a:prstDash val="solid"/>
            <a:headEnd type="none" w="med" len="med"/>
            <a:tailEnd type="none" w="med" len="med"/>
          </a:ln>
          <a:effectLst/>
        </p:spPr>
        <p:txBody>
          <a:bodyPr vert="horz" wrap="square" lIns="0" tIns="45720" rIns="0" bIns="45720" numCol="1" rtlCol="0" anchor="ctr" anchorCtr="0" compatLnSpc="1"/>
          <a:lstStyle/>
          <a:p>
            <a:pPr algn="ctr">
              <a:defRPr/>
            </a:pPr>
            <a:r>
              <a:rPr lang="zh-CN" altLang="en-US" sz="1600" b="1" kern="0" dirty="0">
                <a:solidFill>
                  <a:srgbClr val="000000"/>
                </a:solidFill>
                <a:latin typeface="微软雅黑" panose="020B0503020204020204" pitchFamily="34" charset="-122"/>
                <a:ea typeface="微软雅黑" panose="020B0503020204020204" pitchFamily="34" charset="-122"/>
              </a:rPr>
              <a:t>收录原则</a:t>
            </a:r>
            <a:endParaRPr lang="zh-CN" altLang="en-US" sz="1600" b="1" kern="0" dirty="0">
              <a:solidFill>
                <a:srgbClr val="000000"/>
              </a:solidFill>
              <a:latin typeface="微软雅黑" panose="020B0503020204020204" pitchFamily="34" charset="-122"/>
              <a:ea typeface="微软雅黑" panose="020B0503020204020204" pitchFamily="34" charset="-122"/>
            </a:endParaRPr>
          </a:p>
        </p:txBody>
      </p:sp>
      <p:sp>
        <p:nvSpPr>
          <p:cNvPr id="9" name="圆角矩形 8"/>
          <p:cNvSpPr/>
          <p:nvPr/>
        </p:nvSpPr>
        <p:spPr>
          <a:xfrm>
            <a:off x="1889750" y="1185248"/>
            <a:ext cx="1674671" cy="529006"/>
          </a:xfrm>
          <a:prstGeom prst="roundRect">
            <a:avLst/>
          </a:prstGeom>
        </p:spPr>
        <p:style>
          <a:lnRef idx="2">
            <a:schemeClr val="accent1"/>
          </a:lnRef>
          <a:fillRef idx="1">
            <a:schemeClr val="lt1"/>
          </a:fillRef>
          <a:effectRef idx="0">
            <a:schemeClr val="accent1"/>
          </a:effectRef>
          <a:fontRef idx="minor">
            <a:schemeClr val="dk1"/>
          </a:fontRef>
        </p:style>
        <p:txBody>
          <a:bodyPr lIns="0" rIns="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228600" indent="-228600" algn="ctr"/>
            <a:r>
              <a:rPr lang="zh-CN" altLang="en-US" sz="1400" b="1" kern="0" dirty="0">
                <a:solidFill>
                  <a:prstClr val="black"/>
                </a:solidFill>
                <a:latin typeface="微软雅黑" panose="020B0503020204020204" pitchFamily="34" charset="-122"/>
                <a:ea typeface="微软雅黑" panose="020B0503020204020204" pitchFamily="34" charset="-122"/>
              </a:rPr>
              <a:t>完整性</a:t>
            </a:r>
            <a:endParaRPr lang="zh-CN" altLang="en-US" sz="1400" b="1" kern="0" dirty="0">
              <a:solidFill>
                <a:prstClr val="black"/>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1889750" y="2083931"/>
            <a:ext cx="1674671" cy="529006"/>
          </a:xfrm>
          <a:prstGeom prst="roundRect">
            <a:avLst/>
          </a:prstGeom>
        </p:spPr>
        <p:style>
          <a:lnRef idx="2">
            <a:schemeClr val="accent1"/>
          </a:lnRef>
          <a:fillRef idx="1">
            <a:schemeClr val="lt1"/>
          </a:fillRef>
          <a:effectRef idx="0">
            <a:schemeClr val="accent1"/>
          </a:effectRef>
          <a:fontRef idx="minor">
            <a:schemeClr val="dk1"/>
          </a:fontRef>
        </p:style>
        <p:txBody>
          <a:bodyPr lIns="0" rIns="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228600" indent="-228600" algn="ctr"/>
            <a:r>
              <a:rPr lang="zh-CN" altLang="en-US" sz="1400" b="1" kern="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合法出版原则</a:t>
            </a:r>
            <a:endParaRPr lang="zh-CN" altLang="en-US" sz="1400" b="1" kern="0" dirty="0">
              <a:solidFill>
                <a:prstClr val="black"/>
              </a:solidFill>
              <a:latin typeface="微软雅黑" panose="020B0503020204020204" pitchFamily="34" charset="-122"/>
              <a:ea typeface="微软雅黑" panose="020B0503020204020204" pitchFamily="34" charset="-122"/>
            </a:endParaRPr>
          </a:p>
        </p:txBody>
      </p:sp>
      <p:sp>
        <p:nvSpPr>
          <p:cNvPr id="11" name="圆角矩形 10"/>
          <p:cNvSpPr/>
          <p:nvPr/>
        </p:nvSpPr>
        <p:spPr>
          <a:xfrm>
            <a:off x="1885941" y="3071093"/>
            <a:ext cx="1678430" cy="529006"/>
          </a:xfrm>
          <a:prstGeom prst="roundRect">
            <a:avLst/>
          </a:prstGeom>
        </p:spPr>
        <p:style>
          <a:lnRef idx="2">
            <a:schemeClr val="accent1"/>
          </a:lnRef>
          <a:fillRef idx="1">
            <a:schemeClr val="lt1"/>
          </a:fillRef>
          <a:effectRef idx="0">
            <a:schemeClr val="accent1"/>
          </a:effectRef>
          <a:fontRef idx="minor">
            <a:schemeClr val="dk1"/>
          </a:fontRef>
        </p:style>
        <p:txBody>
          <a:bodyPr lIns="0" rIns="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228600" indent="-228600" algn="ctr"/>
            <a:r>
              <a:rPr lang="zh-CN" altLang="en-US" sz="1400" b="1" kern="0" dirty="0">
                <a:solidFill>
                  <a:prstClr val="black"/>
                </a:solidFill>
                <a:latin typeface="微软雅黑" panose="020B0503020204020204" pitchFamily="34" charset="-122"/>
                <a:ea typeface="微软雅黑" panose="020B0503020204020204" pitchFamily="34" charset="-122"/>
              </a:rPr>
              <a:t>著作权使用许可</a:t>
            </a:r>
            <a:endParaRPr lang="zh-CN" altLang="en-US" sz="1400" b="1" kern="0" dirty="0">
              <a:solidFill>
                <a:prstClr val="black"/>
              </a:solidFill>
              <a:latin typeface="微软雅黑" panose="020B0503020204020204" pitchFamily="34" charset="-122"/>
              <a:ea typeface="微软雅黑" panose="020B0503020204020204" pitchFamily="34" charset="-122"/>
            </a:endParaRPr>
          </a:p>
        </p:txBody>
      </p:sp>
      <p:cxnSp>
        <p:nvCxnSpPr>
          <p:cNvPr id="13" name="曲线连接符 12"/>
          <p:cNvCxnSpPr>
            <a:stCxn id="11" idx="3"/>
            <a:endCxn id="19" idx="1"/>
          </p:cNvCxnSpPr>
          <p:nvPr/>
        </p:nvCxnSpPr>
        <p:spPr>
          <a:xfrm>
            <a:off x="3564371" y="3335596"/>
            <a:ext cx="705701" cy="173879"/>
          </a:xfrm>
          <a:prstGeom prst="curvedConnector3">
            <a:avLst>
              <a:gd name="adj1" fmla="val 50000"/>
            </a:avLst>
          </a:prstGeom>
          <a:ln>
            <a:prstDash val="sysDash"/>
            <a:tailEnd type="arrow"/>
          </a:ln>
        </p:spPr>
        <p:style>
          <a:lnRef idx="3">
            <a:schemeClr val="accent6"/>
          </a:lnRef>
          <a:fillRef idx="0">
            <a:schemeClr val="accent6"/>
          </a:fillRef>
          <a:effectRef idx="2">
            <a:schemeClr val="accent6"/>
          </a:effectRef>
          <a:fontRef idx="minor">
            <a:schemeClr val="tx1"/>
          </a:fontRef>
        </p:style>
      </p:cxnSp>
      <p:cxnSp>
        <p:nvCxnSpPr>
          <p:cNvPr id="14" name="曲线连接符 13"/>
          <p:cNvCxnSpPr>
            <a:stCxn id="9" idx="3"/>
          </p:cNvCxnSpPr>
          <p:nvPr/>
        </p:nvCxnSpPr>
        <p:spPr>
          <a:xfrm flipV="1">
            <a:off x="3564255" y="915670"/>
            <a:ext cx="720090" cy="534670"/>
          </a:xfrm>
          <a:prstGeom prst="curvedConnector3">
            <a:avLst>
              <a:gd name="adj1" fmla="val 50000"/>
            </a:avLst>
          </a:prstGeom>
          <a:ln>
            <a:prstDash val="sysDash"/>
            <a:tailEnd type="arrow"/>
          </a:ln>
        </p:spPr>
        <p:style>
          <a:lnRef idx="3">
            <a:schemeClr val="accent6"/>
          </a:lnRef>
          <a:fillRef idx="0">
            <a:schemeClr val="accent6"/>
          </a:fillRef>
          <a:effectRef idx="2">
            <a:schemeClr val="accent6"/>
          </a:effectRef>
          <a:fontRef idx="minor">
            <a:schemeClr val="tx1"/>
          </a:fontRef>
        </p:style>
      </p:cxnSp>
      <p:sp>
        <p:nvSpPr>
          <p:cNvPr id="16" name="TextBox 15"/>
          <p:cNvSpPr txBox="1"/>
          <p:nvPr/>
        </p:nvSpPr>
        <p:spPr>
          <a:xfrm>
            <a:off x="4356482" y="646362"/>
            <a:ext cx="2636520" cy="335280"/>
          </a:xfrm>
          <a:prstGeom prst="rect">
            <a:avLst/>
          </a:prstGeom>
          <a:noFill/>
        </p:spPr>
        <p:txBody>
          <a:bodyPr wrap="none" rtlCol="0">
            <a:spAutoFit/>
          </a:bodyPr>
          <a:lstStyle/>
          <a:p>
            <a:pPr algn="l"/>
            <a:r>
              <a:rPr lang="zh-CN" altLang="en-US" sz="1600" b="1" dirty="0">
                <a:solidFill>
                  <a:schemeClr val="accent1"/>
                </a:solidFill>
                <a:ea typeface="幼圆" panose="02010509060101010101" pitchFamily="49" charset="-122"/>
                <a:sym typeface="Arial" panose="020B0604020202020204" pitchFamily="34" charset="0"/>
              </a:rPr>
              <a:t>连续性、整本、单篇、单页</a:t>
            </a:r>
            <a:endParaRPr lang="zh-CN" altLang="en-US" sz="1600" b="1" dirty="0" smtClean="0">
              <a:solidFill>
                <a:schemeClr val="accent1"/>
              </a:solidFill>
              <a:ea typeface="幼圆" panose="02010509060101010101" pitchFamily="49" charset="-122"/>
              <a:sym typeface="Arial" panose="020B0604020202020204" pitchFamily="34" charset="0"/>
            </a:endParaRPr>
          </a:p>
        </p:txBody>
      </p:sp>
      <p:sp>
        <p:nvSpPr>
          <p:cNvPr id="17" name="TextBox 16"/>
          <p:cNvSpPr txBox="1"/>
          <p:nvPr/>
        </p:nvSpPr>
        <p:spPr>
          <a:xfrm>
            <a:off x="4376420" y="1085850"/>
            <a:ext cx="3958590" cy="822960"/>
          </a:xfrm>
          <a:prstGeom prst="rect">
            <a:avLst/>
          </a:prstGeom>
          <a:noFill/>
        </p:spPr>
        <p:txBody>
          <a:bodyPr wrap="square" rtlCol="0">
            <a:spAutoFit/>
          </a:bodyPr>
          <a:lstStyle/>
          <a:p>
            <a:pPr algn="l"/>
            <a:r>
              <a:rPr lang="zh-CN" altLang="en-US" sz="1600" b="1" dirty="0">
                <a:solidFill>
                  <a:schemeClr val="accent1"/>
                </a:solidFill>
                <a:ea typeface="幼圆" panose="02010509060101010101" pitchFamily="49" charset="-122"/>
                <a:sym typeface="Arial" panose="020B0604020202020204" pitchFamily="34" charset="0"/>
              </a:rPr>
              <a:t>收录资源应为国家批准的正式出版单位出版，并许可在国内外公开发行的出版资源，或可公开出版的非正式出版文献。</a:t>
            </a:r>
            <a:endParaRPr lang="zh-CN" altLang="en-US" sz="1600" b="1" dirty="0" smtClean="0">
              <a:solidFill>
                <a:schemeClr val="accent1"/>
              </a:solidFill>
              <a:ea typeface="幼圆" panose="02010509060101010101" pitchFamily="49" charset="-122"/>
              <a:sym typeface="Arial" panose="020B0604020202020204" pitchFamily="34" charset="0"/>
            </a:endParaRPr>
          </a:p>
        </p:txBody>
      </p:sp>
      <p:sp>
        <p:nvSpPr>
          <p:cNvPr id="18" name="TextBox 17"/>
          <p:cNvSpPr txBox="1"/>
          <p:nvPr/>
        </p:nvSpPr>
        <p:spPr>
          <a:xfrm>
            <a:off x="4300220" y="1990090"/>
            <a:ext cx="4447540" cy="2876550"/>
          </a:xfrm>
          <a:prstGeom prst="rect">
            <a:avLst/>
          </a:prstGeom>
          <a:noFill/>
        </p:spPr>
        <p:txBody>
          <a:bodyPr wrap="square" rtlCol="0">
            <a:spAutoFit/>
          </a:bodyPr>
          <a:lstStyle/>
          <a:p>
            <a:pPr lvl="0" algn="l">
              <a:lnSpc>
                <a:spcPct val="120000"/>
              </a:lnSpc>
              <a:spcBef>
                <a:spcPts val="600"/>
              </a:spcBef>
              <a:buClr>
                <a:schemeClr val="accent1"/>
              </a:buClr>
              <a:buSzPct val="80000"/>
              <a:buFont typeface="Wingdings 2" panose="05020102010507070707" pitchFamily="2" charset="2"/>
              <a:buChar char=""/>
            </a:pPr>
            <a:r>
              <a:rPr lang="zh-CN" altLang="en-US" sz="1600" b="1" dirty="0">
                <a:solidFill>
                  <a:schemeClr val="accent1"/>
                </a:solidFill>
                <a:ea typeface="幼圆" panose="02010509060101010101" pitchFamily="49" charset="-122"/>
                <a:sym typeface="Arial" panose="020B0604020202020204" pitchFamily="34" charset="0"/>
              </a:rPr>
              <a:t>对所收录的出版作品，应依法、依约取得出版者与作者的著作权使用许可。</a:t>
            </a:r>
            <a:endParaRPr lang="zh-CN" altLang="en-US" sz="1600" b="1" dirty="0">
              <a:solidFill>
                <a:schemeClr val="accent1"/>
              </a:solidFill>
              <a:ea typeface="幼圆" panose="02010509060101010101" pitchFamily="49" charset="-122"/>
              <a:sym typeface="Arial" panose="020B0604020202020204" pitchFamily="34" charset="0"/>
            </a:endParaRPr>
          </a:p>
          <a:p>
            <a:pPr lvl="0">
              <a:lnSpc>
                <a:spcPct val="120000"/>
              </a:lnSpc>
              <a:spcBef>
                <a:spcPts val="600"/>
              </a:spcBef>
              <a:buClr>
                <a:schemeClr val="accent1"/>
              </a:buClr>
              <a:buSzPct val="80000"/>
              <a:buFont typeface="Wingdings 2" panose="05020102010507070707" pitchFamily="2" charset="2"/>
              <a:buChar char=""/>
            </a:pPr>
            <a:r>
              <a:rPr lang="zh-CN" altLang="en-US" sz="1600" b="1" dirty="0">
                <a:solidFill>
                  <a:schemeClr val="accent1"/>
                </a:solidFill>
                <a:ea typeface="幼圆" panose="02010509060101010101" pitchFamily="49" charset="-122"/>
                <a:sym typeface="Arial" panose="020B0604020202020204" pitchFamily="34" charset="0"/>
              </a:rPr>
              <a:t>收录出版未正式出版过的作品，应依法、依约取得著作权人的著作权使用许可，并支付稿酬。</a:t>
            </a:r>
            <a:endParaRPr lang="zh-CN" altLang="en-US" sz="1600" b="1" dirty="0">
              <a:solidFill>
                <a:schemeClr val="accent1"/>
              </a:solidFill>
              <a:ea typeface="幼圆" panose="02010509060101010101" pitchFamily="49" charset="-122"/>
              <a:sym typeface="Arial" panose="020B0604020202020204" pitchFamily="34" charset="0"/>
            </a:endParaRPr>
          </a:p>
          <a:p>
            <a:pPr lvl="0">
              <a:lnSpc>
                <a:spcPct val="120000"/>
              </a:lnSpc>
              <a:spcBef>
                <a:spcPts val="600"/>
              </a:spcBef>
              <a:buClr>
                <a:schemeClr val="accent1"/>
              </a:buClr>
              <a:buSzPct val="80000"/>
              <a:buFont typeface="Wingdings 2" panose="05020102010507070707" pitchFamily="2" charset="2"/>
              <a:buChar char=""/>
            </a:pPr>
            <a:r>
              <a:rPr lang="zh-CN" altLang="en-US" sz="1600" b="1" dirty="0">
                <a:solidFill>
                  <a:schemeClr val="accent1"/>
                </a:solidFill>
                <a:ea typeface="幼圆" panose="02010509060101010101" pitchFamily="49" charset="-122"/>
                <a:sym typeface="Arial" panose="020B0604020202020204" pitchFamily="34" charset="0"/>
              </a:rPr>
              <a:t>上述使用许可包括但不限于数字化复制权、汇编权、信息网络传播权、电子出版权等权力，并支付著作权使用费。</a:t>
            </a:r>
            <a:endParaRPr lang="zh-CN" altLang="en-US" sz="1600" b="1" dirty="0">
              <a:solidFill>
                <a:schemeClr val="accent1"/>
              </a:solidFill>
              <a:ea typeface="幼圆" panose="02010509060101010101" pitchFamily="49" charset="-122"/>
              <a:sym typeface="Arial" panose="020B0604020202020204" pitchFamily="34" charset="0"/>
            </a:endParaRPr>
          </a:p>
          <a:p>
            <a:pPr lvl="0">
              <a:lnSpc>
                <a:spcPct val="120000"/>
              </a:lnSpc>
              <a:spcBef>
                <a:spcPts val="600"/>
              </a:spcBef>
              <a:buClr>
                <a:schemeClr val="accent1"/>
              </a:buClr>
              <a:buSzPct val="80000"/>
              <a:buFont typeface="Wingdings 2" panose="05020102010507070707" pitchFamily="2" charset="2"/>
              <a:buChar char=""/>
            </a:pPr>
            <a:r>
              <a:rPr lang="zh-CN" altLang="en-US" sz="1400" b="1" dirty="0">
                <a:solidFill>
                  <a:schemeClr val="accent1"/>
                </a:solidFill>
                <a:ea typeface="幼圆" panose="02010509060101010101" pitchFamily="49" charset="-122"/>
                <a:sym typeface="Arial" panose="020B0604020202020204" pitchFamily="34" charset="0"/>
              </a:rPr>
              <a:t>整合产品应取得合作方的合法授权，并由合作方负责解决产品源数据的相关知识产权问题。</a:t>
            </a:r>
            <a:endParaRPr lang="zh-CN" altLang="en-US" sz="1400" b="1" dirty="0" smtClean="0">
              <a:solidFill>
                <a:schemeClr val="accent1"/>
              </a:solidFill>
              <a:ea typeface="幼圆" panose="02010509060101010101" pitchFamily="49" charset="-122"/>
              <a:sym typeface="Arial" panose="020B0604020202020204" pitchFamily="34" charset="0"/>
            </a:endParaRPr>
          </a:p>
        </p:txBody>
      </p:sp>
      <p:sp>
        <p:nvSpPr>
          <p:cNvPr id="22" name="Line 7"/>
          <p:cNvSpPr>
            <a:spLocks noChangeShapeType="1"/>
          </p:cNvSpPr>
          <p:nvPr/>
        </p:nvSpPr>
        <p:spPr bwMode="auto">
          <a:xfrm>
            <a:off x="1323340" y="2741930"/>
            <a:ext cx="561975" cy="593090"/>
          </a:xfrm>
          <a:prstGeom prst="line">
            <a:avLst/>
          </a:prstGeom>
          <a:noFill/>
          <a:ln w="38100">
            <a:solidFill>
              <a:srgbClr val="FF0000"/>
            </a:solidFill>
            <a:miter lim="800000"/>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 name="Line 7"/>
          <p:cNvSpPr>
            <a:spLocks noChangeShapeType="1"/>
          </p:cNvSpPr>
          <p:nvPr/>
        </p:nvSpPr>
        <p:spPr bwMode="auto">
          <a:xfrm flipV="1">
            <a:off x="1323975" y="1449705"/>
            <a:ext cx="561975" cy="499110"/>
          </a:xfrm>
          <a:prstGeom prst="line">
            <a:avLst/>
          </a:prstGeom>
          <a:noFill/>
          <a:ln w="38100">
            <a:solidFill>
              <a:srgbClr val="FF0000"/>
            </a:solidFill>
            <a:miter lim="800000"/>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cxnSp>
        <p:nvCxnSpPr>
          <p:cNvPr id="26" name="曲线连接符 25"/>
          <p:cNvCxnSpPr>
            <a:stCxn id="10" idx="3"/>
          </p:cNvCxnSpPr>
          <p:nvPr/>
        </p:nvCxnSpPr>
        <p:spPr>
          <a:xfrm flipV="1">
            <a:off x="3564255" y="1635760"/>
            <a:ext cx="720090" cy="713105"/>
          </a:xfrm>
          <a:prstGeom prst="curvedConnector3">
            <a:avLst>
              <a:gd name="adj1" fmla="val 50000"/>
            </a:avLst>
          </a:prstGeom>
          <a:ln>
            <a:prstDash val="sysDash"/>
            <a:tailEnd type="arrow"/>
          </a:ln>
        </p:spPr>
        <p:style>
          <a:lnRef idx="3">
            <a:schemeClr val="accent6"/>
          </a:lnRef>
          <a:fillRef idx="0">
            <a:schemeClr val="accent6"/>
          </a:fillRef>
          <a:effectRef idx="2">
            <a:schemeClr val="accent6"/>
          </a:effectRef>
          <a:fontRef idx="minor">
            <a:schemeClr val="tx1"/>
          </a:fontRef>
        </p:style>
      </p:cxnSp>
      <p:sp>
        <p:nvSpPr>
          <p:cNvPr id="49" name="Line 7"/>
          <p:cNvSpPr>
            <a:spLocks noChangeShapeType="1"/>
          </p:cNvSpPr>
          <p:nvPr/>
        </p:nvSpPr>
        <p:spPr bwMode="auto">
          <a:xfrm>
            <a:off x="1459230" y="2277110"/>
            <a:ext cx="430530" cy="72390"/>
          </a:xfrm>
          <a:prstGeom prst="line">
            <a:avLst/>
          </a:prstGeom>
          <a:noFill/>
          <a:ln w="38100">
            <a:solidFill>
              <a:srgbClr val="FF0000"/>
            </a:solidFill>
            <a:miter lim="800000"/>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 name="文本框 1"/>
          <p:cNvSpPr txBox="1"/>
          <p:nvPr/>
        </p:nvSpPr>
        <p:spPr>
          <a:xfrm>
            <a:off x="336550" y="4135120"/>
            <a:ext cx="3749040" cy="944880"/>
          </a:xfrm>
          <a:prstGeom prst="rect">
            <a:avLst/>
          </a:prstGeom>
          <a:solidFill>
            <a:schemeClr val="accent5">
              <a:lumMod val="20000"/>
              <a:lumOff val="80000"/>
            </a:schemeClr>
          </a:solidFill>
        </p:spPr>
        <p:txBody>
          <a:bodyPr wrap="square" rtlCol="0">
            <a:spAutoFit/>
          </a:bodyPr>
          <a:p>
            <a:r>
              <a:rPr lang="zh-CN" altLang="en-US" sz="1400" b="1">
                <a:latin typeface="楷体" panose="02010609060101010101" charset="-122"/>
                <a:ea typeface="楷体" panose="02010609060101010101" charset="-122"/>
              </a:rPr>
              <a:t>期刊、辑刊、部分论文集、报纸、年鉴、工具书为出版作品；</a:t>
            </a:r>
            <a:endParaRPr lang="zh-CN" altLang="en-US" sz="1400" b="1">
              <a:latin typeface="楷体" panose="02010609060101010101" charset="-122"/>
              <a:ea typeface="楷体" panose="02010609060101010101" charset="-122"/>
            </a:endParaRPr>
          </a:p>
          <a:p>
            <a:r>
              <a:rPr lang="zh-CN" altLang="en-US" sz="1400" b="1">
                <a:latin typeface="楷体" panose="02010609060101010101" charset="-122"/>
                <a:ea typeface="楷体" panose="02010609060101010101" charset="-122"/>
              </a:rPr>
              <a:t>学位论文、部分论文集为未出版作品；</a:t>
            </a:r>
            <a:endParaRPr lang="zh-CN" altLang="en-US" sz="1400" b="1">
              <a:latin typeface="楷体" panose="02010609060101010101" charset="-122"/>
              <a:ea typeface="楷体" panose="02010609060101010101" charset="-122"/>
            </a:endParaRPr>
          </a:p>
          <a:p>
            <a:r>
              <a:rPr lang="zh-CN" altLang="en-US" sz="1400" b="1">
                <a:latin typeface="楷体" panose="02010609060101010101" charset="-122"/>
                <a:ea typeface="楷体" panose="02010609060101010101" charset="-122"/>
              </a:rPr>
              <a:t>整合作品包括专利、成果、标准、国学；</a:t>
            </a:r>
            <a:endParaRPr lang="zh-CN" altLang="en-US" sz="1400" b="1">
              <a:latin typeface="楷体" panose="02010609060101010101" charset="-122"/>
              <a:ea typeface="楷体" panose="02010609060101010101" charset="-122"/>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TAG_VERSION" val="1.0"/>
  <p:tag name="KSO_WM_BEAUTIFY_FLAG" val="#wm#"/>
  <p:tag name="KSO_WM_UNIT_TYPE" val="i"/>
  <p:tag name="KSO_WM_UNIT_ID" val="custom160550_15*i*0"/>
  <p:tag name="KSO_WM_TEMPLATE_CATEGORY" val="custom"/>
  <p:tag name="KSO_WM_TEMPLATE_INDEX" val="160550"/>
  <p:tag name="KSO_WM_UNIT_INDEX" val="0"/>
</p:tagLst>
</file>

<file path=ppt/tags/tag10.xml><?xml version="1.0" encoding="utf-8"?>
<p:tagLst xmlns:p="http://schemas.openxmlformats.org/presentationml/2006/main">
  <p:tag name="KSO_WM_TAG_VERSION" val="1.0"/>
  <p:tag name="KSO_WM_BEAUTIFY_FLAG" val="#wm#"/>
  <p:tag name="KSO_WM_TEMPLATE_CATEGORY" val="custom"/>
  <p:tag name="KSO_WM_TEMPLATE_INDEX" val="160550"/>
  <p:tag name="MH" val="20150921144549"/>
  <p:tag name="MH_LIBRARY" val="GRAPHIC"/>
  <p:tag name="MH_TYPE" val="Other"/>
  <p:tag name="MH_ORDER" val="1"/>
  <p:tag name="KSO_WM_UNIT_TYPE" val="l_i"/>
  <p:tag name="KSO_WM_UNIT_INDEX" val="1_1"/>
  <p:tag name="KSO_WM_UNIT_ID" val="custom160550_15*l_i*1_1"/>
  <p:tag name="KSO_WM_UNIT_CLEAR" val="1"/>
  <p:tag name="KSO_WM_UNIT_LAYERLEVEL" val="1_1"/>
  <p:tag name="KSO_WM_DIAGRAM_GROUP_CODE" val="l1-2"/>
  <p:tag name="KSO_WM_UNIT_LINE_FORE_SCHEMECOLOR_INDEX" val="14"/>
  <p:tag name="KSO_WM_UNIT_LINE_FILL_TYPE" val="2"/>
  <p:tag name="KSO_WM_UNIT_USESOURCEFORMAT_APPLY" val="1"/>
</p:tagLst>
</file>

<file path=ppt/tags/tag11.xml><?xml version="1.0" encoding="utf-8"?>
<p:tagLst xmlns:p="http://schemas.openxmlformats.org/presentationml/2006/main">
  <p:tag name="KSO_WM_TAG_VERSION" val="1.0"/>
  <p:tag name="KSO_WM_BEAUTIFY_FLAG" val="#wm#"/>
  <p:tag name="KSO_WM_TEMPLATE_CATEGORY" val="custom"/>
  <p:tag name="KSO_WM_TEMPLATE_INDEX" val="160550"/>
  <p:tag name="MH" val="20150921144549"/>
  <p:tag name="MH_LIBRARY" val="GRAPHIC"/>
  <p:tag name="MH_TYPE" val="Other"/>
  <p:tag name="MH_ORDER" val="7"/>
  <p:tag name="KSO_WM_UNIT_TYPE" val="l_i"/>
  <p:tag name="KSO_WM_UNIT_INDEX" val="1_3"/>
  <p:tag name="KSO_WM_UNIT_ID" val="custom160550_15*l_i*1_3"/>
  <p:tag name="KSO_WM_UNIT_CLEAR" val="1"/>
  <p:tag name="KSO_WM_UNIT_LAYERLEVEL" val="1_1"/>
  <p:tag name="KSO_WM_DIAGRAM_GROUP_CODE" val="l1-2"/>
  <p:tag name="KSO_WM_UNIT_LINE_FORE_SCHEMECOLOR_INDEX" val="14"/>
  <p:tag name="KSO_WM_UNIT_LINE_FILL_TYPE" val="2"/>
  <p:tag name="KSO_WM_UNIT_USESOURCEFORMAT_APPLY" val="1"/>
</p:tagLst>
</file>

<file path=ppt/tags/tag12.xml><?xml version="1.0" encoding="utf-8"?>
<p:tagLst xmlns:p="http://schemas.openxmlformats.org/presentationml/2006/main">
  <p:tag name="KSO_WM_TAG_VERSION" val="1.0"/>
  <p:tag name="KSO_WM_BEAUTIFY_FLAG" val="#wm#"/>
  <p:tag name="KSO_WM_UNIT_TYPE" val="i"/>
  <p:tag name="KSO_WM_UNIT_ID" val="custom160550_15*i*0"/>
  <p:tag name="KSO_WM_TEMPLATE_CATEGORY" val="custom"/>
  <p:tag name="KSO_WM_TEMPLATE_INDEX" val="160550"/>
  <p:tag name="KSO_WM_UNIT_INDEX" val="0"/>
</p:tagLst>
</file>

<file path=ppt/tags/tag13.xml><?xml version="1.0" encoding="utf-8"?>
<p:tagLst xmlns:p="http://schemas.openxmlformats.org/presentationml/2006/main">
  <p:tag name="KSO_WM_TAG_VERSION" val="1.0"/>
  <p:tag name="KSO_WM_BEAUTIFY_FLAG" val="#wm#"/>
  <p:tag name="KSO_WM_TEMPLATE_CATEGORY" val="custom"/>
  <p:tag name="KSO_WM_TEMPLATE_INDEX" val="160550"/>
  <p:tag name="MH" val="20150921144549"/>
  <p:tag name="MH_LIBRARY" val="GRAPHIC"/>
  <p:tag name="MH_TYPE" val="Other"/>
  <p:tag name="MH_ORDER" val="4"/>
  <p:tag name="KSO_WM_UNIT_TYPE" val="l_i"/>
  <p:tag name="KSO_WM_UNIT_INDEX" val="1_4"/>
  <p:tag name="KSO_WM_UNIT_ID" val="custom160550_15*l_i*1_4"/>
  <p:tag name="KSO_WM_UNIT_CLEAR" val="1"/>
  <p:tag name="KSO_WM_UNIT_LAYERLEVEL" val="1_1"/>
  <p:tag name="KSO_WM_DIAGRAM_GROUP_CODE" val="l1-2"/>
  <p:tag name="KSO_WM_UNIT_USESOURCEFORMAT_APPLY" val="1"/>
</p:tagLst>
</file>

<file path=ppt/tags/tag14.xml><?xml version="1.0" encoding="utf-8"?>
<p:tagLst xmlns:p="http://schemas.openxmlformats.org/presentationml/2006/main">
  <p:tag name="KSO_WM_TAG_VERSION" val="1.0"/>
  <p:tag name="KSO_WM_BEAUTIFY_FLAG" val="#wm#"/>
  <p:tag name="KSO_WM_TEMPLATE_CATEGORY" val="custom"/>
  <p:tag name="KSO_WM_TEMPLATE_INDEX" val="160550"/>
  <p:tag name="MH" val="20150921144549"/>
  <p:tag name="MH_LIBRARY" val="GRAPHIC"/>
  <p:tag name="MH_TYPE" val="Text"/>
  <p:tag name="MH_ORDER" val="1"/>
  <p:tag name="KSO_WM_UNIT_TYPE" val="l_h_f"/>
  <p:tag name="KSO_WM_UNIT_INDEX" val="1_1_1"/>
  <p:tag name="KSO_WM_UNIT_ID" val="custom160550_15*l_h_f*1_1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2"/>
  <p:tag name="KSO_WM_UNIT_TEXT_FILL_FORE_SCHEMECOLOR_INDEX" val="13"/>
  <p:tag name="KSO_WM_UNIT_TEXT_FILL_TYPE" val="1"/>
  <p:tag name="KSO_WM_UNIT_USESOURCEFORMAT_APPLY" val="1"/>
</p:tagLst>
</file>

<file path=ppt/tags/tag15.xml><?xml version="1.0" encoding="utf-8"?>
<p:tagLst xmlns:p="http://schemas.openxmlformats.org/presentationml/2006/main">
  <p:tag name="KSO_WM_TAG_VERSION" val="1.0"/>
  <p:tag name="KSO_WM_BEAUTIFY_FLAG" val="#wm#"/>
  <p:tag name="KSO_WM_UNIT_TYPE" val="i"/>
  <p:tag name="KSO_WM_UNIT_ID" val="custom160550_15*i*7"/>
  <p:tag name="KSO_WM_TEMPLATE_CATEGORY" val="custom"/>
  <p:tag name="KSO_WM_TEMPLATE_INDEX" val="160550"/>
  <p:tag name="KSO_WM_UNIT_INDEX" val="7"/>
</p:tagLst>
</file>

<file path=ppt/tags/tag16.xml><?xml version="1.0" encoding="utf-8"?>
<p:tagLst xmlns:p="http://schemas.openxmlformats.org/presentationml/2006/main">
  <p:tag name="KSO_WM_TAG_VERSION" val="1.0"/>
  <p:tag name="KSO_WM_BEAUTIFY_FLAG" val="#wm#"/>
  <p:tag name="KSO_WM_TEMPLATE_CATEGORY" val="custom"/>
  <p:tag name="KSO_WM_TEMPLATE_INDEX" val="160550"/>
  <p:tag name="MH" val="20150921144549"/>
  <p:tag name="MH_LIBRARY" val="GRAPHIC"/>
  <p:tag name="MH_TYPE" val="Other"/>
  <p:tag name="MH_ORDER" val="2"/>
  <p:tag name="KSO_WM_UNIT_TYPE" val="l_i"/>
  <p:tag name="KSO_WM_UNIT_INDEX" val="1_6"/>
  <p:tag name="KSO_WM_UNIT_ID" val="custom160550_15*l_i*1_6"/>
  <p:tag name="KSO_WM_UNIT_CLEAR" val="1"/>
  <p:tag name="KSO_WM_UNIT_LAYERLEVEL" val="1_1"/>
  <p:tag name="KSO_WM_DIAGRAM_GROUP_CODE" val="l1-2"/>
  <p:tag name="KSO_WM_UNIT_USESOURCEFORMAT_APPLY" val="1"/>
</p:tagLst>
</file>

<file path=ppt/tags/tag17.xml><?xml version="1.0" encoding="utf-8"?>
<p:tagLst xmlns:p="http://schemas.openxmlformats.org/presentationml/2006/main">
  <p:tag name="KSO_WM_TAG_VERSION" val="1.0"/>
  <p:tag name="KSO_WM_BEAUTIFY_FLAG" val="#wm#"/>
  <p:tag name="KSO_WM_TEMPLATE_CATEGORY" val="custom"/>
  <p:tag name="KSO_WM_TEMPLATE_INDEX" val="160550"/>
  <p:tag name="MH" val="20150921144549"/>
  <p:tag name="MH_LIBRARY" val="GRAPHIC"/>
  <p:tag name="MH_TYPE" val="Text"/>
  <p:tag name="MH_ORDER" val="2"/>
  <p:tag name="KSO_WM_UNIT_TYPE" val="l_h_f"/>
  <p:tag name="KSO_WM_UNIT_INDEX" val="1_2_1"/>
  <p:tag name="KSO_WM_UNIT_ID" val="custom160550_15*l_h_f*1_2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2"/>
  <p:tag name="KSO_WM_UNIT_USESOURCEFORMAT_APPLY" val="1"/>
</p:tagLst>
</file>

<file path=ppt/tags/tag18.xml><?xml version="1.0" encoding="utf-8"?>
<p:tagLst xmlns:p="http://schemas.openxmlformats.org/presentationml/2006/main">
  <p:tag name="KSO_WM_TAG_VERSION" val="1.0"/>
  <p:tag name="KSO_WM_BEAUTIFY_FLAG" val="#wm#"/>
  <p:tag name="KSO_WM_UNIT_TYPE" val="i"/>
  <p:tag name="KSO_WM_UNIT_ID" val="custom160550_15*i*14"/>
  <p:tag name="KSO_WM_TEMPLATE_CATEGORY" val="custom"/>
  <p:tag name="KSO_WM_TEMPLATE_INDEX" val="160550"/>
  <p:tag name="KSO_WM_UNIT_INDEX" val="14"/>
</p:tagLst>
</file>

<file path=ppt/tags/tag19.xml><?xml version="1.0" encoding="utf-8"?>
<p:tagLst xmlns:p="http://schemas.openxmlformats.org/presentationml/2006/main">
  <p:tag name="KSO_WM_TAG_VERSION" val="1.0"/>
  <p:tag name="KSO_WM_BEAUTIFY_FLAG" val="#wm#"/>
  <p:tag name="KSO_WM_TEMPLATE_CATEGORY" val="custom"/>
  <p:tag name="KSO_WM_TEMPLATE_INDEX" val="160550"/>
  <p:tag name="MH" val="20150921144549"/>
  <p:tag name="MH_LIBRARY" val="GRAPHIC"/>
  <p:tag name="MH_TYPE" val="Other"/>
  <p:tag name="MH_ORDER" val="6"/>
  <p:tag name="KSO_WM_UNIT_TYPE" val="l_i"/>
  <p:tag name="KSO_WM_UNIT_INDEX" val="1_8"/>
  <p:tag name="KSO_WM_UNIT_ID" val="custom160550_15*l_i*1_8"/>
  <p:tag name="KSO_WM_UNIT_CLEAR" val="1"/>
  <p:tag name="KSO_WM_UNIT_LAYERLEVEL" val="1_1"/>
  <p:tag name="KSO_WM_DIAGRAM_GROUP_CODE" val="l1-2"/>
  <p:tag name="KSO_WM_UNIT_USESOURCEFORMAT_APPLY" val="1"/>
</p:tagLst>
</file>

<file path=ppt/tags/tag2.xml><?xml version="1.0" encoding="utf-8"?>
<p:tagLst xmlns:p="http://schemas.openxmlformats.org/presentationml/2006/main">
  <p:tag name="KSO_WM_TAG_VERSION" val="1.0"/>
  <p:tag name="KSO_WM_BEAUTIFY_FLAG" val="#wm#"/>
  <p:tag name="KSO_WM_TEMPLATE_CATEGORY" val="custom"/>
  <p:tag name="KSO_WM_TEMPLATE_INDEX" val="160550"/>
  <p:tag name="MH" val="20150921144549"/>
  <p:tag name="MH_LIBRARY" val="GRAPHIC"/>
  <p:tag name="MH_TYPE" val="Other"/>
  <p:tag name="MH_ORDER" val="4"/>
  <p:tag name="KSO_WM_UNIT_TYPE" val="l_i"/>
  <p:tag name="KSO_WM_UNIT_INDEX" val="1_4"/>
  <p:tag name="KSO_WM_UNIT_ID" val="custom160550_15*l_i*1_4"/>
  <p:tag name="KSO_WM_UNIT_CLEAR" val="1"/>
  <p:tag name="KSO_WM_UNIT_LAYERLEVEL" val="1_1"/>
  <p:tag name="KSO_WM_DIAGRAM_GROUP_CODE" val="l1-2"/>
  <p:tag name="KSO_WM_UNIT_USESOURCEFORMAT_APPLY" val="1"/>
</p:tagLst>
</file>

<file path=ppt/tags/tag20.xml><?xml version="1.0" encoding="utf-8"?>
<p:tagLst xmlns:p="http://schemas.openxmlformats.org/presentationml/2006/main">
  <p:tag name="KSO_WM_TAG_VERSION" val="1.0"/>
  <p:tag name="KSO_WM_BEAUTIFY_FLAG" val="#wm#"/>
  <p:tag name="KSO_WM_TEMPLATE_CATEGORY" val="custom"/>
  <p:tag name="KSO_WM_TEMPLATE_INDEX" val="160550"/>
  <p:tag name="MH" val="20150921144549"/>
  <p:tag name="MH_LIBRARY" val="GRAPHIC"/>
  <p:tag name="MH_TYPE" val="Text"/>
  <p:tag name="MH_ORDER" val="3"/>
  <p:tag name="KSO_WM_UNIT_TYPE" val="l_h_f"/>
  <p:tag name="KSO_WM_UNIT_INDEX" val="1_3_1"/>
  <p:tag name="KSO_WM_UNIT_ID" val="custom160550_15*l_h_f*1_3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2"/>
  <p:tag name="KSO_WM_UNIT_USESOURCEFORMAT_APPLY" val="1"/>
</p:tagLst>
</file>

<file path=ppt/tags/tag21.xml><?xml version="1.0" encoding="utf-8"?>
<p:tagLst xmlns:p="http://schemas.openxmlformats.org/presentationml/2006/main">
  <p:tag name="KSO_WM_TAG_VERSION" val="1.0"/>
  <p:tag name="KSO_WM_BEAUTIFY_FLAG" val="#wm#"/>
  <p:tag name="KSO_WM_TEMPLATE_CATEGORY" val="custom"/>
  <p:tag name="KSO_WM_TEMPLATE_INDEX" val="160550"/>
  <p:tag name="MH" val="20150921144549"/>
  <p:tag name="MH_LIBRARY" val="GRAPHIC"/>
  <p:tag name="MH_TYPE" val="Other"/>
  <p:tag name="MH_ORDER" val="1"/>
  <p:tag name="KSO_WM_UNIT_TYPE" val="l_i"/>
  <p:tag name="KSO_WM_UNIT_INDEX" val="1_1"/>
  <p:tag name="KSO_WM_UNIT_ID" val="custom160550_15*l_i*1_1"/>
  <p:tag name="KSO_WM_UNIT_CLEAR" val="1"/>
  <p:tag name="KSO_WM_UNIT_LAYERLEVEL" val="1_1"/>
  <p:tag name="KSO_WM_DIAGRAM_GROUP_CODE" val="l1-2"/>
  <p:tag name="KSO_WM_UNIT_LINE_FORE_SCHEMECOLOR_INDEX" val="14"/>
  <p:tag name="KSO_WM_UNIT_LINE_FILL_TYPE" val="2"/>
  <p:tag name="KSO_WM_UNIT_USESOURCEFORMAT_APPLY" val="1"/>
</p:tagLst>
</file>

<file path=ppt/tags/tag22.xml><?xml version="1.0" encoding="utf-8"?>
<p:tagLst xmlns:p="http://schemas.openxmlformats.org/presentationml/2006/main">
  <p:tag name="KSO_WM_TAG_VERSION" val="1.0"/>
  <p:tag name="KSO_WM_BEAUTIFY_FLAG" val="#wm#"/>
  <p:tag name="KSO_WM_TEMPLATE_CATEGORY" val="custom"/>
  <p:tag name="KSO_WM_TEMPLATE_INDEX" val="160550"/>
  <p:tag name="MH" val="20150921144549"/>
  <p:tag name="MH_LIBRARY" val="GRAPHIC"/>
  <p:tag name="MH_TYPE" val="Other"/>
  <p:tag name="MH_ORDER" val="7"/>
  <p:tag name="KSO_WM_UNIT_TYPE" val="l_i"/>
  <p:tag name="KSO_WM_UNIT_INDEX" val="1_3"/>
  <p:tag name="KSO_WM_UNIT_ID" val="custom160550_15*l_i*1_3"/>
  <p:tag name="KSO_WM_UNIT_CLEAR" val="1"/>
  <p:tag name="KSO_WM_UNIT_LAYERLEVEL" val="1_1"/>
  <p:tag name="KSO_WM_DIAGRAM_GROUP_CODE" val="l1-2"/>
  <p:tag name="KSO_WM_UNIT_LINE_FORE_SCHEMECOLOR_INDEX" val="14"/>
  <p:tag name="KSO_WM_UNIT_LINE_FILL_TYPE" val="2"/>
  <p:tag name="KSO_WM_UNIT_USESOURCEFORMAT_APPLY" val="1"/>
</p:tagLst>
</file>

<file path=ppt/tags/tag23.xml><?xml version="1.0" encoding="utf-8"?>
<p:tagLst xmlns:p="http://schemas.openxmlformats.org/presentationml/2006/main">
  <p:tag name="KSO_WM_TAG_VERSION" val="1.0"/>
  <p:tag name="KSO_WM_BEAUTIFY_FLAG" val="#wm#"/>
  <p:tag name="KSO_WM_TEMPLATE_CATEGORY" val="custom"/>
  <p:tag name="KSO_WM_TEMPLATE_INDEX" val="160550"/>
  <p:tag name="MH" val="20150921144549"/>
  <p:tag name="MH_LIBRARY" val="GRAPHIC"/>
  <p:tag name="MH_TYPE" val="Other"/>
  <p:tag name="MH_ORDER" val="7"/>
  <p:tag name="KSO_WM_UNIT_TYPE" val="l_i"/>
  <p:tag name="KSO_WM_UNIT_INDEX" val="1_3"/>
  <p:tag name="KSO_WM_UNIT_ID" val="custom160550_15*l_i*1_3"/>
  <p:tag name="KSO_WM_UNIT_CLEAR" val="1"/>
  <p:tag name="KSO_WM_UNIT_LAYERLEVEL" val="1_1"/>
  <p:tag name="KSO_WM_DIAGRAM_GROUP_CODE" val="l1-2"/>
  <p:tag name="KSO_WM_UNIT_LINE_FORE_SCHEMECOLOR_INDEX" val="14"/>
  <p:tag name="KSO_WM_UNIT_LINE_FILL_TYPE" val="2"/>
  <p:tag name="KSO_WM_UNIT_USESOURCEFORMAT_APPLY" val="1"/>
</p:tagLst>
</file>

<file path=ppt/tags/tag24.xml><?xml version="1.0" encoding="utf-8"?>
<p:tagLst xmlns:p="http://schemas.openxmlformats.org/presentationml/2006/main">
  <p:tag name="KSO_WM_TAG_VERSION" val="1.0"/>
  <p:tag name="KSO_WM_BEAUTIFY_FLAG" val="#wm#"/>
  <p:tag name="KSO_WM_TEMPLATE_CATEGORY" val="custom"/>
  <p:tag name="KSO_WM_TEMPLATE_INDEX" val="160550"/>
  <p:tag name="MH" val="20150921144549"/>
  <p:tag name="MH_LIBRARY" val="GRAPHIC"/>
  <p:tag name="MH_TYPE" val="Other"/>
  <p:tag name="MH_ORDER" val="7"/>
  <p:tag name="KSO_WM_UNIT_TYPE" val="l_i"/>
  <p:tag name="KSO_WM_UNIT_INDEX" val="1_3"/>
  <p:tag name="KSO_WM_UNIT_ID" val="custom160550_15*l_i*1_3"/>
  <p:tag name="KSO_WM_UNIT_CLEAR" val="1"/>
  <p:tag name="KSO_WM_UNIT_LAYERLEVEL" val="1_1"/>
  <p:tag name="KSO_WM_DIAGRAM_GROUP_CODE" val="l1-2"/>
  <p:tag name="KSO_WM_UNIT_LINE_FORE_SCHEMECOLOR_INDEX" val="14"/>
  <p:tag name="KSO_WM_UNIT_LINE_FILL_TYPE" val="2"/>
  <p:tag name="KSO_WM_UNIT_USESOURCEFORMAT_APPLY" val="1"/>
</p:tagLst>
</file>

<file path=ppt/tags/tag25.xml><?xml version="1.0" encoding="utf-8"?>
<p:tagLst xmlns:p="http://schemas.openxmlformats.org/presentationml/2006/main">
  <p:tag name="MH" val="20160326095646"/>
  <p:tag name="MH_LIBRARY" val="GRAPHIC"/>
  <p:tag name="MH_TYPE" val="Other"/>
  <p:tag name="MH_ORDER" val="1"/>
</p:tagLst>
</file>

<file path=ppt/tags/tag26.xml><?xml version="1.0" encoding="utf-8"?>
<p:tagLst xmlns:p="http://schemas.openxmlformats.org/presentationml/2006/main">
  <p:tag name="MH" val="20160326095646"/>
  <p:tag name="MH_LIBRARY" val="GRAPHIC"/>
  <p:tag name="MH_TYPE" val="SubTitle"/>
  <p:tag name="MH_ORDER" val="1"/>
</p:tagLst>
</file>

<file path=ppt/tags/tag27.xml><?xml version="1.0" encoding="utf-8"?>
<p:tagLst xmlns:p="http://schemas.openxmlformats.org/presentationml/2006/main">
  <p:tag name="MH" val="20160326095646"/>
  <p:tag name="MH_LIBRARY" val="GRAPHIC"/>
  <p:tag name="MH_TYPE" val="Other"/>
  <p:tag name="MH_ORDER" val="2"/>
</p:tagLst>
</file>

<file path=ppt/tags/tag28.xml><?xml version="1.0" encoding="utf-8"?>
<p:tagLst xmlns:p="http://schemas.openxmlformats.org/presentationml/2006/main">
  <p:tag name="MH" val="20160326095646"/>
  <p:tag name="MH_LIBRARY" val="GRAPHIC"/>
  <p:tag name="MH_TYPE" val="Other"/>
  <p:tag name="MH_ORDER" val="1"/>
</p:tagLst>
</file>

<file path=ppt/tags/tag29.xml><?xml version="1.0" encoding="utf-8"?>
<p:tagLst xmlns:p="http://schemas.openxmlformats.org/presentationml/2006/main">
  <p:tag name="MH" val="20160326095646"/>
  <p:tag name="MH_LIBRARY" val="GRAPHIC"/>
  <p:tag name="MH_TYPE" val="SubTitle"/>
  <p:tag name="MH_ORDER" val="1"/>
</p:tagLst>
</file>

<file path=ppt/tags/tag3.xml><?xml version="1.0" encoding="utf-8"?>
<p:tagLst xmlns:p="http://schemas.openxmlformats.org/presentationml/2006/main">
  <p:tag name="KSO_WM_TAG_VERSION" val="1.0"/>
  <p:tag name="KSO_WM_BEAUTIFY_FLAG" val="#wm#"/>
  <p:tag name="KSO_WM_TEMPLATE_CATEGORY" val="custom"/>
  <p:tag name="KSO_WM_TEMPLATE_INDEX" val="160550"/>
  <p:tag name="MH" val="20150921144549"/>
  <p:tag name="MH_LIBRARY" val="GRAPHIC"/>
  <p:tag name="MH_TYPE" val="Text"/>
  <p:tag name="MH_ORDER" val="1"/>
  <p:tag name="KSO_WM_UNIT_TYPE" val="l_h_f"/>
  <p:tag name="KSO_WM_UNIT_INDEX" val="1_1_1"/>
  <p:tag name="KSO_WM_UNIT_ID" val="custom160550_15*l_h_f*1_1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2"/>
  <p:tag name="KSO_WM_UNIT_TEXT_FILL_FORE_SCHEMECOLOR_INDEX" val="13"/>
  <p:tag name="KSO_WM_UNIT_TEXT_FILL_TYPE" val="1"/>
  <p:tag name="KSO_WM_UNIT_USESOURCEFORMAT_APPLY" val="1"/>
</p:tagLst>
</file>

<file path=ppt/tags/tag30.xml><?xml version="1.0" encoding="utf-8"?>
<p:tagLst xmlns:p="http://schemas.openxmlformats.org/presentationml/2006/main">
  <p:tag name="MH" val="20160326095646"/>
  <p:tag name="MH_LIBRARY" val="GRAPHIC"/>
  <p:tag name="MH_TYPE" val="Other"/>
  <p:tag name="MH_ORDER" val="2"/>
</p:tagLst>
</file>

<file path=ppt/tags/tag31.xml><?xml version="1.0" encoding="utf-8"?>
<p:tagLst xmlns:p="http://schemas.openxmlformats.org/presentationml/2006/main">
  <p:tag name="MH" val="20160326095646"/>
  <p:tag name="MH_LIBRARY" val="GRAPHIC"/>
  <p:tag name="MH_TYPE" val="Other"/>
  <p:tag name="MH_ORDER" val="1"/>
</p:tagLst>
</file>

<file path=ppt/tags/tag32.xml><?xml version="1.0" encoding="utf-8"?>
<p:tagLst xmlns:p="http://schemas.openxmlformats.org/presentationml/2006/main">
  <p:tag name="MH" val="20160326095646"/>
  <p:tag name="MH_LIBRARY" val="GRAPHIC"/>
  <p:tag name="MH_TYPE" val="SubTitle"/>
  <p:tag name="MH_ORDER" val="1"/>
</p:tagLst>
</file>

<file path=ppt/tags/tag33.xml><?xml version="1.0" encoding="utf-8"?>
<p:tagLst xmlns:p="http://schemas.openxmlformats.org/presentationml/2006/main">
  <p:tag name="MH" val="20160326095646"/>
  <p:tag name="MH_LIBRARY" val="GRAPHIC"/>
  <p:tag name="MH_TYPE" val="Other"/>
  <p:tag name="MH_ORDER" val="2"/>
</p:tagLst>
</file>

<file path=ppt/tags/tag34.xml><?xml version="1.0" encoding="utf-8"?>
<p:tagLst xmlns:p="http://schemas.openxmlformats.org/presentationml/2006/main">
  <p:tag name="MH" val="20160326095646"/>
  <p:tag name="MH_LIBRARY" val="GRAPHIC"/>
  <p:tag name="MH_TYPE" val="Other"/>
  <p:tag name="MH_ORDER" val="1"/>
</p:tagLst>
</file>

<file path=ppt/tags/tag35.xml><?xml version="1.0" encoding="utf-8"?>
<p:tagLst xmlns:p="http://schemas.openxmlformats.org/presentationml/2006/main">
  <p:tag name="MH" val="20160326095646"/>
  <p:tag name="MH_LIBRARY" val="GRAPHIC"/>
  <p:tag name="MH_TYPE" val="SubTitle"/>
  <p:tag name="MH_ORDER" val="1"/>
</p:tagLst>
</file>

<file path=ppt/tags/tag36.xml><?xml version="1.0" encoding="utf-8"?>
<p:tagLst xmlns:p="http://schemas.openxmlformats.org/presentationml/2006/main">
  <p:tag name="MH" val="20160326095646"/>
  <p:tag name="MH_LIBRARY" val="GRAPHIC"/>
  <p:tag name="MH_TYPE" val="Other"/>
  <p:tag name="MH_ORDER" val="2"/>
</p:tagLst>
</file>

<file path=ppt/tags/tag4.xml><?xml version="1.0" encoding="utf-8"?>
<p:tagLst xmlns:p="http://schemas.openxmlformats.org/presentationml/2006/main">
  <p:tag name="KSO_WM_TAG_VERSION" val="1.0"/>
  <p:tag name="KSO_WM_BEAUTIFY_FLAG" val="#wm#"/>
  <p:tag name="KSO_WM_UNIT_TYPE" val="i"/>
  <p:tag name="KSO_WM_UNIT_ID" val="custom160550_15*i*7"/>
  <p:tag name="KSO_WM_TEMPLATE_CATEGORY" val="custom"/>
  <p:tag name="KSO_WM_TEMPLATE_INDEX" val="160550"/>
  <p:tag name="KSO_WM_UNIT_INDEX" val="7"/>
</p:tagLst>
</file>

<file path=ppt/tags/tag5.xml><?xml version="1.0" encoding="utf-8"?>
<p:tagLst xmlns:p="http://schemas.openxmlformats.org/presentationml/2006/main">
  <p:tag name="KSO_WM_TAG_VERSION" val="1.0"/>
  <p:tag name="KSO_WM_BEAUTIFY_FLAG" val="#wm#"/>
  <p:tag name="KSO_WM_TEMPLATE_CATEGORY" val="custom"/>
  <p:tag name="KSO_WM_TEMPLATE_INDEX" val="160550"/>
  <p:tag name="MH" val="20150921144549"/>
  <p:tag name="MH_LIBRARY" val="GRAPHIC"/>
  <p:tag name="MH_TYPE" val="Other"/>
  <p:tag name="MH_ORDER" val="2"/>
  <p:tag name="KSO_WM_UNIT_TYPE" val="l_i"/>
  <p:tag name="KSO_WM_UNIT_INDEX" val="1_6"/>
  <p:tag name="KSO_WM_UNIT_ID" val="custom160550_15*l_i*1_6"/>
  <p:tag name="KSO_WM_UNIT_CLEAR" val="1"/>
  <p:tag name="KSO_WM_UNIT_LAYERLEVEL" val="1_1"/>
  <p:tag name="KSO_WM_DIAGRAM_GROUP_CODE" val="l1-2"/>
  <p:tag name="KSO_WM_UNIT_USESOURCEFORMAT_APPLY" val="1"/>
</p:tagLst>
</file>

<file path=ppt/tags/tag6.xml><?xml version="1.0" encoding="utf-8"?>
<p:tagLst xmlns:p="http://schemas.openxmlformats.org/presentationml/2006/main">
  <p:tag name="KSO_WM_TAG_VERSION" val="1.0"/>
  <p:tag name="KSO_WM_BEAUTIFY_FLAG" val="#wm#"/>
  <p:tag name="KSO_WM_TEMPLATE_CATEGORY" val="custom"/>
  <p:tag name="KSO_WM_TEMPLATE_INDEX" val="160550"/>
  <p:tag name="MH" val="20150921144549"/>
  <p:tag name="MH_LIBRARY" val="GRAPHIC"/>
  <p:tag name="MH_TYPE" val="Text"/>
  <p:tag name="MH_ORDER" val="2"/>
  <p:tag name="KSO_WM_UNIT_TYPE" val="l_h_f"/>
  <p:tag name="KSO_WM_UNIT_INDEX" val="1_2_1"/>
  <p:tag name="KSO_WM_UNIT_ID" val="custom160550_15*l_h_f*1_2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2"/>
  <p:tag name="KSO_WM_UNIT_USESOURCEFORMAT_APPLY" val="1"/>
</p:tagLst>
</file>

<file path=ppt/tags/tag7.xml><?xml version="1.0" encoding="utf-8"?>
<p:tagLst xmlns:p="http://schemas.openxmlformats.org/presentationml/2006/main">
  <p:tag name="KSO_WM_TAG_VERSION" val="1.0"/>
  <p:tag name="KSO_WM_BEAUTIFY_FLAG" val="#wm#"/>
  <p:tag name="KSO_WM_UNIT_TYPE" val="i"/>
  <p:tag name="KSO_WM_UNIT_ID" val="custom160550_15*i*14"/>
  <p:tag name="KSO_WM_TEMPLATE_CATEGORY" val="custom"/>
  <p:tag name="KSO_WM_TEMPLATE_INDEX" val="160550"/>
  <p:tag name="KSO_WM_UNIT_INDEX" val="14"/>
</p:tagLst>
</file>

<file path=ppt/tags/tag8.xml><?xml version="1.0" encoding="utf-8"?>
<p:tagLst xmlns:p="http://schemas.openxmlformats.org/presentationml/2006/main">
  <p:tag name="KSO_WM_TAG_VERSION" val="1.0"/>
  <p:tag name="KSO_WM_BEAUTIFY_FLAG" val="#wm#"/>
  <p:tag name="KSO_WM_TEMPLATE_CATEGORY" val="custom"/>
  <p:tag name="KSO_WM_TEMPLATE_INDEX" val="160550"/>
  <p:tag name="MH" val="20150921144549"/>
  <p:tag name="MH_LIBRARY" val="GRAPHIC"/>
  <p:tag name="MH_TYPE" val="Other"/>
  <p:tag name="MH_ORDER" val="6"/>
  <p:tag name="KSO_WM_UNIT_TYPE" val="l_i"/>
  <p:tag name="KSO_WM_UNIT_INDEX" val="1_8"/>
  <p:tag name="KSO_WM_UNIT_ID" val="custom160550_15*l_i*1_8"/>
  <p:tag name="KSO_WM_UNIT_CLEAR" val="1"/>
  <p:tag name="KSO_WM_UNIT_LAYERLEVEL" val="1_1"/>
  <p:tag name="KSO_WM_DIAGRAM_GROUP_CODE" val="l1-2"/>
  <p:tag name="KSO_WM_UNIT_USESOURCEFORMAT_APPLY" val="1"/>
</p:tagLst>
</file>

<file path=ppt/tags/tag9.xml><?xml version="1.0" encoding="utf-8"?>
<p:tagLst xmlns:p="http://schemas.openxmlformats.org/presentationml/2006/main">
  <p:tag name="KSO_WM_TAG_VERSION" val="1.0"/>
  <p:tag name="KSO_WM_BEAUTIFY_FLAG" val="#wm#"/>
  <p:tag name="KSO_WM_TEMPLATE_CATEGORY" val="custom"/>
  <p:tag name="KSO_WM_TEMPLATE_INDEX" val="160550"/>
  <p:tag name="MH" val="20150921144549"/>
  <p:tag name="MH_LIBRARY" val="GRAPHIC"/>
  <p:tag name="MH_TYPE" val="Text"/>
  <p:tag name="MH_ORDER" val="3"/>
  <p:tag name="KSO_WM_UNIT_TYPE" val="l_h_f"/>
  <p:tag name="KSO_WM_UNIT_INDEX" val="1_3_1"/>
  <p:tag name="KSO_WM_UNIT_ID" val="custom160550_15*l_h_f*1_3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2"/>
  <p:tag name="KSO_WM_UNIT_USESOURCEFORMAT_APPLY"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solidFill>
            <a:schemeClr val="tx1"/>
          </a:solidFill>
          <a:prstDash val="dash"/>
        </a:ln>
      </a:spPr>
      <a:bodyPr wrap="square" lIns="108000" tIns="108000" rIns="108000" bIns="108000">
        <a:noAutofit/>
      </a:bodyPr>
      <a:lstStyle>
        <a:defPPr eaLnBrk="0" hangingPunct="0">
          <a:defRPr sz="1400" kern="0" dirty="0" smtClean="0">
            <a:solidFill>
              <a:srgbClr val="1B539D"/>
            </a:solidFill>
            <a:latin typeface="微软雅黑" panose="020B0503020204020204" pitchFamily="34" charset="-122"/>
            <a:ea typeface="微软雅黑" panose="020B0503020204020204" pitchFamily="34" charset="-122"/>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A000120150716A03KPBG</Template>
  <TotalTime>0</TotalTime>
  <Words>7047</Words>
  <Application>WPS 演示</Application>
  <PresentationFormat>全屏显示(16:9)</PresentationFormat>
  <Paragraphs>725</Paragraphs>
  <Slides>89</Slides>
  <Notes>6</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89</vt:i4>
      </vt:variant>
    </vt:vector>
  </HeadingPairs>
  <TitlesOfParts>
    <vt:vector size="105" baseType="lpstr">
      <vt:lpstr>Arial</vt:lpstr>
      <vt:lpstr>宋体</vt:lpstr>
      <vt:lpstr>Wingdings</vt:lpstr>
      <vt:lpstr>微软雅黑</vt:lpstr>
      <vt:lpstr>Franklin Gothic Book</vt:lpstr>
      <vt:lpstr>黑体</vt:lpstr>
      <vt:lpstr>幼圆</vt:lpstr>
      <vt:lpstr>Wingdings 2</vt:lpstr>
      <vt:lpstr>楷体</vt:lpstr>
      <vt:lpstr>Calibri</vt:lpstr>
      <vt:lpstr>Times New Roman</vt:lpstr>
      <vt:lpstr>Wingdings</vt:lpstr>
      <vt:lpstr>Gill Sans</vt:lpstr>
      <vt:lpstr>Arial Rounded MT Bold</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Lenovo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相生昌</dc:creator>
  <cp:lastModifiedBy>Administrator</cp:lastModifiedBy>
  <cp:revision>1137</cp:revision>
  <dcterms:created xsi:type="dcterms:W3CDTF">2015-07-24T09:05:00Z</dcterms:created>
  <dcterms:modified xsi:type="dcterms:W3CDTF">2017-02-17T03:03:41Z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2052-10.1.0.6206</vt:lpwstr>
  </property>
</Properties>
</file>