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6B4E-7F18-4370-B369-4D2DBCDBC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1A564-3BE5-4842-9DE5-D559EF26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2083-05D2-4969-B955-8019837A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824A-8BA2-430F-A992-0041BA90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BB00-C671-4A1C-80E7-F22B2B90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9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D492-9C4F-421B-AA16-F3E1B28E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E168F-4B7F-456D-90CB-D7F4B263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1FE61-F216-48E9-AB61-848A8222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5734-09D0-4A3B-AE4F-ECD86BD3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1D89-A836-4FFF-B9C4-826C1746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64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32548-0920-471A-82D8-0AE97364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BB5D9-0288-4D2F-BD05-B6EFA871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C8D1-7986-4AE6-A2C2-AE4B511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01B1-B1BC-4623-BED4-FCF85C0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E98A-704D-4A00-A464-C1C67D3F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213C-5CF6-4AE3-A925-4C754BFC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F1C5-E8E9-41C7-BE58-BB40E8C9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8FBF-6005-43D3-8CB7-24CAF7A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A729-482D-431E-8C16-3D63C598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D875-92B0-4B16-9425-0AFB4DF2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54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1D9C-530D-4F60-8313-29C1E410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075A-C700-46D3-966C-7F268521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FE19-F1E7-43DA-A083-F1511364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85D6-8A2E-4CFA-A39E-1DF370DA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DEAB-5452-4D52-BB82-0C3EB2AA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5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A518-F612-4021-8085-2719554B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3293-901B-45B2-B781-B5D2AEFB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0B02E-3C10-4CAB-8837-76F9F4389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68D6-F51D-4A3D-B8B3-20FE10CF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1DFA-5CFC-4FAC-8134-181484A3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E5B09-5976-4E46-A198-96A28EB7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88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609-61A3-4BDC-97F4-09477344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92B23-76DE-41A6-BD57-9C0C603D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6E7D-D223-4164-896A-145F67CE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12CE3-83F2-4F8B-8AD3-E62B1EECD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54D8F-BC19-4064-A815-33C65722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9A105-4E13-4A69-9A6E-E678826F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41B5C-1535-46B3-9581-F1B981C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269AD-7A1F-4C6F-AE73-4E39B962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4033-DFD2-4E4C-B8B4-9F7F0B9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7A716-AB73-4F71-91BC-5FB75C8B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7058F-2EA1-403E-AD42-7D7B801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47B37-7222-41DC-8FC2-D867086C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93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D92B2-D174-46FB-BD21-035DBD02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202B9-8D96-422F-AE22-D1693D93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84718-FDBB-4615-B692-750FB60A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467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FE02-63C6-44AD-B52D-F9BFE7D3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4A9C-96F5-49C6-ADF7-B2D75447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840-1033-498C-A834-C72413AD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D9BED-68E9-4259-B61E-1AE3D5A6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C9151-566C-4B6C-B8E3-90181165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67151-0383-471D-8465-56DCD3D1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5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48CD-6948-4888-8FD8-DBC4FC2A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5A26-443F-4853-B482-12E53C2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9861-0871-4D38-8C28-CEF75724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9C9A-5B8D-4771-B7A3-EEE49360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C53C-E41B-495A-B311-E0A9A234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22DE-D0CA-4C29-86FE-3A45DF2C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93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B1F7-0D3C-4D42-95DF-92CE8533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29123-9B37-4B54-AC38-CD4BA63B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C2E5-C80B-4F8C-9503-5A393B371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4634-A3F0-4895-AE9B-604EE14C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611D-FF3F-4E84-B6CB-1E4F2CB0C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8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39F7D-F1E1-4395-9C1F-C03774F3CA81}"/>
              </a:ext>
            </a:extLst>
          </p:cNvPr>
          <p:cNvCxnSpPr/>
          <p:nvPr/>
        </p:nvCxnSpPr>
        <p:spPr>
          <a:xfrm flipH="1">
            <a:off x="1677880" y="0"/>
            <a:ext cx="71021" cy="685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E9CB4C-E8C8-425D-A289-8AEECDF5E2C8}"/>
              </a:ext>
            </a:extLst>
          </p:cNvPr>
          <p:cNvSpPr/>
          <p:nvPr/>
        </p:nvSpPr>
        <p:spPr>
          <a:xfrm>
            <a:off x="168676" y="3025066"/>
            <a:ext cx="1242874" cy="807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 Principal</a:t>
            </a:r>
            <a:endParaRPr lang="de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8BD7E-6CEC-4848-9110-F7BF73C6C4A2}"/>
              </a:ext>
            </a:extLst>
          </p:cNvPr>
          <p:cNvSpPr txBox="1"/>
          <p:nvPr/>
        </p:nvSpPr>
        <p:spPr>
          <a:xfrm>
            <a:off x="1" y="204186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</a:t>
            </a:r>
            <a:endParaRPr lang="de-C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F1841C-3284-4E88-BB14-F9E0947B96BB}"/>
              </a:ext>
            </a:extLst>
          </p:cNvPr>
          <p:cNvCxnSpPr>
            <a:cxnSpLocks/>
          </p:cNvCxnSpPr>
          <p:nvPr/>
        </p:nvCxnSpPr>
        <p:spPr>
          <a:xfrm>
            <a:off x="1713390" y="3429000"/>
            <a:ext cx="104786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2F8701-2F5C-4099-A0E1-95B7EEB2C59B}"/>
              </a:ext>
            </a:extLst>
          </p:cNvPr>
          <p:cNvSpPr txBox="1"/>
          <p:nvPr/>
        </p:nvSpPr>
        <p:spPr>
          <a:xfrm>
            <a:off x="2068497" y="204186"/>
            <a:ext cx="43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ML Studio / command line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CA2BA-1EB4-4E42-BB5A-1909CFB86CBB}"/>
              </a:ext>
            </a:extLst>
          </p:cNvPr>
          <p:cNvSpPr/>
          <p:nvPr/>
        </p:nvSpPr>
        <p:spPr>
          <a:xfrm>
            <a:off x="2778711" y="1294399"/>
            <a:ext cx="1313896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AutoML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9E1D3-D328-4587-983B-B546B1C6D7B2}"/>
              </a:ext>
            </a:extLst>
          </p:cNvPr>
          <p:cNvSpPr/>
          <p:nvPr/>
        </p:nvSpPr>
        <p:spPr>
          <a:xfrm>
            <a:off x="5248186" y="1316491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de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ACE6F-3012-4332-A5BF-8F2B96D5E480}"/>
              </a:ext>
            </a:extLst>
          </p:cNvPr>
          <p:cNvSpPr/>
          <p:nvPr/>
        </p:nvSpPr>
        <p:spPr>
          <a:xfrm>
            <a:off x="8554375" y="183455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Insights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31C9-5AA6-4F0F-AACB-086D65516D82}"/>
              </a:ext>
            </a:extLst>
          </p:cNvPr>
          <p:cNvSpPr/>
          <p:nvPr/>
        </p:nvSpPr>
        <p:spPr>
          <a:xfrm>
            <a:off x="8554375" y="951821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  <a:endParaRPr lang="de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9797A-B220-4DB2-959D-016EC0755A97}"/>
              </a:ext>
            </a:extLst>
          </p:cNvPr>
          <p:cNvSpPr/>
          <p:nvPr/>
        </p:nvSpPr>
        <p:spPr>
          <a:xfrm>
            <a:off x="8554375" y="1805097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Scoring Script</a:t>
            </a:r>
            <a:endParaRPr lang="de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E262D3-0CFA-4E66-B5FB-BF417A21073D}"/>
              </a:ext>
            </a:extLst>
          </p:cNvPr>
          <p:cNvSpPr/>
          <p:nvPr/>
        </p:nvSpPr>
        <p:spPr>
          <a:xfrm>
            <a:off x="8554375" y="2635352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Benchmark</a:t>
            </a:r>
            <a:endParaRPr lang="de-C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F3ACE-9020-457E-B47B-B84F4821B788}"/>
              </a:ext>
            </a:extLst>
          </p:cNvPr>
          <p:cNvCxnSpPr>
            <a:endCxn id="10" idx="1"/>
          </p:cNvCxnSpPr>
          <p:nvPr/>
        </p:nvCxnSpPr>
        <p:spPr>
          <a:xfrm>
            <a:off x="2024109" y="1627312"/>
            <a:ext cx="754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636AE2-8E77-4DED-BF60-471738581FBD}"/>
              </a:ext>
            </a:extLst>
          </p:cNvPr>
          <p:cNvCxnSpPr>
            <a:cxnSpLocks/>
          </p:cNvCxnSpPr>
          <p:nvPr/>
        </p:nvCxnSpPr>
        <p:spPr>
          <a:xfrm>
            <a:off x="4107400" y="1642770"/>
            <a:ext cx="11407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FD6160-4DD1-4D9F-BF05-ECC7C25406F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729278" y="516368"/>
            <a:ext cx="1825097" cy="11330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A4DA00-41F9-4F70-A610-C22434A5EBC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6729278" y="1649404"/>
            <a:ext cx="1825097" cy="13188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639678E-1067-48CC-AB99-7D4659CB979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729278" y="1284734"/>
            <a:ext cx="1825097" cy="3646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D44D4CF-8573-4C57-AC53-29D8CC1B2A1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729278" y="1649404"/>
            <a:ext cx="1825097" cy="48860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8AE28-6BBC-466D-BC1F-778E67929DA2}"/>
              </a:ext>
            </a:extLst>
          </p:cNvPr>
          <p:cNvCxnSpPr>
            <a:cxnSpLocks/>
          </p:cNvCxnSpPr>
          <p:nvPr/>
        </p:nvCxnSpPr>
        <p:spPr>
          <a:xfrm flipV="1">
            <a:off x="10035467" y="1237811"/>
            <a:ext cx="1869488" cy="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8E5900-A004-4105-8441-658C8596564E}"/>
              </a:ext>
            </a:extLst>
          </p:cNvPr>
          <p:cNvCxnSpPr>
            <a:cxnSpLocks/>
          </p:cNvCxnSpPr>
          <p:nvPr/>
        </p:nvCxnSpPr>
        <p:spPr>
          <a:xfrm>
            <a:off x="10023259" y="2155797"/>
            <a:ext cx="1881696" cy="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7B76FD-3463-42EF-BFD7-28544CB0E0D6}"/>
              </a:ext>
            </a:extLst>
          </p:cNvPr>
          <p:cNvSpPr txBox="1"/>
          <p:nvPr/>
        </p:nvSpPr>
        <p:spPr>
          <a:xfrm>
            <a:off x="2027067" y="1230802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8B10E5-BA54-44E9-8853-F35B6B65C479}"/>
              </a:ext>
            </a:extLst>
          </p:cNvPr>
          <p:cNvSpPr txBox="1"/>
          <p:nvPr/>
        </p:nvSpPr>
        <p:spPr>
          <a:xfrm>
            <a:off x="4059300" y="1247500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</a:t>
            </a:r>
            <a:endParaRPr lang="de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3C199-A607-4399-AFB4-FBCCBF13EB13}"/>
              </a:ext>
            </a:extLst>
          </p:cNvPr>
          <p:cNvSpPr txBox="1"/>
          <p:nvPr/>
        </p:nvSpPr>
        <p:spPr>
          <a:xfrm>
            <a:off x="6660841" y="1240032"/>
            <a:ext cx="11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</a:t>
            </a:r>
            <a:endParaRPr lang="de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8A206-B2E8-430C-9772-7C5C3080C5A3}"/>
              </a:ext>
            </a:extLst>
          </p:cNvPr>
          <p:cNvSpPr txBox="1"/>
          <p:nvPr/>
        </p:nvSpPr>
        <p:spPr>
          <a:xfrm>
            <a:off x="10032137" y="122895"/>
            <a:ext cx="11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  <a:endParaRPr lang="de-C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45A93-FEA3-4579-8C3D-86E132CB4A6A}"/>
              </a:ext>
            </a:extLst>
          </p:cNvPr>
          <p:cNvSpPr txBox="1"/>
          <p:nvPr/>
        </p:nvSpPr>
        <p:spPr>
          <a:xfrm>
            <a:off x="10035467" y="842196"/>
            <a:ext cx="174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</a:t>
            </a:r>
            <a:endParaRPr lang="de-C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3B4FA1-5182-4B95-9E89-8609029BFD48}"/>
              </a:ext>
            </a:extLst>
          </p:cNvPr>
          <p:cNvSpPr txBox="1"/>
          <p:nvPr/>
        </p:nvSpPr>
        <p:spPr>
          <a:xfrm>
            <a:off x="10023259" y="1789037"/>
            <a:ext cx="174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de-C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60B991-1FF9-42EC-AD29-12C9CA0C429E}"/>
              </a:ext>
            </a:extLst>
          </p:cNvPr>
          <p:cNvSpPr txBox="1"/>
          <p:nvPr/>
        </p:nvSpPr>
        <p:spPr>
          <a:xfrm>
            <a:off x="9988122" y="2621511"/>
            <a:ext cx="23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results</a:t>
            </a:r>
            <a:endParaRPr lang="de-CH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4A4EBC-6DD7-48BF-8E10-33153DF0563B}"/>
              </a:ext>
            </a:extLst>
          </p:cNvPr>
          <p:cNvCxnSpPr>
            <a:cxnSpLocks/>
          </p:cNvCxnSpPr>
          <p:nvPr/>
        </p:nvCxnSpPr>
        <p:spPr>
          <a:xfrm flipV="1">
            <a:off x="10029363" y="510313"/>
            <a:ext cx="1869488" cy="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6092C2-22AE-4C0A-BC23-41B652A8165B}"/>
              </a:ext>
            </a:extLst>
          </p:cNvPr>
          <p:cNvCxnSpPr>
            <a:cxnSpLocks/>
          </p:cNvCxnSpPr>
          <p:nvPr/>
        </p:nvCxnSpPr>
        <p:spPr>
          <a:xfrm flipV="1">
            <a:off x="10030843" y="2974147"/>
            <a:ext cx="1869488" cy="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271A0B6-4C02-4036-8DAD-CB5331BDAA10}"/>
              </a:ext>
            </a:extLst>
          </p:cNvPr>
          <p:cNvSpPr txBox="1"/>
          <p:nvPr/>
        </p:nvSpPr>
        <p:spPr>
          <a:xfrm>
            <a:off x="2068497" y="3718252"/>
            <a:ext cx="43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de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E93E5C-2DE1-4C2E-BE23-275859DCD93A}"/>
              </a:ext>
            </a:extLst>
          </p:cNvPr>
          <p:cNvSpPr/>
          <p:nvPr/>
        </p:nvSpPr>
        <p:spPr>
          <a:xfrm>
            <a:off x="2712868" y="4662841"/>
            <a:ext cx="1371600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pipeline</a:t>
            </a:r>
            <a:endParaRPr lang="de-CH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C58108-957A-4B67-83E6-2782B1B86332}"/>
              </a:ext>
            </a:extLst>
          </p:cNvPr>
          <p:cNvCxnSpPr/>
          <p:nvPr/>
        </p:nvCxnSpPr>
        <p:spPr>
          <a:xfrm>
            <a:off x="1971579" y="4746168"/>
            <a:ext cx="754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B0ADF2-D69F-46F0-A9B5-ABC74AC6B7CB}"/>
              </a:ext>
            </a:extLst>
          </p:cNvPr>
          <p:cNvSpPr txBox="1"/>
          <p:nvPr/>
        </p:nvSpPr>
        <p:spPr>
          <a:xfrm>
            <a:off x="1994978" y="4369342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12DD26-281A-42E0-9F8D-FA6134218C0E}"/>
              </a:ext>
            </a:extLst>
          </p:cNvPr>
          <p:cNvSpPr txBox="1"/>
          <p:nvPr/>
        </p:nvSpPr>
        <p:spPr>
          <a:xfrm>
            <a:off x="1828800" y="5220111"/>
            <a:ext cx="9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AutoML</a:t>
            </a:r>
            <a:endParaRPr lang="de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94217A-C553-4102-A415-2F2E8EF6583B}"/>
              </a:ext>
            </a:extLst>
          </p:cNvPr>
          <p:cNvSpPr/>
          <p:nvPr/>
        </p:nvSpPr>
        <p:spPr>
          <a:xfrm>
            <a:off x="7787101" y="4255280"/>
            <a:ext cx="1020932" cy="499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  <a:endParaRPr lang="de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6E895E-6377-49C7-B5CB-1D0F76924A58}"/>
              </a:ext>
            </a:extLst>
          </p:cNvPr>
          <p:cNvSpPr/>
          <p:nvPr/>
        </p:nvSpPr>
        <p:spPr>
          <a:xfrm>
            <a:off x="7806064" y="5171821"/>
            <a:ext cx="1020932" cy="499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de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A3680-D216-4FA8-B1CD-0940EC9A678D}"/>
              </a:ext>
            </a:extLst>
          </p:cNvPr>
          <p:cNvSpPr/>
          <p:nvPr/>
        </p:nvSpPr>
        <p:spPr>
          <a:xfrm>
            <a:off x="9983198" y="5132153"/>
            <a:ext cx="1020932" cy="499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  <a:endParaRPr lang="de-CH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A287CBE-0FAE-48B7-AE14-03B90ED3A95D}"/>
              </a:ext>
            </a:extLst>
          </p:cNvPr>
          <p:cNvCxnSpPr>
            <a:cxnSpLocks/>
          </p:cNvCxnSpPr>
          <p:nvPr/>
        </p:nvCxnSpPr>
        <p:spPr>
          <a:xfrm flipV="1">
            <a:off x="4093993" y="4504887"/>
            <a:ext cx="3702633" cy="464234"/>
          </a:xfrm>
          <a:prstGeom prst="bentConnector3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684844E-A7E9-45D3-8316-5F922D689F40}"/>
              </a:ext>
            </a:extLst>
          </p:cNvPr>
          <p:cNvCxnSpPr>
            <a:cxnSpLocks/>
          </p:cNvCxnSpPr>
          <p:nvPr/>
        </p:nvCxnSpPr>
        <p:spPr>
          <a:xfrm>
            <a:off x="4089769" y="4976521"/>
            <a:ext cx="3707906" cy="444907"/>
          </a:xfrm>
          <a:prstGeom prst="bentConnector3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BD10B0-3289-4B43-85ED-A72AFE037CC6}"/>
              </a:ext>
            </a:extLst>
          </p:cNvPr>
          <p:cNvSpPr txBox="1"/>
          <p:nvPr/>
        </p:nvSpPr>
        <p:spPr>
          <a:xfrm>
            <a:off x="4165292" y="4617249"/>
            <a:ext cx="190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AutoML</a:t>
            </a:r>
            <a:r>
              <a:rPr lang="en-US" dirty="0"/>
              <a:t> pipeline</a:t>
            </a:r>
            <a:endParaRPr lang="de-CH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8886E1-D64B-4C7C-8D85-3B7202ED916B}"/>
              </a:ext>
            </a:extLst>
          </p:cNvPr>
          <p:cNvCxnSpPr>
            <a:cxnSpLocks/>
          </p:cNvCxnSpPr>
          <p:nvPr/>
        </p:nvCxnSpPr>
        <p:spPr>
          <a:xfrm flipV="1">
            <a:off x="8808033" y="4504887"/>
            <a:ext cx="1145223" cy="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CCCBD7-C030-48C1-9DE1-63D67307C283}"/>
              </a:ext>
            </a:extLst>
          </p:cNvPr>
          <p:cNvSpPr txBox="1"/>
          <p:nvPr/>
        </p:nvSpPr>
        <p:spPr>
          <a:xfrm>
            <a:off x="8756865" y="4125634"/>
            <a:ext cx="12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</a:t>
            </a:r>
            <a:endParaRPr lang="de-CH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1FFCA-71A4-407E-81F3-B328BCA610B9}"/>
              </a:ext>
            </a:extLst>
          </p:cNvPr>
          <p:cNvSpPr txBox="1"/>
          <p:nvPr/>
        </p:nvSpPr>
        <p:spPr>
          <a:xfrm>
            <a:off x="8808033" y="5052578"/>
            <a:ext cx="11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</a:t>
            </a:r>
            <a:endParaRPr lang="de-CH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B66B8B-0463-445F-B952-FE9BA4BFB5FC}"/>
              </a:ext>
            </a:extLst>
          </p:cNvPr>
          <p:cNvCxnSpPr>
            <a:cxnSpLocks/>
          </p:cNvCxnSpPr>
          <p:nvPr/>
        </p:nvCxnSpPr>
        <p:spPr>
          <a:xfrm flipV="1">
            <a:off x="8826996" y="5400649"/>
            <a:ext cx="1196263" cy="4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4A9836-497A-42AC-8B06-BA0C57BACE60}"/>
              </a:ext>
            </a:extLst>
          </p:cNvPr>
          <p:cNvCxnSpPr>
            <a:cxnSpLocks/>
          </p:cNvCxnSpPr>
          <p:nvPr/>
        </p:nvCxnSpPr>
        <p:spPr>
          <a:xfrm>
            <a:off x="11004130" y="5377788"/>
            <a:ext cx="1040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238C2B-1BD6-4054-B494-5DA7C9FA5B2F}"/>
              </a:ext>
            </a:extLst>
          </p:cNvPr>
          <p:cNvSpPr txBox="1"/>
          <p:nvPr/>
        </p:nvSpPr>
        <p:spPr>
          <a:xfrm>
            <a:off x="10964107" y="5073201"/>
            <a:ext cx="126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</a:t>
            </a:r>
            <a:endParaRPr lang="de-CH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B07B16-63BA-4ACC-9724-E4C87AF115DE}"/>
              </a:ext>
            </a:extLst>
          </p:cNvPr>
          <p:cNvCxnSpPr/>
          <p:nvPr/>
        </p:nvCxnSpPr>
        <p:spPr>
          <a:xfrm>
            <a:off x="1954327" y="5181593"/>
            <a:ext cx="754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Zoé Goey</dc:creator>
  <cp:lastModifiedBy>Zoé Goey</cp:lastModifiedBy>
  <cp:revision>10</cp:revision>
  <dcterms:created xsi:type="dcterms:W3CDTF">2021-01-18T02:15:36Z</dcterms:created>
  <dcterms:modified xsi:type="dcterms:W3CDTF">2021-01-18T13:57:44Z</dcterms:modified>
</cp:coreProperties>
</file>