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29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36B4E-7F18-4370-B369-4D2DBCDBC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C1A564-3BE5-4842-9DE5-D559EF261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42083-05D2-4969-B955-8019837A5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14BF-30D8-47D1-B7C2-7AEA4DB8D5A6}" type="datetimeFigureOut">
              <a:rPr lang="de-CH" smtClean="0"/>
              <a:t>18.01.2021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6824A-8BA2-430F-A992-0041BA900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3BB00-C671-4A1C-80E7-F22B2B90E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F2976-69CA-4275-B57E-D7F346179CE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70978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0D492-9C4F-421B-AA16-F3E1B28E6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0E168F-4B7F-456D-90CB-D7F4B26346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1FE61-F216-48E9-AB61-848A82223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14BF-30D8-47D1-B7C2-7AEA4DB8D5A6}" type="datetimeFigureOut">
              <a:rPr lang="de-CH" smtClean="0"/>
              <a:t>18.01.2021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B5734-09D0-4A3B-AE4F-ECD86BD39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31D89-A836-4FFF-B9C4-826C1746A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F2976-69CA-4275-B57E-D7F346179CE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98647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E32548-0920-471A-82D8-0AE97364CE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2BB5D9-0288-4D2F-BD05-B6EFA87166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8C8D1-7986-4AE6-A2C2-AE4B511D2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14BF-30D8-47D1-B7C2-7AEA4DB8D5A6}" type="datetimeFigureOut">
              <a:rPr lang="de-CH" smtClean="0"/>
              <a:t>18.01.2021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001B1-B1BC-4623-BED4-FCF85C07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8E98A-704D-4A00-A464-C1C67D3F6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F2976-69CA-4275-B57E-D7F346179CE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6507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4213C-5CF6-4AE3-A925-4C754BFC5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7F1C5-E8E9-41C7-BE58-BB40E8C94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48FBF-6005-43D3-8CB7-24CAF7AF7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14BF-30D8-47D1-B7C2-7AEA4DB8D5A6}" type="datetimeFigureOut">
              <a:rPr lang="de-CH" smtClean="0"/>
              <a:t>18.01.2021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9A729-482D-431E-8C16-3D63C5980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AD875-92B0-4B16-9425-0AFB4DF2F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F2976-69CA-4275-B57E-D7F346179CE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0154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E1D9C-530D-4F60-8313-29C1E4107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D075A-C700-46D3-966C-7F2685210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6FE19-F1E7-43DA-A083-F1511364C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14BF-30D8-47D1-B7C2-7AEA4DB8D5A6}" type="datetimeFigureOut">
              <a:rPr lang="de-CH" smtClean="0"/>
              <a:t>18.01.2021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585D6-8A2E-4CFA-A39E-1DF370DA2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4DEAB-5452-4D52-BB82-0C3EB2AAB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F2976-69CA-4275-B57E-D7F346179CE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94597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BA518-F612-4021-8085-2719554B0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83293-901B-45B2-B781-B5D2AEFBB0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70B02E-3C10-4CAB-8837-76F9F4389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7868D6-F51D-4A3D-B8B3-20FE10CF0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14BF-30D8-47D1-B7C2-7AEA4DB8D5A6}" type="datetimeFigureOut">
              <a:rPr lang="de-CH" smtClean="0"/>
              <a:t>18.01.2021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E1DFA-5CFC-4FAC-8134-181484A30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E5B09-5976-4E46-A198-96A28EB7C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F2976-69CA-4275-B57E-D7F346179CE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90886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1C609-61A3-4BDC-97F4-094773448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92B23-76DE-41A6-BD57-9C0C603DB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626E7D-D223-4164-896A-145F67CEA0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612CE3-83F2-4F8B-8AD3-E62B1EECD3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854D8F-BC19-4064-A815-33C65722B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89A105-4E13-4A69-9A6E-E678826F7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14BF-30D8-47D1-B7C2-7AEA4DB8D5A6}" type="datetimeFigureOut">
              <a:rPr lang="de-CH" smtClean="0"/>
              <a:t>18.01.2021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241B5C-1535-46B3-9581-F1B981C21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D269AD-7A1F-4C6F-AE73-4E39B9625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F2976-69CA-4275-B57E-D7F346179CE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7711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44033-DFD2-4E4C-B8B4-9F7F0B994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87A716-AB73-4F71-91BC-5FB75C8B7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14BF-30D8-47D1-B7C2-7AEA4DB8D5A6}" type="datetimeFigureOut">
              <a:rPr lang="de-CH" smtClean="0"/>
              <a:t>18.01.2021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C7058F-2EA1-403E-AD42-7D7B8010F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47B37-7222-41DC-8FC2-D867086CC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F2976-69CA-4275-B57E-D7F346179CE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99343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9D92B2-D174-46FB-BD21-035DBD025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14BF-30D8-47D1-B7C2-7AEA4DB8D5A6}" type="datetimeFigureOut">
              <a:rPr lang="de-CH" smtClean="0"/>
              <a:t>18.01.2021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2202B9-8D96-422F-AE22-D1693D936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84718-FDBB-4615-B692-750FB60A4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F2976-69CA-4275-B57E-D7F346179CE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14677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7FE02-63C6-44AD-B52D-F9BFE7D33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84A9C-96F5-49C6-ADF7-B2D754477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1F840-1033-498C-A834-C72413AD7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D9BED-68E9-4259-B61E-1AE3D5A60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14BF-30D8-47D1-B7C2-7AEA4DB8D5A6}" type="datetimeFigureOut">
              <a:rPr lang="de-CH" smtClean="0"/>
              <a:t>18.01.2021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1C9151-566C-4B6C-B8E3-90181165C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67151-0383-471D-8465-56DCD3D12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F2976-69CA-4275-B57E-D7F346179CE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44514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D48CD-6948-4888-8FD8-DBC4FC2A2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5C5A26-443F-4853-B482-12E53C21CC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19861-0871-4D38-8C28-CEF75724C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B9C9A-5B8D-4771-B7A3-EEE49360A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14BF-30D8-47D1-B7C2-7AEA4DB8D5A6}" type="datetimeFigureOut">
              <a:rPr lang="de-CH" smtClean="0"/>
              <a:t>18.01.2021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EEC53C-E41B-495A-B311-E0A9A2344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3822DE-D0CA-4C29-86FE-3A45DF2C8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F2976-69CA-4275-B57E-D7F346179CE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04937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4BB1F7-0D3C-4D42-95DF-92CE85339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29123-9B37-4B54-AC38-CD4BA63B8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8C2E5-C80B-4F8C-9503-5A393B3719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814BF-30D8-47D1-B7C2-7AEA4DB8D5A6}" type="datetimeFigureOut">
              <a:rPr lang="de-CH" smtClean="0"/>
              <a:t>18.01.2021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A4634-A3F0-4895-AE9B-604EE14CDD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3611D-FF3F-4E84-B6CB-1E4F2CB0C1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F2976-69CA-4275-B57E-D7F346179CE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59810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A739F7D-F1E1-4395-9C1F-C03774F3CA81}"/>
              </a:ext>
            </a:extLst>
          </p:cNvPr>
          <p:cNvCxnSpPr/>
          <p:nvPr/>
        </p:nvCxnSpPr>
        <p:spPr>
          <a:xfrm flipH="1">
            <a:off x="1677880" y="0"/>
            <a:ext cx="71021" cy="685800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45E9CB4C-E8C8-425D-A289-8AEECDF5E2C8}"/>
              </a:ext>
            </a:extLst>
          </p:cNvPr>
          <p:cNvSpPr/>
          <p:nvPr/>
        </p:nvSpPr>
        <p:spPr>
          <a:xfrm>
            <a:off x="168676" y="3025066"/>
            <a:ext cx="1242874" cy="8078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Service Principal</a:t>
            </a:r>
            <a:endParaRPr lang="de-C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08BD7E-6CEC-4848-9110-F7BF73C6C4A2}"/>
              </a:ext>
            </a:extLst>
          </p:cNvPr>
          <p:cNvSpPr txBox="1"/>
          <p:nvPr/>
        </p:nvSpPr>
        <p:spPr>
          <a:xfrm>
            <a:off x="1" y="204186"/>
            <a:ext cx="1597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Command line</a:t>
            </a:r>
            <a:endParaRPr lang="de-CH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4F1841C-3284-4E88-BB14-F9E0947B96BB}"/>
              </a:ext>
            </a:extLst>
          </p:cNvPr>
          <p:cNvCxnSpPr>
            <a:cxnSpLocks/>
          </p:cNvCxnSpPr>
          <p:nvPr/>
        </p:nvCxnSpPr>
        <p:spPr>
          <a:xfrm>
            <a:off x="1713390" y="3429000"/>
            <a:ext cx="1047861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A2F8701-2F5C-4099-A0E1-95B7EEB2C59B}"/>
              </a:ext>
            </a:extLst>
          </p:cNvPr>
          <p:cNvSpPr txBox="1"/>
          <p:nvPr/>
        </p:nvSpPr>
        <p:spPr>
          <a:xfrm>
            <a:off x="2068497" y="204186"/>
            <a:ext cx="431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 ML Studio / command line</a:t>
            </a:r>
            <a:endParaRPr lang="de-CH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4CA2BA-1EB4-4E42-BB5A-1909CFB86CBB}"/>
              </a:ext>
            </a:extLst>
          </p:cNvPr>
          <p:cNvSpPr/>
          <p:nvPr/>
        </p:nvSpPr>
        <p:spPr>
          <a:xfrm>
            <a:off x="2778711" y="1294399"/>
            <a:ext cx="1313896" cy="6658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AutoML</a:t>
            </a:r>
            <a:endParaRPr lang="de-CH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19E1D3-D328-4587-983B-B546B1C6D7B2}"/>
              </a:ext>
            </a:extLst>
          </p:cNvPr>
          <p:cNvSpPr/>
          <p:nvPr/>
        </p:nvSpPr>
        <p:spPr>
          <a:xfrm>
            <a:off x="4862002" y="1294400"/>
            <a:ext cx="1481092" cy="6658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  <a:endParaRPr lang="de-CH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EACE6F-3012-4332-A5BF-8F2B96D5E480}"/>
              </a:ext>
            </a:extLst>
          </p:cNvPr>
          <p:cNvSpPr/>
          <p:nvPr/>
        </p:nvSpPr>
        <p:spPr>
          <a:xfrm>
            <a:off x="8554375" y="183455"/>
            <a:ext cx="1481092" cy="6658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Insights</a:t>
            </a:r>
            <a:endParaRPr lang="de-CH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7731C9-5AA6-4F0F-AACB-086D65516D82}"/>
              </a:ext>
            </a:extLst>
          </p:cNvPr>
          <p:cNvSpPr/>
          <p:nvPr/>
        </p:nvSpPr>
        <p:spPr>
          <a:xfrm>
            <a:off x="8554375" y="951821"/>
            <a:ext cx="1481092" cy="6658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Swagger</a:t>
            </a:r>
            <a:endParaRPr lang="de-CH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79797A-B220-4DB2-959D-016EC0755A97}"/>
              </a:ext>
            </a:extLst>
          </p:cNvPr>
          <p:cNvSpPr/>
          <p:nvPr/>
        </p:nvSpPr>
        <p:spPr>
          <a:xfrm>
            <a:off x="8554375" y="1805097"/>
            <a:ext cx="1481092" cy="6658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Scoring Script</a:t>
            </a:r>
            <a:endParaRPr lang="de-CH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E262D3-0CFA-4E66-B5FB-BF417A21073D}"/>
              </a:ext>
            </a:extLst>
          </p:cNvPr>
          <p:cNvSpPr/>
          <p:nvPr/>
        </p:nvSpPr>
        <p:spPr>
          <a:xfrm>
            <a:off x="8554375" y="2635352"/>
            <a:ext cx="1481092" cy="6658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Apache Benchmark</a:t>
            </a:r>
            <a:endParaRPr lang="de-CH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7EF3ACE-9020-457E-B47B-B84F4821B788}"/>
              </a:ext>
            </a:extLst>
          </p:cNvPr>
          <p:cNvCxnSpPr>
            <a:endCxn id="10" idx="1"/>
          </p:cNvCxnSpPr>
          <p:nvPr/>
        </p:nvCxnSpPr>
        <p:spPr>
          <a:xfrm>
            <a:off x="2024109" y="1627312"/>
            <a:ext cx="7546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D636AE2-8E77-4DED-BF60-471738581FBD}"/>
              </a:ext>
            </a:extLst>
          </p:cNvPr>
          <p:cNvCxnSpPr/>
          <p:nvPr/>
        </p:nvCxnSpPr>
        <p:spPr>
          <a:xfrm>
            <a:off x="4107400" y="1642770"/>
            <a:ext cx="7546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72FD6160-4DD1-4D9F-BF05-ECC7C25406F3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6343094" y="516368"/>
            <a:ext cx="2211281" cy="111094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B1A4DA00-41F9-4F70-A610-C22434A5EBC8}"/>
              </a:ext>
            </a:extLst>
          </p:cNvPr>
          <p:cNvCxnSpPr>
            <a:stCxn id="11" idx="3"/>
            <a:endCxn id="16" idx="1"/>
          </p:cNvCxnSpPr>
          <p:nvPr/>
        </p:nvCxnSpPr>
        <p:spPr>
          <a:xfrm>
            <a:off x="6343094" y="1627313"/>
            <a:ext cx="2211281" cy="134095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8639678E-1067-48CC-AB99-7D4659CB9791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 flipV="1">
            <a:off x="6343094" y="1284734"/>
            <a:ext cx="2211281" cy="342579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4D44D4CF-8573-4C57-AC53-29D8CC1B2A1C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6343094" y="1627313"/>
            <a:ext cx="2211281" cy="510697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418AE28-6BBC-466D-BC1F-778E67929DA2}"/>
              </a:ext>
            </a:extLst>
          </p:cNvPr>
          <p:cNvCxnSpPr>
            <a:cxnSpLocks/>
          </p:cNvCxnSpPr>
          <p:nvPr/>
        </p:nvCxnSpPr>
        <p:spPr>
          <a:xfrm flipV="1">
            <a:off x="10035467" y="1237811"/>
            <a:ext cx="1869488" cy="51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28E5900-A004-4105-8441-658C8596564E}"/>
              </a:ext>
            </a:extLst>
          </p:cNvPr>
          <p:cNvCxnSpPr>
            <a:cxnSpLocks/>
          </p:cNvCxnSpPr>
          <p:nvPr/>
        </p:nvCxnSpPr>
        <p:spPr>
          <a:xfrm>
            <a:off x="10023259" y="2155797"/>
            <a:ext cx="1881696" cy="25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07B76FD-3463-42EF-BFD7-28544CB0E0D6}"/>
              </a:ext>
            </a:extLst>
          </p:cNvPr>
          <p:cNvSpPr txBox="1"/>
          <p:nvPr/>
        </p:nvSpPr>
        <p:spPr>
          <a:xfrm>
            <a:off x="2027067" y="1230802"/>
            <a:ext cx="85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  <a:endParaRPr lang="de-CH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8B10E5-BA54-44E9-8853-F35B6B65C479}"/>
              </a:ext>
            </a:extLst>
          </p:cNvPr>
          <p:cNvSpPr txBox="1"/>
          <p:nvPr/>
        </p:nvSpPr>
        <p:spPr>
          <a:xfrm>
            <a:off x="4084468" y="1247500"/>
            <a:ext cx="85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</a:t>
            </a:r>
            <a:endParaRPr lang="de-CH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EA3C199-A607-4399-AFB4-FBCCBF13EB13}"/>
              </a:ext>
            </a:extLst>
          </p:cNvPr>
          <p:cNvSpPr txBox="1"/>
          <p:nvPr/>
        </p:nvSpPr>
        <p:spPr>
          <a:xfrm>
            <a:off x="6357144" y="1247500"/>
            <a:ext cx="114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Endpoint</a:t>
            </a:r>
            <a:endParaRPr lang="de-CH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948A206-B2E8-430C-9772-7C5C3080C5A3}"/>
              </a:ext>
            </a:extLst>
          </p:cNvPr>
          <p:cNvSpPr txBox="1"/>
          <p:nvPr/>
        </p:nvSpPr>
        <p:spPr>
          <a:xfrm>
            <a:off x="10032137" y="122895"/>
            <a:ext cx="114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Logs</a:t>
            </a:r>
            <a:endParaRPr lang="de-CH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5445A93-FEA3-4579-8C3D-86E132CB4A6A}"/>
              </a:ext>
            </a:extLst>
          </p:cNvPr>
          <p:cNvSpPr txBox="1"/>
          <p:nvPr/>
        </p:nvSpPr>
        <p:spPr>
          <a:xfrm>
            <a:off x="10035467" y="842196"/>
            <a:ext cx="174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Documentation</a:t>
            </a:r>
            <a:endParaRPr lang="de-CH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E3B4FA1-5182-4B95-9E89-8609029BFD48}"/>
              </a:ext>
            </a:extLst>
          </p:cNvPr>
          <p:cNvSpPr txBox="1"/>
          <p:nvPr/>
        </p:nvSpPr>
        <p:spPr>
          <a:xfrm>
            <a:off x="10023259" y="1789037"/>
            <a:ext cx="174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</a:t>
            </a:r>
            <a:endParaRPr lang="de-CH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660B991-1FF9-42EC-AD29-12C9CA0C429E}"/>
              </a:ext>
            </a:extLst>
          </p:cNvPr>
          <p:cNvSpPr txBox="1"/>
          <p:nvPr/>
        </p:nvSpPr>
        <p:spPr>
          <a:xfrm>
            <a:off x="9988122" y="2621511"/>
            <a:ext cx="231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Performance results</a:t>
            </a:r>
            <a:endParaRPr lang="de-CH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44A4EBC-6DD7-48BF-8E10-33153DF0563B}"/>
              </a:ext>
            </a:extLst>
          </p:cNvPr>
          <p:cNvCxnSpPr>
            <a:cxnSpLocks/>
          </p:cNvCxnSpPr>
          <p:nvPr/>
        </p:nvCxnSpPr>
        <p:spPr>
          <a:xfrm flipV="1">
            <a:off x="10029363" y="510313"/>
            <a:ext cx="1869488" cy="51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36092C2-22AE-4C0A-BC23-41B652A8165B}"/>
              </a:ext>
            </a:extLst>
          </p:cNvPr>
          <p:cNvCxnSpPr>
            <a:cxnSpLocks/>
          </p:cNvCxnSpPr>
          <p:nvPr/>
        </p:nvCxnSpPr>
        <p:spPr>
          <a:xfrm flipV="1">
            <a:off x="10030843" y="2974147"/>
            <a:ext cx="1869488" cy="51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271A0B6-4C02-4036-8DAD-CB5331BDAA10}"/>
              </a:ext>
            </a:extLst>
          </p:cNvPr>
          <p:cNvSpPr txBox="1"/>
          <p:nvPr/>
        </p:nvSpPr>
        <p:spPr>
          <a:xfrm>
            <a:off x="2068497" y="3718252"/>
            <a:ext cx="431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Jupyter</a:t>
            </a:r>
            <a:r>
              <a:rPr lang="en-US" dirty="0"/>
              <a:t> notebook</a:t>
            </a:r>
            <a:endParaRPr lang="de-CH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7E93E5C-2DE1-4C2E-BE23-275859DCD93A}"/>
              </a:ext>
            </a:extLst>
          </p:cNvPr>
          <p:cNvSpPr/>
          <p:nvPr/>
        </p:nvSpPr>
        <p:spPr>
          <a:xfrm>
            <a:off x="2712868" y="4662841"/>
            <a:ext cx="1371600" cy="6125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 pipeline</a:t>
            </a:r>
            <a:endParaRPr lang="de-CH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8C58108-957A-4B67-83E6-2782B1B86332}"/>
              </a:ext>
            </a:extLst>
          </p:cNvPr>
          <p:cNvCxnSpPr/>
          <p:nvPr/>
        </p:nvCxnSpPr>
        <p:spPr>
          <a:xfrm>
            <a:off x="1971579" y="4746168"/>
            <a:ext cx="7546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DB0ADF2-D69F-46F0-A9B5-ABC74AC6B7CB}"/>
              </a:ext>
            </a:extLst>
          </p:cNvPr>
          <p:cNvSpPr txBox="1"/>
          <p:nvPr/>
        </p:nvSpPr>
        <p:spPr>
          <a:xfrm>
            <a:off x="1994978" y="4369342"/>
            <a:ext cx="85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  <a:endParaRPr lang="de-CH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3EC2192-952C-4913-ACB7-70E1A2764A23}"/>
              </a:ext>
            </a:extLst>
          </p:cNvPr>
          <p:cNvCxnSpPr/>
          <p:nvPr/>
        </p:nvCxnSpPr>
        <p:spPr>
          <a:xfrm>
            <a:off x="1948653" y="5229619"/>
            <a:ext cx="7546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412DD26-281A-42E0-9F8D-FA6134218C0E}"/>
              </a:ext>
            </a:extLst>
          </p:cNvPr>
          <p:cNvSpPr txBox="1"/>
          <p:nvPr/>
        </p:nvSpPr>
        <p:spPr>
          <a:xfrm>
            <a:off x="1828800" y="5220111"/>
            <a:ext cx="97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AutoML</a:t>
            </a:r>
            <a:endParaRPr lang="de-CH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994217A-C553-4102-A415-2F2E8EF6583B}"/>
              </a:ext>
            </a:extLst>
          </p:cNvPr>
          <p:cNvSpPr/>
          <p:nvPr/>
        </p:nvSpPr>
        <p:spPr>
          <a:xfrm>
            <a:off x="7787101" y="4255280"/>
            <a:ext cx="1020932" cy="4992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</a:t>
            </a:r>
            <a:endParaRPr lang="de-CH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26E895E-6377-49C7-B5CB-1D0F76924A58}"/>
              </a:ext>
            </a:extLst>
          </p:cNvPr>
          <p:cNvSpPr/>
          <p:nvPr/>
        </p:nvSpPr>
        <p:spPr>
          <a:xfrm>
            <a:off x="7806064" y="5171821"/>
            <a:ext cx="1020932" cy="4992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</a:t>
            </a:r>
            <a:endParaRPr lang="de-CH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49A3680-D216-4FA8-B1CD-0940EC9A678D}"/>
              </a:ext>
            </a:extLst>
          </p:cNvPr>
          <p:cNvSpPr/>
          <p:nvPr/>
        </p:nvSpPr>
        <p:spPr>
          <a:xfrm>
            <a:off x="9848850" y="5151042"/>
            <a:ext cx="1020932" cy="4992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</a:t>
            </a:r>
            <a:endParaRPr lang="de-CH" dirty="0"/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4A287CBE-0FAE-48B7-AE14-03B90ED3A95D}"/>
              </a:ext>
            </a:extLst>
          </p:cNvPr>
          <p:cNvCxnSpPr>
            <a:cxnSpLocks/>
          </p:cNvCxnSpPr>
          <p:nvPr/>
        </p:nvCxnSpPr>
        <p:spPr>
          <a:xfrm flipV="1">
            <a:off x="4093993" y="4504887"/>
            <a:ext cx="3702633" cy="464234"/>
          </a:xfrm>
          <a:prstGeom prst="bentConnector3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F684844E-A7E9-45D3-8316-5F922D689F40}"/>
              </a:ext>
            </a:extLst>
          </p:cNvPr>
          <p:cNvCxnSpPr>
            <a:cxnSpLocks/>
          </p:cNvCxnSpPr>
          <p:nvPr/>
        </p:nvCxnSpPr>
        <p:spPr>
          <a:xfrm>
            <a:off x="4054735" y="4984847"/>
            <a:ext cx="3781147" cy="436581"/>
          </a:xfrm>
          <a:prstGeom prst="bentConnector3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DBBD10B0-3289-4B43-85ED-A72AFE037CC6}"/>
              </a:ext>
            </a:extLst>
          </p:cNvPr>
          <p:cNvSpPr txBox="1"/>
          <p:nvPr/>
        </p:nvSpPr>
        <p:spPr>
          <a:xfrm>
            <a:off x="4165292" y="4617249"/>
            <a:ext cx="190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AutoML</a:t>
            </a:r>
            <a:r>
              <a:rPr lang="en-US" dirty="0"/>
              <a:t> pipeline</a:t>
            </a:r>
            <a:endParaRPr lang="de-CH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98886E1-D64B-4C7C-8D85-3B7202ED916B}"/>
              </a:ext>
            </a:extLst>
          </p:cNvPr>
          <p:cNvCxnSpPr>
            <a:cxnSpLocks/>
          </p:cNvCxnSpPr>
          <p:nvPr/>
        </p:nvCxnSpPr>
        <p:spPr>
          <a:xfrm>
            <a:off x="8808033" y="4505460"/>
            <a:ext cx="104081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50CCCBD7-C030-48C1-9DE1-63D67307C283}"/>
              </a:ext>
            </a:extLst>
          </p:cNvPr>
          <p:cNvSpPr txBox="1"/>
          <p:nvPr/>
        </p:nvSpPr>
        <p:spPr>
          <a:xfrm>
            <a:off x="8921276" y="4184676"/>
            <a:ext cx="85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</a:t>
            </a:r>
            <a:endParaRPr lang="de-CH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DF1FFCA-71A4-407E-81F3-B328BCA610B9}"/>
              </a:ext>
            </a:extLst>
          </p:cNvPr>
          <p:cNvSpPr txBox="1"/>
          <p:nvPr/>
        </p:nvSpPr>
        <p:spPr>
          <a:xfrm>
            <a:off x="8808033" y="5052578"/>
            <a:ext cx="114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Endpoint</a:t>
            </a:r>
            <a:endParaRPr lang="de-CH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CB66B8B-0463-445F-B952-FE9BA4BFB5FC}"/>
              </a:ext>
            </a:extLst>
          </p:cNvPr>
          <p:cNvCxnSpPr>
            <a:cxnSpLocks/>
          </p:cNvCxnSpPr>
          <p:nvPr/>
        </p:nvCxnSpPr>
        <p:spPr>
          <a:xfrm>
            <a:off x="8826996" y="5404777"/>
            <a:ext cx="104081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04A9836-497A-42AC-8B06-BA0C57BACE60}"/>
              </a:ext>
            </a:extLst>
          </p:cNvPr>
          <p:cNvCxnSpPr>
            <a:cxnSpLocks/>
          </p:cNvCxnSpPr>
          <p:nvPr/>
        </p:nvCxnSpPr>
        <p:spPr>
          <a:xfrm>
            <a:off x="10855908" y="5381760"/>
            <a:ext cx="104081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45238C2B-1BD6-4054-B494-5DA7C9FA5B2F}"/>
              </a:ext>
            </a:extLst>
          </p:cNvPr>
          <p:cNvSpPr txBox="1"/>
          <p:nvPr/>
        </p:nvSpPr>
        <p:spPr>
          <a:xfrm>
            <a:off x="10969151" y="5060976"/>
            <a:ext cx="85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71641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Zoé Goey</dc:creator>
  <cp:lastModifiedBy>Zoé Goey</cp:lastModifiedBy>
  <cp:revision>8</cp:revision>
  <dcterms:created xsi:type="dcterms:W3CDTF">2021-01-18T02:15:36Z</dcterms:created>
  <dcterms:modified xsi:type="dcterms:W3CDTF">2021-01-18T03:42:53Z</dcterms:modified>
</cp:coreProperties>
</file>