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68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4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5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9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2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E2F8-CD6B-451C-8183-50D64C39186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0E06-A18D-4DDF-83DB-6B0944357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6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hlAwisluk" TargetMode="External"/><Relationship Id="rId2" Type="http://schemas.openxmlformats.org/officeDocument/2006/relationships/hyperlink" Target="https://github.com/zgong3/CIS3260-Term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CIS 3260 team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Zhanpeng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Gong, </a:t>
            </a:r>
            <a:r>
              <a:rPr lang="en-US" altLang="zh-CN" dirty="0"/>
              <a:t>Jonathan Clark, </a:t>
            </a:r>
            <a:r>
              <a:rPr lang="en-US" altLang="zh-CN" dirty="0" err="1"/>
              <a:t>Atiya</a:t>
            </a:r>
            <a:r>
              <a:rPr lang="en-US" altLang="zh-CN" dirty="0"/>
              <a:t> Hossain, Damien Blue, Alec Xu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2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81809"/>
            <a:ext cx="9905999" cy="390939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Create action listeners for </a:t>
            </a:r>
            <a:r>
              <a:rPr lang="en-US" altLang="zh-CN" dirty="0" err="1"/>
              <a:t>JButtons</a:t>
            </a:r>
            <a:r>
              <a:rPr lang="en-US" altLang="zh-CN" dirty="0"/>
              <a:t>, switch panel when the button is pressed</a:t>
            </a:r>
          </a:p>
          <a:p>
            <a:pPr marL="0" indent="0">
              <a:buNone/>
            </a:pPr>
            <a:r>
              <a:rPr lang="en-US" altLang="zh-CN" dirty="0" err="1"/>
              <a:t>Voice.addActionListener</a:t>
            </a:r>
            <a:r>
              <a:rPr lang="en-US" altLang="zh-CN" dirty="0"/>
              <a:t>(new ActionListener() {		</a:t>
            </a:r>
          </a:p>
          <a:p>
            <a:pPr marL="0" indent="0">
              <a:buNone/>
            </a:pPr>
            <a:r>
              <a:rPr lang="en-US" altLang="zh-CN" dirty="0"/>
              <a:t>@Override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actionPerformed</a:t>
            </a:r>
            <a:r>
              <a:rPr lang="en-US" altLang="zh-CN" dirty="0"/>
              <a:t>(</a:t>
            </a:r>
            <a:r>
              <a:rPr lang="en-US" altLang="zh-CN" dirty="0" err="1"/>
              <a:t>ActionEvent</a:t>
            </a:r>
            <a:r>
              <a:rPr lang="en-US" altLang="zh-CN" dirty="0"/>
              <a:t> arg0) {</a:t>
            </a:r>
          </a:p>
          <a:p>
            <a:pPr marL="0" indent="0">
              <a:buNone/>
            </a:pPr>
            <a:r>
              <a:rPr lang="en-US" altLang="zh-CN" dirty="0" err="1"/>
              <a:t>cl.show</a:t>
            </a:r>
            <a:r>
              <a:rPr lang="en-US" altLang="zh-CN" dirty="0"/>
              <a:t>(</a:t>
            </a:r>
            <a:r>
              <a:rPr lang="en-US" altLang="zh-CN" dirty="0" err="1"/>
              <a:t>panelSwitch</a:t>
            </a:r>
            <a:r>
              <a:rPr lang="en-US" altLang="zh-CN" dirty="0"/>
              <a:t>, "2");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75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detailed comments in the program on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https://github.com/zgong3/CIS3260-Term-Project</a:t>
            </a:r>
            <a:endParaRPr lang="en-US" altLang="zh-CN" dirty="0"/>
          </a:p>
          <a:p>
            <a:r>
              <a:rPr lang="en-US" altLang="zh-CN" dirty="0"/>
              <a:t>Short demo video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https://www.youtube.com/watch?v=rOhlAwisluk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6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0110" y="301276"/>
            <a:ext cx="9905998" cy="1478570"/>
          </a:xfrm>
        </p:spPr>
        <p:txBody>
          <a:bodyPr/>
          <a:lstStyle/>
          <a:p>
            <a:r>
              <a:rPr lang="en-US" altLang="zh-CN" dirty="0"/>
              <a:t>JARVIS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437725"/>
            <a:ext cx="9803395" cy="4772706"/>
          </a:xfrm>
        </p:spPr>
      </p:pic>
    </p:spTree>
    <p:extLst>
      <p:ext uri="{BB962C8B-B14F-4D97-AF65-F5344CB8AC3E}">
        <p14:creationId xmlns:p14="http://schemas.microsoft.com/office/powerpoint/2010/main" val="16796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CMU Sphinx4 speech API</a:t>
            </a:r>
          </a:p>
          <a:p>
            <a:r>
              <a:rPr lang="en-US" altLang="zh-CN" dirty="0"/>
              <a:t>MARY Text-to-Speech System </a:t>
            </a:r>
          </a:p>
          <a:p>
            <a:r>
              <a:rPr lang="en-US" altLang="zh-CN" dirty="0"/>
              <a:t>Apache </a:t>
            </a:r>
            <a:r>
              <a:rPr lang="en-US" altLang="zh-CN" dirty="0" err="1"/>
              <a:t>OpenNLP</a:t>
            </a:r>
            <a:r>
              <a:rPr lang="en-US" altLang="zh-CN" dirty="0"/>
              <a:t> library </a:t>
            </a:r>
          </a:p>
          <a:p>
            <a:r>
              <a:rPr lang="en-US" altLang="zh-CN" dirty="0"/>
              <a:t>JAVA GUI components </a:t>
            </a:r>
          </a:p>
          <a:p>
            <a:r>
              <a:rPr lang="en-US" altLang="zh-CN" dirty="0"/>
              <a:t>Calendar class and </a:t>
            </a:r>
            <a:r>
              <a:rPr lang="en-US" altLang="zh-CN" dirty="0" err="1"/>
              <a:t>SimpleDateFormat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52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CMU sphinx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Sphinx4 is a pure Java speech recognition library that provides a API to convert speech recordings into text based on a predefined grammar file.</a:t>
            </a:r>
          </a:p>
          <a:p>
            <a:pPr marL="0" indent="0">
              <a:buNone/>
            </a:pPr>
            <a:r>
              <a:rPr lang="en-US" altLang="zh-CN" dirty="0"/>
              <a:t>Pros:</a:t>
            </a:r>
          </a:p>
          <a:p>
            <a:pPr marL="0" indent="0">
              <a:buNone/>
            </a:pPr>
            <a:r>
              <a:rPr lang="en-US" altLang="zh-CN" dirty="0"/>
              <a:t>Easy to use, no internet </a:t>
            </a:r>
            <a:r>
              <a:rPr lang="en-US" altLang="zh-CN"/>
              <a:t>connection required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Cons:</a:t>
            </a:r>
          </a:p>
          <a:p>
            <a:pPr marL="0" indent="0">
              <a:buNone/>
            </a:pPr>
            <a:r>
              <a:rPr lang="en-US" altLang="zh-CN" dirty="0"/>
              <a:t>Horrible word by word recognition without using predefined grammar source. </a:t>
            </a:r>
          </a:p>
        </p:txBody>
      </p:sp>
    </p:spTree>
    <p:extLst>
      <p:ext uri="{BB962C8B-B14F-4D97-AF65-F5344CB8AC3E}">
        <p14:creationId xmlns:p14="http://schemas.microsoft.com/office/powerpoint/2010/main" val="18695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Machine learning based toolkit for the processing of natural language text.</a:t>
            </a:r>
          </a:p>
          <a:p>
            <a:r>
              <a:rPr lang="en-US" altLang="zh-CN" dirty="0"/>
              <a:t>supports the most common NLP tasks, such as tokenization, sentence segmentation, part-of-speech tagging, named entity extraction, chunking, parsing, and coreference resolution.</a:t>
            </a:r>
          </a:p>
          <a:p>
            <a:r>
              <a:rPr lang="en-US" altLang="zh-CN" dirty="0"/>
              <a:t>Only the tokenizer is used in this program.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MaryTTS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54" y="1971192"/>
            <a:ext cx="5489576" cy="4204322"/>
          </a:xfrm>
        </p:spPr>
        <p:txBody>
          <a:bodyPr/>
          <a:lstStyle/>
          <a:p>
            <a:r>
              <a:rPr lang="en-US" altLang="zh-CN" dirty="0"/>
              <a:t>An open-source, multilingual Text-to-Speech Synthesis platform written in Java.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0" y="106017"/>
            <a:ext cx="5367130" cy="66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java.util.Calendar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7940"/>
            <a:ext cx="10255457" cy="4442860"/>
          </a:xfrm>
        </p:spPr>
        <p:txBody>
          <a:bodyPr>
            <a:normAutofit/>
          </a:bodyPr>
          <a:lstStyle/>
          <a:p>
            <a:r>
              <a:rPr lang="en-US" altLang="zh-CN" dirty="0"/>
              <a:t>Provides methods for converting between a specific instant in time and a set of calendar fields</a:t>
            </a:r>
          </a:p>
          <a:p>
            <a:r>
              <a:rPr lang="en-US" altLang="zh-CN" dirty="0"/>
              <a:t>Choose any defined patterns for date-time formatting using </a:t>
            </a:r>
            <a:r>
              <a:rPr lang="en-US" altLang="zh-CN" dirty="0" err="1"/>
              <a:t>SimpleDateFormat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Calendar </a:t>
            </a:r>
            <a:r>
              <a:rPr lang="en-US" altLang="zh-CN" dirty="0" err="1"/>
              <a:t>cal</a:t>
            </a:r>
            <a:r>
              <a:rPr lang="en-US" altLang="zh-CN" dirty="0"/>
              <a:t>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SimpleDateFormat</a:t>
            </a:r>
            <a:r>
              <a:rPr lang="en-US" altLang="zh-CN" dirty="0"/>
              <a:t> </a:t>
            </a:r>
            <a:r>
              <a:rPr lang="en-US" altLang="zh-CN" dirty="0" err="1"/>
              <a:t>sdf</a:t>
            </a:r>
            <a:r>
              <a:rPr lang="en-US" altLang="zh-CN" dirty="0"/>
              <a:t> = new </a:t>
            </a:r>
            <a:r>
              <a:rPr lang="en-US" altLang="zh-CN" dirty="0" err="1"/>
              <a:t>SimpleDateFormat</a:t>
            </a:r>
            <a:r>
              <a:rPr lang="en-US" altLang="zh-CN" dirty="0"/>
              <a:t>("</a:t>
            </a:r>
            <a:r>
              <a:rPr lang="en-US" altLang="zh-CN" dirty="0" err="1"/>
              <a:t>HH:mm:ss</a:t>
            </a:r>
            <a:r>
              <a:rPr lang="en-US" altLang="zh-CN" dirty="0"/>
              <a:t>");	</a:t>
            </a:r>
          </a:p>
          <a:p>
            <a:pPr marL="0" indent="0">
              <a:buNone/>
            </a:pPr>
            <a:r>
              <a:rPr lang="en-US" altLang="zh-CN" dirty="0" err="1"/>
              <a:t>Decision.setResponse</a:t>
            </a:r>
            <a:r>
              <a:rPr lang="en-US" altLang="zh-CN" dirty="0"/>
              <a:t>("Current time is: "+</a:t>
            </a:r>
            <a:r>
              <a:rPr lang="en-US" altLang="zh-CN" dirty="0" err="1"/>
              <a:t>sdf.format</a:t>
            </a:r>
            <a:r>
              <a:rPr lang="en-US" altLang="zh-CN" dirty="0"/>
              <a:t>(</a:t>
            </a:r>
            <a:r>
              <a:rPr lang="en-US" altLang="zh-CN" dirty="0" err="1"/>
              <a:t>cal.getTime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//set response to current time as format of </a:t>
            </a:r>
            <a:r>
              <a:rPr lang="en-US" altLang="zh-CN" dirty="0" err="1"/>
              <a:t>hour:minute:second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03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JFrame</a:t>
            </a:r>
            <a:r>
              <a:rPr lang="en-US" altLang="zh-CN" dirty="0"/>
              <a:t> – </a:t>
            </a:r>
            <a:r>
              <a:rPr lang="nn-NO" altLang="zh-CN" dirty="0"/>
              <a:t>JFrame frame = </a:t>
            </a:r>
            <a:r>
              <a:rPr lang="nn-NO" altLang="zh-CN" b="1" dirty="0"/>
              <a:t>new JFrame("JARVIS");</a:t>
            </a:r>
            <a:endParaRPr lang="en-US" altLang="zh-CN" dirty="0"/>
          </a:p>
          <a:p>
            <a:r>
              <a:rPr lang="en-US" altLang="zh-CN" dirty="0" err="1"/>
              <a:t>JPanel</a:t>
            </a:r>
            <a:r>
              <a:rPr lang="en-US" altLang="zh-CN" dirty="0"/>
              <a:t> – </a:t>
            </a:r>
            <a:r>
              <a:rPr lang="en-US" altLang="zh-CN" dirty="0" err="1"/>
              <a:t>panelSwitch</a:t>
            </a:r>
            <a:r>
              <a:rPr lang="en-US" altLang="zh-CN" dirty="0"/>
              <a:t>, </a:t>
            </a:r>
            <a:r>
              <a:rPr lang="en-US" altLang="zh-CN" dirty="0" err="1"/>
              <a:t>panelMenu</a:t>
            </a:r>
            <a:r>
              <a:rPr lang="en-US" altLang="zh-CN" dirty="0"/>
              <a:t>, </a:t>
            </a:r>
            <a:r>
              <a:rPr lang="en-US" altLang="zh-CN" dirty="0" err="1"/>
              <a:t>panelText</a:t>
            </a:r>
            <a:r>
              <a:rPr lang="en-US" altLang="zh-CN" dirty="0"/>
              <a:t>, </a:t>
            </a:r>
            <a:r>
              <a:rPr lang="en-US" altLang="zh-CN" dirty="0" err="1"/>
              <a:t>panelVoice</a:t>
            </a:r>
            <a:endParaRPr lang="en-US" altLang="zh-CN" dirty="0"/>
          </a:p>
          <a:p>
            <a:r>
              <a:rPr lang="en-US" altLang="zh-CN" dirty="0" err="1"/>
              <a:t>JButton</a:t>
            </a:r>
            <a:r>
              <a:rPr lang="en-US" altLang="zh-CN" dirty="0"/>
              <a:t> – Voice, Text, About, etc.</a:t>
            </a:r>
          </a:p>
          <a:p>
            <a:r>
              <a:rPr lang="en-US" altLang="zh-CN" dirty="0" err="1"/>
              <a:t>JTextArea</a:t>
            </a:r>
            <a:r>
              <a:rPr lang="en-US" altLang="zh-CN" dirty="0"/>
              <a:t> with </a:t>
            </a:r>
            <a:r>
              <a:rPr lang="en-US" altLang="zh-CN" dirty="0" err="1"/>
              <a:t>JScrollPane</a:t>
            </a:r>
            <a:r>
              <a:rPr lang="en-US" altLang="zh-CN" dirty="0"/>
              <a:t> – </a:t>
            </a:r>
            <a:r>
              <a:rPr lang="en-US" altLang="zh-CN" dirty="0" err="1"/>
              <a:t>inputfield</a:t>
            </a:r>
            <a:r>
              <a:rPr lang="en-US" altLang="zh-CN" dirty="0"/>
              <a:t>, response</a:t>
            </a:r>
          </a:p>
          <a:p>
            <a:r>
              <a:rPr lang="en-US" altLang="zh-CN" dirty="0" err="1"/>
              <a:t>JLabel</a:t>
            </a:r>
            <a:r>
              <a:rPr lang="en-US" altLang="zh-CN" dirty="0"/>
              <a:t> – title, instruction </a:t>
            </a:r>
          </a:p>
        </p:txBody>
      </p:sp>
    </p:spTree>
    <p:extLst>
      <p:ext uri="{BB962C8B-B14F-4D97-AF65-F5344CB8AC3E}">
        <p14:creationId xmlns:p14="http://schemas.microsoft.com/office/powerpoint/2010/main" val="148612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Card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10600014" cy="3541714"/>
          </a:xfrm>
        </p:spPr>
        <p:txBody>
          <a:bodyPr/>
          <a:lstStyle/>
          <a:p>
            <a:r>
              <a:rPr lang="en-US" altLang="zh-CN" dirty="0"/>
              <a:t>Create a switcher panel then put other panel into the switcher with index numbers.</a:t>
            </a:r>
          </a:p>
          <a:p>
            <a:r>
              <a:rPr lang="en-US" altLang="zh-CN" dirty="0" err="1"/>
              <a:t>panelSwitch.setLayout</a:t>
            </a:r>
            <a:r>
              <a:rPr lang="en-US" altLang="zh-CN" dirty="0"/>
              <a:t>(cl); //cl = </a:t>
            </a:r>
            <a:r>
              <a:rPr lang="en-US" altLang="zh-CN" dirty="0" err="1"/>
              <a:t>CardLayout</a:t>
            </a:r>
            <a:endParaRPr lang="en-US" altLang="zh-CN" dirty="0"/>
          </a:p>
          <a:p>
            <a:r>
              <a:rPr lang="en-US" altLang="zh-CN" dirty="0" err="1"/>
              <a:t>panelSwitch.add</a:t>
            </a:r>
            <a:r>
              <a:rPr lang="en-US" altLang="zh-CN" dirty="0"/>
              <a:t>(</a:t>
            </a:r>
            <a:r>
              <a:rPr lang="en-US" altLang="zh-CN" dirty="0" err="1"/>
              <a:t>panelMenu</a:t>
            </a:r>
            <a:r>
              <a:rPr lang="en-US" altLang="zh-CN" dirty="0"/>
              <a:t>, "1");</a:t>
            </a:r>
          </a:p>
          <a:p>
            <a:r>
              <a:rPr lang="en-US" altLang="zh-CN" dirty="0" err="1"/>
              <a:t>panelSwitch.add</a:t>
            </a:r>
            <a:r>
              <a:rPr lang="en-US" altLang="zh-CN" dirty="0"/>
              <a:t>(</a:t>
            </a:r>
            <a:r>
              <a:rPr lang="en-US" altLang="zh-CN" dirty="0" err="1"/>
              <a:t>panelVoice</a:t>
            </a:r>
            <a:r>
              <a:rPr lang="en-US" altLang="zh-CN" dirty="0"/>
              <a:t>, "2");</a:t>
            </a:r>
          </a:p>
          <a:p>
            <a:r>
              <a:rPr lang="en-US" altLang="zh-CN" dirty="0" err="1"/>
              <a:t>panelSwitch.add</a:t>
            </a:r>
            <a:r>
              <a:rPr lang="en-US" altLang="zh-CN" dirty="0"/>
              <a:t>(</a:t>
            </a:r>
            <a:r>
              <a:rPr lang="en-US" altLang="zh-CN" dirty="0" err="1"/>
              <a:t>panelText</a:t>
            </a:r>
            <a:r>
              <a:rPr lang="en-US" altLang="zh-CN" dirty="0"/>
              <a:t>, "3");</a:t>
            </a:r>
          </a:p>
          <a:p>
            <a:r>
              <a:rPr lang="en-US" altLang="zh-CN" dirty="0" err="1"/>
              <a:t>cl.show</a:t>
            </a:r>
            <a:r>
              <a:rPr lang="en-US" altLang="zh-CN" dirty="0"/>
              <a:t>(</a:t>
            </a:r>
            <a:r>
              <a:rPr lang="en-US" altLang="zh-CN" dirty="0" err="1"/>
              <a:t>panelSwitch</a:t>
            </a:r>
            <a:r>
              <a:rPr lang="en-US" altLang="zh-CN" dirty="0"/>
              <a:t>, “1”); //set menu as the default panel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644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54</TotalTime>
  <Words>370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Trebuchet MS</vt:lpstr>
      <vt:lpstr>Tw Cen MT</vt:lpstr>
      <vt:lpstr>电路</vt:lpstr>
      <vt:lpstr>CIS 3260 team project</vt:lpstr>
      <vt:lpstr>JARVIS</vt:lpstr>
      <vt:lpstr>Technologies used</vt:lpstr>
      <vt:lpstr>CMU sphinx</vt:lpstr>
      <vt:lpstr>OPENNLP</vt:lpstr>
      <vt:lpstr>MaryTTS</vt:lpstr>
      <vt:lpstr>java.util.Calendar </vt:lpstr>
      <vt:lpstr>GUI</vt:lpstr>
      <vt:lpstr>Card layout</vt:lpstr>
      <vt:lpstr>jbutton</vt:lpstr>
      <vt:lpstr>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3260 team project</dc:title>
  <dc:creator>ASUS</dc:creator>
  <cp:lastModifiedBy>ASUS</cp:lastModifiedBy>
  <cp:revision>8</cp:revision>
  <dcterms:created xsi:type="dcterms:W3CDTF">2017-05-01T02:38:37Z</dcterms:created>
  <dcterms:modified xsi:type="dcterms:W3CDTF">2017-05-01T17:31:52Z</dcterms:modified>
</cp:coreProperties>
</file>