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39"/>
  </p:handoutMasterIdLst>
  <p:sldIdLst>
    <p:sldId id="903" r:id="rId3"/>
    <p:sldId id="1901" r:id="rId5"/>
    <p:sldId id="1896" r:id="rId6"/>
    <p:sldId id="1984" r:id="rId7"/>
    <p:sldId id="1853" r:id="rId8"/>
    <p:sldId id="1935" r:id="rId9"/>
    <p:sldId id="1951" r:id="rId10"/>
    <p:sldId id="1979" r:id="rId11"/>
    <p:sldId id="1971" r:id="rId12"/>
    <p:sldId id="1952" r:id="rId13"/>
    <p:sldId id="1953" r:id="rId14"/>
    <p:sldId id="1855" r:id="rId15"/>
    <p:sldId id="1856" r:id="rId16"/>
    <p:sldId id="1954" r:id="rId17"/>
    <p:sldId id="1897" r:id="rId18"/>
    <p:sldId id="1975" r:id="rId19"/>
    <p:sldId id="1980" r:id="rId20"/>
    <p:sldId id="1950" r:id="rId21"/>
    <p:sldId id="1876" r:id="rId22"/>
    <p:sldId id="1938" r:id="rId23"/>
    <p:sldId id="1939" r:id="rId24"/>
    <p:sldId id="1940" r:id="rId25"/>
    <p:sldId id="1945" r:id="rId26"/>
    <p:sldId id="1946" r:id="rId27"/>
    <p:sldId id="1947" r:id="rId28"/>
    <p:sldId id="1948" r:id="rId29"/>
    <p:sldId id="1949" r:id="rId30"/>
    <p:sldId id="1985" r:id="rId31"/>
    <p:sldId id="1972" r:id="rId32"/>
    <p:sldId id="1973" r:id="rId33"/>
    <p:sldId id="1974" r:id="rId34"/>
    <p:sldId id="1986" r:id="rId35"/>
    <p:sldId id="1987" r:id="rId36"/>
    <p:sldId id="1988" r:id="rId37"/>
    <p:sldId id="1989"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6600"/>
    <a:srgbClr val="FF822D"/>
    <a:srgbClr val="FFC41B"/>
    <a:srgbClr val="FFC000"/>
    <a:srgbClr val="3D70AD"/>
    <a:srgbClr val="17375E"/>
    <a:srgbClr val="7DBCE3"/>
    <a:srgbClr val="FF7300"/>
    <a:srgbClr val="6666FF"/>
    <a:srgbClr val="1F4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971" autoAdjust="0"/>
  </p:normalViewPr>
  <p:slideViewPr>
    <p:cSldViewPr>
      <p:cViewPr varScale="1">
        <p:scale>
          <a:sx n="64" d="100"/>
          <a:sy n="64" d="100"/>
        </p:scale>
        <p:origin x="-15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C903194-40CA-7441-82ED-C749E6E3C403}" type="doc">
      <dgm:prSet loTypeId="urn:microsoft.com/office/officeart/2008/layout/HexagonCluster" loCatId="" qsTypeId="urn:microsoft.com/office/officeart/2005/8/quickstyle/simple3" qsCatId="simple" csTypeId="urn:microsoft.com/office/officeart/2005/8/colors/colorful4" csCatId="colorful" phldr="1"/>
      <dgm:spPr/>
      <dgm:t>
        <a:bodyPr/>
        <a:lstStyle/>
        <a:p>
          <a:endParaRPr lang="zh-CN" altLang="en-US"/>
        </a:p>
      </dgm:t>
    </dgm:pt>
    <dgm:pt modelId="{E605D3FE-F975-AA49-B2C9-EF821E69E489}">
      <dgm:prSet phldrT="[文本]"/>
      <dgm:spPr>
        <a:solidFill>
          <a:srgbClr val="E2E9F2"/>
        </a:solidFill>
        <a:ln>
          <a:solidFill>
            <a:srgbClr val="5B89D0"/>
          </a:solidFill>
        </a:ln>
      </dgm:spPr>
      <dgm:t>
        <a:bodyPr/>
        <a:lstStyle/>
        <a:p>
          <a:r>
            <a:rPr lang="zh-CN" altLang="en-US" dirty="0" smtClean="0">
              <a:solidFill>
                <a:srgbClr val="5B89D0"/>
              </a:solidFill>
              <a:latin typeface="微软雅黑"/>
              <a:ea typeface="微软雅黑"/>
              <a:cs typeface="微软雅黑"/>
            </a:rPr>
            <a:t>数据量大</a:t>
          </a:r>
          <a:endParaRPr lang="zh-CN" altLang="en-US" dirty="0">
            <a:solidFill>
              <a:srgbClr val="5B89D0"/>
            </a:solidFill>
            <a:latin typeface="微软雅黑"/>
            <a:ea typeface="微软雅黑"/>
            <a:cs typeface="微软雅黑"/>
          </a:endParaRPr>
        </a:p>
      </dgm:t>
    </dgm:pt>
    <dgm:pt modelId="{B69A011A-A457-4145-9D3E-0809B1B1831C}" cxnId="{8AD0F1E8-1315-554B-8ABB-B16896D67A37}" type="parTrans">
      <dgm:prSet/>
      <dgm:spPr/>
      <dgm:t>
        <a:bodyPr/>
        <a:lstStyle/>
        <a:p>
          <a:endParaRPr lang="zh-CN" altLang="en-US"/>
        </a:p>
      </dgm:t>
    </dgm:pt>
    <dgm:pt modelId="{761CFA10-C5EC-F541-876B-A71EDC263B7C}" cxnId="{8AD0F1E8-1315-554B-8ABB-B16896D67A37}" type="sibTrans">
      <dgm:prSet/>
      <dgm:spPr/>
      <dgm:t>
        <a:bodyPr/>
        <a:lstStyle/>
        <a:p>
          <a:endParaRPr lang="zh-CN" altLang="en-US"/>
        </a:p>
      </dgm:t>
    </dgm:pt>
    <dgm:pt modelId="{7398B0FD-CECF-4247-83D4-2D6188F2C0E7}">
      <dgm:prSet phldrT="[文本]"/>
      <dgm:spPr>
        <a:solidFill>
          <a:srgbClr val="DAD7CA"/>
        </a:solidFill>
        <a:ln>
          <a:solidFill>
            <a:srgbClr val="877E4B"/>
          </a:solidFill>
        </a:ln>
      </dgm:spPr>
      <dgm:t>
        <a:bodyPr/>
        <a:lstStyle/>
        <a:p>
          <a:r>
            <a:rPr lang="zh-CN" altLang="en-US" dirty="0" smtClean="0">
              <a:solidFill>
                <a:srgbClr val="877E4B"/>
              </a:solidFill>
              <a:latin typeface="微软雅黑"/>
              <a:ea typeface="微软雅黑"/>
              <a:cs typeface="微软雅黑"/>
            </a:rPr>
            <a:t>数据不一致</a:t>
          </a:r>
          <a:endParaRPr lang="zh-CN" altLang="en-US" dirty="0">
            <a:solidFill>
              <a:srgbClr val="877E4B"/>
            </a:solidFill>
            <a:latin typeface="微软雅黑"/>
            <a:ea typeface="微软雅黑"/>
            <a:cs typeface="微软雅黑"/>
          </a:endParaRPr>
        </a:p>
      </dgm:t>
    </dgm:pt>
    <dgm:pt modelId="{C59A4A7C-E637-E84D-A48D-2262EC740A4F}" cxnId="{890D91C5-CBE8-0742-BF0F-2ED42204E96A}" type="parTrans">
      <dgm:prSet/>
      <dgm:spPr/>
      <dgm:t>
        <a:bodyPr/>
        <a:lstStyle/>
        <a:p>
          <a:endParaRPr lang="zh-CN" altLang="en-US"/>
        </a:p>
      </dgm:t>
    </dgm:pt>
    <dgm:pt modelId="{2AC61553-1B54-2D4D-9536-F59A0F551641}" cxnId="{890D91C5-CBE8-0742-BF0F-2ED42204E96A}" type="sibTrans">
      <dgm:prSet/>
      <dgm:spPr/>
      <dgm:t>
        <a:bodyPr/>
        <a:lstStyle/>
        <a:p>
          <a:endParaRPr lang="zh-CN" altLang="en-US"/>
        </a:p>
      </dgm:t>
    </dgm:pt>
    <dgm:pt modelId="{02ADF8A7-9622-F847-AF10-51B26A376205}">
      <dgm:prSet phldrT="[文本]"/>
      <dgm:spPr>
        <a:solidFill>
          <a:srgbClr val="F7EFD6"/>
        </a:solidFill>
        <a:ln>
          <a:solidFill>
            <a:srgbClr val="F4B428"/>
          </a:solidFill>
        </a:ln>
      </dgm:spPr>
      <dgm:t>
        <a:bodyPr/>
        <a:lstStyle/>
        <a:p>
          <a:r>
            <a:rPr lang="zh-CN" altLang="en-US" b="0" i="0" dirty="0" smtClean="0">
              <a:solidFill>
                <a:srgbClr val="F4B428"/>
              </a:solidFill>
              <a:latin typeface="微软雅黑"/>
              <a:ea typeface="微软雅黑"/>
              <a:cs typeface="微软雅黑"/>
            </a:rPr>
            <a:t>业务多且变化快</a:t>
          </a:r>
          <a:endParaRPr lang="zh-CN" altLang="en-US" b="0" i="0" dirty="0">
            <a:solidFill>
              <a:srgbClr val="F4B428"/>
            </a:solidFill>
            <a:latin typeface="微软雅黑"/>
            <a:ea typeface="微软雅黑"/>
            <a:cs typeface="微软雅黑"/>
          </a:endParaRPr>
        </a:p>
      </dgm:t>
    </dgm:pt>
    <dgm:pt modelId="{900C0A73-F4F7-BA4B-A99F-13BCF6CF974C}" cxnId="{AC5E20B7-70C6-A84D-992A-C1536438B5FB}" type="parTrans">
      <dgm:prSet/>
      <dgm:spPr/>
      <dgm:t>
        <a:bodyPr/>
        <a:lstStyle/>
        <a:p>
          <a:endParaRPr lang="zh-CN" altLang="en-US"/>
        </a:p>
      </dgm:t>
    </dgm:pt>
    <dgm:pt modelId="{6F0CA173-5B6A-5448-8A9C-105CB82F9C44}" cxnId="{AC5E20B7-70C6-A84D-992A-C1536438B5FB}" type="sibTrans">
      <dgm:prSet/>
      <dgm:spPr/>
      <dgm:t>
        <a:bodyPr/>
        <a:lstStyle/>
        <a:p>
          <a:endParaRPr lang="zh-CN" altLang="en-US"/>
        </a:p>
      </dgm:t>
    </dgm:pt>
    <dgm:pt modelId="{5CCDB0A1-3BD9-3048-BF99-4C719F3AC02A}">
      <dgm:prSet/>
      <dgm:spPr>
        <a:solidFill>
          <a:srgbClr val="F5E3D6"/>
        </a:solidFill>
        <a:ln>
          <a:solidFill>
            <a:srgbClr val="FF6600"/>
          </a:solidFill>
        </a:ln>
      </dgm:spPr>
      <dgm:t>
        <a:bodyPr/>
        <a:lstStyle/>
        <a:p>
          <a:r>
            <a:rPr lang="zh-CN" altLang="en-US" dirty="0" smtClean="0">
              <a:solidFill>
                <a:srgbClr val="FF0000"/>
              </a:solidFill>
              <a:latin typeface="微软雅黑"/>
              <a:ea typeface="微软雅黑"/>
              <a:cs typeface="微软雅黑"/>
            </a:rPr>
            <a:t>数据质量要求高</a:t>
          </a:r>
          <a:endParaRPr lang="zh-CN" altLang="en-US" dirty="0">
            <a:solidFill>
              <a:srgbClr val="FF0000"/>
            </a:solidFill>
            <a:latin typeface="微软雅黑"/>
            <a:ea typeface="微软雅黑"/>
            <a:cs typeface="微软雅黑"/>
          </a:endParaRPr>
        </a:p>
      </dgm:t>
    </dgm:pt>
    <dgm:pt modelId="{19E56D46-7039-C44A-850A-DFFC858C6A06}" cxnId="{9BF8EF85-DA1E-1E40-ABAF-56A56CCE9455}" type="parTrans">
      <dgm:prSet/>
      <dgm:spPr/>
      <dgm:t>
        <a:bodyPr/>
        <a:lstStyle/>
        <a:p>
          <a:endParaRPr lang="zh-CN" altLang="en-US"/>
        </a:p>
      </dgm:t>
    </dgm:pt>
    <dgm:pt modelId="{B102CE65-8904-3C46-A090-09FE02E0B160}" cxnId="{9BF8EF85-DA1E-1E40-ABAF-56A56CCE9455}" type="sibTrans">
      <dgm:prSet/>
      <dgm:spPr/>
      <dgm:t>
        <a:bodyPr/>
        <a:lstStyle/>
        <a:p>
          <a:endParaRPr lang="zh-CN" altLang="en-US"/>
        </a:p>
      </dgm:t>
    </dgm:pt>
    <dgm:pt modelId="{F49CDEA5-8648-C344-A4C4-4DC241253726}">
      <dgm:prSet/>
      <dgm:spPr>
        <a:solidFill>
          <a:srgbClr val="F7EFD6"/>
        </a:solidFill>
        <a:ln>
          <a:solidFill>
            <a:srgbClr val="F4B428"/>
          </a:solidFill>
        </a:ln>
      </dgm:spPr>
      <dgm:t>
        <a:bodyPr/>
        <a:lstStyle/>
        <a:p>
          <a:r>
            <a:rPr lang="zh-CN" altLang="en-US" dirty="0" smtClean="0">
              <a:solidFill>
                <a:srgbClr val="F4B428"/>
              </a:solidFill>
              <a:latin typeface="微软雅黑"/>
              <a:ea typeface="微软雅黑"/>
              <a:cs typeface="微软雅黑"/>
            </a:rPr>
            <a:t>运维任务多</a:t>
          </a:r>
          <a:endParaRPr lang="zh-CN" altLang="en-US" dirty="0">
            <a:solidFill>
              <a:srgbClr val="F4B428"/>
            </a:solidFill>
            <a:latin typeface="微软雅黑"/>
            <a:ea typeface="微软雅黑"/>
            <a:cs typeface="微软雅黑"/>
          </a:endParaRPr>
        </a:p>
      </dgm:t>
    </dgm:pt>
    <dgm:pt modelId="{0B25869B-F9EB-E341-95DD-ED74EA1B0F72}" cxnId="{90B6BECB-9015-EE4A-B47D-FA4934934D9C}" type="parTrans">
      <dgm:prSet/>
      <dgm:spPr/>
      <dgm:t>
        <a:bodyPr/>
        <a:lstStyle/>
        <a:p>
          <a:endParaRPr lang="zh-CN" altLang="en-US"/>
        </a:p>
      </dgm:t>
    </dgm:pt>
    <dgm:pt modelId="{A247A5C9-1A6E-FD4D-8413-640C8A0899E8}" cxnId="{90B6BECB-9015-EE4A-B47D-FA4934934D9C}" type="sibTrans">
      <dgm:prSet/>
      <dgm:spPr/>
      <dgm:t>
        <a:bodyPr/>
        <a:lstStyle/>
        <a:p>
          <a:endParaRPr lang="zh-CN" altLang="en-US"/>
        </a:p>
      </dgm:t>
    </dgm:pt>
    <dgm:pt modelId="{13F91D1C-9E24-784D-BC52-8A741215A829}">
      <dgm:prSet/>
      <dgm:spPr>
        <a:solidFill>
          <a:srgbClr val="E2E9F2"/>
        </a:solidFill>
        <a:ln>
          <a:solidFill>
            <a:srgbClr val="5B89D0"/>
          </a:solidFill>
        </a:ln>
      </dgm:spPr>
      <dgm:t>
        <a:bodyPr/>
        <a:lstStyle/>
        <a:p>
          <a:r>
            <a:rPr lang="en-US" altLang="zh-CN" dirty="0" smtClean="0">
              <a:solidFill>
                <a:srgbClr val="5B89D0"/>
              </a:solidFill>
              <a:latin typeface="微软雅黑"/>
              <a:ea typeface="微软雅黑"/>
              <a:cs typeface="微软雅黑"/>
            </a:rPr>
            <a:t>…</a:t>
          </a:r>
          <a:endParaRPr lang="zh-CN" altLang="en-US" dirty="0">
            <a:solidFill>
              <a:srgbClr val="5B89D0"/>
            </a:solidFill>
            <a:latin typeface="微软雅黑"/>
            <a:ea typeface="微软雅黑"/>
            <a:cs typeface="微软雅黑"/>
          </a:endParaRPr>
        </a:p>
      </dgm:t>
    </dgm:pt>
    <dgm:pt modelId="{0C0168AD-59F1-5445-B61A-D1605F4A98D4}" cxnId="{92F923DF-9ED9-614A-B30E-ACF9DD020D7C}" type="parTrans">
      <dgm:prSet/>
      <dgm:spPr/>
      <dgm:t>
        <a:bodyPr/>
        <a:lstStyle/>
        <a:p>
          <a:endParaRPr lang="zh-CN" altLang="en-US"/>
        </a:p>
      </dgm:t>
    </dgm:pt>
    <dgm:pt modelId="{1AC8EECB-8BDE-0040-916C-E7A36523843B}" cxnId="{92F923DF-9ED9-614A-B30E-ACF9DD020D7C}" type="sibTrans">
      <dgm:prSet/>
      <dgm:spPr/>
      <dgm:t>
        <a:bodyPr/>
        <a:lstStyle/>
        <a:p>
          <a:endParaRPr lang="zh-CN" altLang="en-US"/>
        </a:p>
      </dgm:t>
    </dgm:pt>
    <dgm:pt modelId="{58A056C6-11E7-064A-AE0D-396EEBA31F69}" type="pres">
      <dgm:prSet presAssocID="{FC903194-40CA-7441-82ED-C749E6E3C403}" presName="Name0" presStyleCnt="0">
        <dgm:presLayoutVars>
          <dgm:chMax val="21"/>
          <dgm:chPref val="21"/>
        </dgm:presLayoutVars>
      </dgm:prSet>
      <dgm:spPr/>
      <dgm:t>
        <a:bodyPr/>
        <a:lstStyle/>
        <a:p>
          <a:endParaRPr lang="zh-CN" altLang="en-US"/>
        </a:p>
      </dgm:t>
    </dgm:pt>
    <dgm:pt modelId="{9D3A2A69-CA46-B64A-8B9F-F023A2D93A1C}" type="pres">
      <dgm:prSet presAssocID="{E605D3FE-F975-AA49-B2C9-EF821E69E489}" presName="text1" presStyleCnt="0"/>
      <dgm:spPr/>
    </dgm:pt>
    <dgm:pt modelId="{DA96EF52-8E96-2A4D-A7C8-50C1B1A56B70}" type="pres">
      <dgm:prSet presAssocID="{E605D3FE-F975-AA49-B2C9-EF821E69E489}" presName="textRepeatNode" presStyleLbl="alignNode1" presStyleIdx="0" presStyleCnt="6">
        <dgm:presLayoutVars>
          <dgm:chMax val="0"/>
          <dgm:chPref val="0"/>
          <dgm:bulletEnabled val="1"/>
        </dgm:presLayoutVars>
      </dgm:prSet>
      <dgm:spPr/>
      <dgm:t>
        <a:bodyPr/>
        <a:lstStyle/>
        <a:p>
          <a:endParaRPr lang="zh-CN" altLang="en-US"/>
        </a:p>
      </dgm:t>
    </dgm:pt>
    <dgm:pt modelId="{D9D29C88-FEBF-0F4C-9E33-7022BA7A4A83}" type="pres">
      <dgm:prSet presAssocID="{E605D3FE-F975-AA49-B2C9-EF821E69E489}" presName="textaccent1" presStyleCnt="0"/>
      <dgm:spPr/>
    </dgm:pt>
    <dgm:pt modelId="{CE909B36-67B2-FC49-93BF-157BEA1D0201}" type="pres">
      <dgm:prSet presAssocID="{E605D3FE-F975-AA49-B2C9-EF821E69E489}" presName="accentRepeatNode" presStyleLbl="solidAlignAcc1" presStyleIdx="0" presStyleCnt="12"/>
      <dgm:spPr/>
    </dgm:pt>
    <dgm:pt modelId="{7ADD142B-6B06-F841-8B66-A48A4467F941}" type="pres">
      <dgm:prSet presAssocID="{761CFA10-C5EC-F541-876B-A71EDC263B7C}" presName="image1" presStyleCnt="0"/>
      <dgm:spPr/>
    </dgm:pt>
    <dgm:pt modelId="{0129F1BA-4D47-9144-9C2D-3C3692019B4C}" type="pres">
      <dgm:prSet presAssocID="{761CFA10-C5EC-F541-876B-A71EDC263B7C}" presName="imageRepeatNode" presStyleLbl="alignAcc1" presStyleIdx="0" presStyleCnt="6"/>
      <dgm:spPr/>
      <dgm:t>
        <a:bodyPr/>
        <a:lstStyle/>
        <a:p>
          <a:endParaRPr lang="zh-CN" altLang="en-US"/>
        </a:p>
      </dgm:t>
    </dgm:pt>
    <dgm:pt modelId="{FAB2548C-D7AD-A64A-B825-5B4EFCC46E3A}" type="pres">
      <dgm:prSet presAssocID="{761CFA10-C5EC-F541-876B-A71EDC263B7C}" presName="imageaccent1" presStyleCnt="0"/>
      <dgm:spPr/>
    </dgm:pt>
    <dgm:pt modelId="{B348B19F-B74D-5043-8F5A-BDBF07685EDC}" type="pres">
      <dgm:prSet presAssocID="{761CFA10-C5EC-F541-876B-A71EDC263B7C}" presName="accentRepeatNode" presStyleLbl="solidAlignAcc1" presStyleIdx="1" presStyleCnt="12"/>
      <dgm:spPr/>
    </dgm:pt>
    <dgm:pt modelId="{5751949A-3072-A746-8259-3A6EC026ABB1}" type="pres">
      <dgm:prSet presAssocID="{7398B0FD-CECF-4247-83D4-2D6188F2C0E7}" presName="text2" presStyleCnt="0"/>
      <dgm:spPr/>
    </dgm:pt>
    <dgm:pt modelId="{402A58CE-3491-1D48-9110-4CA86DFB6D64}" type="pres">
      <dgm:prSet presAssocID="{7398B0FD-CECF-4247-83D4-2D6188F2C0E7}" presName="textRepeatNode" presStyleLbl="alignNode1" presStyleIdx="1" presStyleCnt="6">
        <dgm:presLayoutVars>
          <dgm:chMax val="0"/>
          <dgm:chPref val="0"/>
          <dgm:bulletEnabled val="1"/>
        </dgm:presLayoutVars>
      </dgm:prSet>
      <dgm:spPr/>
      <dgm:t>
        <a:bodyPr/>
        <a:lstStyle/>
        <a:p>
          <a:endParaRPr lang="zh-CN" altLang="en-US"/>
        </a:p>
      </dgm:t>
    </dgm:pt>
    <dgm:pt modelId="{C6236712-262C-2846-A1E2-212600B2DCBA}" type="pres">
      <dgm:prSet presAssocID="{7398B0FD-CECF-4247-83D4-2D6188F2C0E7}" presName="textaccent2" presStyleCnt="0"/>
      <dgm:spPr/>
    </dgm:pt>
    <dgm:pt modelId="{2F2D6EFC-CD07-8642-88A8-47D6BFA056BF}" type="pres">
      <dgm:prSet presAssocID="{7398B0FD-CECF-4247-83D4-2D6188F2C0E7}" presName="accentRepeatNode" presStyleLbl="solidAlignAcc1" presStyleIdx="2" presStyleCnt="12"/>
      <dgm:spPr/>
    </dgm:pt>
    <dgm:pt modelId="{18600172-E336-104B-89D0-982769552842}" type="pres">
      <dgm:prSet presAssocID="{2AC61553-1B54-2D4D-9536-F59A0F551641}" presName="image2" presStyleCnt="0"/>
      <dgm:spPr/>
    </dgm:pt>
    <dgm:pt modelId="{4049190C-C342-B247-8593-AE5EF8C0AB09}" type="pres">
      <dgm:prSet presAssocID="{2AC61553-1B54-2D4D-9536-F59A0F551641}" presName="imageRepeatNode" presStyleLbl="alignAcc1" presStyleIdx="1" presStyleCnt="6"/>
      <dgm:spPr/>
      <dgm:t>
        <a:bodyPr/>
        <a:lstStyle/>
        <a:p>
          <a:endParaRPr lang="zh-CN" altLang="en-US"/>
        </a:p>
      </dgm:t>
    </dgm:pt>
    <dgm:pt modelId="{A5951AFE-12A9-5045-ACA4-E1BC9BDF8499}" type="pres">
      <dgm:prSet presAssocID="{2AC61553-1B54-2D4D-9536-F59A0F551641}" presName="imageaccent2" presStyleCnt="0"/>
      <dgm:spPr/>
    </dgm:pt>
    <dgm:pt modelId="{C03F6D51-7D5A-7445-8A89-F2DD820831CB}" type="pres">
      <dgm:prSet presAssocID="{2AC61553-1B54-2D4D-9536-F59A0F551641}" presName="accentRepeatNode" presStyleLbl="solidAlignAcc1" presStyleIdx="3" presStyleCnt="12"/>
      <dgm:spPr/>
    </dgm:pt>
    <dgm:pt modelId="{375B2B29-D282-C343-84E7-1FAB8CD8CD29}" type="pres">
      <dgm:prSet presAssocID="{02ADF8A7-9622-F847-AF10-51B26A376205}" presName="text3" presStyleCnt="0"/>
      <dgm:spPr/>
    </dgm:pt>
    <dgm:pt modelId="{220C6D0F-3F6E-384B-BAA2-B461FA246620}" type="pres">
      <dgm:prSet presAssocID="{02ADF8A7-9622-F847-AF10-51B26A376205}" presName="textRepeatNode" presStyleLbl="alignNode1" presStyleIdx="2" presStyleCnt="6" custLinFactNeighborX="3488" custLinFactNeighborY="71">
        <dgm:presLayoutVars>
          <dgm:chMax val="0"/>
          <dgm:chPref val="0"/>
          <dgm:bulletEnabled val="1"/>
        </dgm:presLayoutVars>
      </dgm:prSet>
      <dgm:spPr/>
      <dgm:t>
        <a:bodyPr/>
        <a:lstStyle/>
        <a:p>
          <a:endParaRPr lang="zh-CN" altLang="en-US"/>
        </a:p>
      </dgm:t>
    </dgm:pt>
    <dgm:pt modelId="{57D01E7E-950F-7F41-960E-66924394CFAD}" type="pres">
      <dgm:prSet presAssocID="{02ADF8A7-9622-F847-AF10-51B26A376205}" presName="textaccent3" presStyleCnt="0"/>
      <dgm:spPr/>
    </dgm:pt>
    <dgm:pt modelId="{F12260E5-B942-044B-87A7-63F9CAB2B9CC}" type="pres">
      <dgm:prSet presAssocID="{02ADF8A7-9622-F847-AF10-51B26A376205}" presName="accentRepeatNode" presStyleLbl="solidAlignAcc1" presStyleIdx="4" presStyleCnt="12"/>
      <dgm:spPr/>
    </dgm:pt>
    <dgm:pt modelId="{5AEC707B-8471-3346-B9D9-34F18CB640ED}" type="pres">
      <dgm:prSet presAssocID="{6F0CA173-5B6A-5448-8A9C-105CB82F9C44}" presName="image3" presStyleCnt="0"/>
      <dgm:spPr/>
    </dgm:pt>
    <dgm:pt modelId="{9F182859-8969-9841-965C-97F5F618E091}" type="pres">
      <dgm:prSet presAssocID="{6F0CA173-5B6A-5448-8A9C-105CB82F9C44}" presName="imageRepeatNode" presStyleLbl="alignAcc1" presStyleIdx="2" presStyleCnt="6"/>
      <dgm:spPr/>
      <dgm:t>
        <a:bodyPr/>
        <a:lstStyle/>
        <a:p>
          <a:endParaRPr lang="zh-CN" altLang="en-US"/>
        </a:p>
      </dgm:t>
    </dgm:pt>
    <dgm:pt modelId="{EF41C106-59CF-3B4C-A838-AF062B95BEA5}" type="pres">
      <dgm:prSet presAssocID="{6F0CA173-5B6A-5448-8A9C-105CB82F9C44}" presName="imageaccent3" presStyleCnt="0"/>
      <dgm:spPr/>
    </dgm:pt>
    <dgm:pt modelId="{1A81693B-B4F7-A644-94CA-271CB59DFC9B}" type="pres">
      <dgm:prSet presAssocID="{6F0CA173-5B6A-5448-8A9C-105CB82F9C44}" presName="accentRepeatNode" presStyleLbl="solidAlignAcc1" presStyleIdx="5" presStyleCnt="12"/>
      <dgm:spPr/>
    </dgm:pt>
    <dgm:pt modelId="{98999588-4AEA-714C-AD64-0A1BB28A4241}" type="pres">
      <dgm:prSet presAssocID="{5CCDB0A1-3BD9-3048-BF99-4C719F3AC02A}" presName="text4" presStyleCnt="0"/>
      <dgm:spPr/>
    </dgm:pt>
    <dgm:pt modelId="{2832FDFC-67F8-534D-81A1-F3637C6DF014}" type="pres">
      <dgm:prSet presAssocID="{5CCDB0A1-3BD9-3048-BF99-4C719F3AC02A}" presName="textRepeatNode" presStyleLbl="alignNode1" presStyleIdx="3" presStyleCnt="6">
        <dgm:presLayoutVars>
          <dgm:chMax val="0"/>
          <dgm:chPref val="0"/>
          <dgm:bulletEnabled val="1"/>
        </dgm:presLayoutVars>
      </dgm:prSet>
      <dgm:spPr/>
      <dgm:t>
        <a:bodyPr/>
        <a:lstStyle/>
        <a:p>
          <a:endParaRPr lang="zh-CN" altLang="en-US"/>
        </a:p>
      </dgm:t>
    </dgm:pt>
    <dgm:pt modelId="{E7006CE9-6911-CF4E-889B-BB0472545BF0}" type="pres">
      <dgm:prSet presAssocID="{5CCDB0A1-3BD9-3048-BF99-4C719F3AC02A}" presName="textaccent4" presStyleCnt="0"/>
      <dgm:spPr/>
    </dgm:pt>
    <dgm:pt modelId="{4B059675-96A7-0444-AC4D-ED14BBAC06D7}" type="pres">
      <dgm:prSet presAssocID="{5CCDB0A1-3BD9-3048-BF99-4C719F3AC02A}" presName="accentRepeatNode" presStyleLbl="solidAlignAcc1" presStyleIdx="6" presStyleCnt="12"/>
      <dgm:spPr/>
    </dgm:pt>
    <dgm:pt modelId="{452CB84A-5E75-4D40-A813-18E1CCF6E98E}" type="pres">
      <dgm:prSet presAssocID="{B102CE65-8904-3C46-A090-09FE02E0B160}" presName="image4" presStyleCnt="0"/>
      <dgm:spPr/>
    </dgm:pt>
    <dgm:pt modelId="{9F94E7D5-FC7D-A44E-88C2-780B7423EC5D}" type="pres">
      <dgm:prSet presAssocID="{B102CE65-8904-3C46-A090-09FE02E0B160}" presName="imageRepeatNode" presStyleLbl="alignAcc1" presStyleIdx="3" presStyleCnt="6"/>
      <dgm:spPr/>
      <dgm:t>
        <a:bodyPr/>
        <a:lstStyle/>
        <a:p>
          <a:endParaRPr lang="zh-CN" altLang="en-US"/>
        </a:p>
      </dgm:t>
    </dgm:pt>
    <dgm:pt modelId="{722B1D06-C3BF-B04F-B142-65F788C0F9D0}" type="pres">
      <dgm:prSet presAssocID="{B102CE65-8904-3C46-A090-09FE02E0B160}" presName="imageaccent4" presStyleCnt="0"/>
      <dgm:spPr/>
    </dgm:pt>
    <dgm:pt modelId="{D7D1E688-6045-1C4A-866E-AF43FC3AD05A}" type="pres">
      <dgm:prSet presAssocID="{B102CE65-8904-3C46-A090-09FE02E0B160}" presName="accentRepeatNode" presStyleLbl="solidAlignAcc1" presStyleIdx="7" presStyleCnt="12"/>
      <dgm:spPr/>
    </dgm:pt>
    <dgm:pt modelId="{BFDBD463-0216-0449-93BC-C8E7F7A6F91E}" type="pres">
      <dgm:prSet presAssocID="{F49CDEA5-8648-C344-A4C4-4DC241253726}" presName="text5" presStyleCnt="0"/>
      <dgm:spPr/>
    </dgm:pt>
    <dgm:pt modelId="{6B3C49A9-1398-4F4E-983A-A411C1D3AE64}" type="pres">
      <dgm:prSet presAssocID="{F49CDEA5-8648-C344-A4C4-4DC241253726}" presName="textRepeatNode" presStyleLbl="alignNode1" presStyleIdx="4" presStyleCnt="6">
        <dgm:presLayoutVars>
          <dgm:chMax val="0"/>
          <dgm:chPref val="0"/>
          <dgm:bulletEnabled val="1"/>
        </dgm:presLayoutVars>
      </dgm:prSet>
      <dgm:spPr/>
      <dgm:t>
        <a:bodyPr/>
        <a:lstStyle/>
        <a:p>
          <a:endParaRPr lang="zh-CN" altLang="en-US"/>
        </a:p>
      </dgm:t>
    </dgm:pt>
    <dgm:pt modelId="{BB866BF9-C659-654D-9115-AB6994A62001}" type="pres">
      <dgm:prSet presAssocID="{F49CDEA5-8648-C344-A4C4-4DC241253726}" presName="textaccent5" presStyleCnt="0"/>
      <dgm:spPr/>
    </dgm:pt>
    <dgm:pt modelId="{73FC692E-A607-F840-95CB-AF8A6460361B}" type="pres">
      <dgm:prSet presAssocID="{F49CDEA5-8648-C344-A4C4-4DC241253726}" presName="accentRepeatNode" presStyleLbl="solidAlignAcc1" presStyleIdx="8" presStyleCnt="12"/>
      <dgm:spPr/>
    </dgm:pt>
    <dgm:pt modelId="{20415F64-E977-364B-BFB2-C4C5DF4D81DD}" type="pres">
      <dgm:prSet presAssocID="{A247A5C9-1A6E-FD4D-8413-640C8A0899E8}" presName="image5" presStyleCnt="0"/>
      <dgm:spPr/>
    </dgm:pt>
    <dgm:pt modelId="{B6830946-3DAC-1341-B9A9-E7020CED7BD4}" type="pres">
      <dgm:prSet presAssocID="{A247A5C9-1A6E-FD4D-8413-640C8A0899E8}" presName="imageRepeatNode" presStyleLbl="alignAcc1" presStyleIdx="4" presStyleCnt="6"/>
      <dgm:spPr/>
      <dgm:t>
        <a:bodyPr/>
        <a:lstStyle/>
        <a:p>
          <a:endParaRPr lang="zh-CN" altLang="en-US"/>
        </a:p>
      </dgm:t>
    </dgm:pt>
    <dgm:pt modelId="{AFE93A78-ACD2-364C-B94A-559FE7866E53}" type="pres">
      <dgm:prSet presAssocID="{A247A5C9-1A6E-FD4D-8413-640C8A0899E8}" presName="imageaccent5" presStyleCnt="0"/>
      <dgm:spPr/>
    </dgm:pt>
    <dgm:pt modelId="{EB820FC9-F1D0-E04B-ADE1-FFD2BD842D0C}" type="pres">
      <dgm:prSet presAssocID="{A247A5C9-1A6E-FD4D-8413-640C8A0899E8}" presName="accentRepeatNode" presStyleLbl="solidAlignAcc1" presStyleIdx="9" presStyleCnt="12"/>
      <dgm:spPr/>
    </dgm:pt>
    <dgm:pt modelId="{FEE8E840-5B12-684C-A913-09997C48D9AF}" type="pres">
      <dgm:prSet presAssocID="{13F91D1C-9E24-784D-BC52-8A741215A829}" presName="text6" presStyleCnt="0"/>
      <dgm:spPr/>
    </dgm:pt>
    <dgm:pt modelId="{968D3B83-2C7D-3B40-8126-CE81DC649F62}" type="pres">
      <dgm:prSet presAssocID="{13F91D1C-9E24-784D-BC52-8A741215A829}" presName="textRepeatNode" presStyleLbl="alignNode1" presStyleIdx="5" presStyleCnt="6">
        <dgm:presLayoutVars>
          <dgm:chMax val="0"/>
          <dgm:chPref val="0"/>
          <dgm:bulletEnabled val="1"/>
        </dgm:presLayoutVars>
      </dgm:prSet>
      <dgm:spPr/>
      <dgm:t>
        <a:bodyPr/>
        <a:lstStyle/>
        <a:p>
          <a:endParaRPr lang="zh-CN" altLang="en-US"/>
        </a:p>
      </dgm:t>
    </dgm:pt>
    <dgm:pt modelId="{37A88E23-8D9A-3B4E-8F00-0EE6B128B208}" type="pres">
      <dgm:prSet presAssocID="{13F91D1C-9E24-784D-BC52-8A741215A829}" presName="textaccent6" presStyleCnt="0"/>
      <dgm:spPr/>
    </dgm:pt>
    <dgm:pt modelId="{DC756788-1D7D-3B4B-91C7-7C82FFF38827}" type="pres">
      <dgm:prSet presAssocID="{13F91D1C-9E24-784D-BC52-8A741215A829}" presName="accentRepeatNode" presStyleLbl="solidAlignAcc1" presStyleIdx="10" presStyleCnt="12"/>
      <dgm:spPr/>
    </dgm:pt>
    <dgm:pt modelId="{C0BEB6CA-3EE0-2A42-8E55-F0802D6D1590}" type="pres">
      <dgm:prSet presAssocID="{1AC8EECB-8BDE-0040-916C-E7A36523843B}" presName="image6" presStyleCnt="0"/>
      <dgm:spPr/>
    </dgm:pt>
    <dgm:pt modelId="{9A178591-4CDA-6943-8DF9-452C3A88C86D}" type="pres">
      <dgm:prSet presAssocID="{1AC8EECB-8BDE-0040-916C-E7A36523843B}" presName="imageRepeatNode" presStyleLbl="alignAcc1" presStyleIdx="5" presStyleCnt="6" custLinFactNeighborX="-1937" custLinFactNeighborY="10432"/>
      <dgm:spPr/>
      <dgm:t>
        <a:bodyPr/>
        <a:lstStyle/>
        <a:p>
          <a:endParaRPr lang="zh-CN" altLang="en-US"/>
        </a:p>
      </dgm:t>
    </dgm:pt>
    <dgm:pt modelId="{D7409159-F6B9-7845-8D6B-67C11CF07F53}" type="pres">
      <dgm:prSet presAssocID="{1AC8EECB-8BDE-0040-916C-E7A36523843B}" presName="imageaccent6" presStyleCnt="0"/>
      <dgm:spPr/>
    </dgm:pt>
    <dgm:pt modelId="{975B82E1-5673-6343-AC08-D9845379E910}" type="pres">
      <dgm:prSet presAssocID="{1AC8EECB-8BDE-0040-916C-E7A36523843B}" presName="accentRepeatNode" presStyleLbl="solidAlignAcc1" presStyleIdx="11" presStyleCnt="12"/>
      <dgm:spPr/>
    </dgm:pt>
  </dgm:ptLst>
  <dgm:cxnLst>
    <dgm:cxn modelId="{A9B6C91E-66D0-445E-AB86-A1D5D569176E}" type="presOf" srcId="{FC903194-40CA-7441-82ED-C749E6E3C403}" destId="{58A056C6-11E7-064A-AE0D-396EEBA31F69}" srcOrd="0" destOrd="0" presId="urn:microsoft.com/office/officeart/2008/layout/HexagonCluster"/>
    <dgm:cxn modelId="{90B6BECB-9015-EE4A-B47D-FA4934934D9C}" srcId="{FC903194-40CA-7441-82ED-C749E6E3C403}" destId="{F49CDEA5-8648-C344-A4C4-4DC241253726}" srcOrd="4" destOrd="0" parTransId="{0B25869B-F9EB-E341-95DD-ED74EA1B0F72}" sibTransId="{A247A5C9-1A6E-FD4D-8413-640C8A0899E8}"/>
    <dgm:cxn modelId="{06A6CE86-C487-43B2-BCEE-961B7846F0A6}" type="presOf" srcId="{A247A5C9-1A6E-FD4D-8413-640C8A0899E8}" destId="{B6830946-3DAC-1341-B9A9-E7020CED7BD4}" srcOrd="0" destOrd="0" presId="urn:microsoft.com/office/officeart/2008/layout/HexagonCluster"/>
    <dgm:cxn modelId="{1EC08BE0-578D-405A-95E2-DDD170A9C747}" type="presOf" srcId="{B102CE65-8904-3C46-A090-09FE02E0B160}" destId="{9F94E7D5-FC7D-A44E-88C2-780B7423EC5D}" srcOrd="0" destOrd="0" presId="urn:microsoft.com/office/officeart/2008/layout/HexagonCluster"/>
    <dgm:cxn modelId="{5BEDF1E2-A7D7-4484-806C-9447894570E4}" type="presOf" srcId="{13F91D1C-9E24-784D-BC52-8A741215A829}" destId="{968D3B83-2C7D-3B40-8126-CE81DC649F62}" srcOrd="0" destOrd="0" presId="urn:microsoft.com/office/officeart/2008/layout/HexagonCluster"/>
    <dgm:cxn modelId="{9BF8EF85-DA1E-1E40-ABAF-56A56CCE9455}" srcId="{FC903194-40CA-7441-82ED-C749E6E3C403}" destId="{5CCDB0A1-3BD9-3048-BF99-4C719F3AC02A}" srcOrd="3" destOrd="0" parTransId="{19E56D46-7039-C44A-850A-DFFC858C6A06}" sibTransId="{B102CE65-8904-3C46-A090-09FE02E0B160}"/>
    <dgm:cxn modelId="{890D91C5-CBE8-0742-BF0F-2ED42204E96A}" srcId="{FC903194-40CA-7441-82ED-C749E6E3C403}" destId="{7398B0FD-CECF-4247-83D4-2D6188F2C0E7}" srcOrd="1" destOrd="0" parTransId="{C59A4A7C-E637-E84D-A48D-2262EC740A4F}" sibTransId="{2AC61553-1B54-2D4D-9536-F59A0F551641}"/>
    <dgm:cxn modelId="{9682B10A-24D2-453B-90AF-5BA382AFBCF4}" type="presOf" srcId="{761CFA10-C5EC-F541-876B-A71EDC263B7C}" destId="{0129F1BA-4D47-9144-9C2D-3C3692019B4C}" srcOrd="0" destOrd="0" presId="urn:microsoft.com/office/officeart/2008/layout/HexagonCluster"/>
    <dgm:cxn modelId="{8AD0F1E8-1315-554B-8ABB-B16896D67A37}" srcId="{FC903194-40CA-7441-82ED-C749E6E3C403}" destId="{E605D3FE-F975-AA49-B2C9-EF821E69E489}" srcOrd="0" destOrd="0" parTransId="{B69A011A-A457-4145-9D3E-0809B1B1831C}" sibTransId="{761CFA10-C5EC-F541-876B-A71EDC263B7C}"/>
    <dgm:cxn modelId="{2FE4466F-7BC5-461D-A287-459934F913A1}" type="presOf" srcId="{E605D3FE-F975-AA49-B2C9-EF821E69E489}" destId="{DA96EF52-8E96-2A4D-A7C8-50C1B1A56B70}" srcOrd="0" destOrd="0" presId="urn:microsoft.com/office/officeart/2008/layout/HexagonCluster"/>
    <dgm:cxn modelId="{AC5E20B7-70C6-A84D-992A-C1536438B5FB}" srcId="{FC903194-40CA-7441-82ED-C749E6E3C403}" destId="{02ADF8A7-9622-F847-AF10-51B26A376205}" srcOrd="2" destOrd="0" parTransId="{900C0A73-F4F7-BA4B-A99F-13BCF6CF974C}" sibTransId="{6F0CA173-5B6A-5448-8A9C-105CB82F9C44}"/>
    <dgm:cxn modelId="{1B3C6700-9864-470A-9B36-AD0FE5182769}" type="presOf" srcId="{2AC61553-1B54-2D4D-9536-F59A0F551641}" destId="{4049190C-C342-B247-8593-AE5EF8C0AB09}" srcOrd="0" destOrd="0" presId="urn:microsoft.com/office/officeart/2008/layout/HexagonCluster"/>
    <dgm:cxn modelId="{73B7E335-C4DB-46EE-A0CD-14D7AA522C96}" type="presOf" srcId="{F49CDEA5-8648-C344-A4C4-4DC241253726}" destId="{6B3C49A9-1398-4F4E-983A-A411C1D3AE64}" srcOrd="0" destOrd="0" presId="urn:microsoft.com/office/officeart/2008/layout/HexagonCluster"/>
    <dgm:cxn modelId="{92F923DF-9ED9-614A-B30E-ACF9DD020D7C}" srcId="{FC903194-40CA-7441-82ED-C749E6E3C403}" destId="{13F91D1C-9E24-784D-BC52-8A741215A829}" srcOrd="5" destOrd="0" parTransId="{0C0168AD-59F1-5445-B61A-D1605F4A98D4}" sibTransId="{1AC8EECB-8BDE-0040-916C-E7A36523843B}"/>
    <dgm:cxn modelId="{B422149E-0D45-4792-92DB-01FFBCDF1C54}" type="presOf" srcId="{1AC8EECB-8BDE-0040-916C-E7A36523843B}" destId="{9A178591-4CDA-6943-8DF9-452C3A88C86D}" srcOrd="0" destOrd="0" presId="urn:microsoft.com/office/officeart/2008/layout/HexagonCluster"/>
    <dgm:cxn modelId="{1867168E-BD4C-446C-AE2F-EB57F62B935B}" type="presOf" srcId="{7398B0FD-CECF-4247-83D4-2D6188F2C0E7}" destId="{402A58CE-3491-1D48-9110-4CA86DFB6D64}" srcOrd="0" destOrd="0" presId="urn:microsoft.com/office/officeart/2008/layout/HexagonCluster"/>
    <dgm:cxn modelId="{6B628508-DF56-4AEB-8061-6C96C92306BD}" type="presOf" srcId="{6F0CA173-5B6A-5448-8A9C-105CB82F9C44}" destId="{9F182859-8969-9841-965C-97F5F618E091}" srcOrd="0" destOrd="0" presId="urn:microsoft.com/office/officeart/2008/layout/HexagonCluster"/>
    <dgm:cxn modelId="{9FBCA888-5162-4406-B1B9-850FC8689678}" type="presOf" srcId="{5CCDB0A1-3BD9-3048-BF99-4C719F3AC02A}" destId="{2832FDFC-67F8-534D-81A1-F3637C6DF014}" srcOrd="0" destOrd="0" presId="urn:microsoft.com/office/officeart/2008/layout/HexagonCluster"/>
    <dgm:cxn modelId="{2B6ED3D6-E083-4402-B5D4-6EEECD4C717F}" type="presOf" srcId="{02ADF8A7-9622-F847-AF10-51B26A376205}" destId="{220C6D0F-3F6E-384B-BAA2-B461FA246620}" srcOrd="0" destOrd="0" presId="urn:microsoft.com/office/officeart/2008/layout/HexagonCluster"/>
    <dgm:cxn modelId="{922C04B7-CC71-4BD4-83C2-40CDDB5E62CA}" type="presParOf" srcId="{58A056C6-11E7-064A-AE0D-396EEBA31F69}" destId="{9D3A2A69-CA46-B64A-8B9F-F023A2D93A1C}" srcOrd="0" destOrd="0" presId="urn:microsoft.com/office/officeart/2008/layout/HexagonCluster"/>
    <dgm:cxn modelId="{1950730D-1A80-4E44-AE32-0BF897D6FB6D}" type="presParOf" srcId="{9D3A2A69-CA46-B64A-8B9F-F023A2D93A1C}" destId="{DA96EF52-8E96-2A4D-A7C8-50C1B1A56B70}" srcOrd="0" destOrd="0" presId="urn:microsoft.com/office/officeart/2008/layout/HexagonCluster"/>
    <dgm:cxn modelId="{0C1F6FDF-70D6-40EC-AA9B-1E65B53B80E3}" type="presParOf" srcId="{58A056C6-11E7-064A-AE0D-396EEBA31F69}" destId="{D9D29C88-FEBF-0F4C-9E33-7022BA7A4A83}" srcOrd="1" destOrd="0" presId="urn:microsoft.com/office/officeart/2008/layout/HexagonCluster"/>
    <dgm:cxn modelId="{783A2878-9140-4FC3-AAC2-14A953E5D2FB}" type="presParOf" srcId="{D9D29C88-FEBF-0F4C-9E33-7022BA7A4A83}" destId="{CE909B36-67B2-FC49-93BF-157BEA1D0201}" srcOrd="0" destOrd="0" presId="urn:microsoft.com/office/officeart/2008/layout/HexagonCluster"/>
    <dgm:cxn modelId="{D98709E2-B2E2-441B-B4B7-40508248093D}" type="presParOf" srcId="{58A056C6-11E7-064A-AE0D-396EEBA31F69}" destId="{7ADD142B-6B06-F841-8B66-A48A4467F941}" srcOrd="2" destOrd="0" presId="urn:microsoft.com/office/officeart/2008/layout/HexagonCluster"/>
    <dgm:cxn modelId="{723C16AB-F5B8-494B-B785-556A6E3DE341}" type="presParOf" srcId="{7ADD142B-6B06-F841-8B66-A48A4467F941}" destId="{0129F1BA-4D47-9144-9C2D-3C3692019B4C}" srcOrd="0" destOrd="0" presId="urn:microsoft.com/office/officeart/2008/layout/HexagonCluster"/>
    <dgm:cxn modelId="{5CDE84E6-2945-44ED-AE05-6ED4D270E105}" type="presParOf" srcId="{58A056C6-11E7-064A-AE0D-396EEBA31F69}" destId="{FAB2548C-D7AD-A64A-B825-5B4EFCC46E3A}" srcOrd="3" destOrd="0" presId="urn:microsoft.com/office/officeart/2008/layout/HexagonCluster"/>
    <dgm:cxn modelId="{1E90BFFC-B88A-477D-ABB4-DDDAEA0DC998}" type="presParOf" srcId="{FAB2548C-D7AD-A64A-B825-5B4EFCC46E3A}" destId="{B348B19F-B74D-5043-8F5A-BDBF07685EDC}" srcOrd="0" destOrd="0" presId="urn:microsoft.com/office/officeart/2008/layout/HexagonCluster"/>
    <dgm:cxn modelId="{F8415478-2C3D-4430-B8B4-C514ECF53E65}" type="presParOf" srcId="{58A056C6-11E7-064A-AE0D-396EEBA31F69}" destId="{5751949A-3072-A746-8259-3A6EC026ABB1}" srcOrd="4" destOrd="0" presId="urn:microsoft.com/office/officeart/2008/layout/HexagonCluster"/>
    <dgm:cxn modelId="{D8E34247-4BFA-4D1C-8ED5-A6E713FCA4AB}" type="presParOf" srcId="{5751949A-3072-A746-8259-3A6EC026ABB1}" destId="{402A58CE-3491-1D48-9110-4CA86DFB6D64}" srcOrd="0" destOrd="0" presId="urn:microsoft.com/office/officeart/2008/layout/HexagonCluster"/>
    <dgm:cxn modelId="{A92862BB-3EC9-48A2-8607-8425E20B419A}" type="presParOf" srcId="{58A056C6-11E7-064A-AE0D-396EEBA31F69}" destId="{C6236712-262C-2846-A1E2-212600B2DCBA}" srcOrd="5" destOrd="0" presId="urn:microsoft.com/office/officeart/2008/layout/HexagonCluster"/>
    <dgm:cxn modelId="{9E25F3B3-331E-4DD3-B53B-9F15FCE1CE9F}" type="presParOf" srcId="{C6236712-262C-2846-A1E2-212600B2DCBA}" destId="{2F2D6EFC-CD07-8642-88A8-47D6BFA056BF}" srcOrd="0" destOrd="0" presId="urn:microsoft.com/office/officeart/2008/layout/HexagonCluster"/>
    <dgm:cxn modelId="{75ED248E-562C-4D36-8DD9-EEBB33FF5D90}" type="presParOf" srcId="{58A056C6-11E7-064A-AE0D-396EEBA31F69}" destId="{18600172-E336-104B-89D0-982769552842}" srcOrd="6" destOrd="0" presId="urn:microsoft.com/office/officeart/2008/layout/HexagonCluster"/>
    <dgm:cxn modelId="{D03AEC09-1F42-461C-92D0-B6D224C89861}" type="presParOf" srcId="{18600172-E336-104B-89D0-982769552842}" destId="{4049190C-C342-B247-8593-AE5EF8C0AB09}" srcOrd="0" destOrd="0" presId="urn:microsoft.com/office/officeart/2008/layout/HexagonCluster"/>
    <dgm:cxn modelId="{701889C5-FD11-4420-828F-82ABCA9EF6BD}" type="presParOf" srcId="{58A056C6-11E7-064A-AE0D-396EEBA31F69}" destId="{A5951AFE-12A9-5045-ACA4-E1BC9BDF8499}" srcOrd="7" destOrd="0" presId="urn:microsoft.com/office/officeart/2008/layout/HexagonCluster"/>
    <dgm:cxn modelId="{D5794CCA-DDE9-4A05-8E84-21ECA738F41D}" type="presParOf" srcId="{A5951AFE-12A9-5045-ACA4-E1BC9BDF8499}" destId="{C03F6D51-7D5A-7445-8A89-F2DD820831CB}" srcOrd="0" destOrd="0" presId="urn:microsoft.com/office/officeart/2008/layout/HexagonCluster"/>
    <dgm:cxn modelId="{325CA193-CEB6-41D5-BE15-03B9E63AB042}" type="presParOf" srcId="{58A056C6-11E7-064A-AE0D-396EEBA31F69}" destId="{375B2B29-D282-C343-84E7-1FAB8CD8CD29}" srcOrd="8" destOrd="0" presId="urn:microsoft.com/office/officeart/2008/layout/HexagonCluster"/>
    <dgm:cxn modelId="{B7CED032-5183-4DDA-8F3F-635F9639983E}" type="presParOf" srcId="{375B2B29-D282-C343-84E7-1FAB8CD8CD29}" destId="{220C6D0F-3F6E-384B-BAA2-B461FA246620}" srcOrd="0" destOrd="0" presId="urn:microsoft.com/office/officeart/2008/layout/HexagonCluster"/>
    <dgm:cxn modelId="{A1105ADB-0FAB-4326-880E-A3F63130C08B}" type="presParOf" srcId="{58A056C6-11E7-064A-AE0D-396EEBA31F69}" destId="{57D01E7E-950F-7F41-960E-66924394CFAD}" srcOrd="9" destOrd="0" presId="urn:microsoft.com/office/officeart/2008/layout/HexagonCluster"/>
    <dgm:cxn modelId="{D036AF4D-FC46-41EB-9DB4-64FA3C94655A}" type="presParOf" srcId="{57D01E7E-950F-7F41-960E-66924394CFAD}" destId="{F12260E5-B942-044B-87A7-63F9CAB2B9CC}" srcOrd="0" destOrd="0" presId="urn:microsoft.com/office/officeart/2008/layout/HexagonCluster"/>
    <dgm:cxn modelId="{0A466BA4-3491-486E-A55C-D644D32A4D10}" type="presParOf" srcId="{58A056C6-11E7-064A-AE0D-396EEBA31F69}" destId="{5AEC707B-8471-3346-B9D9-34F18CB640ED}" srcOrd="10" destOrd="0" presId="urn:microsoft.com/office/officeart/2008/layout/HexagonCluster"/>
    <dgm:cxn modelId="{ED652CBC-5037-4FF0-B1BA-A67440868101}" type="presParOf" srcId="{5AEC707B-8471-3346-B9D9-34F18CB640ED}" destId="{9F182859-8969-9841-965C-97F5F618E091}" srcOrd="0" destOrd="0" presId="urn:microsoft.com/office/officeart/2008/layout/HexagonCluster"/>
    <dgm:cxn modelId="{5DF83164-F187-4719-BDF6-5429F7995B1F}" type="presParOf" srcId="{58A056C6-11E7-064A-AE0D-396EEBA31F69}" destId="{EF41C106-59CF-3B4C-A838-AF062B95BEA5}" srcOrd="11" destOrd="0" presId="urn:microsoft.com/office/officeart/2008/layout/HexagonCluster"/>
    <dgm:cxn modelId="{9DA08013-E150-480B-8C69-36C197DE64B7}" type="presParOf" srcId="{EF41C106-59CF-3B4C-A838-AF062B95BEA5}" destId="{1A81693B-B4F7-A644-94CA-271CB59DFC9B}" srcOrd="0" destOrd="0" presId="urn:microsoft.com/office/officeart/2008/layout/HexagonCluster"/>
    <dgm:cxn modelId="{CECDD624-73AA-46F1-BF6E-195D6AD009E2}" type="presParOf" srcId="{58A056C6-11E7-064A-AE0D-396EEBA31F69}" destId="{98999588-4AEA-714C-AD64-0A1BB28A4241}" srcOrd="12" destOrd="0" presId="urn:microsoft.com/office/officeart/2008/layout/HexagonCluster"/>
    <dgm:cxn modelId="{984C3A94-E132-40BB-8781-D162A23FDE92}" type="presParOf" srcId="{98999588-4AEA-714C-AD64-0A1BB28A4241}" destId="{2832FDFC-67F8-534D-81A1-F3637C6DF014}" srcOrd="0" destOrd="0" presId="urn:microsoft.com/office/officeart/2008/layout/HexagonCluster"/>
    <dgm:cxn modelId="{225CA3C2-AA54-4EB6-96CC-86757CCF748D}" type="presParOf" srcId="{58A056C6-11E7-064A-AE0D-396EEBA31F69}" destId="{E7006CE9-6911-CF4E-889B-BB0472545BF0}" srcOrd="13" destOrd="0" presId="urn:microsoft.com/office/officeart/2008/layout/HexagonCluster"/>
    <dgm:cxn modelId="{1A7D5622-97AD-4373-8F67-71B9F9B2F78C}" type="presParOf" srcId="{E7006CE9-6911-CF4E-889B-BB0472545BF0}" destId="{4B059675-96A7-0444-AC4D-ED14BBAC06D7}" srcOrd="0" destOrd="0" presId="urn:microsoft.com/office/officeart/2008/layout/HexagonCluster"/>
    <dgm:cxn modelId="{F87A6842-DDD3-4937-9AB3-0DC9E889C7CF}" type="presParOf" srcId="{58A056C6-11E7-064A-AE0D-396EEBA31F69}" destId="{452CB84A-5E75-4D40-A813-18E1CCF6E98E}" srcOrd="14" destOrd="0" presId="urn:microsoft.com/office/officeart/2008/layout/HexagonCluster"/>
    <dgm:cxn modelId="{B9E95DA6-7337-449E-AA20-AA618E4BD527}" type="presParOf" srcId="{452CB84A-5E75-4D40-A813-18E1CCF6E98E}" destId="{9F94E7D5-FC7D-A44E-88C2-780B7423EC5D}" srcOrd="0" destOrd="0" presId="urn:microsoft.com/office/officeart/2008/layout/HexagonCluster"/>
    <dgm:cxn modelId="{7CD3A4CD-834C-494C-8762-012CD13F2646}" type="presParOf" srcId="{58A056C6-11E7-064A-AE0D-396EEBA31F69}" destId="{722B1D06-C3BF-B04F-B142-65F788C0F9D0}" srcOrd="15" destOrd="0" presId="urn:microsoft.com/office/officeart/2008/layout/HexagonCluster"/>
    <dgm:cxn modelId="{B12C68EF-D6B0-415D-95FA-AB839A724529}" type="presParOf" srcId="{722B1D06-C3BF-B04F-B142-65F788C0F9D0}" destId="{D7D1E688-6045-1C4A-866E-AF43FC3AD05A}" srcOrd="0" destOrd="0" presId="urn:microsoft.com/office/officeart/2008/layout/HexagonCluster"/>
    <dgm:cxn modelId="{6D752AB3-1929-4792-908B-D0B86FFD25C2}" type="presParOf" srcId="{58A056C6-11E7-064A-AE0D-396EEBA31F69}" destId="{BFDBD463-0216-0449-93BC-C8E7F7A6F91E}" srcOrd="16" destOrd="0" presId="urn:microsoft.com/office/officeart/2008/layout/HexagonCluster"/>
    <dgm:cxn modelId="{813AFD44-88A2-4961-AE15-740CB084652D}" type="presParOf" srcId="{BFDBD463-0216-0449-93BC-C8E7F7A6F91E}" destId="{6B3C49A9-1398-4F4E-983A-A411C1D3AE64}" srcOrd="0" destOrd="0" presId="urn:microsoft.com/office/officeart/2008/layout/HexagonCluster"/>
    <dgm:cxn modelId="{112A8EC0-F4FE-4EB5-AF27-4E9DE4DAF21D}" type="presParOf" srcId="{58A056C6-11E7-064A-AE0D-396EEBA31F69}" destId="{BB866BF9-C659-654D-9115-AB6994A62001}" srcOrd="17" destOrd="0" presId="urn:microsoft.com/office/officeart/2008/layout/HexagonCluster"/>
    <dgm:cxn modelId="{B52A8201-FE75-48D1-8E0E-6C405EF2F07E}" type="presParOf" srcId="{BB866BF9-C659-654D-9115-AB6994A62001}" destId="{73FC692E-A607-F840-95CB-AF8A6460361B}" srcOrd="0" destOrd="0" presId="urn:microsoft.com/office/officeart/2008/layout/HexagonCluster"/>
    <dgm:cxn modelId="{6E44DEC7-6244-4067-A092-9D919B9EEA82}" type="presParOf" srcId="{58A056C6-11E7-064A-AE0D-396EEBA31F69}" destId="{20415F64-E977-364B-BFB2-C4C5DF4D81DD}" srcOrd="18" destOrd="0" presId="urn:microsoft.com/office/officeart/2008/layout/HexagonCluster"/>
    <dgm:cxn modelId="{F32807D4-C3EC-44C1-9097-E133B791D5D8}" type="presParOf" srcId="{20415F64-E977-364B-BFB2-C4C5DF4D81DD}" destId="{B6830946-3DAC-1341-B9A9-E7020CED7BD4}" srcOrd="0" destOrd="0" presId="urn:microsoft.com/office/officeart/2008/layout/HexagonCluster"/>
    <dgm:cxn modelId="{B812C392-14B9-4431-9F30-503699B65FB9}" type="presParOf" srcId="{58A056C6-11E7-064A-AE0D-396EEBA31F69}" destId="{AFE93A78-ACD2-364C-B94A-559FE7866E53}" srcOrd="19" destOrd="0" presId="urn:microsoft.com/office/officeart/2008/layout/HexagonCluster"/>
    <dgm:cxn modelId="{BB1730B5-1F98-4B3E-9D52-31F8161DF4EC}" type="presParOf" srcId="{AFE93A78-ACD2-364C-B94A-559FE7866E53}" destId="{EB820FC9-F1D0-E04B-ADE1-FFD2BD842D0C}" srcOrd="0" destOrd="0" presId="urn:microsoft.com/office/officeart/2008/layout/HexagonCluster"/>
    <dgm:cxn modelId="{F25599CC-4F58-44B2-AD80-9F3562C890F5}" type="presParOf" srcId="{58A056C6-11E7-064A-AE0D-396EEBA31F69}" destId="{FEE8E840-5B12-684C-A913-09997C48D9AF}" srcOrd="20" destOrd="0" presId="urn:microsoft.com/office/officeart/2008/layout/HexagonCluster"/>
    <dgm:cxn modelId="{4FD450F5-FFC0-4041-9077-B421C2764519}" type="presParOf" srcId="{FEE8E840-5B12-684C-A913-09997C48D9AF}" destId="{968D3B83-2C7D-3B40-8126-CE81DC649F62}" srcOrd="0" destOrd="0" presId="urn:microsoft.com/office/officeart/2008/layout/HexagonCluster"/>
    <dgm:cxn modelId="{6085585F-D9D0-49DB-BC40-9274DFED311E}" type="presParOf" srcId="{58A056C6-11E7-064A-AE0D-396EEBA31F69}" destId="{37A88E23-8D9A-3B4E-8F00-0EE6B128B208}" srcOrd="21" destOrd="0" presId="urn:microsoft.com/office/officeart/2008/layout/HexagonCluster"/>
    <dgm:cxn modelId="{B467017B-FC92-4120-8C3D-1B0EBC0B3479}" type="presParOf" srcId="{37A88E23-8D9A-3B4E-8F00-0EE6B128B208}" destId="{DC756788-1D7D-3B4B-91C7-7C82FFF38827}" srcOrd="0" destOrd="0" presId="urn:microsoft.com/office/officeart/2008/layout/HexagonCluster"/>
    <dgm:cxn modelId="{98030B08-4C09-48A7-9B86-08833224F844}" type="presParOf" srcId="{58A056C6-11E7-064A-AE0D-396EEBA31F69}" destId="{C0BEB6CA-3EE0-2A42-8E55-F0802D6D1590}" srcOrd="22" destOrd="0" presId="urn:microsoft.com/office/officeart/2008/layout/HexagonCluster"/>
    <dgm:cxn modelId="{7E4B5970-98DC-4B3C-B3CE-7EA23A1A64D5}" type="presParOf" srcId="{C0BEB6CA-3EE0-2A42-8E55-F0802D6D1590}" destId="{9A178591-4CDA-6943-8DF9-452C3A88C86D}" srcOrd="0" destOrd="0" presId="urn:microsoft.com/office/officeart/2008/layout/HexagonCluster"/>
    <dgm:cxn modelId="{9069C573-C98F-4227-8234-06B37D664B73}" type="presParOf" srcId="{58A056C6-11E7-064A-AE0D-396EEBA31F69}" destId="{D7409159-F6B9-7845-8D6B-67C11CF07F53}" srcOrd="23" destOrd="0" presId="urn:microsoft.com/office/officeart/2008/layout/HexagonCluster"/>
    <dgm:cxn modelId="{21C8B271-C9F2-4DF6-BA99-849E0DD6BEE0}" type="presParOf" srcId="{D7409159-F6B9-7845-8D6B-67C11CF07F53}" destId="{975B82E1-5673-6343-AC08-D9845379E910}" srcOrd="0" destOrd="0" presId="urn:microsoft.com/office/officeart/2008/layout/HexagonCluster"/>
  </dgm:cxnLst>
  <dgm:bg/>
  <dgm:whole/>
</dgm:dataModel>
</file>

<file path=ppt/diagrams/data2.xml><?xml version="1.0" encoding="utf-8"?>
<dgm:dataModel xmlns:dgm="http://schemas.openxmlformats.org/drawingml/2006/diagram" xmlns:a="http://schemas.openxmlformats.org/drawingml/2006/main">
  <dgm:ptLst>
    <dgm:pt modelId="{63EE143B-002D-410D-972E-DB0259518690}" type="doc">
      <dgm:prSet loTypeId="urn:microsoft.com/office/officeart/2005/8/layout/process1" loCatId="process" qsTypeId="urn:microsoft.com/office/officeart/2005/8/quickstyle/simple1" qsCatId="simple" csTypeId="urn:microsoft.com/office/officeart/2005/8/colors/accent1_2" csCatId="accent1" phldr="1"/>
      <dgm:spPr/>
    </dgm:pt>
    <dgm:pt modelId="{7CA842D8-71E2-4E60-ABB7-522E194CC6A3}">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识别业务过程</a:t>
          </a:r>
          <a:endParaRPr lang="zh-CN" altLang="en-US" dirty="0">
            <a:latin typeface="微软雅黑" pitchFamily="34" charset="-122"/>
            <a:ea typeface="微软雅黑" pitchFamily="34" charset="-122"/>
          </a:endParaRPr>
        </a:p>
      </dgm:t>
    </dgm:pt>
    <dgm:pt modelId="{E4B6122C-446D-4395-A974-7B466D8EFC32}" cxnId="{E4700DC7-9B3F-4AF9-A169-EBEDA173D112}" type="parTrans">
      <dgm:prSet/>
      <dgm:spPr/>
      <dgm:t>
        <a:bodyPr/>
        <a:lstStyle/>
        <a:p>
          <a:endParaRPr lang="zh-CN" altLang="en-US"/>
        </a:p>
      </dgm:t>
    </dgm:pt>
    <dgm:pt modelId="{16B8BEF7-E927-43DC-B4F2-EC422A0CA8EB}" cxnId="{E4700DC7-9B3F-4AF9-A169-EBEDA173D112}" type="sibTrans">
      <dgm:prSet/>
      <dgm:spPr/>
      <dgm:t>
        <a:bodyPr/>
        <a:lstStyle/>
        <a:p>
          <a:endParaRPr lang="zh-CN" altLang="en-US"/>
        </a:p>
      </dgm:t>
    </dgm:pt>
    <dgm:pt modelId="{F8716CC8-8225-4FE6-B839-B9F0EBCEBB7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选择事实表的类型</a:t>
          </a:r>
          <a:endParaRPr lang="zh-CN" altLang="en-US" dirty="0">
            <a:latin typeface="微软雅黑" pitchFamily="34" charset="-122"/>
            <a:ea typeface="微软雅黑" pitchFamily="34" charset="-122"/>
          </a:endParaRPr>
        </a:p>
      </dgm:t>
    </dgm:pt>
    <dgm:pt modelId="{51A66EF1-2A80-4773-83B5-73A7D4C87BDE}" cxnId="{0A007C67-CFFF-4B9B-957F-0E01F55A6845}" type="parTrans">
      <dgm:prSet/>
      <dgm:spPr/>
      <dgm:t>
        <a:bodyPr/>
        <a:lstStyle/>
        <a:p>
          <a:endParaRPr lang="zh-CN" altLang="en-US"/>
        </a:p>
      </dgm:t>
    </dgm:pt>
    <dgm:pt modelId="{7133EC6F-2156-4EC0-9C64-2813EADF09D9}" cxnId="{0A007C67-CFFF-4B9B-957F-0E01F55A6845}" type="sibTrans">
      <dgm:prSet/>
      <dgm:spPr/>
      <dgm:t>
        <a:bodyPr/>
        <a:lstStyle/>
        <a:p>
          <a:endParaRPr lang="zh-CN" altLang="en-US"/>
        </a:p>
      </dgm:t>
    </dgm:pt>
    <dgm:pt modelId="{CAA63D45-66B0-40A0-8C6C-28BF88ABC76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确定粒度及选定维度</a:t>
          </a:r>
          <a:endParaRPr lang="zh-CN" altLang="en-US" dirty="0">
            <a:latin typeface="微软雅黑" pitchFamily="34" charset="-122"/>
            <a:ea typeface="微软雅黑" pitchFamily="34" charset="-122"/>
          </a:endParaRPr>
        </a:p>
      </dgm:t>
    </dgm:pt>
    <dgm:pt modelId="{C9C23CFE-1818-4A59-8A16-32AC8900AF1D}" cxnId="{1AC0E0B7-C8A6-4DA2-806C-BCE505676FD7}" type="parTrans">
      <dgm:prSet/>
      <dgm:spPr/>
      <dgm:t>
        <a:bodyPr/>
        <a:lstStyle/>
        <a:p>
          <a:endParaRPr lang="zh-CN" altLang="en-US"/>
        </a:p>
      </dgm:t>
    </dgm:pt>
    <dgm:pt modelId="{8D64B0AE-4587-4433-979D-8BD97FDC5E45}" cxnId="{1AC0E0B7-C8A6-4DA2-806C-BCE505676FD7}" type="sibTrans">
      <dgm:prSet/>
      <dgm:spPr/>
      <dgm:t>
        <a:bodyPr/>
        <a:lstStyle/>
        <a:p>
          <a:endParaRPr lang="zh-CN" altLang="en-US"/>
        </a:p>
      </dgm:t>
    </dgm:pt>
    <dgm:pt modelId="{BCD753BB-9E30-4CBC-9E14-BC1D8795DE62}">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添加度量</a:t>
          </a:r>
          <a:endParaRPr lang="zh-CN" altLang="en-US" dirty="0">
            <a:latin typeface="微软雅黑" pitchFamily="34" charset="-122"/>
            <a:ea typeface="微软雅黑" pitchFamily="34" charset="-122"/>
          </a:endParaRPr>
        </a:p>
      </dgm:t>
    </dgm:pt>
    <dgm:pt modelId="{44E9078F-ACB7-430B-AD50-E60D00AD4252}" cxnId="{AA9C3D17-8637-4BE0-A4D5-7DEDE5601C54}" type="parTrans">
      <dgm:prSet/>
      <dgm:spPr/>
      <dgm:t>
        <a:bodyPr/>
        <a:lstStyle/>
        <a:p>
          <a:endParaRPr lang="zh-CN" altLang="en-US"/>
        </a:p>
      </dgm:t>
    </dgm:pt>
    <dgm:pt modelId="{6E059005-9B5C-4D04-A51D-67F195C33C43}" cxnId="{AA9C3D17-8637-4BE0-A4D5-7DEDE5601C54}" type="sibTrans">
      <dgm:prSet/>
      <dgm:spPr/>
      <dgm:t>
        <a:bodyPr/>
        <a:lstStyle/>
        <a:p>
          <a:endParaRPr lang="zh-CN" altLang="en-US"/>
        </a:p>
      </dgm:t>
    </dgm:pt>
    <dgm:pt modelId="{222B83FC-6776-4291-9F44-EE6218626A66}">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冗余维度</a:t>
          </a:r>
          <a:endParaRPr lang="zh-CN" altLang="en-US" dirty="0">
            <a:latin typeface="微软雅黑" pitchFamily="34" charset="-122"/>
            <a:ea typeface="微软雅黑" pitchFamily="34" charset="-122"/>
          </a:endParaRPr>
        </a:p>
      </dgm:t>
    </dgm:pt>
    <dgm:pt modelId="{D2E55111-9A7A-47ED-ACF3-D0AF922F02E8}" cxnId="{EB67FE3C-2879-4D5E-9C57-DC8EA58076C7}" type="parTrans">
      <dgm:prSet/>
      <dgm:spPr/>
      <dgm:t>
        <a:bodyPr/>
        <a:lstStyle/>
        <a:p>
          <a:endParaRPr lang="zh-CN" altLang="en-US"/>
        </a:p>
      </dgm:t>
    </dgm:pt>
    <dgm:pt modelId="{7A97E472-FAFA-4907-8176-95608CDE2329}" cxnId="{EB67FE3C-2879-4D5E-9C57-DC8EA58076C7}" type="sibTrans">
      <dgm:prSet/>
      <dgm:spPr/>
      <dgm:t>
        <a:bodyPr/>
        <a:lstStyle/>
        <a:p>
          <a:endParaRPr lang="zh-CN" altLang="en-US"/>
        </a:p>
      </dgm:t>
    </dgm:pt>
    <dgm:pt modelId="{54B7D8BE-545A-48CB-B7F6-B553BE0A0BEB}" type="pres">
      <dgm:prSet presAssocID="{63EE143B-002D-410D-972E-DB0259518690}" presName="Name0" presStyleCnt="0">
        <dgm:presLayoutVars>
          <dgm:dir/>
          <dgm:resizeHandles val="exact"/>
        </dgm:presLayoutVars>
      </dgm:prSet>
      <dgm:spPr/>
    </dgm:pt>
    <dgm:pt modelId="{66CE53E9-5F0C-4B1D-84F6-20305BD0A669}" type="pres">
      <dgm:prSet presAssocID="{7CA842D8-71E2-4E60-ABB7-522E194CC6A3}" presName="node" presStyleLbl="node1" presStyleIdx="0" presStyleCnt="5" custLinFactNeighborX="30051" custLinFactNeighborY="-1373">
        <dgm:presLayoutVars>
          <dgm:bulletEnabled val="1"/>
        </dgm:presLayoutVars>
      </dgm:prSet>
      <dgm:spPr/>
      <dgm:t>
        <a:bodyPr/>
        <a:lstStyle/>
        <a:p>
          <a:endParaRPr lang="zh-CN" altLang="en-US"/>
        </a:p>
      </dgm:t>
    </dgm:pt>
    <dgm:pt modelId="{909ACFBE-CFDC-4B44-8BD3-3C137C883DD1}" type="pres">
      <dgm:prSet presAssocID="{16B8BEF7-E927-43DC-B4F2-EC422A0CA8EB}" presName="sibTrans" presStyleLbl="sibTrans2D1" presStyleIdx="0" presStyleCnt="4"/>
      <dgm:spPr/>
      <dgm:t>
        <a:bodyPr/>
        <a:lstStyle/>
        <a:p>
          <a:endParaRPr lang="zh-CN" altLang="en-US"/>
        </a:p>
      </dgm:t>
    </dgm:pt>
    <dgm:pt modelId="{1A8061B5-6572-47B0-BDB8-135A19D795D8}" type="pres">
      <dgm:prSet presAssocID="{16B8BEF7-E927-43DC-B4F2-EC422A0CA8EB}" presName="connectorText" presStyleLbl="sibTrans2D1" presStyleIdx="0" presStyleCnt="4"/>
      <dgm:spPr/>
      <dgm:t>
        <a:bodyPr/>
        <a:lstStyle/>
        <a:p>
          <a:endParaRPr lang="zh-CN" altLang="en-US"/>
        </a:p>
      </dgm:t>
    </dgm:pt>
    <dgm:pt modelId="{B1F0BD00-3F6E-4CBC-980E-EA9607F85A87}" type="pres">
      <dgm:prSet presAssocID="{F8716CC8-8225-4FE6-B839-B9F0EBCEBB77}" presName="node" presStyleLbl="node1" presStyleIdx="1" presStyleCnt="5" custLinFactNeighborX="18780">
        <dgm:presLayoutVars>
          <dgm:bulletEnabled val="1"/>
        </dgm:presLayoutVars>
      </dgm:prSet>
      <dgm:spPr/>
      <dgm:t>
        <a:bodyPr/>
        <a:lstStyle/>
        <a:p>
          <a:endParaRPr lang="zh-CN" altLang="en-US"/>
        </a:p>
      </dgm:t>
    </dgm:pt>
    <dgm:pt modelId="{35F80EAC-C0C3-4497-9410-9CBBA07F7741}" type="pres">
      <dgm:prSet presAssocID="{7133EC6F-2156-4EC0-9C64-2813EADF09D9}" presName="sibTrans" presStyleLbl="sibTrans2D1" presStyleIdx="1" presStyleCnt="4"/>
      <dgm:spPr/>
      <dgm:t>
        <a:bodyPr/>
        <a:lstStyle/>
        <a:p>
          <a:endParaRPr lang="zh-CN" altLang="en-US"/>
        </a:p>
      </dgm:t>
    </dgm:pt>
    <dgm:pt modelId="{7D428198-F544-4A1C-8EBC-5F279A69A3F8}" type="pres">
      <dgm:prSet presAssocID="{7133EC6F-2156-4EC0-9C64-2813EADF09D9}" presName="connectorText" presStyleLbl="sibTrans2D1" presStyleIdx="1" presStyleCnt="4"/>
      <dgm:spPr/>
      <dgm:t>
        <a:bodyPr/>
        <a:lstStyle/>
        <a:p>
          <a:endParaRPr lang="zh-CN" altLang="en-US"/>
        </a:p>
      </dgm:t>
    </dgm:pt>
    <dgm:pt modelId="{4BD1F83D-36E4-4DEE-8AD6-BD2C3706684F}" type="pres">
      <dgm:prSet presAssocID="{CAA63D45-66B0-40A0-8C6C-28BF88ABC767}" presName="node" presStyleLbl="node1" presStyleIdx="2" presStyleCnt="5" custLinFactNeighborX="18780">
        <dgm:presLayoutVars>
          <dgm:bulletEnabled val="1"/>
        </dgm:presLayoutVars>
      </dgm:prSet>
      <dgm:spPr/>
      <dgm:t>
        <a:bodyPr/>
        <a:lstStyle/>
        <a:p>
          <a:endParaRPr lang="zh-CN" altLang="en-US"/>
        </a:p>
      </dgm:t>
    </dgm:pt>
    <dgm:pt modelId="{8C0D7EF9-CF0B-4D03-B367-87B9CF32D4A6}" type="pres">
      <dgm:prSet presAssocID="{8D64B0AE-4587-4433-979D-8BD97FDC5E45}" presName="sibTrans" presStyleLbl="sibTrans2D1" presStyleIdx="2" presStyleCnt="4"/>
      <dgm:spPr/>
      <dgm:t>
        <a:bodyPr/>
        <a:lstStyle/>
        <a:p>
          <a:endParaRPr lang="zh-CN" altLang="en-US"/>
        </a:p>
      </dgm:t>
    </dgm:pt>
    <dgm:pt modelId="{1160D43D-4A25-4CFB-ACD2-7529210D5BFF}" type="pres">
      <dgm:prSet presAssocID="{8D64B0AE-4587-4433-979D-8BD97FDC5E45}" presName="connectorText" presStyleLbl="sibTrans2D1" presStyleIdx="2" presStyleCnt="4"/>
      <dgm:spPr/>
      <dgm:t>
        <a:bodyPr/>
        <a:lstStyle/>
        <a:p>
          <a:endParaRPr lang="zh-CN" altLang="en-US"/>
        </a:p>
      </dgm:t>
    </dgm:pt>
    <dgm:pt modelId="{26412100-5784-45BD-A646-C2432395FAEF}" type="pres">
      <dgm:prSet presAssocID="{BCD753BB-9E30-4CBC-9E14-BC1D8795DE62}" presName="node" presStyleLbl="node1" presStyleIdx="3" presStyleCnt="5" custLinFactNeighborX="18780">
        <dgm:presLayoutVars>
          <dgm:bulletEnabled val="1"/>
        </dgm:presLayoutVars>
      </dgm:prSet>
      <dgm:spPr/>
      <dgm:t>
        <a:bodyPr/>
        <a:lstStyle/>
        <a:p>
          <a:endParaRPr lang="zh-CN" altLang="en-US"/>
        </a:p>
      </dgm:t>
    </dgm:pt>
    <dgm:pt modelId="{B7193126-2BFE-45D7-95A2-6D7B838EDAB1}" type="pres">
      <dgm:prSet presAssocID="{6E059005-9B5C-4D04-A51D-67F195C33C43}" presName="sibTrans" presStyleLbl="sibTrans2D1" presStyleIdx="3" presStyleCnt="4"/>
      <dgm:spPr/>
      <dgm:t>
        <a:bodyPr/>
        <a:lstStyle/>
        <a:p>
          <a:endParaRPr lang="zh-CN" altLang="en-US"/>
        </a:p>
      </dgm:t>
    </dgm:pt>
    <dgm:pt modelId="{397F69C7-CF78-4697-B83B-BA9E9EB2F043}" type="pres">
      <dgm:prSet presAssocID="{6E059005-9B5C-4D04-A51D-67F195C33C43}" presName="connectorText" presStyleLbl="sibTrans2D1" presStyleIdx="3" presStyleCnt="4"/>
      <dgm:spPr/>
      <dgm:t>
        <a:bodyPr/>
        <a:lstStyle/>
        <a:p>
          <a:endParaRPr lang="zh-CN" altLang="en-US"/>
        </a:p>
      </dgm:t>
    </dgm:pt>
    <dgm:pt modelId="{2189F3AE-1667-4454-A31E-9F68675585F2}" type="pres">
      <dgm:prSet presAssocID="{222B83FC-6776-4291-9F44-EE6218626A66}" presName="node" presStyleLbl="node1" presStyleIdx="4" presStyleCnt="5" custLinFactNeighborX="18780">
        <dgm:presLayoutVars>
          <dgm:bulletEnabled val="1"/>
        </dgm:presLayoutVars>
      </dgm:prSet>
      <dgm:spPr/>
      <dgm:t>
        <a:bodyPr/>
        <a:lstStyle/>
        <a:p>
          <a:endParaRPr lang="zh-CN" altLang="en-US"/>
        </a:p>
      </dgm:t>
    </dgm:pt>
  </dgm:ptLst>
  <dgm:cxnLst>
    <dgm:cxn modelId="{E4700DC7-9B3F-4AF9-A169-EBEDA173D112}" srcId="{63EE143B-002D-410D-972E-DB0259518690}" destId="{7CA842D8-71E2-4E60-ABB7-522E194CC6A3}" srcOrd="0" destOrd="0" parTransId="{E4B6122C-446D-4395-A974-7B466D8EFC32}" sibTransId="{16B8BEF7-E927-43DC-B4F2-EC422A0CA8EB}"/>
    <dgm:cxn modelId="{670B5207-3258-459A-9576-AA30743A678D}" type="presOf" srcId="{BCD753BB-9E30-4CBC-9E14-BC1D8795DE62}" destId="{26412100-5784-45BD-A646-C2432395FAEF}" srcOrd="0" destOrd="0" presId="urn:microsoft.com/office/officeart/2005/8/layout/process1"/>
    <dgm:cxn modelId="{4507FCDC-8A1A-4F62-A6F3-940B00E6061A}" type="presOf" srcId="{7133EC6F-2156-4EC0-9C64-2813EADF09D9}" destId="{35F80EAC-C0C3-4497-9410-9CBBA07F7741}" srcOrd="0" destOrd="0" presId="urn:microsoft.com/office/officeart/2005/8/layout/process1"/>
    <dgm:cxn modelId="{95DF66AB-185B-48C8-AC4E-E46D6D4DDE78}" type="presOf" srcId="{8D64B0AE-4587-4433-979D-8BD97FDC5E45}" destId="{1160D43D-4A25-4CFB-ACD2-7529210D5BFF}" srcOrd="1" destOrd="0" presId="urn:microsoft.com/office/officeart/2005/8/layout/process1"/>
    <dgm:cxn modelId="{3CA7AD01-53A9-44BF-AB33-77E8DF50FD0C}" type="presOf" srcId="{8D64B0AE-4587-4433-979D-8BD97FDC5E45}" destId="{8C0D7EF9-CF0B-4D03-B367-87B9CF32D4A6}" srcOrd="0" destOrd="0" presId="urn:microsoft.com/office/officeart/2005/8/layout/process1"/>
    <dgm:cxn modelId="{4A4C9657-6F21-45D9-9061-84775EDC473C}" type="presOf" srcId="{16B8BEF7-E927-43DC-B4F2-EC422A0CA8EB}" destId="{1A8061B5-6572-47B0-BDB8-135A19D795D8}" srcOrd="1" destOrd="0" presId="urn:microsoft.com/office/officeart/2005/8/layout/process1"/>
    <dgm:cxn modelId="{77F0D52F-BF22-47D6-A9FE-0B4BAF57EAC0}" type="presOf" srcId="{63EE143B-002D-410D-972E-DB0259518690}" destId="{54B7D8BE-545A-48CB-B7F6-B553BE0A0BEB}" srcOrd="0" destOrd="0" presId="urn:microsoft.com/office/officeart/2005/8/layout/process1"/>
    <dgm:cxn modelId="{461B3999-5C28-40B7-AB2A-B9E4EC3F1276}" type="presOf" srcId="{6E059005-9B5C-4D04-A51D-67F195C33C43}" destId="{397F69C7-CF78-4697-B83B-BA9E9EB2F043}" srcOrd="1" destOrd="0" presId="urn:microsoft.com/office/officeart/2005/8/layout/process1"/>
    <dgm:cxn modelId="{EB67FE3C-2879-4D5E-9C57-DC8EA58076C7}" srcId="{63EE143B-002D-410D-972E-DB0259518690}" destId="{222B83FC-6776-4291-9F44-EE6218626A66}" srcOrd="4" destOrd="0" parTransId="{D2E55111-9A7A-47ED-ACF3-D0AF922F02E8}" sibTransId="{7A97E472-FAFA-4907-8176-95608CDE2329}"/>
    <dgm:cxn modelId="{AA9C3D17-8637-4BE0-A4D5-7DEDE5601C54}" srcId="{63EE143B-002D-410D-972E-DB0259518690}" destId="{BCD753BB-9E30-4CBC-9E14-BC1D8795DE62}" srcOrd="3" destOrd="0" parTransId="{44E9078F-ACB7-430B-AD50-E60D00AD4252}" sibTransId="{6E059005-9B5C-4D04-A51D-67F195C33C43}"/>
    <dgm:cxn modelId="{FF1BC471-3F95-4766-BFAA-20A797A103FC}" type="presOf" srcId="{7133EC6F-2156-4EC0-9C64-2813EADF09D9}" destId="{7D428198-F544-4A1C-8EBC-5F279A69A3F8}" srcOrd="1" destOrd="0" presId="urn:microsoft.com/office/officeart/2005/8/layout/process1"/>
    <dgm:cxn modelId="{0DC5D36C-7889-4D5B-BFC5-DE9BC88D0936}" type="presOf" srcId="{6E059005-9B5C-4D04-A51D-67F195C33C43}" destId="{B7193126-2BFE-45D7-95A2-6D7B838EDAB1}" srcOrd="0" destOrd="0" presId="urn:microsoft.com/office/officeart/2005/8/layout/process1"/>
    <dgm:cxn modelId="{214E3300-7621-412F-9342-85B274EFFB88}" type="presOf" srcId="{7CA842D8-71E2-4E60-ABB7-522E194CC6A3}" destId="{66CE53E9-5F0C-4B1D-84F6-20305BD0A669}" srcOrd="0" destOrd="0" presId="urn:microsoft.com/office/officeart/2005/8/layout/process1"/>
    <dgm:cxn modelId="{0A007C67-CFFF-4B9B-957F-0E01F55A6845}" srcId="{63EE143B-002D-410D-972E-DB0259518690}" destId="{F8716CC8-8225-4FE6-B839-B9F0EBCEBB77}" srcOrd="1" destOrd="0" parTransId="{51A66EF1-2A80-4773-83B5-73A7D4C87BDE}" sibTransId="{7133EC6F-2156-4EC0-9C64-2813EADF09D9}"/>
    <dgm:cxn modelId="{44112920-D48C-4C68-9545-5FB31A32A8E0}" type="presOf" srcId="{16B8BEF7-E927-43DC-B4F2-EC422A0CA8EB}" destId="{909ACFBE-CFDC-4B44-8BD3-3C137C883DD1}" srcOrd="0" destOrd="0" presId="urn:microsoft.com/office/officeart/2005/8/layout/process1"/>
    <dgm:cxn modelId="{1AC0E0B7-C8A6-4DA2-806C-BCE505676FD7}" srcId="{63EE143B-002D-410D-972E-DB0259518690}" destId="{CAA63D45-66B0-40A0-8C6C-28BF88ABC767}" srcOrd="2" destOrd="0" parTransId="{C9C23CFE-1818-4A59-8A16-32AC8900AF1D}" sibTransId="{8D64B0AE-4587-4433-979D-8BD97FDC5E45}"/>
    <dgm:cxn modelId="{7727B39F-E63E-4A8E-BD98-BCC5C79726B0}" type="presOf" srcId="{CAA63D45-66B0-40A0-8C6C-28BF88ABC767}" destId="{4BD1F83D-36E4-4DEE-8AD6-BD2C3706684F}" srcOrd="0" destOrd="0" presId="urn:microsoft.com/office/officeart/2005/8/layout/process1"/>
    <dgm:cxn modelId="{C20DFEC7-9681-446A-9839-36068C5E415D}" type="presOf" srcId="{222B83FC-6776-4291-9F44-EE6218626A66}" destId="{2189F3AE-1667-4454-A31E-9F68675585F2}" srcOrd="0" destOrd="0" presId="urn:microsoft.com/office/officeart/2005/8/layout/process1"/>
    <dgm:cxn modelId="{706D5775-7327-41D0-8B6E-B32BEDAE258C}" type="presOf" srcId="{F8716CC8-8225-4FE6-B839-B9F0EBCEBB77}" destId="{B1F0BD00-3F6E-4CBC-980E-EA9607F85A87}" srcOrd="0" destOrd="0" presId="urn:microsoft.com/office/officeart/2005/8/layout/process1"/>
    <dgm:cxn modelId="{5E142C09-2AF4-4CE3-98B7-0F6D34D48270}" type="presParOf" srcId="{54B7D8BE-545A-48CB-B7F6-B553BE0A0BEB}" destId="{66CE53E9-5F0C-4B1D-84F6-20305BD0A669}" srcOrd="0" destOrd="0" presId="urn:microsoft.com/office/officeart/2005/8/layout/process1"/>
    <dgm:cxn modelId="{46D2C7BD-3E20-4835-9F06-DD98AF94D755}" type="presParOf" srcId="{54B7D8BE-545A-48CB-B7F6-B553BE0A0BEB}" destId="{909ACFBE-CFDC-4B44-8BD3-3C137C883DD1}" srcOrd="1" destOrd="0" presId="urn:microsoft.com/office/officeart/2005/8/layout/process1"/>
    <dgm:cxn modelId="{A0C87120-5C59-4E71-AC39-CED29DCF0315}" type="presParOf" srcId="{909ACFBE-CFDC-4B44-8BD3-3C137C883DD1}" destId="{1A8061B5-6572-47B0-BDB8-135A19D795D8}" srcOrd="0" destOrd="0" presId="urn:microsoft.com/office/officeart/2005/8/layout/process1"/>
    <dgm:cxn modelId="{D4963A5C-88AB-4884-B4E8-9193868B97F0}" type="presParOf" srcId="{54B7D8BE-545A-48CB-B7F6-B553BE0A0BEB}" destId="{B1F0BD00-3F6E-4CBC-980E-EA9607F85A87}" srcOrd="2" destOrd="0" presId="urn:microsoft.com/office/officeart/2005/8/layout/process1"/>
    <dgm:cxn modelId="{714FD42D-0B98-46FC-95E2-5A729FF3FF7F}" type="presParOf" srcId="{54B7D8BE-545A-48CB-B7F6-B553BE0A0BEB}" destId="{35F80EAC-C0C3-4497-9410-9CBBA07F7741}" srcOrd="3" destOrd="0" presId="urn:microsoft.com/office/officeart/2005/8/layout/process1"/>
    <dgm:cxn modelId="{1ADEC2FC-660D-4F08-88E8-558C21EFFC39}" type="presParOf" srcId="{35F80EAC-C0C3-4497-9410-9CBBA07F7741}" destId="{7D428198-F544-4A1C-8EBC-5F279A69A3F8}" srcOrd="0" destOrd="0" presId="urn:microsoft.com/office/officeart/2005/8/layout/process1"/>
    <dgm:cxn modelId="{333B4DD5-231E-448F-9736-4994A2AD0DEC}" type="presParOf" srcId="{54B7D8BE-545A-48CB-B7F6-B553BE0A0BEB}" destId="{4BD1F83D-36E4-4DEE-8AD6-BD2C3706684F}" srcOrd="4" destOrd="0" presId="urn:microsoft.com/office/officeart/2005/8/layout/process1"/>
    <dgm:cxn modelId="{07E840A8-BC34-44E2-9658-A3B24AEB68B7}" type="presParOf" srcId="{54B7D8BE-545A-48CB-B7F6-B553BE0A0BEB}" destId="{8C0D7EF9-CF0B-4D03-B367-87B9CF32D4A6}" srcOrd="5" destOrd="0" presId="urn:microsoft.com/office/officeart/2005/8/layout/process1"/>
    <dgm:cxn modelId="{E18C7872-2FE3-4373-B250-F31440E7991D}" type="presParOf" srcId="{8C0D7EF9-CF0B-4D03-B367-87B9CF32D4A6}" destId="{1160D43D-4A25-4CFB-ACD2-7529210D5BFF}" srcOrd="0" destOrd="0" presId="urn:microsoft.com/office/officeart/2005/8/layout/process1"/>
    <dgm:cxn modelId="{EBBFABAA-F141-429E-96C9-D1046680CFC4}" type="presParOf" srcId="{54B7D8BE-545A-48CB-B7F6-B553BE0A0BEB}" destId="{26412100-5784-45BD-A646-C2432395FAEF}" srcOrd="6" destOrd="0" presId="urn:microsoft.com/office/officeart/2005/8/layout/process1"/>
    <dgm:cxn modelId="{3F15A198-4732-4BE4-927E-120360ACE81F}" type="presParOf" srcId="{54B7D8BE-545A-48CB-B7F6-B553BE0A0BEB}" destId="{B7193126-2BFE-45D7-95A2-6D7B838EDAB1}" srcOrd="7" destOrd="0" presId="urn:microsoft.com/office/officeart/2005/8/layout/process1"/>
    <dgm:cxn modelId="{FC1D8596-33A9-40C4-8715-984F279AEE1F}" type="presParOf" srcId="{B7193126-2BFE-45D7-95A2-6D7B838EDAB1}" destId="{397F69C7-CF78-4697-B83B-BA9E9EB2F043}" srcOrd="0" destOrd="0" presId="urn:microsoft.com/office/officeart/2005/8/layout/process1"/>
    <dgm:cxn modelId="{A9A90235-002F-458D-BC4E-A5BCD3F500BD}" type="presParOf" srcId="{54B7D8BE-545A-48CB-B7F6-B553BE0A0BEB}" destId="{2189F3AE-1667-4454-A31E-9F68675585F2}" srcOrd="8" destOrd="0" presId="urn:microsoft.com/office/officeart/2005/8/layout/process1"/>
  </dgm:cxnLst>
  <dgm:bg/>
  <dgm:whole/>
</dgm:dataModel>
</file>

<file path=ppt/diagrams/data3.xml><?xml version="1.0" encoding="utf-8"?>
<dgm:dataModel xmlns:dgm="http://schemas.openxmlformats.org/drawingml/2006/diagram" xmlns:a="http://schemas.openxmlformats.org/drawingml/2006/main">
  <dgm:ptLst>
    <dgm:pt modelId="{63EE143B-002D-410D-972E-DB0259518690}" type="doc">
      <dgm:prSet loTypeId="urn:microsoft.com/office/officeart/2005/8/layout/process1" loCatId="process" qsTypeId="urn:microsoft.com/office/officeart/2005/8/quickstyle/simple1" qsCatId="simple" csTypeId="urn:microsoft.com/office/officeart/2005/8/colors/accent1_2" csCatId="accent1" phldr="1"/>
      <dgm:spPr/>
    </dgm:pt>
    <dgm:pt modelId="{7CA842D8-71E2-4E60-ABB7-522E194CC6A3}">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确定维度</a:t>
          </a:r>
          <a:endParaRPr lang="zh-CN" altLang="en-US" dirty="0">
            <a:latin typeface="微软雅黑" pitchFamily="34" charset="-122"/>
            <a:ea typeface="微软雅黑" pitchFamily="34" charset="-122"/>
          </a:endParaRPr>
        </a:p>
      </dgm:t>
    </dgm:pt>
    <dgm:pt modelId="{E4B6122C-446D-4395-A974-7B466D8EFC32}" cxnId="{E4700DC7-9B3F-4AF9-A169-EBEDA173D112}" type="parTrans">
      <dgm:prSet/>
      <dgm:spPr/>
      <dgm:t>
        <a:bodyPr/>
        <a:lstStyle/>
        <a:p>
          <a:endParaRPr lang="zh-CN" altLang="en-US"/>
        </a:p>
      </dgm:t>
    </dgm:pt>
    <dgm:pt modelId="{16B8BEF7-E927-43DC-B4F2-EC422A0CA8EB}" cxnId="{E4700DC7-9B3F-4AF9-A169-EBEDA173D112}" type="sibTrans">
      <dgm:prSet/>
      <dgm:spPr/>
      <dgm:t>
        <a:bodyPr/>
        <a:lstStyle/>
        <a:p>
          <a:endParaRPr lang="zh-CN" altLang="en-US"/>
        </a:p>
      </dgm:t>
    </dgm:pt>
    <dgm:pt modelId="{F8716CC8-8225-4FE6-B839-B9F0EBCEBB7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选择维度属性</a:t>
          </a:r>
          <a:endParaRPr lang="zh-CN" altLang="en-US" dirty="0">
            <a:latin typeface="微软雅黑" pitchFamily="34" charset="-122"/>
            <a:ea typeface="微软雅黑" pitchFamily="34" charset="-122"/>
          </a:endParaRPr>
        </a:p>
      </dgm:t>
    </dgm:pt>
    <dgm:pt modelId="{51A66EF1-2A80-4773-83B5-73A7D4C87BDE}" cxnId="{0A007C67-CFFF-4B9B-957F-0E01F55A6845}" type="parTrans">
      <dgm:prSet/>
      <dgm:spPr/>
      <dgm:t>
        <a:bodyPr/>
        <a:lstStyle/>
        <a:p>
          <a:endParaRPr lang="zh-CN" altLang="en-US"/>
        </a:p>
      </dgm:t>
    </dgm:pt>
    <dgm:pt modelId="{7133EC6F-2156-4EC0-9C64-2813EADF09D9}" cxnId="{0A007C67-CFFF-4B9B-957F-0E01F55A6845}" type="sibTrans">
      <dgm:prSet/>
      <dgm:spPr/>
      <dgm:t>
        <a:bodyPr/>
        <a:lstStyle/>
        <a:p>
          <a:endParaRPr lang="zh-CN" altLang="en-US"/>
        </a:p>
      </dgm:t>
    </dgm:pt>
    <dgm:pt modelId="{222B83FC-6776-4291-9F44-EE6218626A66}">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冗余高粒度维度属性</a:t>
          </a:r>
          <a:endParaRPr lang="zh-CN" altLang="en-US" dirty="0">
            <a:latin typeface="微软雅黑" pitchFamily="34" charset="-122"/>
            <a:ea typeface="微软雅黑" pitchFamily="34" charset="-122"/>
          </a:endParaRPr>
        </a:p>
      </dgm:t>
    </dgm:pt>
    <dgm:pt modelId="{7A97E472-FAFA-4907-8176-95608CDE2329}" cxnId="{EB67FE3C-2879-4D5E-9C57-DC8EA58076C7}" type="sibTrans">
      <dgm:prSet/>
      <dgm:spPr/>
      <dgm:t>
        <a:bodyPr/>
        <a:lstStyle/>
        <a:p>
          <a:endParaRPr lang="zh-CN" altLang="en-US"/>
        </a:p>
      </dgm:t>
    </dgm:pt>
    <dgm:pt modelId="{D2E55111-9A7A-47ED-ACF3-D0AF922F02E8}" cxnId="{EB67FE3C-2879-4D5E-9C57-DC8EA58076C7}" type="parTrans">
      <dgm:prSet/>
      <dgm:spPr/>
      <dgm:t>
        <a:bodyPr/>
        <a:lstStyle/>
        <a:p>
          <a:endParaRPr lang="zh-CN" altLang="en-US"/>
        </a:p>
      </dgm:t>
    </dgm:pt>
    <dgm:pt modelId="{0CF6F749-14C1-4E9C-9F89-8160E2954BD1}">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整合分组和划分</a:t>
          </a:r>
          <a:endParaRPr lang="zh-CN" altLang="en-US" dirty="0">
            <a:latin typeface="微软雅黑" pitchFamily="34" charset="-122"/>
            <a:ea typeface="微软雅黑" pitchFamily="34" charset="-122"/>
          </a:endParaRPr>
        </a:p>
      </dgm:t>
    </dgm:pt>
    <dgm:pt modelId="{04346B70-9EFD-46E6-9863-1A41CC4AD192}" cxnId="{604D14F0-2108-428C-BF5C-B33BDEEB0E79}" type="parTrans">
      <dgm:prSet/>
      <dgm:spPr/>
      <dgm:t>
        <a:bodyPr/>
        <a:lstStyle/>
        <a:p>
          <a:endParaRPr lang="zh-CN" altLang="en-US"/>
        </a:p>
      </dgm:t>
    </dgm:pt>
    <dgm:pt modelId="{0A544A07-9DBD-486F-BBBC-277B31A4BE6E}" cxnId="{604D14F0-2108-428C-BF5C-B33BDEEB0E79}" type="sibTrans">
      <dgm:prSet/>
      <dgm:spPr/>
      <dgm:t>
        <a:bodyPr/>
        <a:lstStyle/>
        <a:p>
          <a:endParaRPr lang="zh-CN" altLang="en-US"/>
        </a:p>
      </dgm:t>
    </dgm:pt>
    <dgm:pt modelId="{54B7D8BE-545A-48CB-B7F6-B553BE0A0BEB}" type="pres">
      <dgm:prSet presAssocID="{63EE143B-002D-410D-972E-DB0259518690}" presName="Name0" presStyleCnt="0">
        <dgm:presLayoutVars>
          <dgm:dir/>
          <dgm:resizeHandles val="exact"/>
        </dgm:presLayoutVars>
      </dgm:prSet>
      <dgm:spPr/>
    </dgm:pt>
    <dgm:pt modelId="{66CE53E9-5F0C-4B1D-84F6-20305BD0A669}" type="pres">
      <dgm:prSet presAssocID="{7CA842D8-71E2-4E60-ABB7-522E194CC6A3}" presName="node" presStyleLbl="node1" presStyleIdx="0" presStyleCnt="4" custLinFactNeighborX="77768">
        <dgm:presLayoutVars>
          <dgm:bulletEnabled val="1"/>
        </dgm:presLayoutVars>
      </dgm:prSet>
      <dgm:spPr/>
      <dgm:t>
        <a:bodyPr/>
        <a:lstStyle/>
        <a:p>
          <a:endParaRPr lang="zh-CN" altLang="en-US"/>
        </a:p>
      </dgm:t>
    </dgm:pt>
    <dgm:pt modelId="{909ACFBE-CFDC-4B44-8BD3-3C137C883DD1}" type="pres">
      <dgm:prSet presAssocID="{16B8BEF7-E927-43DC-B4F2-EC422A0CA8EB}" presName="sibTrans" presStyleLbl="sibTrans2D1" presStyleIdx="0" presStyleCnt="3"/>
      <dgm:spPr/>
      <dgm:t>
        <a:bodyPr/>
        <a:lstStyle/>
        <a:p>
          <a:endParaRPr lang="zh-CN" altLang="en-US"/>
        </a:p>
      </dgm:t>
    </dgm:pt>
    <dgm:pt modelId="{1A8061B5-6572-47B0-BDB8-135A19D795D8}" type="pres">
      <dgm:prSet presAssocID="{16B8BEF7-E927-43DC-B4F2-EC422A0CA8EB}" presName="connectorText" presStyleLbl="sibTrans2D1" presStyleIdx="0" presStyleCnt="3"/>
      <dgm:spPr/>
      <dgm:t>
        <a:bodyPr/>
        <a:lstStyle/>
        <a:p>
          <a:endParaRPr lang="zh-CN" altLang="en-US"/>
        </a:p>
      </dgm:t>
    </dgm:pt>
    <dgm:pt modelId="{B1F0BD00-3F6E-4CBC-980E-EA9607F85A87}" type="pres">
      <dgm:prSet presAssocID="{F8716CC8-8225-4FE6-B839-B9F0EBCEBB77}" presName="node" presStyleLbl="node1" presStyleIdx="1" presStyleCnt="4" custLinFactNeighborX="18780">
        <dgm:presLayoutVars>
          <dgm:bulletEnabled val="1"/>
        </dgm:presLayoutVars>
      </dgm:prSet>
      <dgm:spPr/>
      <dgm:t>
        <a:bodyPr/>
        <a:lstStyle/>
        <a:p>
          <a:endParaRPr lang="zh-CN" altLang="en-US"/>
        </a:p>
      </dgm:t>
    </dgm:pt>
    <dgm:pt modelId="{35F80EAC-C0C3-4497-9410-9CBBA07F7741}" type="pres">
      <dgm:prSet presAssocID="{7133EC6F-2156-4EC0-9C64-2813EADF09D9}" presName="sibTrans" presStyleLbl="sibTrans2D1" presStyleIdx="1" presStyleCnt="3"/>
      <dgm:spPr/>
      <dgm:t>
        <a:bodyPr/>
        <a:lstStyle/>
        <a:p>
          <a:endParaRPr lang="zh-CN" altLang="en-US"/>
        </a:p>
      </dgm:t>
    </dgm:pt>
    <dgm:pt modelId="{7D428198-F544-4A1C-8EBC-5F279A69A3F8}" type="pres">
      <dgm:prSet presAssocID="{7133EC6F-2156-4EC0-9C64-2813EADF09D9}" presName="connectorText" presStyleLbl="sibTrans2D1" presStyleIdx="1" presStyleCnt="3"/>
      <dgm:spPr/>
      <dgm:t>
        <a:bodyPr/>
        <a:lstStyle/>
        <a:p>
          <a:endParaRPr lang="zh-CN" altLang="en-US"/>
        </a:p>
      </dgm:t>
    </dgm:pt>
    <dgm:pt modelId="{2189F3AE-1667-4454-A31E-9F68675585F2}" type="pres">
      <dgm:prSet presAssocID="{222B83FC-6776-4291-9F44-EE6218626A66}" presName="node" presStyleLbl="node1" presStyleIdx="2" presStyleCnt="4" custLinFactNeighborX="18780">
        <dgm:presLayoutVars>
          <dgm:bulletEnabled val="1"/>
        </dgm:presLayoutVars>
      </dgm:prSet>
      <dgm:spPr/>
      <dgm:t>
        <a:bodyPr/>
        <a:lstStyle/>
        <a:p>
          <a:endParaRPr lang="zh-CN" altLang="en-US"/>
        </a:p>
      </dgm:t>
    </dgm:pt>
    <dgm:pt modelId="{E0DB7BE1-D75F-40C2-98F1-33BDB2DBB53F}" type="pres">
      <dgm:prSet presAssocID="{7A97E472-FAFA-4907-8176-95608CDE2329}" presName="sibTrans" presStyleLbl="sibTrans2D1" presStyleIdx="2" presStyleCnt="3"/>
      <dgm:spPr/>
      <dgm:t>
        <a:bodyPr/>
        <a:lstStyle/>
        <a:p>
          <a:endParaRPr lang="zh-CN" altLang="en-US"/>
        </a:p>
      </dgm:t>
    </dgm:pt>
    <dgm:pt modelId="{B629C2A7-5478-40A7-9786-854E7D43A248}" type="pres">
      <dgm:prSet presAssocID="{7A97E472-FAFA-4907-8176-95608CDE2329}" presName="connectorText" presStyleLbl="sibTrans2D1" presStyleIdx="2" presStyleCnt="3"/>
      <dgm:spPr/>
      <dgm:t>
        <a:bodyPr/>
        <a:lstStyle/>
        <a:p>
          <a:endParaRPr lang="zh-CN" altLang="en-US"/>
        </a:p>
      </dgm:t>
    </dgm:pt>
    <dgm:pt modelId="{0CC9613E-751D-4866-BF7C-95445A6CF6C4}" type="pres">
      <dgm:prSet presAssocID="{0CF6F749-14C1-4E9C-9F89-8160E2954BD1}" presName="node" presStyleLbl="node1" presStyleIdx="3" presStyleCnt="4">
        <dgm:presLayoutVars>
          <dgm:bulletEnabled val="1"/>
        </dgm:presLayoutVars>
      </dgm:prSet>
      <dgm:spPr/>
      <dgm:t>
        <a:bodyPr/>
        <a:lstStyle/>
        <a:p>
          <a:endParaRPr lang="zh-CN" altLang="en-US"/>
        </a:p>
      </dgm:t>
    </dgm:pt>
  </dgm:ptLst>
  <dgm:cxnLst>
    <dgm:cxn modelId="{E4700DC7-9B3F-4AF9-A169-EBEDA173D112}" srcId="{63EE143B-002D-410D-972E-DB0259518690}" destId="{7CA842D8-71E2-4E60-ABB7-522E194CC6A3}" srcOrd="0" destOrd="0" parTransId="{E4B6122C-446D-4395-A974-7B466D8EFC32}" sibTransId="{16B8BEF7-E927-43DC-B4F2-EC422A0CA8EB}"/>
    <dgm:cxn modelId="{26C7F8B3-C56A-4D82-8638-F16C91409C28}" type="presOf" srcId="{0CF6F749-14C1-4E9C-9F89-8160E2954BD1}" destId="{0CC9613E-751D-4866-BF7C-95445A6CF6C4}" srcOrd="0" destOrd="0" presId="urn:microsoft.com/office/officeart/2005/8/layout/process1"/>
    <dgm:cxn modelId="{6F551880-C5AB-477C-96C5-7E107EC6C95F}" type="presOf" srcId="{7A97E472-FAFA-4907-8176-95608CDE2329}" destId="{E0DB7BE1-D75F-40C2-98F1-33BDB2DBB53F}" srcOrd="0" destOrd="0" presId="urn:microsoft.com/office/officeart/2005/8/layout/process1"/>
    <dgm:cxn modelId="{614E67CD-D62B-44F3-A2A2-B975307B7CD5}" type="presOf" srcId="{16B8BEF7-E927-43DC-B4F2-EC422A0CA8EB}" destId="{909ACFBE-CFDC-4B44-8BD3-3C137C883DD1}" srcOrd="0" destOrd="0" presId="urn:microsoft.com/office/officeart/2005/8/layout/process1"/>
    <dgm:cxn modelId="{D64F3507-62EE-4A80-9A3E-217DC6D809AD}" type="presOf" srcId="{7133EC6F-2156-4EC0-9C64-2813EADF09D9}" destId="{35F80EAC-C0C3-4497-9410-9CBBA07F7741}" srcOrd="0" destOrd="0" presId="urn:microsoft.com/office/officeart/2005/8/layout/process1"/>
    <dgm:cxn modelId="{BD4BB353-53FF-407E-96AB-9BBB3D597C70}" type="presOf" srcId="{16B8BEF7-E927-43DC-B4F2-EC422A0CA8EB}" destId="{1A8061B5-6572-47B0-BDB8-135A19D795D8}" srcOrd="1" destOrd="0" presId="urn:microsoft.com/office/officeart/2005/8/layout/process1"/>
    <dgm:cxn modelId="{EB67FE3C-2879-4D5E-9C57-DC8EA58076C7}" srcId="{63EE143B-002D-410D-972E-DB0259518690}" destId="{222B83FC-6776-4291-9F44-EE6218626A66}" srcOrd="2" destOrd="0" parTransId="{D2E55111-9A7A-47ED-ACF3-D0AF922F02E8}" sibTransId="{7A97E472-FAFA-4907-8176-95608CDE2329}"/>
    <dgm:cxn modelId="{3741174D-54EA-4463-8779-BAD5835FBB8D}" type="presOf" srcId="{7133EC6F-2156-4EC0-9C64-2813EADF09D9}" destId="{7D428198-F544-4A1C-8EBC-5F279A69A3F8}" srcOrd="1" destOrd="0" presId="urn:microsoft.com/office/officeart/2005/8/layout/process1"/>
    <dgm:cxn modelId="{D3CA547F-8DFD-457B-AB4E-5A064977376C}" type="presOf" srcId="{63EE143B-002D-410D-972E-DB0259518690}" destId="{54B7D8BE-545A-48CB-B7F6-B553BE0A0BEB}" srcOrd="0" destOrd="0" presId="urn:microsoft.com/office/officeart/2005/8/layout/process1"/>
    <dgm:cxn modelId="{58381650-D016-46B8-833F-C0FE854047BA}" type="presOf" srcId="{7A97E472-FAFA-4907-8176-95608CDE2329}" destId="{B629C2A7-5478-40A7-9786-854E7D43A248}" srcOrd="1" destOrd="0" presId="urn:microsoft.com/office/officeart/2005/8/layout/process1"/>
    <dgm:cxn modelId="{0A007C67-CFFF-4B9B-957F-0E01F55A6845}" srcId="{63EE143B-002D-410D-972E-DB0259518690}" destId="{F8716CC8-8225-4FE6-B839-B9F0EBCEBB77}" srcOrd="1" destOrd="0" parTransId="{51A66EF1-2A80-4773-83B5-73A7D4C87BDE}" sibTransId="{7133EC6F-2156-4EC0-9C64-2813EADF09D9}"/>
    <dgm:cxn modelId="{4CF68C1C-0F8F-4F7D-9F1C-095A5A0C0F4D}" type="presOf" srcId="{222B83FC-6776-4291-9F44-EE6218626A66}" destId="{2189F3AE-1667-4454-A31E-9F68675585F2}" srcOrd="0" destOrd="0" presId="urn:microsoft.com/office/officeart/2005/8/layout/process1"/>
    <dgm:cxn modelId="{03A0D5EB-71E7-4843-AE53-921CC57E949A}" type="presOf" srcId="{7CA842D8-71E2-4E60-ABB7-522E194CC6A3}" destId="{66CE53E9-5F0C-4B1D-84F6-20305BD0A669}" srcOrd="0" destOrd="0" presId="urn:microsoft.com/office/officeart/2005/8/layout/process1"/>
    <dgm:cxn modelId="{01E68048-0D74-4ACE-9C50-A9B9C95B523F}" type="presOf" srcId="{F8716CC8-8225-4FE6-B839-B9F0EBCEBB77}" destId="{B1F0BD00-3F6E-4CBC-980E-EA9607F85A87}" srcOrd="0" destOrd="0" presId="urn:microsoft.com/office/officeart/2005/8/layout/process1"/>
    <dgm:cxn modelId="{604D14F0-2108-428C-BF5C-B33BDEEB0E79}" srcId="{63EE143B-002D-410D-972E-DB0259518690}" destId="{0CF6F749-14C1-4E9C-9F89-8160E2954BD1}" srcOrd="3" destOrd="0" parTransId="{04346B70-9EFD-46E6-9863-1A41CC4AD192}" sibTransId="{0A544A07-9DBD-486F-BBBC-277B31A4BE6E}"/>
    <dgm:cxn modelId="{190BE8F9-E223-40CB-8608-AC577972E02A}" type="presParOf" srcId="{54B7D8BE-545A-48CB-B7F6-B553BE0A0BEB}" destId="{66CE53E9-5F0C-4B1D-84F6-20305BD0A669}" srcOrd="0" destOrd="0" presId="urn:microsoft.com/office/officeart/2005/8/layout/process1"/>
    <dgm:cxn modelId="{A1B185C8-E1E2-471C-9292-617BD7BE8411}" type="presParOf" srcId="{54B7D8BE-545A-48CB-B7F6-B553BE0A0BEB}" destId="{909ACFBE-CFDC-4B44-8BD3-3C137C883DD1}" srcOrd="1" destOrd="0" presId="urn:microsoft.com/office/officeart/2005/8/layout/process1"/>
    <dgm:cxn modelId="{BA6F4492-5ADE-47CC-BB40-1D9C505FBC2F}" type="presParOf" srcId="{909ACFBE-CFDC-4B44-8BD3-3C137C883DD1}" destId="{1A8061B5-6572-47B0-BDB8-135A19D795D8}" srcOrd="0" destOrd="0" presId="urn:microsoft.com/office/officeart/2005/8/layout/process1"/>
    <dgm:cxn modelId="{A2F5A083-314B-44B5-98E8-286911986983}" type="presParOf" srcId="{54B7D8BE-545A-48CB-B7F6-B553BE0A0BEB}" destId="{B1F0BD00-3F6E-4CBC-980E-EA9607F85A87}" srcOrd="2" destOrd="0" presId="urn:microsoft.com/office/officeart/2005/8/layout/process1"/>
    <dgm:cxn modelId="{362E2945-75D4-4772-AF98-AFFE1EABECDE}" type="presParOf" srcId="{54B7D8BE-545A-48CB-B7F6-B553BE0A0BEB}" destId="{35F80EAC-C0C3-4497-9410-9CBBA07F7741}" srcOrd="3" destOrd="0" presId="urn:microsoft.com/office/officeart/2005/8/layout/process1"/>
    <dgm:cxn modelId="{B6EB252D-A681-4F08-9EB1-D5F0F7FAF11A}" type="presParOf" srcId="{35F80EAC-C0C3-4497-9410-9CBBA07F7741}" destId="{7D428198-F544-4A1C-8EBC-5F279A69A3F8}" srcOrd="0" destOrd="0" presId="urn:microsoft.com/office/officeart/2005/8/layout/process1"/>
    <dgm:cxn modelId="{716C39C7-5A21-436A-991F-96C9463A85AA}" type="presParOf" srcId="{54B7D8BE-545A-48CB-B7F6-B553BE0A0BEB}" destId="{2189F3AE-1667-4454-A31E-9F68675585F2}" srcOrd="4" destOrd="0" presId="urn:microsoft.com/office/officeart/2005/8/layout/process1"/>
    <dgm:cxn modelId="{471E8294-A5F1-49AD-90DD-4ECF378DB64C}" type="presParOf" srcId="{54B7D8BE-545A-48CB-B7F6-B553BE0A0BEB}" destId="{E0DB7BE1-D75F-40C2-98F1-33BDB2DBB53F}" srcOrd="5" destOrd="0" presId="urn:microsoft.com/office/officeart/2005/8/layout/process1"/>
    <dgm:cxn modelId="{B3CC76FD-F30F-4F7C-8DAE-761A4667A305}" type="presParOf" srcId="{E0DB7BE1-D75F-40C2-98F1-33BDB2DBB53F}" destId="{B629C2A7-5478-40A7-9786-854E7D43A248}" srcOrd="0" destOrd="0" presId="urn:microsoft.com/office/officeart/2005/8/layout/process1"/>
    <dgm:cxn modelId="{9414AC43-1E29-436C-8088-C09D473A0EF3}" type="presParOf" srcId="{54B7D8BE-545A-48CB-B7F6-B553BE0A0BEB}" destId="{0CC9613E-751D-4866-BF7C-95445A6CF6C4}" srcOrd="6" destOrd="0" presId="urn:microsoft.com/office/officeart/2005/8/layout/process1"/>
  </dgm:cxnLst>
  <dgm:bg/>
  <dgm:whole/>
</dgm:dataModel>
</file>

<file path=ppt/diagrams/data4.xml><?xml version="1.0" encoding="utf-8"?>
<dgm:dataModel xmlns:dgm="http://schemas.openxmlformats.org/drawingml/2006/diagram" xmlns:a="http://schemas.openxmlformats.org/drawingml/2006/main">
  <dgm:ptLst>
    <dgm:pt modelId="{63EE143B-002D-410D-972E-DB0259518690}" type="doc">
      <dgm:prSet loTypeId="urn:microsoft.com/office/officeart/2005/8/layout/process1" loCatId="process" qsTypeId="urn:microsoft.com/office/officeart/2005/8/quickstyle/simple1" qsCatId="simple" csTypeId="urn:microsoft.com/office/officeart/2005/8/colors/accent1_2" csCatId="accent1" phldr="1"/>
      <dgm:spPr/>
    </dgm:pt>
    <dgm:pt modelId="{7CA842D8-71E2-4E60-ABB7-522E194CC6A3}">
      <dgm:prSet phldrT="[文本]" custT="1">
        <dgm:style>
          <a:lnRef idx="1">
            <a:schemeClr val="accent6"/>
          </a:lnRef>
          <a:fillRef idx="3">
            <a:schemeClr val="accent6"/>
          </a:fillRef>
          <a:effectRef idx="2">
            <a:schemeClr val="accent6"/>
          </a:effectRef>
          <a:fontRef idx="minor">
            <a:schemeClr val="lt1"/>
          </a:fontRef>
        </dgm:style>
      </dgm:prSet>
      <dgm:spPr/>
      <dgm:t>
        <a:bodyPr/>
        <a:lstStyle/>
        <a:p>
          <a:r>
            <a:rPr lang="zh-CN" altLang="en-US" sz="1900" dirty="0" smtClean="0">
              <a:latin typeface="微软雅黑" pitchFamily="34" charset="-122"/>
              <a:ea typeface="微软雅黑" pitchFamily="34" charset="-122"/>
            </a:rPr>
            <a:t>确定</a:t>
          </a:r>
          <a:r>
            <a:rPr lang="zh-CN" altLang="en-US" sz="1900" dirty="0" smtClean="0">
              <a:latin typeface="微软雅黑" pitchFamily="34" charset="-122"/>
              <a:ea typeface="微软雅黑" pitchFamily="34" charset="-122"/>
            </a:rPr>
            <a:t>粒度</a:t>
          </a:r>
          <a:endParaRPr lang="zh-CN" altLang="en-US" sz="1900" dirty="0">
            <a:latin typeface="微软雅黑" pitchFamily="34" charset="-122"/>
            <a:ea typeface="微软雅黑" pitchFamily="34" charset="-122"/>
          </a:endParaRPr>
        </a:p>
      </dgm:t>
    </dgm:pt>
    <dgm:pt modelId="{E4B6122C-446D-4395-A974-7B466D8EFC32}" cxnId="{E4700DC7-9B3F-4AF9-A169-EBEDA173D112}" type="parTrans">
      <dgm:prSet/>
      <dgm:spPr/>
      <dgm:t>
        <a:bodyPr/>
        <a:lstStyle/>
        <a:p>
          <a:endParaRPr lang="zh-CN" altLang="en-US" sz="1900"/>
        </a:p>
      </dgm:t>
    </dgm:pt>
    <dgm:pt modelId="{16B8BEF7-E927-43DC-B4F2-EC422A0CA8EB}" cxnId="{E4700DC7-9B3F-4AF9-A169-EBEDA173D112}" type="sibTrans">
      <dgm:prSet custT="1"/>
      <dgm:spPr/>
      <dgm:t>
        <a:bodyPr/>
        <a:lstStyle/>
        <a:p>
          <a:endParaRPr lang="zh-CN" altLang="en-US" sz="1900"/>
        </a:p>
      </dgm:t>
    </dgm:pt>
    <dgm:pt modelId="{F8716CC8-8225-4FE6-B839-B9F0EBCEBB77}">
      <dgm:prSet phldrT="[文本]" custT="1">
        <dgm:style>
          <a:lnRef idx="1">
            <a:schemeClr val="accent6"/>
          </a:lnRef>
          <a:fillRef idx="3">
            <a:schemeClr val="accent6"/>
          </a:fillRef>
          <a:effectRef idx="2">
            <a:schemeClr val="accent6"/>
          </a:effectRef>
          <a:fontRef idx="minor">
            <a:schemeClr val="lt1"/>
          </a:fontRef>
        </dgm:style>
      </dgm:prSet>
      <dgm:spPr/>
      <dgm:t>
        <a:bodyPr/>
        <a:lstStyle/>
        <a:p>
          <a:r>
            <a:rPr lang="zh-CN" altLang="en-US" sz="1900" dirty="0" smtClean="0">
              <a:latin typeface="微软雅黑" pitchFamily="34" charset="-122"/>
              <a:ea typeface="微软雅黑" pitchFamily="34" charset="-122"/>
            </a:rPr>
            <a:t>选择</a:t>
          </a:r>
          <a:r>
            <a:rPr lang="zh-CN" altLang="en-US" sz="1900" smtClean="0">
              <a:latin typeface="微软雅黑" pitchFamily="34" charset="-122"/>
              <a:ea typeface="微软雅黑" pitchFamily="34" charset="-122"/>
            </a:rPr>
            <a:t>维度</a:t>
          </a:r>
          <a:endParaRPr lang="zh-CN" altLang="en-US" sz="1900" dirty="0">
            <a:latin typeface="微软雅黑" pitchFamily="34" charset="-122"/>
            <a:ea typeface="微软雅黑" pitchFamily="34" charset="-122"/>
          </a:endParaRPr>
        </a:p>
      </dgm:t>
    </dgm:pt>
    <dgm:pt modelId="{51A66EF1-2A80-4773-83B5-73A7D4C87BDE}" cxnId="{0A007C67-CFFF-4B9B-957F-0E01F55A6845}" type="parTrans">
      <dgm:prSet/>
      <dgm:spPr/>
      <dgm:t>
        <a:bodyPr/>
        <a:lstStyle/>
        <a:p>
          <a:endParaRPr lang="zh-CN" altLang="en-US" sz="1900"/>
        </a:p>
      </dgm:t>
    </dgm:pt>
    <dgm:pt modelId="{7133EC6F-2156-4EC0-9C64-2813EADF09D9}" cxnId="{0A007C67-CFFF-4B9B-957F-0E01F55A6845}" type="sibTrans">
      <dgm:prSet custT="1"/>
      <dgm:spPr/>
      <dgm:t>
        <a:bodyPr/>
        <a:lstStyle/>
        <a:p>
          <a:endParaRPr lang="zh-CN" altLang="en-US" sz="1900"/>
        </a:p>
      </dgm:t>
    </dgm:pt>
    <dgm:pt modelId="{222B83FC-6776-4291-9F44-EE6218626A66}">
      <dgm:prSet custT="1">
        <dgm:style>
          <a:lnRef idx="1">
            <a:schemeClr val="accent6"/>
          </a:lnRef>
          <a:fillRef idx="3">
            <a:schemeClr val="accent6"/>
          </a:fillRef>
          <a:effectRef idx="2">
            <a:schemeClr val="accent6"/>
          </a:effectRef>
          <a:fontRef idx="minor">
            <a:schemeClr val="lt1"/>
          </a:fontRef>
        </dgm:style>
      </dgm:prSet>
      <dgm:spPr/>
      <dgm:t>
        <a:bodyPr/>
        <a:lstStyle/>
        <a:p>
          <a:r>
            <a:rPr lang="zh-CN" altLang="en-US" sz="1900" dirty="0" smtClean="0">
              <a:latin typeface="微软雅黑" pitchFamily="34" charset="-122"/>
              <a:ea typeface="微软雅黑" pitchFamily="34" charset="-122"/>
            </a:rPr>
            <a:t>选择指标</a:t>
          </a:r>
          <a:endParaRPr lang="zh-CN" altLang="en-US" sz="1900" dirty="0">
            <a:latin typeface="微软雅黑" pitchFamily="34" charset="-122"/>
            <a:ea typeface="微软雅黑" pitchFamily="34" charset="-122"/>
          </a:endParaRPr>
        </a:p>
      </dgm:t>
    </dgm:pt>
    <dgm:pt modelId="{7A97E472-FAFA-4907-8176-95608CDE2329}" cxnId="{EB67FE3C-2879-4D5E-9C57-DC8EA58076C7}" type="sibTrans">
      <dgm:prSet/>
      <dgm:spPr/>
      <dgm:t>
        <a:bodyPr/>
        <a:lstStyle/>
        <a:p>
          <a:endParaRPr lang="zh-CN" altLang="en-US" sz="1900"/>
        </a:p>
      </dgm:t>
    </dgm:pt>
    <dgm:pt modelId="{D2E55111-9A7A-47ED-ACF3-D0AF922F02E8}" cxnId="{EB67FE3C-2879-4D5E-9C57-DC8EA58076C7}" type="parTrans">
      <dgm:prSet/>
      <dgm:spPr/>
      <dgm:t>
        <a:bodyPr/>
        <a:lstStyle/>
        <a:p>
          <a:endParaRPr lang="zh-CN" altLang="en-US" sz="1900"/>
        </a:p>
      </dgm:t>
    </dgm:pt>
    <dgm:pt modelId="{54B7D8BE-545A-48CB-B7F6-B553BE0A0BEB}" type="pres">
      <dgm:prSet presAssocID="{63EE143B-002D-410D-972E-DB0259518690}" presName="Name0" presStyleCnt="0">
        <dgm:presLayoutVars>
          <dgm:dir/>
          <dgm:resizeHandles val="exact"/>
        </dgm:presLayoutVars>
      </dgm:prSet>
      <dgm:spPr/>
    </dgm:pt>
    <dgm:pt modelId="{66CE53E9-5F0C-4B1D-84F6-20305BD0A669}" type="pres">
      <dgm:prSet presAssocID="{7CA842D8-71E2-4E60-ABB7-522E194CC6A3}" presName="node" presStyleLbl="node1" presStyleIdx="0" presStyleCnt="3" custLinFactNeighborX="28853" custLinFactNeighborY="5133">
        <dgm:presLayoutVars>
          <dgm:bulletEnabled val="1"/>
        </dgm:presLayoutVars>
      </dgm:prSet>
      <dgm:spPr/>
      <dgm:t>
        <a:bodyPr/>
        <a:lstStyle/>
        <a:p>
          <a:endParaRPr lang="zh-CN" altLang="en-US"/>
        </a:p>
      </dgm:t>
    </dgm:pt>
    <dgm:pt modelId="{909ACFBE-CFDC-4B44-8BD3-3C137C883DD1}" type="pres">
      <dgm:prSet presAssocID="{16B8BEF7-E927-43DC-B4F2-EC422A0CA8EB}" presName="sibTrans" presStyleLbl="sibTrans2D1" presStyleIdx="0" presStyleCnt="2"/>
      <dgm:spPr/>
      <dgm:t>
        <a:bodyPr/>
        <a:lstStyle/>
        <a:p>
          <a:endParaRPr lang="zh-CN" altLang="en-US"/>
        </a:p>
      </dgm:t>
    </dgm:pt>
    <dgm:pt modelId="{1A8061B5-6572-47B0-BDB8-135A19D795D8}" type="pres">
      <dgm:prSet presAssocID="{16B8BEF7-E927-43DC-B4F2-EC422A0CA8EB}" presName="connectorText" presStyleLbl="sibTrans2D1" presStyleIdx="0" presStyleCnt="2"/>
      <dgm:spPr/>
      <dgm:t>
        <a:bodyPr/>
        <a:lstStyle/>
        <a:p>
          <a:endParaRPr lang="zh-CN" altLang="en-US"/>
        </a:p>
      </dgm:t>
    </dgm:pt>
    <dgm:pt modelId="{B1F0BD00-3F6E-4CBC-980E-EA9607F85A87}" type="pres">
      <dgm:prSet presAssocID="{F8716CC8-8225-4FE6-B839-B9F0EBCEBB77}" presName="node" presStyleLbl="node1" presStyleIdx="1" presStyleCnt="3" custLinFactNeighborX="18780">
        <dgm:presLayoutVars>
          <dgm:bulletEnabled val="1"/>
        </dgm:presLayoutVars>
      </dgm:prSet>
      <dgm:spPr/>
      <dgm:t>
        <a:bodyPr/>
        <a:lstStyle/>
        <a:p>
          <a:endParaRPr lang="zh-CN" altLang="en-US"/>
        </a:p>
      </dgm:t>
    </dgm:pt>
    <dgm:pt modelId="{35F80EAC-C0C3-4497-9410-9CBBA07F7741}" type="pres">
      <dgm:prSet presAssocID="{7133EC6F-2156-4EC0-9C64-2813EADF09D9}" presName="sibTrans" presStyleLbl="sibTrans2D1" presStyleIdx="1" presStyleCnt="2"/>
      <dgm:spPr/>
      <dgm:t>
        <a:bodyPr/>
        <a:lstStyle/>
        <a:p>
          <a:endParaRPr lang="zh-CN" altLang="en-US"/>
        </a:p>
      </dgm:t>
    </dgm:pt>
    <dgm:pt modelId="{7D428198-F544-4A1C-8EBC-5F279A69A3F8}" type="pres">
      <dgm:prSet presAssocID="{7133EC6F-2156-4EC0-9C64-2813EADF09D9}" presName="connectorText" presStyleLbl="sibTrans2D1" presStyleIdx="1" presStyleCnt="2"/>
      <dgm:spPr/>
      <dgm:t>
        <a:bodyPr/>
        <a:lstStyle/>
        <a:p>
          <a:endParaRPr lang="zh-CN" altLang="en-US"/>
        </a:p>
      </dgm:t>
    </dgm:pt>
    <dgm:pt modelId="{2189F3AE-1667-4454-A31E-9F68675585F2}" type="pres">
      <dgm:prSet presAssocID="{222B83FC-6776-4291-9F44-EE6218626A66}" presName="node" presStyleLbl="node1" presStyleIdx="2" presStyleCnt="3" custLinFactNeighborX="18780">
        <dgm:presLayoutVars>
          <dgm:bulletEnabled val="1"/>
        </dgm:presLayoutVars>
      </dgm:prSet>
      <dgm:spPr/>
      <dgm:t>
        <a:bodyPr/>
        <a:lstStyle/>
        <a:p>
          <a:endParaRPr lang="zh-CN" altLang="en-US"/>
        </a:p>
      </dgm:t>
    </dgm:pt>
  </dgm:ptLst>
  <dgm:cxnLst>
    <dgm:cxn modelId="{BB20195A-4E89-4287-8FFD-236AE46BF895}" type="presOf" srcId="{222B83FC-6776-4291-9F44-EE6218626A66}" destId="{2189F3AE-1667-4454-A31E-9F68675585F2}" srcOrd="0" destOrd="0" presId="urn:microsoft.com/office/officeart/2005/8/layout/process1"/>
    <dgm:cxn modelId="{D27242AE-E1C0-47AD-9DAD-A283EA546ABE}" type="presOf" srcId="{7133EC6F-2156-4EC0-9C64-2813EADF09D9}" destId="{35F80EAC-C0C3-4497-9410-9CBBA07F7741}" srcOrd="0" destOrd="0" presId="urn:microsoft.com/office/officeart/2005/8/layout/process1"/>
    <dgm:cxn modelId="{77879DD7-1701-415F-AFEF-FEFF249464A3}" type="presOf" srcId="{7133EC6F-2156-4EC0-9C64-2813EADF09D9}" destId="{7D428198-F544-4A1C-8EBC-5F279A69A3F8}" srcOrd="1" destOrd="0" presId="urn:microsoft.com/office/officeart/2005/8/layout/process1"/>
    <dgm:cxn modelId="{0A007C67-CFFF-4B9B-957F-0E01F55A6845}" srcId="{63EE143B-002D-410D-972E-DB0259518690}" destId="{F8716CC8-8225-4FE6-B839-B9F0EBCEBB77}" srcOrd="1" destOrd="0" parTransId="{51A66EF1-2A80-4773-83B5-73A7D4C87BDE}" sibTransId="{7133EC6F-2156-4EC0-9C64-2813EADF09D9}"/>
    <dgm:cxn modelId="{CD8FDDB9-5966-4D0B-B247-8D385110C15A}" type="presOf" srcId="{16B8BEF7-E927-43DC-B4F2-EC422A0CA8EB}" destId="{1A8061B5-6572-47B0-BDB8-135A19D795D8}" srcOrd="1" destOrd="0" presId="urn:microsoft.com/office/officeart/2005/8/layout/process1"/>
    <dgm:cxn modelId="{E1CC2796-C2CA-4EF9-A6CB-40B581C896EF}" type="presOf" srcId="{16B8BEF7-E927-43DC-B4F2-EC422A0CA8EB}" destId="{909ACFBE-CFDC-4B44-8BD3-3C137C883DD1}" srcOrd="0" destOrd="0" presId="urn:microsoft.com/office/officeart/2005/8/layout/process1"/>
    <dgm:cxn modelId="{685FF9A1-253F-44A5-AA46-ED16EAB50123}" type="presOf" srcId="{63EE143B-002D-410D-972E-DB0259518690}" destId="{54B7D8BE-545A-48CB-B7F6-B553BE0A0BEB}" srcOrd="0" destOrd="0" presId="urn:microsoft.com/office/officeart/2005/8/layout/process1"/>
    <dgm:cxn modelId="{951157FA-346D-49CD-AADA-0DAD986A5CFD}" type="presOf" srcId="{F8716CC8-8225-4FE6-B839-B9F0EBCEBB77}" destId="{B1F0BD00-3F6E-4CBC-980E-EA9607F85A87}" srcOrd="0" destOrd="0" presId="urn:microsoft.com/office/officeart/2005/8/layout/process1"/>
    <dgm:cxn modelId="{E4700DC7-9B3F-4AF9-A169-EBEDA173D112}" srcId="{63EE143B-002D-410D-972E-DB0259518690}" destId="{7CA842D8-71E2-4E60-ABB7-522E194CC6A3}" srcOrd="0" destOrd="0" parTransId="{E4B6122C-446D-4395-A974-7B466D8EFC32}" sibTransId="{16B8BEF7-E927-43DC-B4F2-EC422A0CA8EB}"/>
    <dgm:cxn modelId="{EB67FE3C-2879-4D5E-9C57-DC8EA58076C7}" srcId="{63EE143B-002D-410D-972E-DB0259518690}" destId="{222B83FC-6776-4291-9F44-EE6218626A66}" srcOrd="2" destOrd="0" parTransId="{D2E55111-9A7A-47ED-ACF3-D0AF922F02E8}" sibTransId="{7A97E472-FAFA-4907-8176-95608CDE2329}"/>
    <dgm:cxn modelId="{45A7E25F-BE3C-4AB0-AB6F-275FCFE80D77}" type="presOf" srcId="{7CA842D8-71E2-4E60-ABB7-522E194CC6A3}" destId="{66CE53E9-5F0C-4B1D-84F6-20305BD0A669}" srcOrd="0" destOrd="0" presId="urn:microsoft.com/office/officeart/2005/8/layout/process1"/>
    <dgm:cxn modelId="{42C46A79-423F-4DF6-820D-2CB99AE8DA12}" type="presParOf" srcId="{54B7D8BE-545A-48CB-B7F6-B553BE0A0BEB}" destId="{66CE53E9-5F0C-4B1D-84F6-20305BD0A669}" srcOrd="0" destOrd="0" presId="urn:microsoft.com/office/officeart/2005/8/layout/process1"/>
    <dgm:cxn modelId="{9C4BE1F8-D609-45BA-B906-AFC65D985151}" type="presParOf" srcId="{54B7D8BE-545A-48CB-B7F6-B553BE0A0BEB}" destId="{909ACFBE-CFDC-4B44-8BD3-3C137C883DD1}" srcOrd="1" destOrd="0" presId="urn:microsoft.com/office/officeart/2005/8/layout/process1"/>
    <dgm:cxn modelId="{D1605389-AB6C-4751-8519-AF3352B51E53}" type="presParOf" srcId="{909ACFBE-CFDC-4B44-8BD3-3C137C883DD1}" destId="{1A8061B5-6572-47B0-BDB8-135A19D795D8}" srcOrd="0" destOrd="0" presId="urn:microsoft.com/office/officeart/2005/8/layout/process1"/>
    <dgm:cxn modelId="{CC7B75A1-DF45-4A4A-966B-39F3FA0D945B}" type="presParOf" srcId="{54B7D8BE-545A-48CB-B7F6-B553BE0A0BEB}" destId="{B1F0BD00-3F6E-4CBC-980E-EA9607F85A87}" srcOrd="2" destOrd="0" presId="urn:microsoft.com/office/officeart/2005/8/layout/process1"/>
    <dgm:cxn modelId="{796DC8AE-EE9C-4572-A0D6-63DEB25653CA}" type="presParOf" srcId="{54B7D8BE-545A-48CB-B7F6-B553BE0A0BEB}" destId="{35F80EAC-C0C3-4497-9410-9CBBA07F7741}" srcOrd="3" destOrd="0" presId="urn:microsoft.com/office/officeart/2005/8/layout/process1"/>
    <dgm:cxn modelId="{CBDEC020-BB5B-4888-B387-1D00EF5283A4}" type="presParOf" srcId="{35F80EAC-C0C3-4497-9410-9CBBA07F7741}" destId="{7D428198-F544-4A1C-8EBC-5F279A69A3F8}" srcOrd="0" destOrd="0" presId="urn:microsoft.com/office/officeart/2005/8/layout/process1"/>
    <dgm:cxn modelId="{AC1A882C-8F6D-4483-BB75-13A357FB70C3}" type="presParOf" srcId="{54B7D8BE-545A-48CB-B7F6-B553BE0A0BEB}" destId="{2189F3AE-1667-4454-A31E-9F68675585F2}" srcOrd="4" destOrd="0" presId="urn:microsoft.com/office/officeart/2005/8/layout/process1"/>
  </dgm:cxnLst>
  <dgm:bg/>
  <dgm:whole/>
</dgm:dataModel>
</file>

<file path=ppt/diagrams/data5.xml><?xml version="1.0" encoding="utf-8"?>
<dgm:dataModel xmlns:dgm="http://schemas.openxmlformats.org/drawingml/2006/diagram" xmlns:a="http://schemas.openxmlformats.org/drawingml/2006/main">
  <dgm:ptLst>
    <dgm:pt modelId="{63EE143B-002D-410D-972E-DB0259518690}" type="doc">
      <dgm:prSet loTypeId="urn:microsoft.com/office/officeart/2005/8/layout/process1" loCatId="process" qsTypeId="urn:microsoft.com/office/officeart/2005/8/quickstyle/simple1" qsCatId="simple" csTypeId="urn:microsoft.com/office/officeart/2005/8/colors/accent1_2" csCatId="accent1" phldr="1"/>
      <dgm:spPr/>
    </dgm:pt>
    <dgm:pt modelId="{7CA842D8-71E2-4E60-ABB7-522E194CC6A3}">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识别业务过程</a:t>
          </a:r>
          <a:endParaRPr lang="zh-CN" altLang="en-US" dirty="0">
            <a:latin typeface="微软雅黑" pitchFamily="34" charset="-122"/>
            <a:ea typeface="微软雅黑" pitchFamily="34" charset="-122"/>
          </a:endParaRPr>
        </a:p>
      </dgm:t>
    </dgm:pt>
    <dgm:pt modelId="{E4B6122C-446D-4395-A974-7B466D8EFC32}" cxnId="{E4700DC7-9B3F-4AF9-A169-EBEDA173D112}" type="parTrans">
      <dgm:prSet/>
      <dgm:spPr/>
      <dgm:t>
        <a:bodyPr/>
        <a:lstStyle/>
        <a:p>
          <a:endParaRPr lang="zh-CN" altLang="en-US"/>
        </a:p>
      </dgm:t>
    </dgm:pt>
    <dgm:pt modelId="{16B8BEF7-E927-43DC-B4F2-EC422A0CA8EB}" cxnId="{E4700DC7-9B3F-4AF9-A169-EBEDA173D112}" type="sibTrans">
      <dgm:prSet/>
      <dgm:spPr/>
      <dgm:t>
        <a:bodyPr/>
        <a:lstStyle/>
        <a:p>
          <a:endParaRPr lang="zh-CN" altLang="en-US"/>
        </a:p>
      </dgm:t>
    </dgm:pt>
    <dgm:pt modelId="{F8716CC8-8225-4FE6-B839-B9F0EBCEBB7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选择事实表的类型</a:t>
          </a:r>
          <a:endParaRPr lang="zh-CN" altLang="en-US" dirty="0">
            <a:latin typeface="微软雅黑" pitchFamily="34" charset="-122"/>
            <a:ea typeface="微软雅黑" pitchFamily="34" charset="-122"/>
          </a:endParaRPr>
        </a:p>
      </dgm:t>
    </dgm:pt>
    <dgm:pt modelId="{51A66EF1-2A80-4773-83B5-73A7D4C87BDE}" cxnId="{0A007C67-CFFF-4B9B-957F-0E01F55A6845}" type="parTrans">
      <dgm:prSet/>
      <dgm:spPr/>
      <dgm:t>
        <a:bodyPr/>
        <a:lstStyle/>
        <a:p>
          <a:endParaRPr lang="zh-CN" altLang="en-US"/>
        </a:p>
      </dgm:t>
    </dgm:pt>
    <dgm:pt modelId="{7133EC6F-2156-4EC0-9C64-2813EADF09D9}" cxnId="{0A007C67-CFFF-4B9B-957F-0E01F55A6845}" type="sibTrans">
      <dgm:prSet/>
      <dgm:spPr/>
      <dgm:t>
        <a:bodyPr/>
        <a:lstStyle/>
        <a:p>
          <a:endParaRPr lang="zh-CN" altLang="en-US"/>
        </a:p>
      </dgm:t>
    </dgm:pt>
    <dgm:pt modelId="{CAA63D45-66B0-40A0-8C6C-28BF88ABC76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选定维度及确定粒度</a:t>
          </a:r>
          <a:endParaRPr lang="zh-CN" altLang="en-US" dirty="0">
            <a:latin typeface="微软雅黑" pitchFamily="34" charset="-122"/>
            <a:ea typeface="微软雅黑" pitchFamily="34" charset="-122"/>
          </a:endParaRPr>
        </a:p>
      </dgm:t>
    </dgm:pt>
    <dgm:pt modelId="{C9C23CFE-1818-4A59-8A16-32AC8900AF1D}" cxnId="{1AC0E0B7-C8A6-4DA2-806C-BCE505676FD7}" type="parTrans">
      <dgm:prSet/>
      <dgm:spPr/>
      <dgm:t>
        <a:bodyPr/>
        <a:lstStyle/>
        <a:p>
          <a:endParaRPr lang="zh-CN" altLang="en-US"/>
        </a:p>
      </dgm:t>
    </dgm:pt>
    <dgm:pt modelId="{8D64B0AE-4587-4433-979D-8BD97FDC5E45}" cxnId="{1AC0E0B7-C8A6-4DA2-806C-BCE505676FD7}" type="sibTrans">
      <dgm:prSet/>
      <dgm:spPr/>
      <dgm:t>
        <a:bodyPr/>
        <a:lstStyle/>
        <a:p>
          <a:endParaRPr lang="zh-CN" altLang="en-US"/>
        </a:p>
      </dgm:t>
    </dgm:pt>
    <dgm:pt modelId="{BCD753BB-9E30-4CBC-9E14-BC1D8795DE62}">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添加度量</a:t>
          </a:r>
          <a:endParaRPr lang="zh-CN" altLang="en-US" dirty="0">
            <a:latin typeface="微软雅黑" pitchFamily="34" charset="-122"/>
            <a:ea typeface="微软雅黑" pitchFamily="34" charset="-122"/>
          </a:endParaRPr>
        </a:p>
      </dgm:t>
    </dgm:pt>
    <dgm:pt modelId="{44E9078F-ACB7-430B-AD50-E60D00AD4252}" cxnId="{AA9C3D17-8637-4BE0-A4D5-7DEDE5601C54}" type="parTrans">
      <dgm:prSet/>
      <dgm:spPr/>
      <dgm:t>
        <a:bodyPr/>
        <a:lstStyle/>
        <a:p>
          <a:endParaRPr lang="zh-CN" altLang="en-US"/>
        </a:p>
      </dgm:t>
    </dgm:pt>
    <dgm:pt modelId="{6E059005-9B5C-4D04-A51D-67F195C33C43}" cxnId="{AA9C3D17-8637-4BE0-A4D5-7DEDE5601C54}" type="sibTrans">
      <dgm:prSet/>
      <dgm:spPr/>
      <dgm:t>
        <a:bodyPr/>
        <a:lstStyle/>
        <a:p>
          <a:endParaRPr lang="zh-CN" altLang="en-US"/>
        </a:p>
      </dgm:t>
    </dgm:pt>
    <dgm:pt modelId="{222B83FC-6776-4291-9F44-EE6218626A66}">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冗余维度</a:t>
          </a:r>
          <a:endParaRPr lang="zh-CN" altLang="en-US" dirty="0">
            <a:latin typeface="微软雅黑" pitchFamily="34" charset="-122"/>
            <a:ea typeface="微软雅黑" pitchFamily="34" charset="-122"/>
          </a:endParaRPr>
        </a:p>
      </dgm:t>
    </dgm:pt>
    <dgm:pt modelId="{D2E55111-9A7A-47ED-ACF3-D0AF922F02E8}" cxnId="{EB67FE3C-2879-4D5E-9C57-DC8EA58076C7}" type="parTrans">
      <dgm:prSet/>
      <dgm:spPr/>
      <dgm:t>
        <a:bodyPr/>
        <a:lstStyle/>
        <a:p>
          <a:endParaRPr lang="zh-CN" altLang="en-US"/>
        </a:p>
      </dgm:t>
    </dgm:pt>
    <dgm:pt modelId="{7A97E472-FAFA-4907-8176-95608CDE2329}" cxnId="{EB67FE3C-2879-4D5E-9C57-DC8EA58076C7}" type="sibTrans">
      <dgm:prSet/>
      <dgm:spPr/>
      <dgm:t>
        <a:bodyPr/>
        <a:lstStyle/>
        <a:p>
          <a:endParaRPr lang="zh-CN" altLang="en-US"/>
        </a:p>
      </dgm:t>
    </dgm:pt>
    <dgm:pt modelId="{54B7D8BE-545A-48CB-B7F6-B553BE0A0BEB}" type="pres">
      <dgm:prSet presAssocID="{63EE143B-002D-410D-972E-DB0259518690}" presName="Name0" presStyleCnt="0">
        <dgm:presLayoutVars>
          <dgm:dir/>
          <dgm:resizeHandles val="exact"/>
        </dgm:presLayoutVars>
      </dgm:prSet>
      <dgm:spPr/>
    </dgm:pt>
    <dgm:pt modelId="{66CE53E9-5F0C-4B1D-84F6-20305BD0A669}" type="pres">
      <dgm:prSet presAssocID="{7CA842D8-71E2-4E60-ABB7-522E194CC6A3}" presName="node" presStyleLbl="node1" presStyleIdx="0" presStyleCnt="5" custLinFactNeighborX="30051" custLinFactNeighborY="-1373">
        <dgm:presLayoutVars>
          <dgm:bulletEnabled val="1"/>
        </dgm:presLayoutVars>
      </dgm:prSet>
      <dgm:spPr/>
      <dgm:t>
        <a:bodyPr/>
        <a:lstStyle/>
        <a:p>
          <a:endParaRPr lang="zh-CN" altLang="en-US"/>
        </a:p>
      </dgm:t>
    </dgm:pt>
    <dgm:pt modelId="{909ACFBE-CFDC-4B44-8BD3-3C137C883DD1}" type="pres">
      <dgm:prSet presAssocID="{16B8BEF7-E927-43DC-B4F2-EC422A0CA8EB}" presName="sibTrans" presStyleLbl="sibTrans2D1" presStyleIdx="0" presStyleCnt="4"/>
      <dgm:spPr/>
      <dgm:t>
        <a:bodyPr/>
        <a:lstStyle/>
        <a:p>
          <a:endParaRPr lang="zh-CN" altLang="en-US"/>
        </a:p>
      </dgm:t>
    </dgm:pt>
    <dgm:pt modelId="{1A8061B5-6572-47B0-BDB8-135A19D795D8}" type="pres">
      <dgm:prSet presAssocID="{16B8BEF7-E927-43DC-B4F2-EC422A0CA8EB}" presName="connectorText" presStyleLbl="sibTrans2D1" presStyleIdx="0" presStyleCnt="4"/>
      <dgm:spPr/>
      <dgm:t>
        <a:bodyPr/>
        <a:lstStyle/>
        <a:p>
          <a:endParaRPr lang="zh-CN" altLang="en-US"/>
        </a:p>
      </dgm:t>
    </dgm:pt>
    <dgm:pt modelId="{B1F0BD00-3F6E-4CBC-980E-EA9607F85A87}" type="pres">
      <dgm:prSet presAssocID="{F8716CC8-8225-4FE6-B839-B9F0EBCEBB77}" presName="node" presStyleLbl="node1" presStyleIdx="1" presStyleCnt="5" custLinFactNeighborX="18780">
        <dgm:presLayoutVars>
          <dgm:bulletEnabled val="1"/>
        </dgm:presLayoutVars>
      </dgm:prSet>
      <dgm:spPr/>
      <dgm:t>
        <a:bodyPr/>
        <a:lstStyle/>
        <a:p>
          <a:endParaRPr lang="zh-CN" altLang="en-US"/>
        </a:p>
      </dgm:t>
    </dgm:pt>
    <dgm:pt modelId="{35F80EAC-C0C3-4497-9410-9CBBA07F7741}" type="pres">
      <dgm:prSet presAssocID="{7133EC6F-2156-4EC0-9C64-2813EADF09D9}" presName="sibTrans" presStyleLbl="sibTrans2D1" presStyleIdx="1" presStyleCnt="4"/>
      <dgm:spPr/>
      <dgm:t>
        <a:bodyPr/>
        <a:lstStyle/>
        <a:p>
          <a:endParaRPr lang="zh-CN" altLang="en-US"/>
        </a:p>
      </dgm:t>
    </dgm:pt>
    <dgm:pt modelId="{7D428198-F544-4A1C-8EBC-5F279A69A3F8}" type="pres">
      <dgm:prSet presAssocID="{7133EC6F-2156-4EC0-9C64-2813EADF09D9}" presName="connectorText" presStyleLbl="sibTrans2D1" presStyleIdx="1" presStyleCnt="4"/>
      <dgm:spPr/>
      <dgm:t>
        <a:bodyPr/>
        <a:lstStyle/>
        <a:p>
          <a:endParaRPr lang="zh-CN" altLang="en-US"/>
        </a:p>
      </dgm:t>
    </dgm:pt>
    <dgm:pt modelId="{4BD1F83D-36E4-4DEE-8AD6-BD2C3706684F}" type="pres">
      <dgm:prSet presAssocID="{CAA63D45-66B0-40A0-8C6C-28BF88ABC767}" presName="node" presStyleLbl="node1" presStyleIdx="2" presStyleCnt="5" custLinFactNeighborX="18780">
        <dgm:presLayoutVars>
          <dgm:bulletEnabled val="1"/>
        </dgm:presLayoutVars>
      </dgm:prSet>
      <dgm:spPr/>
      <dgm:t>
        <a:bodyPr/>
        <a:lstStyle/>
        <a:p>
          <a:endParaRPr lang="zh-CN" altLang="en-US"/>
        </a:p>
      </dgm:t>
    </dgm:pt>
    <dgm:pt modelId="{8C0D7EF9-CF0B-4D03-B367-87B9CF32D4A6}" type="pres">
      <dgm:prSet presAssocID="{8D64B0AE-4587-4433-979D-8BD97FDC5E45}" presName="sibTrans" presStyleLbl="sibTrans2D1" presStyleIdx="2" presStyleCnt="4"/>
      <dgm:spPr/>
      <dgm:t>
        <a:bodyPr/>
        <a:lstStyle/>
        <a:p>
          <a:endParaRPr lang="zh-CN" altLang="en-US"/>
        </a:p>
      </dgm:t>
    </dgm:pt>
    <dgm:pt modelId="{1160D43D-4A25-4CFB-ACD2-7529210D5BFF}" type="pres">
      <dgm:prSet presAssocID="{8D64B0AE-4587-4433-979D-8BD97FDC5E45}" presName="connectorText" presStyleLbl="sibTrans2D1" presStyleIdx="2" presStyleCnt="4"/>
      <dgm:spPr/>
      <dgm:t>
        <a:bodyPr/>
        <a:lstStyle/>
        <a:p>
          <a:endParaRPr lang="zh-CN" altLang="en-US"/>
        </a:p>
      </dgm:t>
    </dgm:pt>
    <dgm:pt modelId="{26412100-5784-45BD-A646-C2432395FAEF}" type="pres">
      <dgm:prSet presAssocID="{BCD753BB-9E30-4CBC-9E14-BC1D8795DE62}" presName="node" presStyleLbl="node1" presStyleIdx="3" presStyleCnt="5" custLinFactNeighborX="18780">
        <dgm:presLayoutVars>
          <dgm:bulletEnabled val="1"/>
        </dgm:presLayoutVars>
      </dgm:prSet>
      <dgm:spPr/>
      <dgm:t>
        <a:bodyPr/>
        <a:lstStyle/>
        <a:p>
          <a:endParaRPr lang="zh-CN" altLang="en-US"/>
        </a:p>
      </dgm:t>
    </dgm:pt>
    <dgm:pt modelId="{B7193126-2BFE-45D7-95A2-6D7B838EDAB1}" type="pres">
      <dgm:prSet presAssocID="{6E059005-9B5C-4D04-A51D-67F195C33C43}" presName="sibTrans" presStyleLbl="sibTrans2D1" presStyleIdx="3" presStyleCnt="4"/>
      <dgm:spPr/>
      <dgm:t>
        <a:bodyPr/>
        <a:lstStyle/>
        <a:p>
          <a:endParaRPr lang="zh-CN" altLang="en-US"/>
        </a:p>
      </dgm:t>
    </dgm:pt>
    <dgm:pt modelId="{397F69C7-CF78-4697-B83B-BA9E9EB2F043}" type="pres">
      <dgm:prSet presAssocID="{6E059005-9B5C-4D04-A51D-67F195C33C43}" presName="connectorText" presStyleLbl="sibTrans2D1" presStyleIdx="3" presStyleCnt="4"/>
      <dgm:spPr/>
      <dgm:t>
        <a:bodyPr/>
        <a:lstStyle/>
        <a:p>
          <a:endParaRPr lang="zh-CN" altLang="en-US"/>
        </a:p>
      </dgm:t>
    </dgm:pt>
    <dgm:pt modelId="{2189F3AE-1667-4454-A31E-9F68675585F2}" type="pres">
      <dgm:prSet presAssocID="{222B83FC-6776-4291-9F44-EE6218626A66}" presName="node" presStyleLbl="node1" presStyleIdx="4" presStyleCnt="5" custLinFactNeighborX="18780">
        <dgm:presLayoutVars>
          <dgm:bulletEnabled val="1"/>
        </dgm:presLayoutVars>
      </dgm:prSet>
      <dgm:spPr/>
      <dgm:t>
        <a:bodyPr/>
        <a:lstStyle/>
        <a:p>
          <a:endParaRPr lang="zh-CN" altLang="en-US"/>
        </a:p>
      </dgm:t>
    </dgm:pt>
  </dgm:ptLst>
  <dgm:cxnLst>
    <dgm:cxn modelId="{E4700DC7-9B3F-4AF9-A169-EBEDA173D112}" srcId="{63EE143B-002D-410D-972E-DB0259518690}" destId="{7CA842D8-71E2-4E60-ABB7-522E194CC6A3}" srcOrd="0" destOrd="0" parTransId="{E4B6122C-446D-4395-A974-7B466D8EFC32}" sibTransId="{16B8BEF7-E927-43DC-B4F2-EC422A0CA8EB}"/>
    <dgm:cxn modelId="{B1A476DF-4FCE-4FC0-8042-A7736ED8610C}" type="presOf" srcId="{7133EC6F-2156-4EC0-9C64-2813EADF09D9}" destId="{7D428198-F544-4A1C-8EBC-5F279A69A3F8}" srcOrd="1" destOrd="0" presId="urn:microsoft.com/office/officeart/2005/8/layout/process1"/>
    <dgm:cxn modelId="{F40E3F5D-B916-46A1-8B3C-2863A2E71DAA}" type="presOf" srcId="{6E059005-9B5C-4D04-A51D-67F195C33C43}" destId="{397F69C7-CF78-4697-B83B-BA9E9EB2F043}" srcOrd="1" destOrd="0" presId="urn:microsoft.com/office/officeart/2005/8/layout/process1"/>
    <dgm:cxn modelId="{156FDFDF-5EE2-41FC-85DF-484D2F391837}" type="presOf" srcId="{F8716CC8-8225-4FE6-B839-B9F0EBCEBB77}" destId="{B1F0BD00-3F6E-4CBC-980E-EA9607F85A87}" srcOrd="0" destOrd="0" presId="urn:microsoft.com/office/officeart/2005/8/layout/process1"/>
    <dgm:cxn modelId="{88E27B11-AEB9-4A4D-8FF3-3BE167201A0E}" type="presOf" srcId="{CAA63D45-66B0-40A0-8C6C-28BF88ABC767}" destId="{4BD1F83D-36E4-4DEE-8AD6-BD2C3706684F}" srcOrd="0" destOrd="0" presId="urn:microsoft.com/office/officeart/2005/8/layout/process1"/>
    <dgm:cxn modelId="{EB67FE3C-2879-4D5E-9C57-DC8EA58076C7}" srcId="{63EE143B-002D-410D-972E-DB0259518690}" destId="{222B83FC-6776-4291-9F44-EE6218626A66}" srcOrd="4" destOrd="0" parTransId="{D2E55111-9A7A-47ED-ACF3-D0AF922F02E8}" sibTransId="{7A97E472-FAFA-4907-8176-95608CDE2329}"/>
    <dgm:cxn modelId="{0B953FF1-8452-4CE9-8607-59C3C30C024B}" type="presOf" srcId="{8D64B0AE-4587-4433-979D-8BD97FDC5E45}" destId="{8C0D7EF9-CF0B-4D03-B367-87B9CF32D4A6}" srcOrd="0" destOrd="0" presId="urn:microsoft.com/office/officeart/2005/8/layout/process1"/>
    <dgm:cxn modelId="{AA9C3D17-8637-4BE0-A4D5-7DEDE5601C54}" srcId="{63EE143B-002D-410D-972E-DB0259518690}" destId="{BCD753BB-9E30-4CBC-9E14-BC1D8795DE62}" srcOrd="3" destOrd="0" parTransId="{44E9078F-ACB7-430B-AD50-E60D00AD4252}" sibTransId="{6E059005-9B5C-4D04-A51D-67F195C33C43}"/>
    <dgm:cxn modelId="{50883A43-C8DE-4F55-BA5A-463D5EB3F0ED}" type="presOf" srcId="{8D64B0AE-4587-4433-979D-8BD97FDC5E45}" destId="{1160D43D-4A25-4CFB-ACD2-7529210D5BFF}" srcOrd="1" destOrd="0" presId="urn:microsoft.com/office/officeart/2005/8/layout/process1"/>
    <dgm:cxn modelId="{7DFC85F2-E8EA-42E7-AB6C-9C895EF0CBDF}" type="presOf" srcId="{222B83FC-6776-4291-9F44-EE6218626A66}" destId="{2189F3AE-1667-4454-A31E-9F68675585F2}" srcOrd="0" destOrd="0" presId="urn:microsoft.com/office/officeart/2005/8/layout/process1"/>
    <dgm:cxn modelId="{C29F465F-8722-4F16-9845-C1E00B83A6E9}" type="presOf" srcId="{7133EC6F-2156-4EC0-9C64-2813EADF09D9}" destId="{35F80EAC-C0C3-4497-9410-9CBBA07F7741}" srcOrd="0" destOrd="0" presId="urn:microsoft.com/office/officeart/2005/8/layout/process1"/>
    <dgm:cxn modelId="{0BBB1CF3-8E85-46E2-BD74-2D7AFA51E283}" type="presOf" srcId="{16B8BEF7-E927-43DC-B4F2-EC422A0CA8EB}" destId="{909ACFBE-CFDC-4B44-8BD3-3C137C883DD1}" srcOrd="0" destOrd="0" presId="urn:microsoft.com/office/officeart/2005/8/layout/process1"/>
    <dgm:cxn modelId="{27651E2A-1407-4189-BA99-20C81B3720BA}" type="presOf" srcId="{BCD753BB-9E30-4CBC-9E14-BC1D8795DE62}" destId="{26412100-5784-45BD-A646-C2432395FAEF}" srcOrd="0" destOrd="0" presId="urn:microsoft.com/office/officeart/2005/8/layout/process1"/>
    <dgm:cxn modelId="{881E9304-0CE6-4913-853F-CB56BC9EFD3E}" type="presOf" srcId="{63EE143B-002D-410D-972E-DB0259518690}" destId="{54B7D8BE-545A-48CB-B7F6-B553BE0A0BEB}" srcOrd="0" destOrd="0" presId="urn:microsoft.com/office/officeart/2005/8/layout/process1"/>
    <dgm:cxn modelId="{0A007C67-CFFF-4B9B-957F-0E01F55A6845}" srcId="{63EE143B-002D-410D-972E-DB0259518690}" destId="{F8716CC8-8225-4FE6-B839-B9F0EBCEBB77}" srcOrd="1" destOrd="0" parTransId="{51A66EF1-2A80-4773-83B5-73A7D4C87BDE}" sibTransId="{7133EC6F-2156-4EC0-9C64-2813EADF09D9}"/>
    <dgm:cxn modelId="{1AC0E0B7-C8A6-4DA2-806C-BCE505676FD7}" srcId="{63EE143B-002D-410D-972E-DB0259518690}" destId="{CAA63D45-66B0-40A0-8C6C-28BF88ABC767}" srcOrd="2" destOrd="0" parTransId="{C9C23CFE-1818-4A59-8A16-32AC8900AF1D}" sibTransId="{8D64B0AE-4587-4433-979D-8BD97FDC5E45}"/>
    <dgm:cxn modelId="{587F7904-FF88-4FB1-8839-6965C80C2D03}" type="presOf" srcId="{7CA842D8-71E2-4E60-ABB7-522E194CC6A3}" destId="{66CE53E9-5F0C-4B1D-84F6-20305BD0A669}" srcOrd="0" destOrd="0" presId="urn:microsoft.com/office/officeart/2005/8/layout/process1"/>
    <dgm:cxn modelId="{05EFA8EC-033F-4119-B57E-FA3E00AEE61D}" type="presOf" srcId="{16B8BEF7-E927-43DC-B4F2-EC422A0CA8EB}" destId="{1A8061B5-6572-47B0-BDB8-135A19D795D8}" srcOrd="1" destOrd="0" presId="urn:microsoft.com/office/officeart/2005/8/layout/process1"/>
    <dgm:cxn modelId="{D036DC26-737E-4FEE-8640-9C65A195F464}" type="presOf" srcId="{6E059005-9B5C-4D04-A51D-67F195C33C43}" destId="{B7193126-2BFE-45D7-95A2-6D7B838EDAB1}" srcOrd="0" destOrd="0" presId="urn:microsoft.com/office/officeart/2005/8/layout/process1"/>
    <dgm:cxn modelId="{B733B62D-81E7-4C93-9244-649DD4C25C5A}" type="presParOf" srcId="{54B7D8BE-545A-48CB-B7F6-B553BE0A0BEB}" destId="{66CE53E9-5F0C-4B1D-84F6-20305BD0A669}" srcOrd="0" destOrd="0" presId="urn:microsoft.com/office/officeart/2005/8/layout/process1"/>
    <dgm:cxn modelId="{4E32CC81-28B6-4425-8CD9-EEB8C1FC6478}" type="presParOf" srcId="{54B7D8BE-545A-48CB-B7F6-B553BE0A0BEB}" destId="{909ACFBE-CFDC-4B44-8BD3-3C137C883DD1}" srcOrd="1" destOrd="0" presId="urn:microsoft.com/office/officeart/2005/8/layout/process1"/>
    <dgm:cxn modelId="{7C665E13-7682-411D-AAAA-74ED1E91B9B2}" type="presParOf" srcId="{909ACFBE-CFDC-4B44-8BD3-3C137C883DD1}" destId="{1A8061B5-6572-47B0-BDB8-135A19D795D8}" srcOrd="0" destOrd="0" presId="urn:microsoft.com/office/officeart/2005/8/layout/process1"/>
    <dgm:cxn modelId="{6092AD63-634B-42E3-B43F-5F4B823755CA}" type="presParOf" srcId="{54B7D8BE-545A-48CB-B7F6-B553BE0A0BEB}" destId="{B1F0BD00-3F6E-4CBC-980E-EA9607F85A87}" srcOrd="2" destOrd="0" presId="urn:microsoft.com/office/officeart/2005/8/layout/process1"/>
    <dgm:cxn modelId="{730F5846-EDBA-4747-BE01-458159D622B4}" type="presParOf" srcId="{54B7D8BE-545A-48CB-B7F6-B553BE0A0BEB}" destId="{35F80EAC-C0C3-4497-9410-9CBBA07F7741}" srcOrd="3" destOrd="0" presId="urn:microsoft.com/office/officeart/2005/8/layout/process1"/>
    <dgm:cxn modelId="{5A816E4D-44B4-4989-9D94-6E8B8AE737B9}" type="presParOf" srcId="{35F80EAC-C0C3-4497-9410-9CBBA07F7741}" destId="{7D428198-F544-4A1C-8EBC-5F279A69A3F8}" srcOrd="0" destOrd="0" presId="urn:microsoft.com/office/officeart/2005/8/layout/process1"/>
    <dgm:cxn modelId="{A4E7B570-59FB-448C-B982-A74EB7F50938}" type="presParOf" srcId="{54B7D8BE-545A-48CB-B7F6-B553BE0A0BEB}" destId="{4BD1F83D-36E4-4DEE-8AD6-BD2C3706684F}" srcOrd="4" destOrd="0" presId="urn:microsoft.com/office/officeart/2005/8/layout/process1"/>
    <dgm:cxn modelId="{2BBC19CB-CE06-4856-A2B9-C1782E010356}" type="presParOf" srcId="{54B7D8BE-545A-48CB-B7F6-B553BE0A0BEB}" destId="{8C0D7EF9-CF0B-4D03-B367-87B9CF32D4A6}" srcOrd="5" destOrd="0" presId="urn:microsoft.com/office/officeart/2005/8/layout/process1"/>
    <dgm:cxn modelId="{4D92264B-7A50-4175-B0B4-CA87D3F4AD9B}" type="presParOf" srcId="{8C0D7EF9-CF0B-4D03-B367-87B9CF32D4A6}" destId="{1160D43D-4A25-4CFB-ACD2-7529210D5BFF}" srcOrd="0" destOrd="0" presId="urn:microsoft.com/office/officeart/2005/8/layout/process1"/>
    <dgm:cxn modelId="{1D10D11E-A4F7-45AD-B871-BCC8FCCF253B}" type="presParOf" srcId="{54B7D8BE-545A-48CB-B7F6-B553BE0A0BEB}" destId="{26412100-5784-45BD-A646-C2432395FAEF}" srcOrd="6" destOrd="0" presId="urn:microsoft.com/office/officeart/2005/8/layout/process1"/>
    <dgm:cxn modelId="{D47277AE-2F61-4F98-BF4B-DB015F5EE0DD}" type="presParOf" srcId="{54B7D8BE-545A-48CB-B7F6-B553BE0A0BEB}" destId="{B7193126-2BFE-45D7-95A2-6D7B838EDAB1}" srcOrd="7" destOrd="0" presId="urn:microsoft.com/office/officeart/2005/8/layout/process1"/>
    <dgm:cxn modelId="{5A5687E0-B8B8-48D2-8DE3-A9C8C670E574}" type="presParOf" srcId="{B7193126-2BFE-45D7-95A2-6D7B838EDAB1}" destId="{397F69C7-CF78-4697-B83B-BA9E9EB2F043}" srcOrd="0" destOrd="0" presId="urn:microsoft.com/office/officeart/2005/8/layout/process1"/>
    <dgm:cxn modelId="{575E9BF2-C69A-4097-8CAF-786D5D75C2C2}" type="presParOf" srcId="{54B7D8BE-545A-48CB-B7F6-B553BE0A0BEB}" destId="{2189F3AE-1667-4454-A31E-9F68675585F2}" srcOrd="8" destOrd="0" presId="urn:microsoft.com/office/officeart/2005/8/layout/process1"/>
  </dgm:cxnLst>
  <dgm:bg/>
  <dgm:whole/>
</dgm:dataModel>
</file>

<file path=ppt/diagrams/data6.xml><?xml version="1.0" encoding="utf-8"?>
<dgm:dataModel xmlns:dgm="http://schemas.openxmlformats.org/drawingml/2006/diagram" xmlns:a="http://schemas.openxmlformats.org/drawingml/2006/main">
  <dgm:ptLst>
    <dgm:pt modelId="{63EE143B-002D-410D-972E-DB0259518690}" type="doc">
      <dgm:prSet loTypeId="urn:microsoft.com/office/officeart/2005/8/layout/process1" loCatId="process" qsTypeId="urn:microsoft.com/office/officeart/2005/8/quickstyle/simple1" qsCatId="simple" csTypeId="urn:microsoft.com/office/officeart/2005/8/colors/accent1_2" csCatId="accent1" phldr="1"/>
      <dgm:spPr/>
    </dgm:pt>
    <dgm:pt modelId="{7CA842D8-71E2-4E60-ABB7-522E194CC6A3}">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确定维度</a:t>
          </a:r>
          <a:endParaRPr lang="zh-CN" altLang="en-US" dirty="0">
            <a:latin typeface="微软雅黑" pitchFamily="34" charset="-122"/>
            <a:ea typeface="微软雅黑" pitchFamily="34" charset="-122"/>
          </a:endParaRPr>
        </a:p>
      </dgm:t>
    </dgm:pt>
    <dgm:pt modelId="{E4B6122C-446D-4395-A974-7B466D8EFC32}" cxnId="{E4700DC7-9B3F-4AF9-A169-EBEDA173D112}" type="parTrans">
      <dgm:prSet/>
      <dgm:spPr/>
      <dgm:t>
        <a:bodyPr/>
        <a:lstStyle/>
        <a:p>
          <a:endParaRPr lang="zh-CN" altLang="en-US"/>
        </a:p>
      </dgm:t>
    </dgm:pt>
    <dgm:pt modelId="{16B8BEF7-E927-43DC-B4F2-EC422A0CA8EB}" cxnId="{E4700DC7-9B3F-4AF9-A169-EBEDA173D112}" type="sibTrans">
      <dgm:prSet/>
      <dgm:spPr/>
      <dgm:t>
        <a:bodyPr/>
        <a:lstStyle/>
        <a:p>
          <a:endParaRPr lang="zh-CN" altLang="en-US"/>
        </a:p>
      </dgm:t>
    </dgm:pt>
    <dgm:pt modelId="{F8716CC8-8225-4FE6-B839-B9F0EBCEBB7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选择维度属性</a:t>
          </a:r>
          <a:endParaRPr lang="zh-CN" altLang="en-US" dirty="0">
            <a:latin typeface="微软雅黑" pitchFamily="34" charset="-122"/>
            <a:ea typeface="微软雅黑" pitchFamily="34" charset="-122"/>
          </a:endParaRPr>
        </a:p>
      </dgm:t>
    </dgm:pt>
    <dgm:pt modelId="{51A66EF1-2A80-4773-83B5-73A7D4C87BDE}" cxnId="{0A007C67-CFFF-4B9B-957F-0E01F55A6845}" type="parTrans">
      <dgm:prSet/>
      <dgm:spPr/>
      <dgm:t>
        <a:bodyPr/>
        <a:lstStyle/>
        <a:p>
          <a:endParaRPr lang="zh-CN" altLang="en-US"/>
        </a:p>
      </dgm:t>
    </dgm:pt>
    <dgm:pt modelId="{7133EC6F-2156-4EC0-9C64-2813EADF09D9}" cxnId="{0A007C67-CFFF-4B9B-957F-0E01F55A6845}" type="sibTrans">
      <dgm:prSet/>
      <dgm:spPr/>
      <dgm:t>
        <a:bodyPr/>
        <a:lstStyle/>
        <a:p>
          <a:endParaRPr lang="zh-CN" altLang="en-US"/>
        </a:p>
      </dgm:t>
    </dgm:pt>
    <dgm:pt modelId="{222B83FC-6776-4291-9F44-EE6218626A66}">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冗余高粒度维度属性</a:t>
          </a:r>
          <a:endParaRPr lang="zh-CN" altLang="en-US" dirty="0">
            <a:latin typeface="微软雅黑" pitchFamily="34" charset="-122"/>
            <a:ea typeface="微软雅黑" pitchFamily="34" charset="-122"/>
          </a:endParaRPr>
        </a:p>
      </dgm:t>
    </dgm:pt>
    <dgm:pt modelId="{7A97E472-FAFA-4907-8176-95608CDE2329}" cxnId="{EB67FE3C-2879-4D5E-9C57-DC8EA58076C7}" type="sibTrans">
      <dgm:prSet/>
      <dgm:spPr/>
      <dgm:t>
        <a:bodyPr/>
        <a:lstStyle/>
        <a:p>
          <a:endParaRPr lang="zh-CN" altLang="en-US"/>
        </a:p>
      </dgm:t>
    </dgm:pt>
    <dgm:pt modelId="{D2E55111-9A7A-47ED-ACF3-D0AF922F02E8}" cxnId="{EB67FE3C-2879-4D5E-9C57-DC8EA58076C7}" type="parTrans">
      <dgm:prSet/>
      <dgm:spPr/>
      <dgm:t>
        <a:bodyPr/>
        <a:lstStyle/>
        <a:p>
          <a:endParaRPr lang="zh-CN" altLang="en-US"/>
        </a:p>
      </dgm:t>
    </dgm:pt>
    <dgm:pt modelId="{0CF6F749-14C1-4E9C-9F89-8160E2954BD1}">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整合分组和划分</a:t>
          </a:r>
          <a:endParaRPr lang="zh-CN" altLang="en-US" dirty="0">
            <a:latin typeface="微软雅黑" pitchFamily="34" charset="-122"/>
            <a:ea typeface="微软雅黑" pitchFamily="34" charset="-122"/>
          </a:endParaRPr>
        </a:p>
      </dgm:t>
    </dgm:pt>
    <dgm:pt modelId="{04346B70-9EFD-46E6-9863-1A41CC4AD192}" cxnId="{604D14F0-2108-428C-BF5C-B33BDEEB0E79}" type="parTrans">
      <dgm:prSet/>
      <dgm:spPr/>
      <dgm:t>
        <a:bodyPr/>
        <a:lstStyle/>
        <a:p>
          <a:endParaRPr lang="zh-CN" altLang="en-US"/>
        </a:p>
      </dgm:t>
    </dgm:pt>
    <dgm:pt modelId="{0A544A07-9DBD-486F-BBBC-277B31A4BE6E}" cxnId="{604D14F0-2108-428C-BF5C-B33BDEEB0E79}" type="sibTrans">
      <dgm:prSet/>
      <dgm:spPr/>
      <dgm:t>
        <a:bodyPr/>
        <a:lstStyle/>
        <a:p>
          <a:endParaRPr lang="zh-CN" altLang="en-US"/>
        </a:p>
      </dgm:t>
    </dgm:pt>
    <dgm:pt modelId="{54B7D8BE-545A-48CB-B7F6-B553BE0A0BEB}" type="pres">
      <dgm:prSet presAssocID="{63EE143B-002D-410D-972E-DB0259518690}" presName="Name0" presStyleCnt="0">
        <dgm:presLayoutVars>
          <dgm:dir/>
          <dgm:resizeHandles val="exact"/>
        </dgm:presLayoutVars>
      </dgm:prSet>
      <dgm:spPr/>
    </dgm:pt>
    <dgm:pt modelId="{66CE53E9-5F0C-4B1D-84F6-20305BD0A669}" type="pres">
      <dgm:prSet presAssocID="{7CA842D8-71E2-4E60-ABB7-522E194CC6A3}" presName="node" presStyleLbl="node1" presStyleIdx="0" presStyleCnt="4" custLinFactNeighborX="77768">
        <dgm:presLayoutVars>
          <dgm:bulletEnabled val="1"/>
        </dgm:presLayoutVars>
      </dgm:prSet>
      <dgm:spPr/>
      <dgm:t>
        <a:bodyPr/>
        <a:lstStyle/>
        <a:p>
          <a:endParaRPr lang="zh-CN" altLang="en-US"/>
        </a:p>
      </dgm:t>
    </dgm:pt>
    <dgm:pt modelId="{909ACFBE-CFDC-4B44-8BD3-3C137C883DD1}" type="pres">
      <dgm:prSet presAssocID="{16B8BEF7-E927-43DC-B4F2-EC422A0CA8EB}" presName="sibTrans" presStyleLbl="sibTrans2D1" presStyleIdx="0" presStyleCnt="3"/>
      <dgm:spPr/>
      <dgm:t>
        <a:bodyPr/>
        <a:lstStyle/>
        <a:p>
          <a:endParaRPr lang="zh-CN" altLang="en-US"/>
        </a:p>
      </dgm:t>
    </dgm:pt>
    <dgm:pt modelId="{1A8061B5-6572-47B0-BDB8-135A19D795D8}" type="pres">
      <dgm:prSet presAssocID="{16B8BEF7-E927-43DC-B4F2-EC422A0CA8EB}" presName="connectorText" presStyleLbl="sibTrans2D1" presStyleIdx="0" presStyleCnt="3"/>
      <dgm:spPr/>
      <dgm:t>
        <a:bodyPr/>
        <a:lstStyle/>
        <a:p>
          <a:endParaRPr lang="zh-CN" altLang="en-US"/>
        </a:p>
      </dgm:t>
    </dgm:pt>
    <dgm:pt modelId="{B1F0BD00-3F6E-4CBC-980E-EA9607F85A87}" type="pres">
      <dgm:prSet presAssocID="{F8716CC8-8225-4FE6-B839-B9F0EBCEBB77}" presName="node" presStyleLbl="node1" presStyleIdx="1" presStyleCnt="4" custLinFactNeighborX="18780">
        <dgm:presLayoutVars>
          <dgm:bulletEnabled val="1"/>
        </dgm:presLayoutVars>
      </dgm:prSet>
      <dgm:spPr/>
      <dgm:t>
        <a:bodyPr/>
        <a:lstStyle/>
        <a:p>
          <a:endParaRPr lang="zh-CN" altLang="en-US"/>
        </a:p>
      </dgm:t>
    </dgm:pt>
    <dgm:pt modelId="{35F80EAC-C0C3-4497-9410-9CBBA07F7741}" type="pres">
      <dgm:prSet presAssocID="{7133EC6F-2156-4EC0-9C64-2813EADF09D9}" presName="sibTrans" presStyleLbl="sibTrans2D1" presStyleIdx="1" presStyleCnt="3"/>
      <dgm:spPr/>
      <dgm:t>
        <a:bodyPr/>
        <a:lstStyle/>
        <a:p>
          <a:endParaRPr lang="zh-CN" altLang="en-US"/>
        </a:p>
      </dgm:t>
    </dgm:pt>
    <dgm:pt modelId="{7D428198-F544-4A1C-8EBC-5F279A69A3F8}" type="pres">
      <dgm:prSet presAssocID="{7133EC6F-2156-4EC0-9C64-2813EADF09D9}" presName="connectorText" presStyleLbl="sibTrans2D1" presStyleIdx="1" presStyleCnt="3"/>
      <dgm:spPr/>
      <dgm:t>
        <a:bodyPr/>
        <a:lstStyle/>
        <a:p>
          <a:endParaRPr lang="zh-CN" altLang="en-US"/>
        </a:p>
      </dgm:t>
    </dgm:pt>
    <dgm:pt modelId="{2189F3AE-1667-4454-A31E-9F68675585F2}" type="pres">
      <dgm:prSet presAssocID="{222B83FC-6776-4291-9F44-EE6218626A66}" presName="node" presStyleLbl="node1" presStyleIdx="2" presStyleCnt="4" custLinFactNeighborX="18780">
        <dgm:presLayoutVars>
          <dgm:bulletEnabled val="1"/>
        </dgm:presLayoutVars>
      </dgm:prSet>
      <dgm:spPr/>
      <dgm:t>
        <a:bodyPr/>
        <a:lstStyle/>
        <a:p>
          <a:endParaRPr lang="zh-CN" altLang="en-US"/>
        </a:p>
      </dgm:t>
    </dgm:pt>
    <dgm:pt modelId="{E0DB7BE1-D75F-40C2-98F1-33BDB2DBB53F}" type="pres">
      <dgm:prSet presAssocID="{7A97E472-FAFA-4907-8176-95608CDE2329}" presName="sibTrans" presStyleLbl="sibTrans2D1" presStyleIdx="2" presStyleCnt="3"/>
      <dgm:spPr/>
      <dgm:t>
        <a:bodyPr/>
        <a:lstStyle/>
        <a:p>
          <a:endParaRPr lang="zh-CN" altLang="en-US"/>
        </a:p>
      </dgm:t>
    </dgm:pt>
    <dgm:pt modelId="{B629C2A7-5478-40A7-9786-854E7D43A248}" type="pres">
      <dgm:prSet presAssocID="{7A97E472-FAFA-4907-8176-95608CDE2329}" presName="connectorText" presStyleLbl="sibTrans2D1" presStyleIdx="2" presStyleCnt="3"/>
      <dgm:spPr/>
      <dgm:t>
        <a:bodyPr/>
        <a:lstStyle/>
        <a:p>
          <a:endParaRPr lang="zh-CN" altLang="en-US"/>
        </a:p>
      </dgm:t>
    </dgm:pt>
    <dgm:pt modelId="{0CC9613E-751D-4866-BF7C-95445A6CF6C4}" type="pres">
      <dgm:prSet presAssocID="{0CF6F749-14C1-4E9C-9F89-8160E2954BD1}" presName="node" presStyleLbl="node1" presStyleIdx="3" presStyleCnt="4">
        <dgm:presLayoutVars>
          <dgm:bulletEnabled val="1"/>
        </dgm:presLayoutVars>
      </dgm:prSet>
      <dgm:spPr/>
      <dgm:t>
        <a:bodyPr/>
        <a:lstStyle/>
        <a:p>
          <a:endParaRPr lang="zh-CN" altLang="en-US"/>
        </a:p>
      </dgm:t>
    </dgm:pt>
  </dgm:ptLst>
  <dgm:cxnLst>
    <dgm:cxn modelId="{0A007C67-CFFF-4B9B-957F-0E01F55A6845}" srcId="{63EE143B-002D-410D-972E-DB0259518690}" destId="{F8716CC8-8225-4FE6-B839-B9F0EBCEBB77}" srcOrd="1" destOrd="0" parTransId="{51A66EF1-2A80-4773-83B5-73A7D4C87BDE}" sibTransId="{7133EC6F-2156-4EC0-9C64-2813EADF09D9}"/>
    <dgm:cxn modelId="{EB67FE3C-2879-4D5E-9C57-DC8EA58076C7}" srcId="{63EE143B-002D-410D-972E-DB0259518690}" destId="{222B83FC-6776-4291-9F44-EE6218626A66}" srcOrd="2" destOrd="0" parTransId="{D2E55111-9A7A-47ED-ACF3-D0AF922F02E8}" sibTransId="{7A97E472-FAFA-4907-8176-95608CDE2329}"/>
    <dgm:cxn modelId="{F4419E41-EB4C-49EC-9217-2BEB55031747}" type="presOf" srcId="{7A97E472-FAFA-4907-8176-95608CDE2329}" destId="{E0DB7BE1-D75F-40C2-98F1-33BDB2DBB53F}" srcOrd="0" destOrd="0" presId="urn:microsoft.com/office/officeart/2005/8/layout/process1"/>
    <dgm:cxn modelId="{FED980ED-8A34-43B6-9F3B-71F9F04F1C75}" type="presOf" srcId="{63EE143B-002D-410D-972E-DB0259518690}" destId="{54B7D8BE-545A-48CB-B7F6-B553BE0A0BEB}" srcOrd="0" destOrd="0" presId="urn:microsoft.com/office/officeart/2005/8/layout/process1"/>
    <dgm:cxn modelId="{F2A2B6EF-8674-489F-AA25-5FC40723760A}" type="presOf" srcId="{7CA842D8-71E2-4E60-ABB7-522E194CC6A3}" destId="{66CE53E9-5F0C-4B1D-84F6-20305BD0A669}" srcOrd="0" destOrd="0" presId="urn:microsoft.com/office/officeart/2005/8/layout/process1"/>
    <dgm:cxn modelId="{10326C1A-73CC-48F8-B49D-31E2619E71AC}" type="presOf" srcId="{222B83FC-6776-4291-9F44-EE6218626A66}" destId="{2189F3AE-1667-4454-A31E-9F68675585F2}" srcOrd="0" destOrd="0" presId="urn:microsoft.com/office/officeart/2005/8/layout/process1"/>
    <dgm:cxn modelId="{E4700DC7-9B3F-4AF9-A169-EBEDA173D112}" srcId="{63EE143B-002D-410D-972E-DB0259518690}" destId="{7CA842D8-71E2-4E60-ABB7-522E194CC6A3}" srcOrd="0" destOrd="0" parTransId="{E4B6122C-446D-4395-A974-7B466D8EFC32}" sibTransId="{16B8BEF7-E927-43DC-B4F2-EC422A0CA8EB}"/>
    <dgm:cxn modelId="{604D14F0-2108-428C-BF5C-B33BDEEB0E79}" srcId="{63EE143B-002D-410D-972E-DB0259518690}" destId="{0CF6F749-14C1-4E9C-9F89-8160E2954BD1}" srcOrd="3" destOrd="0" parTransId="{04346B70-9EFD-46E6-9863-1A41CC4AD192}" sibTransId="{0A544A07-9DBD-486F-BBBC-277B31A4BE6E}"/>
    <dgm:cxn modelId="{610CA11C-C00B-4DD3-95EB-A65474EA7AF5}" type="presOf" srcId="{16B8BEF7-E927-43DC-B4F2-EC422A0CA8EB}" destId="{909ACFBE-CFDC-4B44-8BD3-3C137C883DD1}" srcOrd="0" destOrd="0" presId="urn:microsoft.com/office/officeart/2005/8/layout/process1"/>
    <dgm:cxn modelId="{E7859A77-B18E-46FC-8DFD-215585631B4B}" type="presOf" srcId="{7133EC6F-2156-4EC0-9C64-2813EADF09D9}" destId="{7D428198-F544-4A1C-8EBC-5F279A69A3F8}" srcOrd="1" destOrd="0" presId="urn:microsoft.com/office/officeart/2005/8/layout/process1"/>
    <dgm:cxn modelId="{AE45B35B-289C-4A44-BFCB-B58EBFFDA4C7}" type="presOf" srcId="{7133EC6F-2156-4EC0-9C64-2813EADF09D9}" destId="{35F80EAC-C0C3-4497-9410-9CBBA07F7741}" srcOrd="0" destOrd="0" presId="urn:microsoft.com/office/officeart/2005/8/layout/process1"/>
    <dgm:cxn modelId="{1850EFD9-19FA-43CD-A6BE-17DF02D1A982}" type="presOf" srcId="{7A97E472-FAFA-4907-8176-95608CDE2329}" destId="{B629C2A7-5478-40A7-9786-854E7D43A248}" srcOrd="1" destOrd="0" presId="urn:microsoft.com/office/officeart/2005/8/layout/process1"/>
    <dgm:cxn modelId="{B5BC324D-C901-4BFF-A155-847B6633ACA3}" type="presOf" srcId="{F8716CC8-8225-4FE6-B839-B9F0EBCEBB77}" destId="{B1F0BD00-3F6E-4CBC-980E-EA9607F85A87}" srcOrd="0" destOrd="0" presId="urn:microsoft.com/office/officeart/2005/8/layout/process1"/>
    <dgm:cxn modelId="{2112AB3E-F123-4B43-A343-ED6CF897A749}" type="presOf" srcId="{16B8BEF7-E927-43DC-B4F2-EC422A0CA8EB}" destId="{1A8061B5-6572-47B0-BDB8-135A19D795D8}" srcOrd="1" destOrd="0" presId="urn:microsoft.com/office/officeart/2005/8/layout/process1"/>
    <dgm:cxn modelId="{69DABEB9-947D-4EF0-B502-BF683B2A3961}" type="presOf" srcId="{0CF6F749-14C1-4E9C-9F89-8160E2954BD1}" destId="{0CC9613E-751D-4866-BF7C-95445A6CF6C4}" srcOrd="0" destOrd="0" presId="urn:microsoft.com/office/officeart/2005/8/layout/process1"/>
    <dgm:cxn modelId="{2B4C35DE-5ECF-41FA-9572-06897857D755}" type="presParOf" srcId="{54B7D8BE-545A-48CB-B7F6-B553BE0A0BEB}" destId="{66CE53E9-5F0C-4B1D-84F6-20305BD0A669}" srcOrd="0" destOrd="0" presId="urn:microsoft.com/office/officeart/2005/8/layout/process1"/>
    <dgm:cxn modelId="{92679F31-8D91-473E-B102-28DC76643294}" type="presParOf" srcId="{54B7D8BE-545A-48CB-B7F6-B553BE0A0BEB}" destId="{909ACFBE-CFDC-4B44-8BD3-3C137C883DD1}" srcOrd="1" destOrd="0" presId="urn:microsoft.com/office/officeart/2005/8/layout/process1"/>
    <dgm:cxn modelId="{334E9CCA-0AE0-47F1-A611-7ABCCCD5D17F}" type="presParOf" srcId="{909ACFBE-CFDC-4B44-8BD3-3C137C883DD1}" destId="{1A8061B5-6572-47B0-BDB8-135A19D795D8}" srcOrd="0" destOrd="0" presId="urn:microsoft.com/office/officeart/2005/8/layout/process1"/>
    <dgm:cxn modelId="{A9326CBE-6105-4248-9E99-F79E64980046}" type="presParOf" srcId="{54B7D8BE-545A-48CB-B7F6-B553BE0A0BEB}" destId="{B1F0BD00-3F6E-4CBC-980E-EA9607F85A87}" srcOrd="2" destOrd="0" presId="urn:microsoft.com/office/officeart/2005/8/layout/process1"/>
    <dgm:cxn modelId="{D558661B-701D-4176-B82D-095572BD10FC}" type="presParOf" srcId="{54B7D8BE-545A-48CB-B7F6-B553BE0A0BEB}" destId="{35F80EAC-C0C3-4497-9410-9CBBA07F7741}" srcOrd="3" destOrd="0" presId="urn:microsoft.com/office/officeart/2005/8/layout/process1"/>
    <dgm:cxn modelId="{8CFA86CB-C726-43ED-8D3C-14DDB6D81429}" type="presParOf" srcId="{35F80EAC-C0C3-4497-9410-9CBBA07F7741}" destId="{7D428198-F544-4A1C-8EBC-5F279A69A3F8}" srcOrd="0" destOrd="0" presId="urn:microsoft.com/office/officeart/2005/8/layout/process1"/>
    <dgm:cxn modelId="{26B5947B-51E2-455B-B987-3FA9565A23C9}" type="presParOf" srcId="{54B7D8BE-545A-48CB-B7F6-B553BE0A0BEB}" destId="{2189F3AE-1667-4454-A31E-9F68675585F2}" srcOrd="4" destOrd="0" presId="urn:microsoft.com/office/officeart/2005/8/layout/process1"/>
    <dgm:cxn modelId="{7B0682BB-D7A7-479D-8D4E-6572BCF8CEC3}" type="presParOf" srcId="{54B7D8BE-545A-48CB-B7F6-B553BE0A0BEB}" destId="{E0DB7BE1-D75F-40C2-98F1-33BDB2DBB53F}" srcOrd="5" destOrd="0" presId="urn:microsoft.com/office/officeart/2005/8/layout/process1"/>
    <dgm:cxn modelId="{F6A80BC0-0F44-45BF-9082-244B77AAC56B}" type="presParOf" srcId="{E0DB7BE1-D75F-40C2-98F1-33BDB2DBB53F}" destId="{B629C2A7-5478-40A7-9786-854E7D43A248}" srcOrd="0" destOrd="0" presId="urn:microsoft.com/office/officeart/2005/8/layout/process1"/>
    <dgm:cxn modelId="{9E63030E-2E85-4A8B-86E6-FC733E74BA31}" type="presParOf" srcId="{54B7D8BE-545A-48CB-B7F6-B553BE0A0BEB}" destId="{0CC9613E-751D-4866-BF7C-95445A6CF6C4}" srcOrd="6" destOrd="0" presId="urn:microsoft.com/office/officeart/2005/8/layout/process1"/>
  </dgm:cxnLst>
  <dgm:bg/>
  <dgm:whole/>
</dgm:dataModel>
</file>

<file path=ppt/diagrams/data7.xml><?xml version="1.0" encoding="utf-8"?>
<dgm:dataModel xmlns:dgm="http://schemas.openxmlformats.org/drawingml/2006/diagram" xmlns:a="http://schemas.openxmlformats.org/drawingml/2006/main">
  <dgm:ptLst>
    <dgm:pt modelId="{63EE143B-002D-410D-972E-DB0259518690}" type="doc">
      <dgm:prSet loTypeId="urn:microsoft.com/office/officeart/2005/8/layout/process1" loCatId="process" qsTypeId="urn:microsoft.com/office/officeart/2005/8/quickstyle/simple1" qsCatId="simple" csTypeId="urn:microsoft.com/office/officeart/2005/8/colors/accent1_2" csCatId="accent1" phldr="1"/>
      <dgm:spPr/>
    </dgm:pt>
    <dgm:pt modelId="{7CA842D8-71E2-4E60-ABB7-522E194CC6A3}">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确定粒度</a:t>
          </a:r>
          <a:endParaRPr lang="zh-CN" altLang="en-US" dirty="0">
            <a:latin typeface="微软雅黑" pitchFamily="34" charset="-122"/>
            <a:ea typeface="微软雅黑" pitchFamily="34" charset="-122"/>
          </a:endParaRPr>
        </a:p>
      </dgm:t>
    </dgm:pt>
    <dgm:pt modelId="{E4B6122C-446D-4395-A974-7B466D8EFC32}" cxnId="{E4700DC7-9B3F-4AF9-A169-EBEDA173D112}" type="parTrans">
      <dgm:prSet/>
      <dgm:spPr/>
      <dgm:t>
        <a:bodyPr/>
        <a:lstStyle/>
        <a:p>
          <a:endParaRPr lang="zh-CN" altLang="en-US"/>
        </a:p>
      </dgm:t>
    </dgm:pt>
    <dgm:pt modelId="{16B8BEF7-E927-43DC-B4F2-EC422A0CA8EB}" cxnId="{E4700DC7-9B3F-4AF9-A169-EBEDA173D112}" type="sibTrans">
      <dgm:prSet/>
      <dgm:spPr/>
      <dgm:t>
        <a:bodyPr/>
        <a:lstStyle/>
        <a:p>
          <a:endParaRPr lang="zh-CN" altLang="en-US"/>
        </a:p>
      </dgm:t>
    </dgm:pt>
    <dgm:pt modelId="{F8716CC8-8225-4FE6-B839-B9F0EBCEBB77}">
      <dgm:prSet phldrT="[文本]">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选择指标</a:t>
          </a:r>
          <a:endParaRPr lang="zh-CN" altLang="en-US" dirty="0">
            <a:latin typeface="微软雅黑" pitchFamily="34" charset="-122"/>
            <a:ea typeface="微软雅黑" pitchFamily="34" charset="-122"/>
          </a:endParaRPr>
        </a:p>
      </dgm:t>
    </dgm:pt>
    <dgm:pt modelId="{51A66EF1-2A80-4773-83B5-73A7D4C87BDE}" cxnId="{0A007C67-CFFF-4B9B-957F-0E01F55A6845}" type="parTrans">
      <dgm:prSet/>
      <dgm:spPr/>
      <dgm:t>
        <a:bodyPr/>
        <a:lstStyle/>
        <a:p>
          <a:endParaRPr lang="zh-CN" altLang="en-US"/>
        </a:p>
      </dgm:t>
    </dgm:pt>
    <dgm:pt modelId="{7133EC6F-2156-4EC0-9C64-2813EADF09D9}" cxnId="{0A007C67-CFFF-4B9B-957F-0E01F55A6845}" type="sibTrans">
      <dgm:prSet/>
      <dgm:spPr/>
      <dgm:t>
        <a:bodyPr/>
        <a:lstStyle/>
        <a:p>
          <a:endParaRPr lang="zh-CN" altLang="en-US"/>
        </a:p>
      </dgm:t>
    </dgm:pt>
    <dgm:pt modelId="{222B83FC-6776-4291-9F44-EE6218626A66}">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划分物理表</a:t>
          </a:r>
          <a:endParaRPr lang="zh-CN" altLang="en-US" dirty="0">
            <a:latin typeface="微软雅黑" pitchFamily="34" charset="-122"/>
            <a:ea typeface="微软雅黑" pitchFamily="34" charset="-122"/>
          </a:endParaRPr>
        </a:p>
      </dgm:t>
    </dgm:pt>
    <dgm:pt modelId="{7A97E472-FAFA-4907-8176-95608CDE2329}" cxnId="{EB67FE3C-2879-4D5E-9C57-DC8EA58076C7}" type="sibTrans">
      <dgm:prSet/>
      <dgm:spPr/>
      <dgm:t>
        <a:bodyPr/>
        <a:lstStyle/>
        <a:p>
          <a:endParaRPr lang="zh-CN" altLang="en-US"/>
        </a:p>
      </dgm:t>
    </dgm:pt>
    <dgm:pt modelId="{D2E55111-9A7A-47ED-ACF3-D0AF922F02E8}" cxnId="{EB67FE3C-2879-4D5E-9C57-DC8EA58076C7}" type="parTrans">
      <dgm:prSet/>
      <dgm:spPr/>
      <dgm:t>
        <a:bodyPr/>
        <a:lstStyle/>
        <a:p>
          <a:endParaRPr lang="zh-CN" altLang="en-US"/>
        </a:p>
      </dgm:t>
    </dgm:pt>
    <dgm:pt modelId="{09CC6D80-6E49-4BE2-91D8-0C8D4A933CB5}">
      <dgm:prSet>
        <dgm:style>
          <a:lnRef idx="1">
            <a:schemeClr val="accent6"/>
          </a:lnRef>
          <a:fillRef idx="3">
            <a:schemeClr val="accent6"/>
          </a:fillRef>
          <a:effectRef idx="2">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冗余维度</a:t>
          </a:r>
          <a:endParaRPr lang="zh-CN" altLang="en-US" dirty="0">
            <a:latin typeface="微软雅黑" pitchFamily="34" charset="-122"/>
            <a:ea typeface="微软雅黑" pitchFamily="34" charset="-122"/>
          </a:endParaRPr>
        </a:p>
      </dgm:t>
    </dgm:pt>
    <dgm:pt modelId="{0CDCBA1D-5554-47F9-B649-4FA9EEA25E8F}" cxnId="{1004304F-5BB9-4883-9A01-95D00D5C6DE2}" type="parTrans">
      <dgm:prSet/>
      <dgm:spPr/>
      <dgm:t>
        <a:bodyPr/>
        <a:lstStyle/>
        <a:p>
          <a:endParaRPr lang="zh-CN" altLang="en-US"/>
        </a:p>
      </dgm:t>
    </dgm:pt>
    <dgm:pt modelId="{77FCE73B-9278-4A39-B2B6-F54786D39BA1}" cxnId="{1004304F-5BB9-4883-9A01-95D00D5C6DE2}" type="sibTrans">
      <dgm:prSet/>
      <dgm:spPr/>
      <dgm:t>
        <a:bodyPr/>
        <a:lstStyle/>
        <a:p>
          <a:endParaRPr lang="zh-CN" altLang="en-US"/>
        </a:p>
      </dgm:t>
    </dgm:pt>
    <dgm:pt modelId="{54B7D8BE-545A-48CB-B7F6-B553BE0A0BEB}" type="pres">
      <dgm:prSet presAssocID="{63EE143B-002D-410D-972E-DB0259518690}" presName="Name0" presStyleCnt="0">
        <dgm:presLayoutVars>
          <dgm:dir/>
          <dgm:resizeHandles val="exact"/>
        </dgm:presLayoutVars>
      </dgm:prSet>
      <dgm:spPr/>
    </dgm:pt>
    <dgm:pt modelId="{66CE53E9-5F0C-4B1D-84F6-20305BD0A669}" type="pres">
      <dgm:prSet presAssocID="{7CA842D8-71E2-4E60-ABB7-522E194CC6A3}" presName="node" presStyleLbl="node1" presStyleIdx="0" presStyleCnt="4" custLinFactNeighborX="28853" custLinFactNeighborY="5133">
        <dgm:presLayoutVars>
          <dgm:bulletEnabled val="1"/>
        </dgm:presLayoutVars>
      </dgm:prSet>
      <dgm:spPr/>
      <dgm:t>
        <a:bodyPr/>
        <a:lstStyle/>
        <a:p>
          <a:endParaRPr lang="zh-CN" altLang="en-US"/>
        </a:p>
      </dgm:t>
    </dgm:pt>
    <dgm:pt modelId="{909ACFBE-CFDC-4B44-8BD3-3C137C883DD1}" type="pres">
      <dgm:prSet presAssocID="{16B8BEF7-E927-43DC-B4F2-EC422A0CA8EB}" presName="sibTrans" presStyleLbl="sibTrans2D1" presStyleIdx="0" presStyleCnt="3"/>
      <dgm:spPr/>
      <dgm:t>
        <a:bodyPr/>
        <a:lstStyle/>
        <a:p>
          <a:endParaRPr lang="zh-CN" altLang="en-US"/>
        </a:p>
      </dgm:t>
    </dgm:pt>
    <dgm:pt modelId="{1A8061B5-6572-47B0-BDB8-135A19D795D8}" type="pres">
      <dgm:prSet presAssocID="{16B8BEF7-E927-43DC-B4F2-EC422A0CA8EB}" presName="connectorText" presStyleLbl="sibTrans2D1" presStyleIdx="0" presStyleCnt="3"/>
      <dgm:spPr/>
      <dgm:t>
        <a:bodyPr/>
        <a:lstStyle/>
        <a:p>
          <a:endParaRPr lang="zh-CN" altLang="en-US"/>
        </a:p>
      </dgm:t>
    </dgm:pt>
    <dgm:pt modelId="{B1F0BD00-3F6E-4CBC-980E-EA9607F85A87}" type="pres">
      <dgm:prSet presAssocID="{F8716CC8-8225-4FE6-B839-B9F0EBCEBB77}" presName="node" presStyleLbl="node1" presStyleIdx="1" presStyleCnt="4" custLinFactNeighborX="18780">
        <dgm:presLayoutVars>
          <dgm:bulletEnabled val="1"/>
        </dgm:presLayoutVars>
      </dgm:prSet>
      <dgm:spPr/>
      <dgm:t>
        <a:bodyPr/>
        <a:lstStyle/>
        <a:p>
          <a:endParaRPr lang="zh-CN" altLang="en-US"/>
        </a:p>
      </dgm:t>
    </dgm:pt>
    <dgm:pt modelId="{35F80EAC-C0C3-4497-9410-9CBBA07F7741}" type="pres">
      <dgm:prSet presAssocID="{7133EC6F-2156-4EC0-9C64-2813EADF09D9}" presName="sibTrans" presStyleLbl="sibTrans2D1" presStyleIdx="1" presStyleCnt="3"/>
      <dgm:spPr/>
      <dgm:t>
        <a:bodyPr/>
        <a:lstStyle/>
        <a:p>
          <a:endParaRPr lang="zh-CN" altLang="en-US"/>
        </a:p>
      </dgm:t>
    </dgm:pt>
    <dgm:pt modelId="{7D428198-F544-4A1C-8EBC-5F279A69A3F8}" type="pres">
      <dgm:prSet presAssocID="{7133EC6F-2156-4EC0-9C64-2813EADF09D9}" presName="connectorText" presStyleLbl="sibTrans2D1" presStyleIdx="1" presStyleCnt="3"/>
      <dgm:spPr/>
      <dgm:t>
        <a:bodyPr/>
        <a:lstStyle/>
        <a:p>
          <a:endParaRPr lang="zh-CN" altLang="en-US"/>
        </a:p>
      </dgm:t>
    </dgm:pt>
    <dgm:pt modelId="{2189F3AE-1667-4454-A31E-9F68675585F2}" type="pres">
      <dgm:prSet presAssocID="{222B83FC-6776-4291-9F44-EE6218626A66}" presName="node" presStyleLbl="node1" presStyleIdx="2" presStyleCnt="4" custLinFactNeighborX="18780">
        <dgm:presLayoutVars>
          <dgm:bulletEnabled val="1"/>
        </dgm:presLayoutVars>
      </dgm:prSet>
      <dgm:spPr/>
      <dgm:t>
        <a:bodyPr/>
        <a:lstStyle/>
        <a:p>
          <a:endParaRPr lang="zh-CN" altLang="en-US"/>
        </a:p>
      </dgm:t>
    </dgm:pt>
    <dgm:pt modelId="{E0DB7BE1-D75F-40C2-98F1-33BDB2DBB53F}" type="pres">
      <dgm:prSet presAssocID="{7A97E472-FAFA-4907-8176-95608CDE2329}" presName="sibTrans" presStyleLbl="sibTrans2D1" presStyleIdx="2" presStyleCnt="3"/>
      <dgm:spPr/>
      <dgm:t>
        <a:bodyPr/>
        <a:lstStyle/>
        <a:p>
          <a:endParaRPr lang="zh-CN" altLang="en-US"/>
        </a:p>
      </dgm:t>
    </dgm:pt>
    <dgm:pt modelId="{B629C2A7-5478-40A7-9786-854E7D43A248}" type="pres">
      <dgm:prSet presAssocID="{7A97E472-FAFA-4907-8176-95608CDE2329}" presName="connectorText" presStyleLbl="sibTrans2D1" presStyleIdx="2" presStyleCnt="3"/>
      <dgm:spPr/>
      <dgm:t>
        <a:bodyPr/>
        <a:lstStyle/>
        <a:p>
          <a:endParaRPr lang="zh-CN" altLang="en-US"/>
        </a:p>
      </dgm:t>
    </dgm:pt>
    <dgm:pt modelId="{4199CAA2-2E6A-4D89-B636-292537E40612}" type="pres">
      <dgm:prSet presAssocID="{09CC6D80-6E49-4BE2-91D8-0C8D4A933CB5}" presName="node" presStyleLbl="node1" presStyleIdx="3" presStyleCnt="4" custLinFactNeighborX="4330" custLinFactNeighborY="3183">
        <dgm:presLayoutVars>
          <dgm:bulletEnabled val="1"/>
        </dgm:presLayoutVars>
      </dgm:prSet>
      <dgm:spPr/>
      <dgm:t>
        <a:bodyPr/>
        <a:lstStyle/>
        <a:p>
          <a:endParaRPr lang="zh-CN" altLang="en-US"/>
        </a:p>
      </dgm:t>
    </dgm:pt>
  </dgm:ptLst>
  <dgm:cxnLst>
    <dgm:cxn modelId="{EB67FE3C-2879-4D5E-9C57-DC8EA58076C7}" srcId="{63EE143B-002D-410D-972E-DB0259518690}" destId="{222B83FC-6776-4291-9F44-EE6218626A66}" srcOrd="2" destOrd="0" parTransId="{D2E55111-9A7A-47ED-ACF3-D0AF922F02E8}" sibTransId="{7A97E472-FAFA-4907-8176-95608CDE2329}"/>
    <dgm:cxn modelId="{F8B98012-54A4-4C2F-B491-AF8B966CF27B}" type="presOf" srcId="{16B8BEF7-E927-43DC-B4F2-EC422A0CA8EB}" destId="{1A8061B5-6572-47B0-BDB8-135A19D795D8}" srcOrd="1" destOrd="0" presId="urn:microsoft.com/office/officeart/2005/8/layout/process1"/>
    <dgm:cxn modelId="{953F1251-673D-4BB6-BFA0-16A8B66F0E66}" type="presOf" srcId="{222B83FC-6776-4291-9F44-EE6218626A66}" destId="{2189F3AE-1667-4454-A31E-9F68675585F2}" srcOrd="0" destOrd="0" presId="urn:microsoft.com/office/officeart/2005/8/layout/process1"/>
    <dgm:cxn modelId="{0A007C67-CFFF-4B9B-957F-0E01F55A6845}" srcId="{63EE143B-002D-410D-972E-DB0259518690}" destId="{F8716CC8-8225-4FE6-B839-B9F0EBCEBB77}" srcOrd="1" destOrd="0" parTransId="{51A66EF1-2A80-4773-83B5-73A7D4C87BDE}" sibTransId="{7133EC6F-2156-4EC0-9C64-2813EADF09D9}"/>
    <dgm:cxn modelId="{1004304F-5BB9-4883-9A01-95D00D5C6DE2}" srcId="{63EE143B-002D-410D-972E-DB0259518690}" destId="{09CC6D80-6E49-4BE2-91D8-0C8D4A933CB5}" srcOrd="3" destOrd="0" parTransId="{0CDCBA1D-5554-47F9-B649-4FA9EEA25E8F}" sibTransId="{77FCE73B-9278-4A39-B2B6-F54786D39BA1}"/>
    <dgm:cxn modelId="{781E3AA0-B4A3-4217-AA7E-EC876928BF5B}" type="presOf" srcId="{7A97E472-FAFA-4907-8176-95608CDE2329}" destId="{B629C2A7-5478-40A7-9786-854E7D43A248}" srcOrd="1" destOrd="0" presId="urn:microsoft.com/office/officeart/2005/8/layout/process1"/>
    <dgm:cxn modelId="{E6F220C3-F3FB-445B-AE3C-0559C3F6209E}" type="presOf" srcId="{7133EC6F-2156-4EC0-9C64-2813EADF09D9}" destId="{7D428198-F544-4A1C-8EBC-5F279A69A3F8}" srcOrd="1" destOrd="0" presId="urn:microsoft.com/office/officeart/2005/8/layout/process1"/>
    <dgm:cxn modelId="{DA8C077A-8D92-4532-AEC5-2CFD417A6D3F}" type="presOf" srcId="{63EE143B-002D-410D-972E-DB0259518690}" destId="{54B7D8BE-545A-48CB-B7F6-B553BE0A0BEB}" srcOrd="0" destOrd="0" presId="urn:microsoft.com/office/officeart/2005/8/layout/process1"/>
    <dgm:cxn modelId="{138F9735-8B13-4237-A43B-9B9DD7094B69}" type="presOf" srcId="{7A97E472-FAFA-4907-8176-95608CDE2329}" destId="{E0DB7BE1-D75F-40C2-98F1-33BDB2DBB53F}" srcOrd="0" destOrd="0" presId="urn:microsoft.com/office/officeart/2005/8/layout/process1"/>
    <dgm:cxn modelId="{E4700DC7-9B3F-4AF9-A169-EBEDA173D112}" srcId="{63EE143B-002D-410D-972E-DB0259518690}" destId="{7CA842D8-71E2-4E60-ABB7-522E194CC6A3}" srcOrd="0" destOrd="0" parTransId="{E4B6122C-446D-4395-A974-7B466D8EFC32}" sibTransId="{16B8BEF7-E927-43DC-B4F2-EC422A0CA8EB}"/>
    <dgm:cxn modelId="{18E2722A-9C05-47AA-9BD4-95E70AFD8D16}" type="presOf" srcId="{7133EC6F-2156-4EC0-9C64-2813EADF09D9}" destId="{35F80EAC-C0C3-4497-9410-9CBBA07F7741}" srcOrd="0" destOrd="0" presId="urn:microsoft.com/office/officeart/2005/8/layout/process1"/>
    <dgm:cxn modelId="{2A6BC1C7-B0AC-43BA-AC82-C01DB488DE9B}" type="presOf" srcId="{7CA842D8-71E2-4E60-ABB7-522E194CC6A3}" destId="{66CE53E9-5F0C-4B1D-84F6-20305BD0A669}" srcOrd="0" destOrd="0" presId="urn:microsoft.com/office/officeart/2005/8/layout/process1"/>
    <dgm:cxn modelId="{B0AFD61F-E187-4489-9DFC-14735A30E41C}" type="presOf" srcId="{16B8BEF7-E927-43DC-B4F2-EC422A0CA8EB}" destId="{909ACFBE-CFDC-4B44-8BD3-3C137C883DD1}" srcOrd="0" destOrd="0" presId="urn:microsoft.com/office/officeart/2005/8/layout/process1"/>
    <dgm:cxn modelId="{9A39D613-EC2A-45E9-96DC-9A8A21FC1DB0}" type="presOf" srcId="{09CC6D80-6E49-4BE2-91D8-0C8D4A933CB5}" destId="{4199CAA2-2E6A-4D89-B636-292537E40612}" srcOrd="0" destOrd="0" presId="urn:microsoft.com/office/officeart/2005/8/layout/process1"/>
    <dgm:cxn modelId="{C4E92DB5-0964-4B82-85CA-7E4613EA81A2}" type="presOf" srcId="{F8716CC8-8225-4FE6-B839-B9F0EBCEBB77}" destId="{B1F0BD00-3F6E-4CBC-980E-EA9607F85A87}" srcOrd="0" destOrd="0" presId="urn:microsoft.com/office/officeart/2005/8/layout/process1"/>
    <dgm:cxn modelId="{FD60B80B-AB4F-4B1C-9053-35F5F19BEB18}" type="presParOf" srcId="{54B7D8BE-545A-48CB-B7F6-B553BE0A0BEB}" destId="{66CE53E9-5F0C-4B1D-84F6-20305BD0A669}" srcOrd="0" destOrd="0" presId="urn:microsoft.com/office/officeart/2005/8/layout/process1"/>
    <dgm:cxn modelId="{B0706EE3-8CB8-47B0-9528-76B9DADCC164}" type="presParOf" srcId="{54B7D8BE-545A-48CB-B7F6-B553BE0A0BEB}" destId="{909ACFBE-CFDC-4B44-8BD3-3C137C883DD1}" srcOrd="1" destOrd="0" presId="urn:microsoft.com/office/officeart/2005/8/layout/process1"/>
    <dgm:cxn modelId="{F11C8160-BF5E-4F67-B9B8-70194F93E126}" type="presParOf" srcId="{909ACFBE-CFDC-4B44-8BD3-3C137C883DD1}" destId="{1A8061B5-6572-47B0-BDB8-135A19D795D8}" srcOrd="0" destOrd="0" presId="urn:microsoft.com/office/officeart/2005/8/layout/process1"/>
    <dgm:cxn modelId="{7B586D62-BF8D-4EF6-B226-6D4EC2EDACE2}" type="presParOf" srcId="{54B7D8BE-545A-48CB-B7F6-B553BE0A0BEB}" destId="{B1F0BD00-3F6E-4CBC-980E-EA9607F85A87}" srcOrd="2" destOrd="0" presId="urn:microsoft.com/office/officeart/2005/8/layout/process1"/>
    <dgm:cxn modelId="{6A89EC8C-428F-491F-90DD-AB2672DEC1DB}" type="presParOf" srcId="{54B7D8BE-545A-48CB-B7F6-B553BE0A0BEB}" destId="{35F80EAC-C0C3-4497-9410-9CBBA07F7741}" srcOrd="3" destOrd="0" presId="urn:microsoft.com/office/officeart/2005/8/layout/process1"/>
    <dgm:cxn modelId="{010F502F-C44D-4B9C-874D-7D57D57CA5A2}" type="presParOf" srcId="{35F80EAC-C0C3-4497-9410-9CBBA07F7741}" destId="{7D428198-F544-4A1C-8EBC-5F279A69A3F8}" srcOrd="0" destOrd="0" presId="urn:microsoft.com/office/officeart/2005/8/layout/process1"/>
    <dgm:cxn modelId="{7C1720C8-2311-41E7-A7AE-E7997F6BFBFF}" type="presParOf" srcId="{54B7D8BE-545A-48CB-B7F6-B553BE0A0BEB}" destId="{2189F3AE-1667-4454-A31E-9F68675585F2}" srcOrd="4" destOrd="0" presId="urn:microsoft.com/office/officeart/2005/8/layout/process1"/>
    <dgm:cxn modelId="{30AC6821-FC1A-4813-97F6-14DB1FF1D96E}" type="presParOf" srcId="{54B7D8BE-545A-48CB-B7F6-B553BE0A0BEB}" destId="{E0DB7BE1-D75F-40C2-98F1-33BDB2DBB53F}" srcOrd="5" destOrd="0" presId="urn:microsoft.com/office/officeart/2005/8/layout/process1"/>
    <dgm:cxn modelId="{81FA06D8-FF5C-4963-B76C-97DF23DFB5F5}" type="presParOf" srcId="{E0DB7BE1-D75F-40C2-98F1-33BDB2DBB53F}" destId="{B629C2A7-5478-40A7-9786-854E7D43A248}" srcOrd="0" destOrd="0" presId="urn:microsoft.com/office/officeart/2005/8/layout/process1"/>
    <dgm:cxn modelId="{9EAAAEB5-B5BA-4D69-9F2C-A2C336F8B689}" type="presParOf" srcId="{54B7D8BE-545A-48CB-B7F6-B553BE0A0BEB}" destId="{4199CAA2-2E6A-4D89-B636-292537E40612}" srcOrd="6" destOrd="0" presId="urn:microsoft.com/office/officeart/2005/8/layout/process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6EF52-8E96-2A4D-A7C8-50C1B1A56B70}">
      <dsp:nvSpPr>
        <dsp:cNvPr id="0" name=""/>
        <dsp:cNvSpPr/>
      </dsp:nvSpPr>
      <dsp:spPr>
        <a:xfrm>
          <a:off x="1171850" y="2950414"/>
          <a:ext cx="1361743" cy="1169308"/>
        </a:xfrm>
        <a:prstGeom prst="hexagon">
          <a:avLst>
            <a:gd name="adj" fmla="val 25000"/>
            <a:gd name="vf" fmla="val 115470"/>
          </a:avLst>
        </a:prstGeom>
        <a:solidFill>
          <a:srgbClr val="E2E9F2"/>
        </a:solidFill>
        <a:ln w="9525" cap="flat" cmpd="sng" algn="ctr">
          <a:solidFill>
            <a:srgbClr val="5B89D0"/>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5B89D0"/>
              </a:solidFill>
              <a:latin typeface="微软雅黑"/>
              <a:ea typeface="微软雅黑"/>
              <a:cs typeface="微软雅黑"/>
            </a:rPr>
            <a:t>数据量大</a:t>
          </a:r>
          <a:endParaRPr lang="zh-CN" altLang="en-US" sz="1800" kern="1200" dirty="0">
            <a:solidFill>
              <a:srgbClr val="5B89D0"/>
            </a:solidFill>
            <a:latin typeface="微软雅黑"/>
            <a:ea typeface="微软雅黑"/>
            <a:cs typeface="微软雅黑"/>
          </a:endParaRPr>
        </a:p>
      </dsp:txBody>
      <dsp:txXfrm>
        <a:off x="1382771" y="3131529"/>
        <a:ext cx="939901" cy="807078"/>
      </dsp:txXfrm>
    </dsp:sp>
    <dsp:sp modelId="{CE909B36-67B2-FC49-93BF-157BEA1D0201}">
      <dsp:nvSpPr>
        <dsp:cNvPr id="0" name=""/>
        <dsp:cNvSpPr/>
      </dsp:nvSpPr>
      <dsp:spPr>
        <a:xfrm>
          <a:off x="1204341" y="3473328"/>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29F1BA-4D47-9144-9C2D-3C3692019B4C}">
      <dsp:nvSpPr>
        <dsp:cNvPr id="0" name=""/>
        <dsp:cNvSpPr/>
      </dsp:nvSpPr>
      <dsp:spPr>
        <a:xfrm>
          <a:off x="0" y="2304019"/>
          <a:ext cx="1361743" cy="1169308"/>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48B19F-B74D-5043-8F5A-BDBF07685EDC}">
      <dsp:nvSpPr>
        <dsp:cNvPr id="0" name=""/>
        <dsp:cNvSpPr/>
      </dsp:nvSpPr>
      <dsp:spPr>
        <a:xfrm>
          <a:off x="932859" y="3318223"/>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405888"/>
              <a:satOff val="2445"/>
              <a:lumOff val="196"/>
              <a:alphaOff val="0"/>
            </a:schemeClr>
          </a:solidFill>
          <a:prstDash val="solid"/>
        </a:ln>
        <a:effectLst/>
      </dsp:spPr>
      <dsp:style>
        <a:lnRef idx="1">
          <a:scrgbClr r="0" g="0" b="0"/>
        </a:lnRef>
        <a:fillRef idx="1">
          <a:scrgbClr r="0" g="0" b="0"/>
        </a:fillRef>
        <a:effectRef idx="0">
          <a:scrgbClr r="0" g="0" b="0"/>
        </a:effectRef>
        <a:fontRef idx="minor"/>
      </dsp:style>
    </dsp:sp>
    <dsp:sp modelId="{402A58CE-3491-1D48-9110-4CA86DFB6D64}">
      <dsp:nvSpPr>
        <dsp:cNvPr id="0" name=""/>
        <dsp:cNvSpPr/>
      </dsp:nvSpPr>
      <dsp:spPr>
        <a:xfrm>
          <a:off x="2343700" y="2300631"/>
          <a:ext cx="1361743" cy="1169308"/>
        </a:xfrm>
        <a:prstGeom prst="hexagon">
          <a:avLst>
            <a:gd name="adj" fmla="val 25000"/>
            <a:gd name="vf" fmla="val 115470"/>
          </a:avLst>
        </a:prstGeom>
        <a:solidFill>
          <a:srgbClr val="DAD7CA"/>
        </a:solidFill>
        <a:ln w="9525" cap="flat" cmpd="sng" algn="ctr">
          <a:solidFill>
            <a:srgbClr val="877E4B"/>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877E4B"/>
              </a:solidFill>
              <a:latin typeface="微软雅黑"/>
              <a:ea typeface="微软雅黑"/>
              <a:cs typeface="微软雅黑"/>
            </a:rPr>
            <a:t>数据不一致</a:t>
          </a:r>
          <a:endParaRPr lang="zh-CN" altLang="en-US" sz="1800" kern="1200" dirty="0">
            <a:solidFill>
              <a:srgbClr val="877E4B"/>
            </a:solidFill>
            <a:latin typeface="微软雅黑"/>
            <a:ea typeface="微软雅黑"/>
            <a:cs typeface="微软雅黑"/>
          </a:endParaRPr>
        </a:p>
      </dsp:txBody>
      <dsp:txXfrm>
        <a:off x="2554621" y="2481746"/>
        <a:ext cx="939901" cy="807078"/>
      </dsp:txXfrm>
    </dsp:sp>
    <dsp:sp modelId="{2F2D6EFC-CD07-8642-88A8-47D6BFA056BF}">
      <dsp:nvSpPr>
        <dsp:cNvPr id="0" name=""/>
        <dsp:cNvSpPr/>
      </dsp:nvSpPr>
      <dsp:spPr>
        <a:xfrm>
          <a:off x="3280891" y="3311823"/>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811776"/>
              <a:satOff val="4891"/>
              <a:lumOff val="392"/>
              <a:alphaOff val="0"/>
            </a:schemeClr>
          </a:solidFill>
          <a:prstDash val="solid"/>
        </a:ln>
        <a:effectLst/>
      </dsp:spPr>
      <dsp:style>
        <a:lnRef idx="1">
          <a:scrgbClr r="0" g="0" b="0"/>
        </a:lnRef>
        <a:fillRef idx="1">
          <a:scrgbClr r="0" g="0" b="0"/>
        </a:fillRef>
        <a:effectRef idx="0">
          <a:scrgbClr r="0" g="0" b="0"/>
        </a:effectRef>
        <a:fontRef idx="minor"/>
      </dsp:style>
    </dsp:sp>
    <dsp:sp modelId="{4049190C-C342-B247-8593-AE5EF8C0AB09}">
      <dsp:nvSpPr>
        <dsp:cNvPr id="0" name=""/>
        <dsp:cNvSpPr/>
      </dsp:nvSpPr>
      <dsp:spPr>
        <a:xfrm>
          <a:off x="3514828" y="2948156"/>
          <a:ext cx="1361743" cy="1169308"/>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4">
              <a:hueOff val="-892954"/>
              <a:satOff val="5380"/>
              <a:lumOff val="431"/>
              <a:alphaOff val="0"/>
            </a:schemeClr>
          </a:solidFill>
          <a:prstDash val="solid"/>
        </a:ln>
        <a:effectLst/>
      </dsp:spPr>
      <dsp:style>
        <a:lnRef idx="1">
          <a:scrgbClr r="0" g="0" b="0"/>
        </a:lnRef>
        <a:fillRef idx="1">
          <a:scrgbClr r="0" g="0" b="0"/>
        </a:fillRef>
        <a:effectRef idx="0">
          <a:scrgbClr r="0" g="0" b="0"/>
        </a:effectRef>
        <a:fontRef idx="minor"/>
      </dsp:style>
    </dsp:sp>
    <dsp:sp modelId="{C03F6D51-7D5A-7445-8A89-F2DD820831CB}">
      <dsp:nvSpPr>
        <dsp:cNvPr id="0" name=""/>
        <dsp:cNvSpPr/>
      </dsp:nvSpPr>
      <dsp:spPr>
        <a:xfrm>
          <a:off x="3548041" y="3468434"/>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1217664"/>
              <a:satOff val="7336"/>
              <a:lumOff val="588"/>
              <a:alphaOff val="0"/>
            </a:schemeClr>
          </a:solidFill>
          <a:prstDash val="solid"/>
        </a:ln>
        <a:effectLst/>
      </dsp:spPr>
      <dsp:style>
        <a:lnRef idx="1">
          <a:scrgbClr r="0" g="0" b="0"/>
        </a:lnRef>
        <a:fillRef idx="1">
          <a:scrgbClr r="0" g="0" b="0"/>
        </a:fillRef>
        <a:effectRef idx="0">
          <a:scrgbClr r="0" g="0" b="0"/>
        </a:effectRef>
        <a:fontRef idx="minor"/>
      </dsp:style>
    </dsp:sp>
    <dsp:sp modelId="{220C6D0F-3F6E-384B-BAA2-B461FA246620}">
      <dsp:nvSpPr>
        <dsp:cNvPr id="0" name=""/>
        <dsp:cNvSpPr/>
      </dsp:nvSpPr>
      <dsp:spPr>
        <a:xfrm>
          <a:off x="1219347" y="1658831"/>
          <a:ext cx="1361743" cy="1169308"/>
        </a:xfrm>
        <a:prstGeom prst="hexagon">
          <a:avLst>
            <a:gd name="adj" fmla="val 25000"/>
            <a:gd name="vf" fmla="val 115470"/>
          </a:avLst>
        </a:prstGeom>
        <a:solidFill>
          <a:srgbClr val="F7EFD6"/>
        </a:solidFill>
        <a:ln w="9525" cap="flat" cmpd="sng" algn="ctr">
          <a:solidFill>
            <a:srgbClr val="F4B428"/>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b="0" i="0" kern="1200" dirty="0" smtClean="0">
              <a:solidFill>
                <a:srgbClr val="F4B428"/>
              </a:solidFill>
              <a:latin typeface="微软雅黑"/>
              <a:ea typeface="微软雅黑"/>
              <a:cs typeface="微软雅黑"/>
            </a:rPr>
            <a:t>业务多且变化快</a:t>
          </a:r>
          <a:endParaRPr lang="zh-CN" altLang="en-US" sz="1800" b="0" i="0" kern="1200" dirty="0">
            <a:solidFill>
              <a:srgbClr val="F4B428"/>
            </a:solidFill>
            <a:latin typeface="微软雅黑"/>
            <a:ea typeface="微软雅黑"/>
            <a:cs typeface="微软雅黑"/>
          </a:endParaRPr>
        </a:p>
      </dsp:txBody>
      <dsp:txXfrm>
        <a:off x="1430268" y="1839946"/>
        <a:ext cx="939901" cy="807078"/>
      </dsp:txXfrm>
    </dsp:sp>
    <dsp:sp modelId="{F12260E5-B942-044B-87A7-63F9CAB2B9CC}">
      <dsp:nvSpPr>
        <dsp:cNvPr id="0" name=""/>
        <dsp:cNvSpPr/>
      </dsp:nvSpPr>
      <dsp:spPr>
        <a:xfrm>
          <a:off x="2104709" y="1680213"/>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1623553"/>
              <a:satOff val="9781"/>
              <a:lumOff val="784"/>
              <a:alphaOff val="0"/>
            </a:schemeClr>
          </a:solidFill>
          <a:prstDash val="solid"/>
        </a:ln>
        <a:effectLst/>
      </dsp:spPr>
      <dsp:style>
        <a:lnRef idx="1">
          <a:scrgbClr r="0" g="0" b="0"/>
        </a:lnRef>
        <a:fillRef idx="1">
          <a:scrgbClr r="0" g="0" b="0"/>
        </a:fillRef>
        <a:effectRef idx="0">
          <a:scrgbClr r="0" g="0" b="0"/>
        </a:effectRef>
        <a:fontRef idx="minor"/>
      </dsp:style>
    </dsp:sp>
    <dsp:sp modelId="{9F182859-8969-9841-965C-97F5F618E091}">
      <dsp:nvSpPr>
        <dsp:cNvPr id="0" name=""/>
        <dsp:cNvSpPr/>
      </dsp:nvSpPr>
      <dsp:spPr>
        <a:xfrm>
          <a:off x="2343700" y="1007842"/>
          <a:ext cx="1361743" cy="1169308"/>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4">
              <a:hueOff val="-1785908"/>
              <a:satOff val="10760"/>
              <a:lumOff val="862"/>
              <a:alphaOff val="0"/>
            </a:schemeClr>
          </a:solidFill>
          <a:prstDash val="solid"/>
        </a:ln>
        <a:effectLst/>
      </dsp:spPr>
      <dsp:style>
        <a:lnRef idx="1">
          <a:scrgbClr r="0" g="0" b="0"/>
        </a:lnRef>
        <a:fillRef idx="1">
          <a:scrgbClr r="0" g="0" b="0"/>
        </a:fillRef>
        <a:effectRef idx="0">
          <a:scrgbClr r="0" g="0" b="0"/>
        </a:effectRef>
        <a:fontRef idx="minor"/>
      </dsp:style>
    </dsp:sp>
    <dsp:sp modelId="{1A81693B-B4F7-A644-94CA-271CB59DFC9B}">
      <dsp:nvSpPr>
        <dsp:cNvPr id="0" name=""/>
        <dsp:cNvSpPr/>
      </dsp:nvSpPr>
      <dsp:spPr>
        <a:xfrm>
          <a:off x="2381967" y="1525861"/>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2029441"/>
              <a:satOff val="12227"/>
              <a:lumOff val="980"/>
              <a:alphaOff val="0"/>
            </a:schemeClr>
          </a:solidFill>
          <a:prstDash val="solid"/>
        </a:ln>
        <a:effectLst/>
      </dsp:spPr>
      <dsp:style>
        <a:lnRef idx="1">
          <a:scrgbClr r="0" g="0" b="0"/>
        </a:lnRef>
        <a:fillRef idx="1">
          <a:scrgbClr r="0" g="0" b="0"/>
        </a:fillRef>
        <a:effectRef idx="0">
          <a:scrgbClr r="0" g="0" b="0"/>
        </a:effectRef>
        <a:fontRef idx="minor"/>
      </dsp:style>
    </dsp:sp>
    <dsp:sp modelId="{2832FDFC-67F8-534D-81A1-F3637C6DF014}">
      <dsp:nvSpPr>
        <dsp:cNvPr id="0" name=""/>
        <dsp:cNvSpPr/>
      </dsp:nvSpPr>
      <dsp:spPr>
        <a:xfrm>
          <a:off x="3514828" y="1655366"/>
          <a:ext cx="1361743" cy="1169308"/>
        </a:xfrm>
        <a:prstGeom prst="hexagon">
          <a:avLst>
            <a:gd name="adj" fmla="val 25000"/>
            <a:gd name="vf" fmla="val 115470"/>
          </a:avLst>
        </a:prstGeom>
        <a:solidFill>
          <a:srgbClr val="F5E3D6"/>
        </a:solidFill>
        <a:ln w="9525" cap="flat" cmpd="sng" algn="ctr">
          <a:solidFill>
            <a:srgbClr val="FF6600"/>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0000"/>
              </a:solidFill>
              <a:latin typeface="微软雅黑"/>
              <a:ea typeface="微软雅黑"/>
              <a:cs typeface="微软雅黑"/>
            </a:rPr>
            <a:t>数据质量要求高</a:t>
          </a:r>
          <a:endParaRPr lang="zh-CN" altLang="en-US" sz="1800" kern="1200" dirty="0">
            <a:solidFill>
              <a:srgbClr val="FF0000"/>
            </a:solidFill>
            <a:latin typeface="微软雅黑"/>
            <a:ea typeface="微软雅黑"/>
            <a:cs typeface="微软雅黑"/>
          </a:endParaRPr>
        </a:p>
      </dsp:txBody>
      <dsp:txXfrm>
        <a:off x="3725749" y="1836481"/>
        <a:ext cx="939901" cy="807078"/>
      </dsp:txXfrm>
    </dsp:sp>
    <dsp:sp modelId="{4B059675-96A7-0444-AC4D-ED14BBAC06D7}">
      <dsp:nvSpPr>
        <dsp:cNvPr id="0" name=""/>
        <dsp:cNvSpPr/>
      </dsp:nvSpPr>
      <dsp:spPr>
        <a:xfrm>
          <a:off x="4693176" y="2173385"/>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2435329"/>
              <a:satOff val="14672"/>
              <a:lumOff val="1176"/>
              <a:alphaOff val="0"/>
            </a:schemeClr>
          </a:solidFill>
          <a:prstDash val="solid"/>
        </a:ln>
        <a:effectLst/>
      </dsp:spPr>
      <dsp:style>
        <a:lnRef idx="1">
          <a:scrgbClr r="0" g="0" b="0"/>
        </a:lnRef>
        <a:fillRef idx="1">
          <a:scrgbClr r="0" g="0" b="0"/>
        </a:fillRef>
        <a:effectRef idx="0">
          <a:scrgbClr r="0" g="0" b="0"/>
        </a:effectRef>
        <a:fontRef idx="minor"/>
      </dsp:style>
    </dsp:sp>
    <dsp:sp modelId="{9F94E7D5-FC7D-A44E-88C2-780B7423EC5D}">
      <dsp:nvSpPr>
        <dsp:cNvPr id="0" name=""/>
        <dsp:cNvSpPr/>
      </dsp:nvSpPr>
      <dsp:spPr>
        <a:xfrm>
          <a:off x="4686678" y="2312678"/>
          <a:ext cx="1361743" cy="1169308"/>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4">
              <a:hueOff val="-2678862"/>
              <a:satOff val="16139"/>
              <a:lumOff val="1294"/>
              <a:alphaOff val="0"/>
            </a:schemeClr>
          </a:solidFill>
          <a:prstDash val="solid"/>
        </a:ln>
        <a:effectLst/>
      </dsp:spPr>
      <dsp:style>
        <a:lnRef idx="1">
          <a:scrgbClr r="0" g="0" b="0"/>
        </a:lnRef>
        <a:fillRef idx="1">
          <a:scrgbClr r="0" g="0" b="0"/>
        </a:fillRef>
        <a:effectRef idx="0">
          <a:scrgbClr r="0" g="0" b="0"/>
        </a:effectRef>
        <a:fontRef idx="minor"/>
      </dsp:style>
    </dsp:sp>
    <dsp:sp modelId="{D7D1E688-6045-1C4A-866E-AF43FC3AD05A}">
      <dsp:nvSpPr>
        <dsp:cNvPr id="0" name=""/>
        <dsp:cNvSpPr/>
      </dsp:nvSpPr>
      <dsp:spPr>
        <a:xfrm>
          <a:off x="4952384" y="2333760"/>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2841217"/>
              <a:satOff val="17118"/>
              <a:lumOff val="1372"/>
              <a:alphaOff val="0"/>
            </a:schemeClr>
          </a:solidFill>
          <a:prstDash val="solid"/>
        </a:ln>
        <a:effectLst/>
      </dsp:spPr>
      <dsp:style>
        <a:lnRef idx="1">
          <a:scrgbClr r="0" g="0" b="0"/>
        </a:lnRef>
        <a:fillRef idx="1">
          <a:scrgbClr r="0" g="0" b="0"/>
        </a:fillRef>
        <a:effectRef idx="0">
          <a:scrgbClr r="0" g="0" b="0"/>
        </a:effectRef>
        <a:fontRef idx="minor"/>
      </dsp:style>
    </dsp:sp>
    <dsp:sp modelId="{6B3C49A9-1398-4F4E-983A-A411C1D3AE64}">
      <dsp:nvSpPr>
        <dsp:cNvPr id="0" name=""/>
        <dsp:cNvSpPr/>
      </dsp:nvSpPr>
      <dsp:spPr>
        <a:xfrm>
          <a:off x="4686678" y="1020265"/>
          <a:ext cx="1361743" cy="1169308"/>
        </a:xfrm>
        <a:prstGeom prst="hexagon">
          <a:avLst>
            <a:gd name="adj" fmla="val 25000"/>
            <a:gd name="vf" fmla="val 115470"/>
          </a:avLst>
        </a:prstGeom>
        <a:solidFill>
          <a:srgbClr val="F7EFD6"/>
        </a:solidFill>
        <a:ln w="9525" cap="flat" cmpd="sng" algn="ctr">
          <a:solidFill>
            <a:srgbClr val="F4B428"/>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4B428"/>
              </a:solidFill>
              <a:latin typeface="微软雅黑"/>
              <a:ea typeface="微软雅黑"/>
              <a:cs typeface="微软雅黑"/>
            </a:rPr>
            <a:t>运维任务多</a:t>
          </a:r>
          <a:endParaRPr lang="zh-CN" altLang="en-US" sz="1800" kern="1200" dirty="0">
            <a:solidFill>
              <a:srgbClr val="F4B428"/>
            </a:solidFill>
            <a:latin typeface="微软雅黑"/>
            <a:ea typeface="微软雅黑"/>
            <a:cs typeface="微软雅黑"/>
          </a:endParaRPr>
        </a:p>
      </dsp:txBody>
      <dsp:txXfrm>
        <a:off x="4897599" y="1201380"/>
        <a:ext cx="939901" cy="807078"/>
      </dsp:txXfrm>
    </dsp:sp>
    <dsp:sp modelId="{73FC692E-A607-F840-95CB-AF8A6460361B}">
      <dsp:nvSpPr>
        <dsp:cNvPr id="0" name=""/>
        <dsp:cNvSpPr/>
      </dsp:nvSpPr>
      <dsp:spPr>
        <a:xfrm>
          <a:off x="5865026" y="1544308"/>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3247105"/>
              <a:satOff val="19563"/>
              <a:lumOff val="1568"/>
              <a:alphaOff val="0"/>
            </a:schemeClr>
          </a:solidFill>
          <a:prstDash val="solid"/>
        </a:ln>
        <a:effectLst/>
      </dsp:spPr>
      <dsp:style>
        <a:lnRef idx="1">
          <a:scrgbClr r="0" g="0" b="0"/>
        </a:lnRef>
        <a:fillRef idx="1">
          <a:scrgbClr r="0" g="0" b="0"/>
        </a:fillRef>
        <a:effectRef idx="0">
          <a:scrgbClr r="0" g="0" b="0"/>
        </a:effectRef>
        <a:fontRef idx="minor"/>
      </dsp:style>
    </dsp:sp>
    <dsp:sp modelId="{B6830946-3DAC-1341-B9A9-E7020CED7BD4}">
      <dsp:nvSpPr>
        <dsp:cNvPr id="0" name=""/>
        <dsp:cNvSpPr/>
      </dsp:nvSpPr>
      <dsp:spPr>
        <a:xfrm>
          <a:off x="5858528" y="1672683"/>
          <a:ext cx="1361743" cy="1169308"/>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4">
              <a:hueOff val="-3571816"/>
              <a:satOff val="21519"/>
              <a:lumOff val="1725"/>
              <a:alphaOff val="0"/>
            </a:schemeClr>
          </a:solidFill>
          <a:prstDash val="solid"/>
        </a:ln>
        <a:effectLst/>
      </dsp:spPr>
      <dsp:style>
        <a:lnRef idx="1">
          <a:scrgbClr r="0" g="0" b="0"/>
        </a:lnRef>
        <a:fillRef idx="1">
          <a:scrgbClr r="0" g="0" b="0"/>
        </a:fillRef>
        <a:effectRef idx="0">
          <a:scrgbClr r="0" g="0" b="0"/>
        </a:effectRef>
        <a:fontRef idx="minor"/>
      </dsp:style>
    </dsp:sp>
    <dsp:sp modelId="{EB820FC9-F1D0-E04B-ADE1-FFD2BD842D0C}">
      <dsp:nvSpPr>
        <dsp:cNvPr id="0" name=""/>
        <dsp:cNvSpPr/>
      </dsp:nvSpPr>
      <dsp:spPr>
        <a:xfrm>
          <a:off x="6130010" y="1698660"/>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3652993"/>
              <a:satOff val="22008"/>
              <a:lumOff val="1764"/>
              <a:alphaOff val="0"/>
            </a:schemeClr>
          </a:solidFill>
          <a:prstDash val="solid"/>
        </a:ln>
        <a:effectLst/>
      </dsp:spPr>
      <dsp:style>
        <a:lnRef idx="1">
          <a:scrgbClr r="0" g="0" b="0"/>
        </a:lnRef>
        <a:fillRef idx="1">
          <a:scrgbClr r="0" g="0" b="0"/>
        </a:fillRef>
        <a:effectRef idx="0">
          <a:scrgbClr r="0" g="0" b="0"/>
        </a:effectRef>
        <a:fontRef idx="minor"/>
      </dsp:style>
    </dsp:sp>
    <dsp:sp modelId="{968D3B83-2C7D-3B40-8126-CE81DC649F62}">
      <dsp:nvSpPr>
        <dsp:cNvPr id="0" name=""/>
        <dsp:cNvSpPr/>
      </dsp:nvSpPr>
      <dsp:spPr>
        <a:xfrm>
          <a:off x="5858528" y="2963214"/>
          <a:ext cx="1361743" cy="1169308"/>
        </a:xfrm>
        <a:prstGeom prst="hexagon">
          <a:avLst>
            <a:gd name="adj" fmla="val 25000"/>
            <a:gd name="vf" fmla="val 115470"/>
          </a:avLst>
        </a:prstGeom>
        <a:solidFill>
          <a:srgbClr val="E2E9F2"/>
        </a:solidFill>
        <a:ln w="9525" cap="flat" cmpd="sng" algn="ctr">
          <a:solidFill>
            <a:srgbClr val="5B89D0"/>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rgbClr val="5B89D0"/>
              </a:solidFill>
              <a:latin typeface="微软雅黑"/>
              <a:ea typeface="微软雅黑"/>
              <a:cs typeface="微软雅黑"/>
            </a:rPr>
            <a:t>…</a:t>
          </a:r>
          <a:endParaRPr lang="zh-CN" altLang="en-US" sz="1800" kern="1200" dirty="0">
            <a:solidFill>
              <a:srgbClr val="5B89D0"/>
            </a:solidFill>
            <a:latin typeface="微软雅黑"/>
            <a:ea typeface="微软雅黑"/>
            <a:cs typeface="微软雅黑"/>
          </a:endParaRPr>
        </a:p>
      </dsp:txBody>
      <dsp:txXfrm>
        <a:off x="6069449" y="3144329"/>
        <a:ext cx="939901" cy="807078"/>
      </dsp:txXfrm>
    </dsp:sp>
    <dsp:sp modelId="{DC756788-1D7D-3B4B-91C7-7C82FFF38827}">
      <dsp:nvSpPr>
        <dsp:cNvPr id="0" name=""/>
        <dsp:cNvSpPr/>
      </dsp:nvSpPr>
      <dsp:spPr>
        <a:xfrm>
          <a:off x="6128566" y="3987206"/>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4058882"/>
              <a:satOff val="24454"/>
              <a:lumOff val="1960"/>
              <a:alphaOff val="0"/>
            </a:schemeClr>
          </a:solidFill>
          <a:prstDash val="solid"/>
        </a:ln>
        <a:effectLst/>
      </dsp:spPr>
      <dsp:style>
        <a:lnRef idx="1">
          <a:scrgbClr r="0" g="0" b="0"/>
        </a:lnRef>
        <a:fillRef idx="1">
          <a:scrgbClr r="0" g="0" b="0"/>
        </a:fillRef>
        <a:effectRef idx="0">
          <a:scrgbClr r="0" g="0" b="0"/>
        </a:effectRef>
        <a:fontRef idx="minor"/>
      </dsp:style>
    </dsp:sp>
    <dsp:sp modelId="{9A178591-4CDA-6943-8DF9-452C3A88C86D}">
      <dsp:nvSpPr>
        <dsp:cNvPr id="0" name=""/>
        <dsp:cNvSpPr/>
      </dsp:nvSpPr>
      <dsp:spPr>
        <a:xfrm>
          <a:off x="4660301" y="3725191"/>
          <a:ext cx="1361743" cy="1169308"/>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sp>
    <dsp:sp modelId="{975B82E1-5673-6343-AC08-D9845379E910}">
      <dsp:nvSpPr>
        <dsp:cNvPr id="0" name=""/>
        <dsp:cNvSpPr/>
      </dsp:nvSpPr>
      <dsp:spPr>
        <a:xfrm>
          <a:off x="5875857" y="4116334"/>
          <a:ext cx="158845" cy="137034"/>
        </a:xfrm>
        <a:prstGeom prst="hexagon">
          <a:avLst>
            <a:gd name="adj" fmla="val 25000"/>
            <a:gd name="vf" fmla="val 115470"/>
          </a:avLst>
        </a:prstGeom>
        <a:solidFill>
          <a:schemeClr val="lt1">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53E9-5F0C-4B1D-84F6-20305BD0A669}">
      <dsp:nvSpPr>
        <dsp:cNvPr id="0" name=""/>
        <dsp:cNvSpPr/>
      </dsp:nvSpPr>
      <dsp:spPr>
        <a:xfrm>
          <a:off x="166140" y="714889"/>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识别业务过程</a:t>
          </a:r>
          <a:endParaRPr lang="zh-CN" altLang="en-US" sz="1800" kern="1200" dirty="0">
            <a:latin typeface="微软雅黑" panose="020B0503020204020204" pitchFamily="34" charset="-122"/>
            <a:ea typeface="微软雅黑" panose="020B0503020204020204" pitchFamily="34" charset="-122"/>
          </a:endParaRPr>
        </a:p>
      </dsp:txBody>
      <dsp:txXfrm>
        <a:off x="193121" y="741870"/>
        <a:ext cx="1292067" cy="867227"/>
      </dsp:txXfrm>
    </dsp:sp>
    <dsp:sp modelId="{909ACFBE-CFDC-4B44-8BD3-3C137C883DD1}">
      <dsp:nvSpPr>
        <dsp:cNvPr id="0" name=""/>
        <dsp:cNvSpPr/>
      </dsp:nvSpPr>
      <dsp:spPr>
        <a:xfrm rot="23841">
          <a:off x="1631598" y="1014950"/>
          <a:ext cx="253201"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31599" y="1081450"/>
        <a:ext cx="177241" cy="200289"/>
      </dsp:txXfrm>
    </dsp:sp>
    <dsp:sp modelId="{B1F0BD00-3F6E-4CBC-980E-EA9607F85A87}">
      <dsp:nvSpPr>
        <dsp:cNvPr id="0" name=""/>
        <dsp:cNvSpPr/>
      </dsp:nvSpPr>
      <dsp:spPr>
        <a:xfrm>
          <a:off x="1989897"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选择事实表的类型</a:t>
          </a:r>
          <a:endParaRPr lang="zh-CN" altLang="en-US" sz="1800" kern="1200" dirty="0">
            <a:latin typeface="微软雅黑" panose="020B0503020204020204" pitchFamily="34" charset="-122"/>
            <a:ea typeface="微软雅黑" panose="020B0503020204020204" pitchFamily="34" charset="-122"/>
          </a:endParaRPr>
        </a:p>
      </dsp:txBody>
      <dsp:txXfrm>
        <a:off x="2016878" y="754518"/>
        <a:ext cx="1292067" cy="867227"/>
      </dsp:txXfrm>
    </dsp:sp>
    <dsp:sp modelId="{35F80EAC-C0C3-4497-9410-9CBBA07F7741}">
      <dsp:nvSpPr>
        <dsp:cNvPr id="0" name=""/>
        <dsp:cNvSpPr/>
      </dsp:nvSpPr>
      <dsp:spPr>
        <a:xfrm>
          <a:off x="3470530" y="1021224"/>
          <a:ext cx="285358"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470530" y="1087987"/>
        <a:ext cx="199751" cy="200289"/>
      </dsp:txXfrm>
    </dsp:sp>
    <dsp:sp modelId="{4BD1F83D-36E4-4DEE-8AD6-BD2C3706684F}">
      <dsp:nvSpPr>
        <dsp:cNvPr id="0" name=""/>
        <dsp:cNvSpPr/>
      </dsp:nvSpPr>
      <dsp:spPr>
        <a:xfrm>
          <a:off x="3874338"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确定粒度及选定维度</a:t>
          </a:r>
          <a:endParaRPr lang="zh-CN" altLang="en-US" sz="1800" kern="1200" dirty="0">
            <a:latin typeface="微软雅黑" panose="020B0503020204020204" pitchFamily="34" charset="-122"/>
            <a:ea typeface="微软雅黑" panose="020B0503020204020204" pitchFamily="34" charset="-122"/>
          </a:endParaRPr>
        </a:p>
      </dsp:txBody>
      <dsp:txXfrm>
        <a:off x="3901319" y="754518"/>
        <a:ext cx="1292067" cy="867227"/>
      </dsp:txXfrm>
    </dsp:sp>
    <dsp:sp modelId="{8C0D7EF9-CF0B-4D03-B367-87B9CF32D4A6}">
      <dsp:nvSpPr>
        <dsp:cNvPr id="0" name=""/>
        <dsp:cNvSpPr/>
      </dsp:nvSpPr>
      <dsp:spPr>
        <a:xfrm>
          <a:off x="5354971" y="1021224"/>
          <a:ext cx="285358"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354971" y="1087987"/>
        <a:ext cx="199751" cy="200289"/>
      </dsp:txXfrm>
    </dsp:sp>
    <dsp:sp modelId="{26412100-5784-45BD-A646-C2432395FAEF}">
      <dsp:nvSpPr>
        <dsp:cNvPr id="0" name=""/>
        <dsp:cNvSpPr/>
      </dsp:nvSpPr>
      <dsp:spPr>
        <a:xfrm>
          <a:off x="5758780"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添加度量</a:t>
          </a:r>
          <a:endParaRPr lang="zh-CN" altLang="en-US" sz="1800" kern="1200" dirty="0">
            <a:latin typeface="微软雅黑" panose="020B0503020204020204" pitchFamily="34" charset="-122"/>
            <a:ea typeface="微软雅黑" panose="020B0503020204020204" pitchFamily="34" charset="-122"/>
          </a:endParaRPr>
        </a:p>
      </dsp:txBody>
      <dsp:txXfrm>
        <a:off x="5785761" y="754518"/>
        <a:ext cx="1292067" cy="867227"/>
      </dsp:txXfrm>
    </dsp:sp>
    <dsp:sp modelId="{B7193126-2BFE-45D7-95A2-6D7B838EDAB1}">
      <dsp:nvSpPr>
        <dsp:cNvPr id="0" name=""/>
        <dsp:cNvSpPr/>
      </dsp:nvSpPr>
      <dsp:spPr>
        <a:xfrm>
          <a:off x="7215220" y="1021224"/>
          <a:ext cx="234069"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215220" y="1087987"/>
        <a:ext cx="163848" cy="200289"/>
      </dsp:txXfrm>
    </dsp:sp>
    <dsp:sp modelId="{2189F3AE-1667-4454-A31E-9F68675585F2}">
      <dsp:nvSpPr>
        <dsp:cNvPr id="0" name=""/>
        <dsp:cNvSpPr/>
      </dsp:nvSpPr>
      <dsp:spPr>
        <a:xfrm>
          <a:off x="7546450"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冗余维度</a:t>
          </a:r>
          <a:endParaRPr lang="zh-CN" altLang="en-US" sz="1800" kern="1200" dirty="0">
            <a:latin typeface="微软雅黑" panose="020B0503020204020204" pitchFamily="34" charset="-122"/>
            <a:ea typeface="微软雅黑" panose="020B0503020204020204" pitchFamily="34" charset="-122"/>
          </a:endParaRPr>
        </a:p>
      </dsp:txBody>
      <dsp:txXfrm>
        <a:off x="7573431" y="754518"/>
        <a:ext cx="1292067" cy="867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53E9-5F0C-4B1D-84F6-20305BD0A669}">
      <dsp:nvSpPr>
        <dsp:cNvPr id="0" name=""/>
        <dsp:cNvSpPr/>
      </dsp:nvSpPr>
      <dsp:spPr>
        <a:xfrm>
          <a:off x="511587"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确定维度</a:t>
          </a:r>
          <a:endParaRPr lang="zh-CN" altLang="en-US" sz="1900" kern="1200" dirty="0">
            <a:latin typeface="微软雅黑" panose="020B0503020204020204" pitchFamily="34" charset="-122"/>
            <a:ea typeface="微软雅黑" panose="020B0503020204020204" pitchFamily="34" charset="-122"/>
          </a:endParaRPr>
        </a:p>
      </dsp:txBody>
      <dsp:txXfrm>
        <a:off x="540277" y="511020"/>
        <a:ext cx="1575211" cy="922174"/>
      </dsp:txXfrm>
    </dsp:sp>
    <dsp:sp modelId="{909ACFBE-CFDC-4B44-8BD3-3C137C883DD1}">
      <dsp:nvSpPr>
        <dsp:cNvPr id="0" name=""/>
        <dsp:cNvSpPr/>
      </dsp:nvSpPr>
      <dsp:spPr>
        <a:xfrm>
          <a:off x="2211134" y="769666"/>
          <a:ext cx="141946"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211134" y="850642"/>
        <a:ext cx="99362" cy="242930"/>
      </dsp:txXfrm>
    </dsp:sp>
    <dsp:sp modelId="{B1F0BD00-3F6E-4CBC-980E-EA9607F85A87}">
      <dsp:nvSpPr>
        <dsp:cNvPr id="0" name=""/>
        <dsp:cNvSpPr/>
      </dsp:nvSpPr>
      <dsp:spPr>
        <a:xfrm>
          <a:off x="2412002"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选择维度属性</a:t>
          </a:r>
          <a:endParaRPr lang="zh-CN" altLang="en-US" sz="1900" kern="1200" dirty="0">
            <a:latin typeface="微软雅黑" panose="020B0503020204020204" pitchFamily="34" charset="-122"/>
            <a:ea typeface="微软雅黑" panose="020B0503020204020204" pitchFamily="34" charset="-122"/>
          </a:endParaRPr>
        </a:p>
      </dsp:txBody>
      <dsp:txXfrm>
        <a:off x="2440692" y="511020"/>
        <a:ext cx="1575211" cy="922174"/>
      </dsp:txXfrm>
    </dsp:sp>
    <dsp:sp modelId="{35F80EAC-C0C3-4497-9410-9CBBA07F7741}">
      <dsp:nvSpPr>
        <dsp:cNvPr id="0" name=""/>
        <dsp:cNvSpPr/>
      </dsp:nvSpPr>
      <dsp:spPr>
        <a:xfrm>
          <a:off x="4207853" y="769666"/>
          <a:ext cx="346109"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4207853" y="850642"/>
        <a:ext cx="242276" cy="242930"/>
      </dsp:txXfrm>
    </dsp:sp>
    <dsp:sp modelId="{2189F3AE-1667-4454-A31E-9F68675585F2}">
      <dsp:nvSpPr>
        <dsp:cNvPr id="0" name=""/>
        <dsp:cNvSpPr/>
      </dsp:nvSpPr>
      <dsp:spPr>
        <a:xfrm>
          <a:off x="4697630"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冗余高粒度维度属性</a:t>
          </a:r>
          <a:endParaRPr lang="zh-CN" altLang="en-US" sz="1900" kern="1200" dirty="0">
            <a:latin typeface="微软雅黑" panose="020B0503020204020204" pitchFamily="34" charset="-122"/>
            <a:ea typeface="微软雅黑" panose="020B0503020204020204" pitchFamily="34" charset="-122"/>
          </a:endParaRPr>
        </a:p>
      </dsp:txBody>
      <dsp:txXfrm>
        <a:off x="4726320" y="511020"/>
        <a:ext cx="1575211" cy="922174"/>
      </dsp:txXfrm>
    </dsp:sp>
    <dsp:sp modelId="{E0DB7BE1-D75F-40C2-98F1-33BDB2DBB53F}">
      <dsp:nvSpPr>
        <dsp:cNvPr id="0" name=""/>
        <dsp:cNvSpPr/>
      </dsp:nvSpPr>
      <dsp:spPr>
        <a:xfrm>
          <a:off x="6462821" y="769666"/>
          <a:ext cx="281110"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6462821" y="850642"/>
        <a:ext cx="196777" cy="242930"/>
      </dsp:txXfrm>
    </dsp:sp>
    <dsp:sp modelId="{0CC9613E-751D-4866-BF7C-95445A6CF6C4}">
      <dsp:nvSpPr>
        <dsp:cNvPr id="0" name=""/>
        <dsp:cNvSpPr/>
      </dsp:nvSpPr>
      <dsp:spPr>
        <a:xfrm>
          <a:off x="6860618"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整合分组和划分</a:t>
          </a:r>
          <a:endParaRPr lang="zh-CN" altLang="en-US" sz="1900" kern="1200" dirty="0">
            <a:latin typeface="微软雅黑" panose="020B0503020204020204" pitchFamily="34" charset="-122"/>
            <a:ea typeface="微软雅黑" panose="020B0503020204020204" pitchFamily="34" charset="-122"/>
          </a:endParaRPr>
        </a:p>
      </dsp:txBody>
      <dsp:txXfrm>
        <a:off x="6889308" y="511020"/>
        <a:ext cx="1575211" cy="922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53E9-5F0C-4B1D-84F6-20305BD0A669}">
      <dsp:nvSpPr>
        <dsp:cNvPr id="0" name=""/>
        <dsp:cNvSpPr/>
      </dsp:nvSpPr>
      <dsp:spPr>
        <a:xfrm>
          <a:off x="265079" y="0"/>
          <a:ext cx="2232107" cy="1008112"/>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确定</a:t>
          </a:r>
          <a:r>
            <a:rPr lang="zh-CN" altLang="en-US" sz="1900" kern="1200" dirty="0" smtClean="0">
              <a:latin typeface="微软雅黑" panose="020B0503020204020204" pitchFamily="34" charset="-122"/>
              <a:ea typeface="微软雅黑" panose="020B0503020204020204" pitchFamily="34" charset="-122"/>
            </a:rPr>
            <a:t>粒度</a:t>
          </a:r>
          <a:endParaRPr lang="zh-CN" altLang="en-US" sz="1900" kern="1200" dirty="0">
            <a:latin typeface="微软雅黑" panose="020B0503020204020204" pitchFamily="34" charset="-122"/>
            <a:ea typeface="微软雅黑" panose="020B0503020204020204" pitchFamily="34" charset="-122"/>
          </a:endParaRPr>
        </a:p>
      </dsp:txBody>
      <dsp:txXfrm>
        <a:off x="294606" y="29527"/>
        <a:ext cx="2173053" cy="949058"/>
      </dsp:txXfrm>
    </dsp:sp>
    <dsp:sp modelId="{909ACFBE-CFDC-4B44-8BD3-3C137C883DD1}">
      <dsp:nvSpPr>
        <dsp:cNvPr id="0" name=""/>
        <dsp:cNvSpPr/>
      </dsp:nvSpPr>
      <dsp:spPr>
        <a:xfrm>
          <a:off x="2697914" y="227274"/>
          <a:ext cx="425540" cy="553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697914" y="337986"/>
        <a:ext cx="297878" cy="332138"/>
      </dsp:txXfrm>
    </dsp:sp>
    <dsp:sp modelId="{B1F0BD00-3F6E-4CBC-980E-EA9607F85A87}">
      <dsp:nvSpPr>
        <dsp:cNvPr id="0" name=""/>
        <dsp:cNvSpPr/>
      </dsp:nvSpPr>
      <dsp:spPr>
        <a:xfrm>
          <a:off x="3300094" y="0"/>
          <a:ext cx="2232107" cy="1008112"/>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选择</a:t>
          </a:r>
          <a:r>
            <a:rPr lang="zh-CN" altLang="en-US" sz="1900" kern="1200" smtClean="0">
              <a:latin typeface="微软雅黑" panose="020B0503020204020204" pitchFamily="34" charset="-122"/>
              <a:ea typeface="微软雅黑" panose="020B0503020204020204" pitchFamily="34" charset="-122"/>
            </a:rPr>
            <a:t>维度</a:t>
          </a:r>
          <a:endParaRPr lang="zh-CN" altLang="en-US" sz="1900" kern="1200" dirty="0">
            <a:latin typeface="微软雅黑" panose="020B0503020204020204" pitchFamily="34" charset="-122"/>
            <a:ea typeface="微软雅黑" panose="020B0503020204020204" pitchFamily="34" charset="-122"/>
          </a:endParaRPr>
        </a:p>
      </dsp:txBody>
      <dsp:txXfrm>
        <a:off x="3329621" y="29527"/>
        <a:ext cx="2173053" cy="949058"/>
      </dsp:txXfrm>
    </dsp:sp>
    <dsp:sp modelId="{35F80EAC-C0C3-4497-9410-9CBBA07F7741}">
      <dsp:nvSpPr>
        <dsp:cNvPr id="0" name=""/>
        <dsp:cNvSpPr/>
      </dsp:nvSpPr>
      <dsp:spPr>
        <a:xfrm>
          <a:off x="5715360" y="227274"/>
          <a:ext cx="388296" cy="553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715360" y="337986"/>
        <a:ext cx="271807" cy="332138"/>
      </dsp:txXfrm>
    </dsp:sp>
    <dsp:sp modelId="{2189F3AE-1667-4454-A31E-9F68675585F2}">
      <dsp:nvSpPr>
        <dsp:cNvPr id="0" name=""/>
        <dsp:cNvSpPr/>
      </dsp:nvSpPr>
      <dsp:spPr>
        <a:xfrm>
          <a:off x="6264836" y="0"/>
          <a:ext cx="2232107" cy="1008112"/>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选择指标</a:t>
          </a:r>
          <a:endParaRPr lang="zh-CN" altLang="en-US" sz="1900" kern="1200" dirty="0">
            <a:latin typeface="微软雅黑" panose="020B0503020204020204" pitchFamily="34" charset="-122"/>
            <a:ea typeface="微软雅黑" panose="020B0503020204020204" pitchFamily="34" charset="-122"/>
          </a:endParaRPr>
        </a:p>
      </dsp:txBody>
      <dsp:txXfrm>
        <a:off x="6294363" y="29527"/>
        <a:ext cx="2173053" cy="94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53E9-5F0C-4B1D-84F6-20305BD0A669}">
      <dsp:nvSpPr>
        <dsp:cNvPr id="0" name=""/>
        <dsp:cNvSpPr/>
      </dsp:nvSpPr>
      <dsp:spPr>
        <a:xfrm>
          <a:off x="166140" y="714889"/>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识别业务过程</a:t>
          </a:r>
          <a:endParaRPr lang="zh-CN" altLang="en-US" sz="1800" kern="1200" dirty="0">
            <a:latin typeface="微软雅黑" panose="020B0503020204020204" pitchFamily="34" charset="-122"/>
            <a:ea typeface="微软雅黑" panose="020B0503020204020204" pitchFamily="34" charset="-122"/>
          </a:endParaRPr>
        </a:p>
      </dsp:txBody>
      <dsp:txXfrm>
        <a:off x="193121" y="741870"/>
        <a:ext cx="1292067" cy="867227"/>
      </dsp:txXfrm>
    </dsp:sp>
    <dsp:sp modelId="{909ACFBE-CFDC-4B44-8BD3-3C137C883DD1}">
      <dsp:nvSpPr>
        <dsp:cNvPr id="0" name=""/>
        <dsp:cNvSpPr/>
      </dsp:nvSpPr>
      <dsp:spPr>
        <a:xfrm rot="23841">
          <a:off x="1631598" y="1014950"/>
          <a:ext cx="253201"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31599" y="1081450"/>
        <a:ext cx="177241" cy="200289"/>
      </dsp:txXfrm>
    </dsp:sp>
    <dsp:sp modelId="{B1F0BD00-3F6E-4CBC-980E-EA9607F85A87}">
      <dsp:nvSpPr>
        <dsp:cNvPr id="0" name=""/>
        <dsp:cNvSpPr/>
      </dsp:nvSpPr>
      <dsp:spPr>
        <a:xfrm>
          <a:off x="1989897"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选择事实表的类型</a:t>
          </a:r>
          <a:endParaRPr lang="zh-CN" altLang="en-US" sz="1800" kern="1200" dirty="0">
            <a:latin typeface="微软雅黑" panose="020B0503020204020204" pitchFamily="34" charset="-122"/>
            <a:ea typeface="微软雅黑" panose="020B0503020204020204" pitchFamily="34" charset="-122"/>
          </a:endParaRPr>
        </a:p>
      </dsp:txBody>
      <dsp:txXfrm>
        <a:off x="2016878" y="754518"/>
        <a:ext cx="1292067" cy="867227"/>
      </dsp:txXfrm>
    </dsp:sp>
    <dsp:sp modelId="{35F80EAC-C0C3-4497-9410-9CBBA07F7741}">
      <dsp:nvSpPr>
        <dsp:cNvPr id="0" name=""/>
        <dsp:cNvSpPr/>
      </dsp:nvSpPr>
      <dsp:spPr>
        <a:xfrm>
          <a:off x="3470530" y="1021224"/>
          <a:ext cx="285358"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470530" y="1087987"/>
        <a:ext cx="199751" cy="200289"/>
      </dsp:txXfrm>
    </dsp:sp>
    <dsp:sp modelId="{4BD1F83D-36E4-4DEE-8AD6-BD2C3706684F}">
      <dsp:nvSpPr>
        <dsp:cNvPr id="0" name=""/>
        <dsp:cNvSpPr/>
      </dsp:nvSpPr>
      <dsp:spPr>
        <a:xfrm>
          <a:off x="3874338"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选定维度及确定粒度</a:t>
          </a:r>
          <a:endParaRPr lang="zh-CN" altLang="en-US" sz="1800" kern="1200" dirty="0">
            <a:latin typeface="微软雅黑" panose="020B0503020204020204" pitchFamily="34" charset="-122"/>
            <a:ea typeface="微软雅黑" panose="020B0503020204020204" pitchFamily="34" charset="-122"/>
          </a:endParaRPr>
        </a:p>
      </dsp:txBody>
      <dsp:txXfrm>
        <a:off x="3901319" y="754518"/>
        <a:ext cx="1292067" cy="867227"/>
      </dsp:txXfrm>
    </dsp:sp>
    <dsp:sp modelId="{8C0D7EF9-CF0B-4D03-B367-87B9CF32D4A6}">
      <dsp:nvSpPr>
        <dsp:cNvPr id="0" name=""/>
        <dsp:cNvSpPr/>
      </dsp:nvSpPr>
      <dsp:spPr>
        <a:xfrm>
          <a:off x="5354971" y="1021224"/>
          <a:ext cx="285358"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354971" y="1087987"/>
        <a:ext cx="199751" cy="200289"/>
      </dsp:txXfrm>
    </dsp:sp>
    <dsp:sp modelId="{26412100-5784-45BD-A646-C2432395FAEF}">
      <dsp:nvSpPr>
        <dsp:cNvPr id="0" name=""/>
        <dsp:cNvSpPr/>
      </dsp:nvSpPr>
      <dsp:spPr>
        <a:xfrm>
          <a:off x="5758780"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添加度量</a:t>
          </a:r>
          <a:endParaRPr lang="zh-CN" altLang="en-US" sz="1800" kern="1200" dirty="0">
            <a:latin typeface="微软雅黑" panose="020B0503020204020204" pitchFamily="34" charset="-122"/>
            <a:ea typeface="微软雅黑" panose="020B0503020204020204" pitchFamily="34" charset="-122"/>
          </a:endParaRPr>
        </a:p>
      </dsp:txBody>
      <dsp:txXfrm>
        <a:off x="5785761" y="754518"/>
        <a:ext cx="1292067" cy="867227"/>
      </dsp:txXfrm>
    </dsp:sp>
    <dsp:sp modelId="{B7193126-2BFE-45D7-95A2-6D7B838EDAB1}">
      <dsp:nvSpPr>
        <dsp:cNvPr id="0" name=""/>
        <dsp:cNvSpPr/>
      </dsp:nvSpPr>
      <dsp:spPr>
        <a:xfrm>
          <a:off x="7215220" y="1021224"/>
          <a:ext cx="234069" cy="3338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215220" y="1087987"/>
        <a:ext cx="163848" cy="200289"/>
      </dsp:txXfrm>
    </dsp:sp>
    <dsp:sp modelId="{2189F3AE-1667-4454-A31E-9F68675585F2}">
      <dsp:nvSpPr>
        <dsp:cNvPr id="0" name=""/>
        <dsp:cNvSpPr/>
      </dsp:nvSpPr>
      <dsp:spPr>
        <a:xfrm>
          <a:off x="7546450" y="727537"/>
          <a:ext cx="1346029" cy="921189"/>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冗余维度</a:t>
          </a:r>
          <a:endParaRPr lang="zh-CN" altLang="en-US" sz="1800" kern="1200" dirty="0">
            <a:latin typeface="微软雅黑" panose="020B0503020204020204" pitchFamily="34" charset="-122"/>
            <a:ea typeface="微软雅黑" panose="020B0503020204020204" pitchFamily="34" charset="-122"/>
          </a:endParaRPr>
        </a:p>
      </dsp:txBody>
      <dsp:txXfrm>
        <a:off x="7573431" y="754518"/>
        <a:ext cx="1292067" cy="8672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53E9-5F0C-4B1D-84F6-20305BD0A669}">
      <dsp:nvSpPr>
        <dsp:cNvPr id="0" name=""/>
        <dsp:cNvSpPr/>
      </dsp:nvSpPr>
      <dsp:spPr>
        <a:xfrm>
          <a:off x="511587"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确定维度</a:t>
          </a:r>
          <a:endParaRPr lang="zh-CN" altLang="en-US" sz="1900" kern="1200" dirty="0">
            <a:latin typeface="微软雅黑" panose="020B0503020204020204" pitchFamily="34" charset="-122"/>
            <a:ea typeface="微软雅黑" panose="020B0503020204020204" pitchFamily="34" charset="-122"/>
          </a:endParaRPr>
        </a:p>
      </dsp:txBody>
      <dsp:txXfrm>
        <a:off x="540277" y="511020"/>
        <a:ext cx="1575211" cy="922174"/>
      </dsp:txXfrm>
    </dsp:sp>
    <dsp:sp modelId="{909ACFBE-CFDC-4B44-8BD3-3C137C883DD1}">
      <dsp:nvSpPr>
        <dsp:cNvPr id="0" name=""/>
        <dsp:cNvSpPr/>
      </dsp:nvSpPr>
      <dsp:spPr>
        <a:xfrm>
          <a:off x="2211134" y="769666"/>
          <a:ext cx="141946"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211134" y="850642"/>
        <a:ext cx="99362" cy="242930"/>
      </dsp:txXfrm>
    </dsp:sp>
    <dsp:sp modelId="{B1F0BD00-3F6E-4CBC-980E-EA9607F85A87}">
      <dsp:nvSpPr>
        <dsp:cNvPr id="0" name=""/>
        <dsp:cNvSpPr/>
      </dsp:nvSpPr>
      <dsp:spPr>
        <a:xfrm>
          <a:off x="2412002"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选择维度属性</a:t>
          </a:r>
          <a:endParaRPr lang="zh-CN" altLang="en-US" sz="1900" kern="1200" dirty="0">
            <a:latin typeface="微软雅黑" panose="020B0503020204020204" pitchFamily="34" charset="-122"/>
            <a:ea typeface="微软雅黑" panose="020B0503020204020204" pitchFamily="34" charset="-122"/>
          </a:endParaRPr>
        </a:p>
      </dsp:txBody>
      <dsp:txXfrm>
        <a:off x="2440692" y="511020"/>
        <a:ext cx="1575211" cy="922174"/>
      </dsp:txXfrm>
    </dsp:sp>
    <dsp:sp modelId="{35F80EAC-C0C3-4497-9410-9CBBA07F7741}">
      <dsp:nvSpPr>
        <dsp:cNvPr id="0" name=""/>
        <dsp:cNvSpPr/>
      </dsp:nvSpPr>
      <dsp:spPr>
        <a:xfrm>
          <a:off x="4207853" y="769666"/>
          <a:ext cx="346109"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4207853" y="850642"/>
        <a:ext cx="242276" cy="242930"/>
      </dsp:txXfrm>
    </dsp:sp>
    <dsp:sp modelId="{2189F3AE-1667-4454-A31E-9F68675585F2}">
      <dsp:nvSpPr>
        <dsp:cNvPr id="0" name=""/>
        <dsp:cNvSpPr/>
      </dsp:nvSpPr>
      <dsp:spPr>
        <a:xfrm>
          <a:off x="4697630"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冗余高粒度维度属性</a:t>
          </a:r>
          <a:endParaRPr lang="zh-CN" altLang="en-US" sz="1900" kern="1200" dirty="0">
            <a:latin typeface="微软雅黑" panose="020B0503020204020204" pitchFamily="34" charset="-122"/>
            <a:ea typeface="微软雅黑" panose="020B0503020204020204" pitchFamily="34" charset="-122"/>
          </a:endParaRPr>
        </a:p>
      </dsp:txBody>
      <dsp:txXfrm>
        <a:off x="4726320" y="511020"/>
        <a:ext cx="1575211" cy="922174"/>
      </dsp:txXfrm>
    </dsp:sp>
    <dsp:sp modelId="{E0DB7BE1-D75F-40C2-98F1-33BDB2DBB53F}">
      <dsp:nvSpPr>
        <dsp:cNvPr id="0" name=""/>
        <dsp:cNvSpPr/>
      </dsp:nvSpPr>
      <dsp:spPr>
        <a:xfrm>
          <a:off x="6462821" y="769666"/>
          <a:ext cx="281110"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6462821" y="850642"/>
        <a:ext cx="196777" cy="242930"/>
      </dsp:txXfrm>
    </dsp:sp>
    <dsp:sp modelId="{0CC9613E-751D-4866-BF7C-95445A6CF6C4}">
      <dsp:nvSpPr>
        <dsp:cNvPr id="0" name=""/>
        <dsp:cNvSpPr/>
      </dsp:nvSpPr>
      <dsp:spPr>
        <a:xfrm>
          <a:off x="6860618"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整合分组和划分</a:t>
          </a:r>
          <a:endParaRPr lang="zh-CN" altLang="en-US" sz="1900" kern="1200" dirty="0">
            <a:latin typeface="微软雅黑" panose="020B0503020204020204" pitchFamily="34" charset="-122"/>
            <a:ea typeface="微软雅黑" panose="020B0503020204020204" pitchFamily="34" charset="-122"/>
          </a:endParaRPr>
        </a:p>
      </dsp:txBody>
      <dsp:txXfrm>
        <a:off x="6889308" y="511020"/>
        <a:ext cx="1575211" cy="9221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53E9-5F0C-4B1D-84F6-20305BD0A669}">
      <dsp:nvSpPr>
        <dsp:cNvPr id="0" name=""/>
        <dsp:cNvSpPr/>
      </dsp:nvSpPr>
      <dsp:spPr>
        <a:xfrm>
          <a:off x="192154" y="532611"/>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确定粒度</a:t>
          </a:r>
          <a:endParaRPr lang="zh-CN" altLang="en-US" sz="2200" kern="1200" dirty="0">
            <a:latin typeface="微软雅黑" panose="020B0503020204020204" pitchFamily="34" charset="-122"/>
            <a:ea typeface="微软雅黑" panose="020B0503020204020204" pitchFamily="34" charset="-122"/>
          </a:endParaRPr>
        </a:p>
      </dsp:txBody>
      <dsp:txXfrm>
        <a:off x="220844" y="561301"/>
        <a:ext cx="1575211" cy="922174"/>
      </dsp:txXfrm>
    </dsp:sp>
    <dsp:sp modelId="{909ACFBE-CFDC-4B44-8BD3-3C137C883DD1}">
      <dsp:nvSpPr>
        <dsp:cNvPr id="0" name=""/>
        <dsp:cNvSpPr/>
      </dsp:nvSpPr>
      <dsp:spPr>
        <a:xfrm rot="21522147">
          <a:off x="1971520" y="794607"/>
          <a:ext cx="311325"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971532" y="876640"/>
        <a:ext cx="217928" cy="242930"/>
      </dsp:txXfrm>
    </dsp:sp>
    <dsp:sp modelId="{B1F0BD00-3F6E-4CBC-980E-EA9607F85A87}">
      <dsp:nvSpPr>
        <dsp:cNvPr id="0" name=""/>
        <dsp:cNvSpPr/>
      </dsp:nvSpPr>
      <dsp:spPr>
        <a:xfrm>
          <a:off x="2412002"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选择指标</a:t>
          </a:r>
          <a:endParaRPr lang="zh-CN" altLang="en-US" sz="2200" kern="1200" dirty="0">
            <a:latin typeface="微软雅黑" panose="020B0503020204020204" pitchFamily="34" charset="-122"/>
            <a:ea typeface="微软雅黑" panose="020B0503020204020204" pitchFamily="34" charset="-122"/>
          </a:endParaRPr>
        </a:p>
      </dsp:txBody>
      <dsp:txXfrm>
        <a:off x="2440692" y="511020"/>
        <a:ext cx="1575211" cy="922174"/>
      </dsp:txXfrm>
    </dsp:sp>
    <dsp:sp modelId="{35F80EAC-C0C3-4497-9410-9CBBA07F7741}">
      <dsp:nvSpPr>
        <dsp:cNvPr id="0" name=""/>
        <dsp:cNvSpPr/>
      </dsp:nvSpPr>
      <dsp:spPr>
        <a:xfrm>
          <a:off x="4207853" y="769666"/>
          <a:ext cx="346109"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207853" y="850642"/>
        <a:ext cx="242276" cy="242930"/>
      </dsp:txXfrm>
    </dsp:sp>
    <dsp:sp modelId="{2189F3AE-1667-4454-A31E-9F68675585F2}">
      <dsp:nvSpPr>
        <dsp:cNvPr id="0" name=""/>
        <dsp:cNvSpPr/>
      </dsp:nvSpPr>
      <dsp:spPr>
        <a:xfrm>
          <a:off x="4697630" y="482330"/>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划分物理表</a:t>
          </a:r>
          <a:endParaRPr lang="zh-CN" altLang="en-US" sz="2200" kern="1200" dirty="0">
            <a:latin typeface="微软雅黑" panose="020B0503020204020204" pitchFamily="34" charset="-122"/>
            <a:ea typeface="微软雅黑" panose="020B0503020204020204" pitchFamily="34" charset="-122"/>
          </a:endParaRPr>
        </a:p>
      </dsp:txBody>
      <dsp:txXfrm>
        <a:off x="4726320" y="511020"/>
        <a:ext cx="1575211" cy="922174"/>
      </dsp:txXfrm>
    </dsp:sp>
    <dsp:sp modelId="{E0DB7BE1-D75F-40C2-98F1-33BDB2DBB53F}">
      <dsp:nvSpPr>
        <dsp:cNvPr id="0" name=""/>
        <dsp:cNvSpPr/>
      </dsp:nvSpPr>
      <dsp:spPr>
        <a:xfrm rot="49466">
          <a:off x="6463740" y="785371"/>
          <a:ext cx="283118" cy="404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6463744" y="865736"/>
        <a:ext cx="198183" cy="242930"/>
      </dsp:txXfrm>
    </dsp:sp>
    <dsp:sp modelId="{4199CAA2-2E6A-4D89-B636-292537E40612}">
      <dsp:nvSpPr>
        <dsp:cNvPr id="0" name=""/>
        <dsp:cNvSpPr/>
      </dsp:nvSpPr>
      <dsp:spPr>
        <a:xfrm>
          <a:off x="6864352" y="513509"/>
          <a:ext cx="1632591" cy="979554"/>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anose="020B0503020204020204" pitchFamily="34" charset="-122"/>
              <a:ea typeface="微软雅黑" panose="020B0503020204020204" pitchFamily="34" charset="-122"/>
            </a:rPr>
            <a:t>冗余维度</a:t>
          </a:r>
          <a:endParaRPr lang="zh-CN" altLang="en-US" sz="2200" kern="1200" dirty="0">
            <a:latin typeface="微软雅黑" panose="020B0503020204020204" pitchFamily="34" charset="-122"/>
            <a:ea typeface="微软雅黑" panose="020B0503020204020204" pitchFamily="34" charset="-122"/>
          </a:endParaRPr>
        </a:p>
      </dsp:txBody>
      <dsp:txXfrm>
        <a:off x="6893042" y="542199"/>
        <a:ext cx="1575211" cy="922174"/>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独立型数据集市</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8E3AE2-527E-4FAF-9079-6C1943B60688}" type="datetime3">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CB3B21-BE26-41C7-8CE1-C1DAAA3AABB0}"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首页">
    <p:spTree>
      <p:nvGrpSpPr>
        <p:cNvPr id="1" name=""/>
        <p:cNvGrpSpPr/>
        <p:nvPr/>
      </p:nvGrpSpPr>
      <p:grpSpPr>
        <a:xfrm>
          <a:off x="0" y="0"/>
          <a:ext cx="0" cy="0"/>
          <a:chOff x="0" y="0"/>
          <a:chExt cx="0" cy="0"/>
        </a:xfrm>
      </p:grpSpPr>
      <p:pic>
        <p:nvPicPr>
          <p:cNvPr id="4" name="图片 3" descr="05PPT模版首页-带标题行.png"/>
          <p:cNvPicPr>
            <a:picLocks noChangeAspect="1"/>
          </p:cNvPicPr>
          <p:nvPr userDrawn="1"/>
        </p:nvPicPr>
        <p:blipFill>
          <a:blip r:embed="rId2"/>
          <a:stretch>
            <a:fillRect/>
          </a:stretch>
        </p:blipFill>
        <p:spPr>
          <a:xfrm>
            <a:off x="32" y="0"/>
            <a:ext cx="9144000" cy="68580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4" name="图片 3" descr="ppt模版带线.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末页-小吉祥物">
    <p:spTree>
      <p:nvGrpSpPr>
        <p:cNvPr id="1" name=""/>
        <p:cNvGrpSpPr/>
        <p:nvPr/>
      </p:nvGrpSpPr>
      <p:grpSpPr>
        <a:xfrm>
          <a:off x="0" y="0"/>
          <a:ext cx="0" cy="0"/>
          <a:chOff x="0" y="0"/>
          <a:chExt cx="0" cy="0"/>
        </a:xfrm>
      </p:grpSpPr>
      <p:pic>
        <p:nvPicPr>
          <p:cNvPr id="4" name="图片 3" descr="07PPT模版末页-带标题行(小).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末页-大吉祥物">
    <p:spTree>
      <p:nvGrpSpPr>
        <p:cNvPr id="1" name=""/>
        <p:cNvGrpSpPr/>
        <p:nvPr/>
      </p:nvGrpSpPr>
      <p:grpSpPr>
        <a:xfrm>
          <a:off x="0" y="0"/>
          <a:ext cx="0" cy="0"/>
          <a:chOff x="0" y="0"/>
          <a:chExt cx="0" cy="0"/>
        </a:xfrm>
      </p:grpSpPr>
      <p:pic>
        <p:nvPicPr>
          <p:cNvPr id="4" name="图片 3" descr="08PPT模版末页-带标题行(大).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图片与标题">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7" y="498195"/>
            <a:ext cx="2368420" cy="410525"/>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
        <p:nvSpPr>
          <p:cNvPr id="10" name="Line 9"/>
          <p:cNvSpPr>
            <a:spLocks noChangeShapeType="1"/>
          </p:cNvSpPr>
          <p:nvPr userDrawn="1"/>
        </p:nvSpPr>
        <p:spPr bwMode="auto">
          <a:xfrm>
            <a:off x="1835696" y="819229"/>
            <a:ext cx="7308303" cy="0"/>
          </a:xfrm>
          <a:prstGeom prst="line">
            <a:avLst/>
          </a:prstGeom>
          <a:noFill/>
          <a:ln w="28575">
            <a:solidFill>
              <a:srgbClr val="FF7300"/>
            </a:solidFill>
            <a:round/>
          </a:ln>
          <a:effectLst/>
        </p:spPr>
        <p:txBody>
          <a:bodyPr/>
          <a:lstStyle/>
          <a:p>
            <a:pPr>
              <a:defRPr/>
            </a:pP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2821-E160-4DBE-B253-24BC61C50F90}" type="datetime3">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B3B21-BE26-41C7-8CE1-C1DAAA3AAB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79512" y="2196884"/>
            <a:ext cx="6048672" cy="223224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400" b="1" dirty="0" err="1" smtClean="0">
                <a:solidFill>
                  <a:srgbClr val="FFFF00"/>
                </a:solidFill>
                <a:latin typeface="微软雅黑" pitchFamily="34" charset="-122"/>
                <a:ea typeface="微软雅黑" pitchFamily="34" charset="-122"/>
              </a:rPr>
              <a:t>OneData</a:t>
            </a:r>
            <a:endParaRPr lang="en-US" altLang="zh-CN" sz="5400" b="1" dirty="0">
              <a:solidFill>
                <a:srgbClr val="FFFF00"/>
              </a:solidFill>
              <a:latin typeface="微软雅黑" pitchFamily="34" charset="-122"/>
              <a:ea typeface="微软雅黑" pitchFamily="34" charset="-122"/>
            </a:endParaRPr>
          </a:p>
          <a:p>
            <a:r>
              <a:rPr lang="zh-CN" altLang="en-US" sz="5400" b="1" dirty="0" smtClean="0">
                <a:solidFill>
                  <a:srgbClr val="FFFF00"/>
                </a:solidFill>
                <a:latin typeface="微软雅黑" pitchFamily="34" charset="-122"/>
                <a:ea typeface="微软雅黑" pitchFamily="34" charset="-122"/>
              </a:rPr>
              <a:t>说明文档</a:t>
            </a:r>
          </a:p>
        </p:txBody>
      </p:sp>
      <p:sp>
        <p:nvSpPr>
          <p:cNvPr id="4" name="TextBox 3"/>
          <p:cNvSpPr txBox="1"/>
          <p:nvPr/>
        </p:nvSpPr>
        <p:spPr>
          <a:xfrm>
            <a:off x="3203848" y="6572272"/>
            <a:ext cx="3024336" cy="338554"/>
          </a:xfrm>
          <a:prstGeom prst="rect">
            <a:avLst/>
          </a:prstGeom>
          <a:noFill/>
        </p:spPr>
        <p:txBody>
          <a:bodyPr wrap="square" rtlCol="0">
            <a:spAutoFit/>
          </a:bodyPr>
          <a:lstStyle/>
          <a:p>
            <a:pPr algn="ctr"/>
            <a:r>
              <a:rPr lang="zh-CN" altLang="en-US" sz="1600" dirty="0" smtClean="0">
                <a:solidFill>
                  <a:schemeClr val="bg1">
                    <a:lumMod val="95000"/>
                  </a:schemeClr>
                </a:solidFill>
                <a:latin typeface="微软雅黑" pitchFamily="34" charset="-122"/>
                <a:ea typeface="微软雅黑" pitchFamily="34" charset="-122"/>
              </a:rPr>
              <a:t>阿里巴巴数据技术及产品部</a:t>
            </a:r>
            <a:endParaRPr lang="zh-CN" altLang="en-US" sz="1600" dirty="0">
              <a:solidFill>
                <a:schemeClr val="bg1">
                  <a:lumMod val="95000"/>
                </a:schemeClr>
              </a:solidFill>
              <a:latin typeface="微软雅黑" pitchFamily="34" charset="-122"/>
              <a:ea typeface="微软雅黑" pitchFamily="34" charset="-122"/>
            </a:endParaRPr>
          </a:p>
        </p:txBody>
      </p:sp>
      <p:sp>
        <p:nvSpPr>
          <p:cNvPr id="6" name="TextBox 5"/>
          <p:cNvSpPr txBox="1"/>
          <p:nvPr/>
        </p:nvSpPr>
        <p:spPr>
          <a:xfrm>
            <a:off x="4139952" y="4654690"/>
            <a:ext cx="1800200" cy="369332"/>
          </a:xfrm>
          <a:prstGeom prst="rect">
            <a:avLst/>
          </a:prstGeom>
          <a:noFill/>
        </p:spPr>
        <p:txBody>
          <a:bodyPr wrap="square" rtlCol="0">
            <a:spAutoFit/>
          </a:bodyPr>
          <a:lstStyle/>
          <a:p>
            <a:pPr algn="ctr"/>
            <a:r>
              <a:rPr lang="zh-CN" altLang="en-US" dirty="0" smtClean="0">
                <a:solidFill>
                  <a:schemeClr val="bg1"/>
                </a:solidFill>
                <a:latin typeface="微软雅黑" pitchFamily="34" charset="-122"/>
                <a:ea typeface="微软雅黑" pitchFamily="34" charset="-122"/>
              </a:rPr>
              <a:t>天矢</a:t>
            </a:r>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4"/>
          <p:cNvSpPr txBox="1"/>
          <p:nvPr/>
        </p:nvSpPr>
        <p:spPr>
          <a:xfrm>
            <a:off x="1434210" y="144567"/>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名词术语（一）</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graphicFrame>
        <p:nvGraphicFramePr>
          <p:cNvPr id="5" name="表格 4"/>
          <p:cNvGraphicFramePr>
            <a:graphicFrameLocks noGrp="1"/>
          </p:cNvGraphicFramePr>
          <p:nvPr/>
        </p:nvGraphicFramePr>
        <p:xfrm>
          <a:off x="467544" y="1052736"/>
          <a:ext cx="8208912" cy="5352892"/>
        </p:xfrm>
        <a:graphic>
          <a:graphicData uri="http://schemas.openxmlformats.org/drawingml/2006/table">
            <a:tbl>
              <a:tblPr firstRow="1" firstCol="1" bandRow="1">
                <a:tableStyleId>{93296810-A885-4BE3-A3E7-6D5BEEA58F35}</a:tableStyleId>
              </a:tblPr>
              <a:tblGrid>
                <a:gridCol w="1224136"/>
                <a:gridCol w="6984776"/>
              </a:tblGrid>
              <a:tr h="615134">
                <a:tc>
                  <a:txBody>
                    <a:bodyPr/>
                    <a:lstStyle/>
                    <a:p>
                      <a:pPr algn="ctr">
                        <a:spcAft>
                          <a:spcPts val="0"/>
                        </a:spcAft>
                      </a:pPr>
                      <a:r>
                        <a:rPr lang="zh-CN" sz="1800" kern="0" dirty="0">
                          <a:effectLst/>
                          <a:latin typeface="微软雅黑" pitchFamily="34" charset="-122"/>
                          <a:ea typeface="微软雅黑" pitchFamily="34" charset="-122"/>
                        </a:rPr>
                        <a:t>名词</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c>
                  <a:txBody>
                    <a:bodyPr/>
                    <a:lstStyle/>
                    <a:p>
                      <a:pPr algn="ctr">
                        <a:spcAft>
                          <a:spcPts val="0"/>
                        </a:spcAft>
                      </a:pPr>
                      <a:r>
                        <a:rPr lang="zh-CN" sz="1800" kern="0" dirty="0">
                          <a:effectLst/>
                          <a:latin typeface="微软雅黑" pitchFamily="34" charset="-122"/>
                          <a:ea typeface="微软雅黑" pitchFamily="34" charset="-122"/>
                        </a:rPr>
                        <a:t>解释</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r>
              <a:tr h="1870088">
                <a:tc>
                  <a:txBody>
                    <a:bodyPr/>
                    <a:lstStyle/>
                    <a:p>
                      <a:pPr algn="ctr">
                        <a:spcAft>
                          <a:spcPts val="0"/>
                        </a:spcAft>
                      </a:pPr>
                      <a:r>
                        <a:rPr lang="zh-CN" sz="1800" kern="0">
                          <a:effectLst/>
                          <a:latin typeface="微软雅黑" pitchFamily="34" charset="-122"/>
                          <a:ea typeface="微软雅黑" pitchFamily="34" charset="-122"/>
                        </a:rPr>
                        <a:t>数据域</a:t>
                      </a:r>
                      <a:endParaRPr lang="zh-CN" sz="1800" kern="100">
                        <a:effectLst/>
                        <a:latin typeface="微软雅黑" pitchFamily="34" charset="-122"/>
                        <a:ea typeface="微软雅黑" pitchFamily="34" charset="-122"/>
                        <a:cs typeface="Times New Roman" pitchFamily="18" charset="0"/>
                      </a:endParaRPr>
                    </a:p>
                  </a:txBody>
                  <a:tcPr marL="64452" marR="64452" marT="0" marB="0"/>
                </a:tc>
                <a:tc>
                  <a:txBody>
                    <a:bodyPr/>
                    <a:lstStyle/>
                    <a:p>
                      <a:pPr algn="just">
                        <a:spcAft>
                          <a:spcPts val="0"/>
                        </a:spcAft>
                      </a:pPr>
                      <a:r>
                        <a:rPr lang="zh-CN" altLang="en-US" sz="1800" kern="0" dirty="0" smtClean="0">
                          <a:effectLst/>
                          <a:latin typeface="微软雅黑" pitchFamily="34" charset="-122"/>
                          <a:ea typeface="微软雅黑" pitchFamily="34" charset="-122"/>
                        </a:rPr>
                        <a:t>数据域是业务板块中有一定规模且相对独立的数据业务范围。</a:t>
                      </a:r>
                      <a:endParaRPr lang="en-US" altLang="zh-CN" sz="1800" kern="0" dirty="0" smtClean="0">
                        <a:effectLst/>
                        <a:latin typeface="微软雅黑" pitchFamily="34" charset="-122"/>
                        <a:ea typeface="微软雅黑" pitchFamily="34" charset="-122"/>
                      </a:endParaRPr>
                    </a:p>
                    <a:p>
                      <a:pPr algn="just">
                        <a:spcAft>
                          <a:spcPts val="0"/>
                        </a:spcAft>
                      </a:pPr>
                      <a:r>
                        <a:rPr lang="zh-CN" sz="1800" kern="0" dirty="0" smtClean="0">
                          <a:effectLst/>
                          <a:latin typeface="微软雅黑" pitchFamily="34" charset="-122"/>
                          <a:ea typeface="微软雅黑" pitchFamily="34" charset="-122"/>
                        </a:rPr>
                        <a:t>面向</a:t>
                      </a:r>
                      <a:r>
                        <a:rPr lang="zh-CN" sz="1800" kern="0" dirty="0">
                          <a:effectLst/>
                          <a:latin typeface="微软雅黑" pitchFamily="34" charset="-122"/>
                          <a:ea typeface="微软雅黑" pitchFamily="34" charset="-122"/>
                        </a:rPr>
                        <a:t>业务分析，将业务过程或者维度进行抽象的集合</a:t>
                      </a:r>
                      <a:r>
                        <a:rPr lang="zh-CN" sz="1800" kern="0" dirty="0" smtClean="0">
                          <a:effectLst/>
                          <a:latin typeface="微软雅黑" pitchFamily="34" charset="-122"/>
                          <a:ea typeface="微软雅黑" pitchFamily="34" charset="-122"/>
                        </a:rPr>
                        <a:t>。</a:t>
                      </a:r>
                      <a:endParaRPr lang="en-US" altLang="zh-CN" sz="1800" kern="0" dirty="0" smtClean="0">
                        <a:effectLst/>
                        <a:latin typeface="微软雅黑" pitchFamily="34" charset="-122"/>
                        <a:ea typeface="微软雅黑" pitchFamily="34" charset="-122"/>
                      </a:endParaRPr>
                    </a:p>
                    <a:p>
                      <a:pPr algn="just">
                        <a:spcAft>
                          <a:spcPts val="0"/>
                        </a:spcAft>
                      </a:pPr>
                      <a:r>
                        <a:rPr lang="zh-CN" sz="1800" kern="0" dirty="0" smtClean="0">
                          <a:effectLst/>
                          <a:latin typeface="微软雅黑" pitchFamily="34" charset="-122"/>
                          <a:ea typeface="微软雅黑" pitchFamily="34" charset="-122"/>
                        </a:rPr>
                        <a:t>为</a:t>
                      </a:r>
                      <a:r>
                        <a:rPr lang="zh-CN" sz="1800" kern="0" dirty="0">
                          <a:effectLst/>
                          <a:latin typeface="微软雅黑" pitchFamily="34" charset="-122"/>
                          <a:ea typeface="微软雅黑" pitchFamily="34" charset="-122"/>
                        </a:rPr>
                        <a:t>保障整个体系的生命力，数据域是需要抽象提炼、并且长期维护和更新的，但不轻易变动。在划分数据域时，既能涵盖当前所有的业务需求，又能在新业务进入时无影响的被包含进已有的数据域和扩展新的数据域。</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r>
              <a:tr h="748035">
                <a:tc>
                  <a:txBody>
                    <a:bodyPr/>
                    <a:lstStyle/>
                    <a:p>
                      <a:pPr algn="ctr">
                        <a:spcAft>
                          <a:spcPts val="0"/>
                        </a:spcAft>
                      </a:pPr>
                      <a:r>
                        <a:rPr lang="zh-CN" sz="1800" kern="0">
                          <a:effectLst/>
                          <a:latin typeface="微软雅黑" pitchFamily="34" charset="-122"/>
                          <a:ea typeface="微软雅黑" pitchFamily="34" charset="-122"/>
                        </a:rPr>
                        <a:t>业务过程</a:t>
                      </a:r>
                      <a:endParaRPr lang="zh-CN" sz="1800" kern="10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800" kern="0" dirty="0">
                          <a:effectLst/>
                          <a:latin typeface="微软雅黑" pitchFamily="34" charset="-122"/>
                          <a:ea typeface="微软雅黑" pitchFamily="34" charset="-122"/>
                        </a:rPr>
                        <a:t>业务过程是指企业的业务活动事件，如下单、支付、退款都是业务过程。请注意业务过程是一个不可拆分的行为事件，通俗讲业务过程就是企业活动中的事件。</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r>
              <a:tr h="527257">
                <a:tc>
                  <a:txBody>
                    <a:bodyPr/>
                    <a:lstStyle/>
                    <a:p>
                      <a:pPr algn="ctr">
                        <a:spcAft>
                          <a:spcPts val="0"/>
                        </a:spcAft>
                      </a:pPr>
                      <a:r>
                        <a:rPr lang="zh-CN" sz="1800" kern="0">
                          <a:effectLst/>
                          <a:latin typeface="微软雅黑" pitchFamily="34" charset="-122"/>
                          <a:ea typeface="微软雅黑" pitchFamily="34" charset="-122"/>
                        </a:rPr>
                        <a:t>时间周期</a:t>
                      </a:r>
                      <a:endParaRPr lang="zh-CN" sz="1800" kern="10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800" kern="0" dirty="0">
                          <a:effectLst/>
                          <a:latin typeface="微软雅黑" pitchFamily="34" charset="-122"/>
                          <a:ea typeface="微软雅黑" pitchFamily="34" charset="-122"/>
                        </a:rPr>
                        <a:t>用来明确数据统计的时间范围或者时间点，如最近</a:t>
                      </a:r>
                      <a:r>
                        <a:rPr lang="en-US" sz="1800" kern="0" dirty="0">
                          <a:effectLst/>
                          <a:latin typeface="微软雅黑" pitchFamily="34" charset="-122"/>
                          <a:ea typeface="微软雅黑" pitchFamily="34" charset="-122"/>
                        </a:rPr>
                        <a:t>30</a:t>
                      </a:r>
                      <a:r>
                        <a:rPr lang="zh-CN" sz="1800" kern="0" dirty="0">
                          <a:effectLst/>
                          <a:latin typeface="微软雅黑" pitchFamily="34" charset="-122"/>
                          <a:ea typeface="微软雅黑" pitchFamily="34" charset="-122"/>
                        </a:rPr>
                        <a:t>天、自然周、截至当日等。</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r>
              <a:tr h="748035">
                <a:tc>
                  <a:txBody>
                    <a:bodyPr/>
                    <a:lstStyle/>
                    <a:p>
                      <a:pPr algn="ctr">
                        <a:spcAft>
                          <a:spcPts val="0"/>
                        </a:spcAft>
                      </a:pPr>
                      <a:r>
                        <a:rPr lang="zh-CN" sz="1800" kern="0">
                          <a:effectLst/>
                          <a:latin typeface="微软雅黑" pitchFamily="34" charset="-122"/>
                          <a:ea typeface="微软雅黑" pitchFamily="34" charset="-122"/>
                        </a:rPr>
                        <a:t>修饰类型</a:t>
                      </a:r>
                      <a:endParaRPr lang="zh-CN" sz="1800" kern="10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800" kern="0" dirty="0">
                          <a:effectLst/>
                          <a:latin typeface="微软雅黑" pitchFamily="34" charset="-122"/>
                          <a:ea typeface="微软雅黑" pitchFamily="34" charset="-122"/>
                        </a:rPr>
                        <a:t>是对修饰词的一种抽象划分。修饰类型从属于某个业务域，如日志域的访问终端类型涵盖无线端、</a:t>
                      </a:r>
                      <a:r>
                        <a:rPr lang="en-US" sz="1800" kern="0" dirty="0">
                          <a:effectLst/>
                          <a:latin typeface="微软雅黑" pitchFamily="34" charset="-122"/>
                          <a:ea typeface="微软雅黑" pitchFamily="34" charset="-122"/>
                        </a:rPr>
                        <a:t>PC</a:t>
                      </a:r>
                      <a:r>
                        <a:rPr lang="zh-CN" sz="1800" kern="0" dirty="0">
                          <a:effectLst/>
                          <a:latin typeface="微软雅黑" pitchFamily="34" charset="-122"/>
                          <a:ea typeface="微软雅黑" pitchFamily="34" charset="-122"/>
                        </a:rPr>
                        <a:t>端等修饰词。</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r>
              <a:tr h="748035">
                <a:tc>
                  <a:txBody>
                    <a:bodyPr/>
                    <a:lstStyle/>
                    <a:p>
                      <a:pPr algn="ctr">
                        <a:spcAft>
                          <a:spcPts val="0"/>
                        </a:spcAft>
                      </a:pPr>
                      <a:r>
                        <a:rPr lang="zh-CN" sz="1800" kern="0">
                          <a:effectLst/>
                          <a:latin typeface="微软雅黑" pitchFamily="34" charset="-122"/>
                          <a:ea typeface="微软雅黑" pitchFamily="34" charset="-122"/>
                        </a:rPr>
                        <a:t>修饰词</a:t>
                      </a:r>
                      <a:endParaRPr lang="zh-CN" sz="1800" kern="10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800" kern="0" dirty="0">
                          <a:effectLst/>
                          <a:latin typeface="微软雅黑" pitchFamily="34" charset="-122"/>
                          <a:ea typeface="微软雅黑" pitchFamily="34" charset="-122"/>
                        </a:rPr>
                        <a:t>指除了统计维度以外指标的业务场景限定抽象。修饰词隶属于一个修饰类型，如日志域的访问终端类型下，有修饰词</a:t>
                      </a:r>
                      <a:r>
                        <a:rPr lang="en-US" sz="1800" kern="0" dirty="0">
                          <a:effectLst/>
                          <a:latin typeface="微软雅黑" pitchFamily="34" charset="-122"/>
                          <a:ea typeface="微软雅黑" pitchFamily="34" charset="-122"/>
                        </a:rPr>
                        <a:t>PC</a:t>
                      </a:r>
                      <a:r>
                        <a:rPr lang="zh-CN" sz="1800" kern="0" dirty="0">
                          <a:effectLst/>
                          <a:latin typeface="微软雅黑" pitchFamily="34" charset="-122"/>
                          <a:ea typeface="微软雅黑" pitchFamily="34" charset="-122"/>
                        </a:rPr>
                        <a:t>端、无线端等。</a:t>
                      </a:r>
                      <a:endParaRPr lang="zh-CN" sz="1800" kern="100" dirty="0">
                        <a:effectLst/>
                        <a:latin typeface="微软雅黑" pitchFamily="34" charset="-122"/>
                        <a:ea typeface="微软雅黑" pitchFamily="34" charset="-122"/>
                        <a:cs typeface="Times New Roman" pitchFamily="18" charset="0"/>
                      </a:endParaRPr>
                    </a:p>
                  </a:txBody>
                  <a:tcPr marL="64452" marR="64452"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4"/>
          <p:cNvSpPr txBox="1"/>
          <p:nvPr/>
        </p:nvSpPr>
        <p:spPr>
          <a:xfrm>
            <a:off x="1434210" y="144567"/>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名词术语（二）</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graphicFrame>
        <p:nvGraphicFramePr>
          <p:cNvPr id="5" name="表格 4"/>
          <p:cNvGraphicFramePr>
            <a:graphicFrameLocks noGrp="1"/>
          </p:cNvGraphicFramePr>
          <p:nvPr/>
        </p:nvGraphicFramePr>
        <p:xfrm>
          <a:off x="323528" y="908720"/>
          <a:ext cx="8424936" cy="3457610"/>
        </p:xfrm>
        <a:graphic>
          <a:graphicData uri="http://schemas.openxmlformats.org/drawingml/2006/table">
            <a:tbl>
              <a:tblPr firstRow="1" firstCol="1" bandRow="1">
                <a:tableStyleId>{93296810-A885-4BE3-A3E7-6D5BEEA58F35}</a:tableStyleId>
              </a:tblPr>
              <a:tblGrid>
                <a:gridCol w="1045294"/>
                <a:gridCol w="7379642"/>
              </a:tblGrid>
              <a:tr h="510104">
                <a:tc>
                  <a:txBody>
                    <a:bodyPr/>
                    <a:lstStyle/>
                    <a:p>
                      <a:pPr algn="ctr">
                        <a:spcAft>
                          <a:spcPts val="0"/>
                        </a:spcAft>
                      </a:pPr>
                      <a:r>
                        <a:rPr lang="zh-CN" sz="1600" kern="0" dirty="0">
                          <a:effectLst/>
                          <a:latin typeface="微软雅黑" pitchFamily="34" charset="-122"/>
                          <a:ea typeface="微软雅黑" pitchFamily="34" charset="-122"/>
                        </a:rPr>
                        <a:t>名词</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c>
                  <a:txBody>
                    <a:bodyPr/>
                    <a:lstStyle/>
                    <a:p>
                      <a:pPr algn="ctr">
                        <a:spcAft>
                          <a:spcPts val="0"/>
                        </a:spcAft>
                      </a:pPr>
                      <a:r>
                        <a:rPr lang="zh-CN" sz="1600" kern="0">
                          <a:effectLst/>
                          <a:latin typeface="微软雅黑" pitchFamily="34" charset="-122"/>
                          <a:ea typeface="微软雅黑" pitchFamily="34" charset="-122"/>
                        </a:rPr>
                        <a:t>解释</a:t>
                      </a:r>
                      <a:endParaRPr lang="zh-CN" sz="1600" kern="100">
                        <a:effectLst/>
                        <a:latin typeface="微软雅黑" pitchFamily="34" charset="-122"/>
                        <a:ea typeface="微软雅黑" pitchFamily="34" charset="-122"/>
                        <a:cs typeface="Times New Roman" pitchFamily="18" charset="0"/>
                      </a:endParaRPr>
                    </a:p>
                  </a:txBody>
                  <a:tcPr marL="64452" marR="64452" marT="0" marB="0"/>
                </a:tc>
              </a:tr>
              <a:tr h="620313">
                <a:tc>
                  <a:txBody>
                    <a:bodyPr/>
                    <a:lstStyle/>
                    <a:p>
                      <a:pPr algn="ctr">
                        <a:spcAft>
                          <a:spcPts val="0"/>
                        </a:spcAft>
                      </a:pPr>
                      <a:r>
                        <a:rPr lang="zh-CN" sz="1600" kern="0" dirty="0">
                          <a:effectLst/>
                          <a:latin typeface="微软雅黑" pitchFamily="34" charset="-122"/>
                          <a:ea typeface="微软雅黑" pitchFamily="34" charset="-122"/>
                        </a:rPr>
                        <a:t>原子</a:t>
                      </a:r>
                      <a:r>
                        <a:rPr lang="zh-CN" sz="1600" kern="0" dirty="0" smtClean="0">
                          <a:effectLst/>
                          <a:latin typeface="微软雅黑" pitchFamily="34" charset="-122"/>
                          <a:ea typeface="微软雅黑" pitchFamily="34" charset="-122"/>
                        </a:rPr>
                        <a:t>指标</a:t>
                      </a:r>
                      <a:r>
                        <a:rPr lang="en-US" altLang="zh-CN" sz="1600" kern="0" dirty="0" smtClean="0">
                          <a:effectLst/>
                          <a:latin typeface="微软雅黑" pitchFamily="34" charset="-122"/>
                          <a:ea typeface="微软雅黑" pitchFamily="34" charset="-122"/>
                        </a:rPr>
                        <a:t>/</a:t>
                      </a:r>
                      <a:r>
                        <a:rPr lang="zh-CN" altLang="zh-CN" sz="1600" kern="0" dirty="0" smtClean="0">
                          <a:effectLst/>
                          <a:latin typeface="微软雅黑" pitchFamily="34" charset="-122"/>
                          <a:ea typeface="微软雅黑" pitchFamily="34" charset="-122"/>
                        </a:rPr>
                        <a:t>度量</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600" kern="0" dirty="0">
                          <a:effectLst/>
                          <a:latin typeface="微软雅黑" pitchFamily="34" charset="-122"/>
                          <a:ea typeface="微软雅黑" pitchFamily="34" charset="-122"/>
                        </a:rPr>
                        <a:t>基于某一业务事件行为下的度量，是业务定义中不可再拆分的指标，具有明确业务含义的名词。原子指标</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业务过程</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动作</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度量，如支付</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事件</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金额</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度量</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r>
              <a:tr h="620313">
                <a:tc>
                  <a:txBody>
                    <a:bodyPr/>
                    <a:lstStyle/>
                    <a:p>
                      <a:pPr algn="ctr">
                        <a:spcAft>
                          <a:spcPts val="0"/>
                        </a:spcAft>
                      </a:pPr>
                      <a:r>
                        <a:rPr lang="zh-CN" sz="1600" kern="0" dirty="0">
                          <a:effectLst/>
                          <a:latin typeface="微软雅黑" pitchFamily="34" charset="-122"/>
                          <a:ea typeface="微软雅黑" pitchFamily="34" charset="-122"/>
                        </a:rPr>
                        <a:t>派生指标</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600" kern="0" dirty="0">
                          <a:effectLst/>
                          <a:latin typeface="微软雅黑" pitchFamily="34" charset="-122"/>
                          <a:ea typeface="微软雅黑" pitchFamily="34" charset="-122"/>
                        </a:rPr>
                        <a:t>派生指标</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一个原子指标</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多个修饰词</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可选</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时间周期。可以理解为对原子指标业务统计范围的圈定。如原子指标</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支付金额，最近</a:t>
                      </a:r>
                      <a:r>
                        <a:rPr lang="en-US" sz="1600" kern="0" dirty="0">
                          <a:effectLst/>
                          <a:latin typeface="微软雅黑" pitchFamily="34" charset="-122"/>
                          <a:ea typeface="微软雅黑" pitchFamily="34" charset="-122"/>
                        </a:rPr>
                        <a:t>1</a:t>
                      </a:r>
                      <a:r>
                        <a:rPr lang="zh-CN" sz="1600" kern="0" dirty="0">
                          <a:effectLst/>
                          <a:latin typeface="微软雅黑" pitchFamily="34" charset="-122"/>
                          <a:ea typeface="微软雅黑" pitchFamily="34" charset="-122"/>
                        </a:rPr>
                        <a:t>天海外买家支付金额则为派生指标</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最近</a:t>
                      </a:r>
                      <a:r>
                        <a:rPr lang="en-US" sz="1600" kern="0" dirty="0">
                          <a:effectLst/>
                          <a:latin typeface="微软雅黑" pitchFamily="34" charset="-122"/>
                          <a:ea typeface="微软雅黑" pitchFamily="34" charset="-122"/>
                        </a:rPr>
                        <a:t>1</a:t>
                      </a:r>
                      <a:r>
                        <a:rPr lang="zh-CN" sz="1600" kern="0" dirty="0">
                          <a:effectLst/>
                          <a:latin typeface="微软雅黑" pitchFamily="34" charset="-122"/>
                          <a:ea typeface="微软雅黑" pitchFamily="34" charset="-122"/>
                        </a:rPr>
                        <a:t>天为时间周期，海外为修饰词，买家作为维度而不作为修饰词</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r>
              <a:tr h="930470">
                <a:tc>
                  <a:txBody>
                    <a:bodyPr/>
                    <a:lstStyle/>
                    <a:p>
                      <a:pPr algn="ctr">
                        <a:spcAft>
                          <a:spcPts val="0"/>
                        </a:spcAft>
                      </a:pPr>
                      <a:r>
                        <a:rPr lang="zh-CN" sz="1600" kern="0" dirty="0">
                          <a:effectLst/>
                          <a:latin typeface="微软雅黑" pitchFamily="34" charset="-122"/>
                          <a:ea typeface="微软雅黑" pitchFamily="34" charset="-122"/>
                        </a:rPr>
                        <a:t>维度</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600" kern="0" dirty="0">
                          <a:effectLst/>
                          <a:latin typeface="微软雅黑" pitchFamily="34" charset="-122"/>
                          <a:ea typeface="微软雅黑" pitchFamily="34" charset="-122"/>
                        </a:rPr>
                        <a:t>维度是度量的环境，用来反映业务的一类属性，这类属性的集合构成一个维度，也可以称为实体对象。维度属于一个数据域，如地理维度（其中包括国家、地区、省以及城市等级别的内容）、时间维度（其中包括年、季、月、周、日等级别的内容）。</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r>
              <a:tr h="620313">
                <a:tc>
                  <a:txBody>
                    <a:bodyPr/>
                    <a:lstStyle/>
                    <a:p>
                      <a:pPr algn="ctr">
                        <a:spcAft>
                          <a:spcPts val="0"/>
                        </a:spcAft>
                      </a:pPr>
                      <a:r>
                        <a:rPr lang="zh-CN" sz="1600" kern="0">
                          <a:effectLst/>
                          <a:latin typeface="微软雅黑" pitchFamily="34" charset="-122"/>
                          <a:ea typeface="微软雅黑" pitchFamily="34" charset="-122"/>
                        </a:rPr>
                        <a:t>维度属性</a:t>
                      </a:r>
                      <a:endParaRPr lang="zh-CN" sz="1600" kern="100">
                        <a:effectLst/>
                        <a:latin typeface="微软雅黑" pitchFamily="34" charset="-122"/>
                        <a:ea typeface="微软雅黑" pitchFamily="34" charset="-122"/>
                        <a:cs typeface="Times New Roman" pitchFamily="18" charset="0"/>
                      </a:endParaRPr>
                    </a:p>
                  </a:txBody>
                  <a:tcPr marL="64452" marR="64452" marT="0" marB="0"/>
                </a:tc>
                <a:tc>
                  <a:txBody>
                    <a:bodyPr/>
                    <a:lstStyle/>
                    <a:p>
                      <a:pPr algn="l">
                        <a:spcAft>
                          <a:spcPts val="0"/>
                        </a:spcAft>
                      </a:pPr>
                      <a:r>
                        <a:rPr lang="zh-CN" sz="1600" kern="0" dirty="0">
                          <a:effectLst/>
                          <a:latin typeface="微软雅黑" pitchFamily="34" charset="-122"/>
                          <a:ea typeface="微软雅黑" pitchFamily="34" charset="-122"/>
                        </a:rPr>
                        <a:t>维度属性隶属于一个维度，如地理维度里面的国家名称、国家</a:t>
                      </a:r>
                      <a:r>
                        <a:rPr lang="en-US" sz="1600" kern="0" dirty="0">
                          <a:effectLst/>
                          <a:latin typeface="微软雅黑" pitchFamily="34" charset="-122"/>
                          <a:ea typeface="微软雅黑" pitchFamily="34" charset="-122"/>
                        </a:rPr>
                        <a:t>ID</a:t>
                      </a:r>
                      <a:r>
                        <a:rPr lang="zh-CN" sz="1600" kern="0" dirty="0">
                          <a:effectLst/>
                          <a:latin typeface="微软雅黑" pitchFamily="34" charset="-122"/>
                          <a:ea typeface="微软雅黑" pitchFamily="34" charset="-122"/>
                        </a:rPr>
                        <a:t>、省份名称等都属于维度属性。</a:t>
                      </a:r>
                      <a:endParaRPr lang="zh-CN" sz="1600" kern="100" dirty="0">
                        <a:effectLst/>
                        <a:latin typeface="微软雅黑" pitchFamily="34" charset="-122"/>
                        <a:ea typeface="微软雅黑" pitchFamily="34" charset="-122"/>
                        <a:cs typeface="Times New Roman" pitchFamily="18" charset="0"/>
                      </a:endParaRPr>
                    </a:p>
                  </a:txBody>
                  <a:tcPr marL="64452" marR="64452"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420688" y="163854"/>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核心架构</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
        <p:nvSpPr>
          <p:cNvPr id="5" name="矩形 4"/>
          <p:cNvSpPr/>
          <p:nvPr/>
        </p:nvSpPr>
        <p:spPr>
          <a:xfrm>
            <a:off x="2384573" y="2228800"/>
            <a:ext cx="1071857"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数据域</a:t>
            </a:r>
            <a:endParaRPr lang="zh-CN" altLang="en-US" sz="1400" dirty="0">
              <a:solidFill>
                <a:schemeClr val="tx1"/>
              </a:solidFill>
              <a:latin typeface="微软雅黑" pitchFamily="34" charset="-122"/>
              <a:ea typeface="微软雅黑" pitchFamily="34" charset="-122"/>
            </a:endParaRPr>
          </a:p>
        </p:txBody>
      </p:sp>
      <p:sp>
        <p:nvSpPr>
          <p:cNvPr id="6" name="矩形 5"/>
          <p:cNvSpPr/>
          <p:nvPr/>
        </p:nvSpPr>
        <p:spPr>
          <a:xfrm>
            <a:off x="1596685" y="2902610"/>
            <a:ext cx="1071857"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业务过程</a:t>
            </a:r>
            <a:endParaRPr lang="zh-CN" altLang="en-US" sz="1400" dirty="0">
              <a:solidFill>
                <a:schemeClr val="tx1"/>
              </a:solidFill>
              <a:latin typeface="微软雅黑" pitchFamily="34" charset="-122"/>
              <a:ea typeface="微软雅黑" pitchFamily="34" charset="-122"/>
            </a:endParaRPr>
          </a:p>
        </p:txBody>
      </p:sp>
      <p:sp>
        <p:nvSpPr>
          <p:cNvPr id="7" name="矩形 6"/>
          <p:cNvSpPr/>
          <p:nvPr/>
        </p:nvSpPr>
        <p:spPr>
          <a:xfrm>
            <a:off x="3635897" y="2918277"/>
            <a:ext cx="720080"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itchFamily="34" charset="-122"/>
                <a:ea typeface="微软雅黑" pitchFamily="34" charset="-122"/>
              </a:rPr>
              <a:t>维度</a:t>
            </a:r>
          </a:p>
        </p:txBody>
      </p:sp>
      <p:sp>
        <p:nvSpPr>
          <p:cNvPr id="8" name="矩形 7"/>
          <p:cNvSpPr/>
          <p:nvPr/>
        </p:nvSpPr>
        <p:spPr>
          <a:xfrm>
            <a:off x="976738" y="3562393"/>
            <a:ext cx="931566"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修饰类型</a:t>
            </a:r>
            <a:endParaRPr lang="zh-CN" altLang="en-US" sz="900" dirty="0">
              <a:solidFill>
                <a:schemeClr val="tx1"/>
              </a:solidFill>
              <a:latin typeface="微软雅黑" pitchFamily="34" charset="-122"/>
              <a:ea typeface="微软雅黑" pitchFamily="34" charset="-122"/>
            </a:endParaRPr>
          </a:p>
        </p:txBody>
      </p:sp>
      <p:sp>
        <p:nvSpPr>
          <p:cNvPr id="9" name="矩形 8"/>
          <p:cNvSpPr/>
          <p:nvPr/>
        </p:nvSpPr>
        <p:spPr>
          <a:xfrm>
            <a:off x="963023" y="4171284"/>
            <a:ext cx="931566"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修饰词</a:t>
            </a:r>
            <a:endParaRPr lang="zh-CN" altLang="en-US" sz="1400" dirty="0">
              <a:solidFill>
                <a:schemeClr val="tx1"/>
              </a:solidFill>
              <a:latin typeface="微软雅黑" pitchFamily="34" charset="-122"/>
              <a:ea typeface="微软雅黑" pitchFamily="34" charset="-122"/>
            </a:endParaRPr>
          </a:p>
        </p:txBody>
      </p:sp>
      <p:sp>
        <p:nvSpPr>
          <p:cNvPr id="10" name="矩形 9"/>
          <p:cNvSpPr/>
          <p:nvPr/>
        </p:nvSpPr>
        <p:spPr>
          <a:xfrm>
            <a:off x="2019848" y="4189926"/>
            <a:ext cx="931566"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原子指标</a:t>
            </a:r>
            <a:endParaRPr lang="zh-CN" altLang="en-US" sz="1400" dirty="0">
              <a:solidFill>
                <a:schemeClr val="tx1"/>
              </a:solidFill>
              <a:latin typeface="微软雅黑" pitchFamily="34" charset="-122"/>
              <a:ea typeface="微软雅黑" pitchFamily="34" charset="-122"/>
            </a:endParaRPr>
          </a:p>
        </p:txBody>
      </p:sp>
      <p:sp>
        <p:nvSpPr>
          <p:cNvPr id="11" name="矩形 10"/>
          <p:cNvSpPr/>
          <p:nvPr/>
        </p:nvSpPr>
        <p:spPr>
          <a:xfrm>
            <a:off x="1358660" y="4984382"/>
            <a:ext cx="1071857"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派生指标</a:t>
            </a:r>
            <a:endParaRPr lang="zh-CN" altLang="en-US" sz="1400" dirty="0">
              <a:solidFill>
                <a:schemeClr val="tx1"/>
              </a:solidFill>
              <a:latin typeface="微软雅黑" pitchFamily="34" charset="-122"/>
              <a:ea typeface="微软雅黑" pitchFamily="34" charset="-122"/>
            </a:endParaRPr>
          </a:p>
        </p:txBody>
      </p:sp>
      <p:sp>
        <p:nvSpPr>
          <p:cNvPr id="12" name="矩形 11"/>
          <p:cNvSpPr/>
          <p:nvPr/>
        </p:nvSpPr>
        <p:spPr>
          <a:xfrm>
            <a:off x="3635896" y="4985027"/>
            <a:ext cx="720080"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属性</a:t>
            </a:r>
            <a:endParaRPr lang="zh-CN" altLang="en-US" sz="1400" dirty="0">
              <a:solidFill>
                <a:schemeClr val="tx1"/>
              </a:solidFill>
              <a:latin typeface="微软雅黑" pitchFamily="34" charset="-122"/>
              <a:ea typeface="微软雅黑" pitchFamily="34" charset="-122"/>
            </a:endParaRPr>
          </a:p>
        </p:txBody>
      </p:sp>
      <p:cxnSp>
        <p:nvCxnSpPr>
          <p:cNvPr id="13" name="肘形连接符 12"/>
          <p:cNvCxnSpPr>
            <a:stCxn id="5" idx="2"/>
            <a:endCxn id="6" idx="0"/>
          </p:cNvCxnSpPr>
          <p:nvPr/>
        </p:nvCxnSpPr>
        <p:spPr>
          <a:xfrm rot="5400000">
            <a:off x="2405677" y="2387785"/>
            <a:ext cx="241762" cy="787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2"/>
            <a:endCxn id="7" idx="0"/>
          </p:cNvCxnSpPr>
          <p:nvPr/>
        </p:nvCxnSpPr>
        <p:spPr>
          <a:xfrm rot="16200000" flipH="1">
            <a:off x="3329505" y="2251844"/>
            <a:ext cx="257429" cy="107543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2"/>
            <a:endCxn id="8" idx="0"/>
          </p:cNvCxnSpPr>
          <p:nvPr/>
        </p:nvCxnSpPr>
        <p:spPr>
          <a:xfrm rot="5400000">
            <a:off x="1673701" y="3103479"/>
            <a:ext cx="227735" cy="6900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2"/>
            <a:endCxn id="10" idx="0"/>
          </p:cNvCxnSpPr>
          <p:nvPr/>
        </p:nvCxnSpPr>
        <p:spPr>
          <a:xfrm rot="16200000" flipH="1">
            <a:off x="1881488" y="3585783"/>
            <a:ext cx="855268" cy="353017"/>
          </a:xfrm>
          <a:prstGeom prst="bentConnector3">
            <a:avLst>
              <a:gd name="adj1" fmla="val 131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0" idx="2"/>
            <a:endCxn id="11" idx="0"/>
          </p:cNvCxnSpPr>
          <p:nvPr/>
        </p:nvCxnSpPr>
        <p:spPr>
          <a:xfrm rot="5400000">
            <a:off x="2008906" y="4507657"/>
            <a:ext cx="362408" cy="5910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9" idx="2"/>
            <a:endCxn id="11" idx="0"/>
          </p:cNvCxnSpPr>
          <p:nvPr/>
        </p:nvCxnSpPr>
        <p:spPr>
          <a:xfrm rot="16200000" flipH="1">
            <a:off x="1471172" y="4560965"/>
            <a:ext cx="381050" cy="4657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9" idx="0"/>
          </p:cNvCxnSpPr>
          <p:nvPr/>
        </p:nvCxnSpPr>
        <p:spPr>
          <a:xfrm flipH="1">
            <a:off x="1428806" y="3994441"/>
            <a:ext cx="13715" cy="176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7" idx="2"/>
            <a:endCxn id="12" idx="0"/>
          </p:cNvCxnSpPr>
          <p:nvPr/>
        </p:nvCxnSpPr>
        <p:spPr>
          <a:xfrm rot="5400000">
            <a:off x="3178586" y="4167676"/>
            <a:ext cx="1634702"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431305" y="2236661"/>
            <a:ext cx="1071857"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itchFamily="34" charset="-122"/>
                <a:ea typeface="微软雅黑" pitchFamily="34" charset="-122"/>
              </a:rPr>
              <a:t>交易</a:t>
            </a:r>
            <a:r>
              <a:rPr lang="zh-CN" altLang="en-US" sz="1400" dirty="0" smtClean="0">
                <a:solidFill>
                  <a:schemeClr val="tx1"/>
                </a:solidFill>
                <a:latin typeface="微软雅黑" pitchFamily="34" charset="-122"/>
                <a:ea typeface="微软雅黑" pitchFamily="34" charset="-122"/>
              </a:rPr>
              <a:t>域</a:t>
            </a:r>
            <a:endParaRPr lang="zh-CN" altLang="en-US" sz="1400" dirty="0">
              <a:solidFill>
                <a:schemeClr val="tx1"/>
              </a:solidFill>
              <a:latin typeface="微软雅黑" pitchFamily="34" charset="-122"/>
              <a:ea typeface="微软雅黑" pitchFamily="34" charset="-122"/>
            </a:endParaRPr>
          </a:p>
        </p:txBody>
      </p:sp>
      <p:sp>
        <p:nvSpPr>
          <p:cNvPr id="22" name="矩形 21"/>
          <p:cNvSpPr/>
          <p:nvPr/>
        </p:nvSpPr>
        <p:spPr>
          <a:xfrm>
            <a:off x="8059072" y="2915802"/>
            <a:ext cx="833409"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订单</a:t>
            </a:r>
          </a:p>
        </p:txBody>
      </p:sp>
      <p:sp>
        <p:nvSpPr>
          <p:cNvPr id="23" name="矩形 22"/>
          <p:cNvSpPr/>
          <p:nvPr/>
        </p:nvSpPr>
        <p:spPr>
          <a:xfrm>
            <a:off x="5650442" y="3581035"/>
            <a:ext cx="840816"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支付方式</a:t>
            </a:r>
            <a:endParaRPr lang="zh-CN" altLang="en-US" sz="1100" dirty="0">
              <a:solidFill>
                <a:schemeClr val="tx1"/>
              </a:solidFill>
              <a:latin typeface="微软雅黑" pitchFamily="34" charset="-122"/>
              <a:ea typeface="微软雅黑" pitchFamily="34" charset="-122"/>
            </a:endParaRPr>
          </a:p>
        </p:txBody>
      </p:sp>
      <p:sp>
        <p:nvSpPr>
          <p:cNvPr id="24" name="矩形 23"/>
          <p:cNvSpPr/>
          <p:nvPr/>
        </p:nvSpPr>
        <p:spPr>
          <a:xfrm>
            <a:off x="5651402" y="4150548"/>
            <a:ext cx="846487"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花呗</a:t>
            </a:r>
            <a:endParaRPr lang="zh-CN" altLang="en-US" sz="1100" dirty="0">
              <a:solidFill>
                <a:schemeClr val="tx1"/>
              </a:solidFill>
              <a:latin typeface="微软雅黑" pitchFamily="34" charset="-122"/>
              <a:ea typeface="微软雅黑" pitchFamily="34" charset="-122"/>
            </a:endParaRPr>
          </a:p>
        </p:txBody>
      </p:sp>
      <p:sp>
        <p:nvSpPr>
          <p:cNvPr id="25" name="矩形 24"/>
          <p:cNvSpPr/>
          <p:nvPr/>
        </p:nvSpPr>
        <p:spPr>
          <a:xfrm>
            <a:off x="6650286" y="4141479"/>
            <a:ext cx="811189"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支付金额</a:t>
            </a:r>
            <a:endParaRPr lang="en-US" altLang="zh-CN" sz="1100" dirty="0" smtClean="0">
              <a:solidFill>
                <a:schemeClr val="tx1"/>
              </a:solidFill>
              <a:latin typeface="微软雅黑" pitchFamily="34" charset="-122"/>
              <a:ea typeface="微软雅黑" pitchFamily="34" charset="-122"/>
            </a:endParaRPr>
          </a:p>
          <a:p>
            <a:pPr algn="ctr"/>
            <a:r>
              <a:rPr lang="en-US" altLang="zh-CN" sz="1100" dirty="0" err="1" smtClean="0">
                <a:solidFill>
                  <a:schemeClr val="tx1"/>
                </a:solidFill>
                <a:latin typeface="微软雅黑" pitchFamily="34" charset="-122"/>
                <a:ea typeface="微软雅黑" pitchFamily="34" charset="-122"/>
              </a:rPr>
              <a:t>pay_amt</a:t>
            </a:r>
            <a:endParaRPr lang="zh-CN" altLang="en-US" sz="1100" dirty="0">
              <a:solidFill>
                <a:schemeClr val="tx1"/>
              </a:solidFill>
              <a:latin typeface="微软雅黑" pitchFamily="34" charset="-122"/>
              <a:ea typeface="微软雅黑" pitchFamily="34" charset="-122"/>
            </a:endParaRPr>
          </a:p>
        </p:txBody>
      </p:sp>
      <p:sp>
        <p:nvSpPr>
          <p:cNvPr id="26" name="矩形 25"/>
          <p:cNvSpPr/>
          <p:nvPr/>
        </p:nvSpPr>
        <p:spPr>
          <a:xfrm>
            <a:off x="5650442" y="4895318"/>
            <a:ext cx="1349626" cy="608536"/>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最近</a:t>
            </a:r>
            <a:r>
              <a:rPr lang="en-US" altLang="zh-CN" sz="1100" dirty="0" smtClean="0">
                <a:solidFill>
                  <a:schemeClr val="tx1"/>
                </a:solidFill>
                <a:latin typeface="微软雅黑" pitchFamily="34" charset="-122"/>
                <a:ea typeface="微软雅黑" pitchFamily="34" charset="-122"/>
              </a:rPr>
              <a:t>1</a:t>
            </a:r>
            <a:r>
              <a:rPr lang="zh-CN" altLang="en-US" sz="1100" dirty="0" smtClean="0">
                <a:solidFill>
                  <a:schemeClr val="tx1"/>
                </a:solidFill>
                <a:latin typeface="微软雅黑" pitchFamily="34" charset="-122"/>
                <a:ea typeface="微软雅黑" pitchFamily="34" charset="-122"/>
              </a:rPr>
              <a:t>天通过花呗支付的支付金额</a:t>
            </a:r>
            <a:endParaRPr lang="en-US" altLang="zh-CN" sz="1100" dirty="0" smtClean="0">
              <a:solidFill>
                <a:schemeClr val="tx1"/>
              </a:solidFill>
              <a:latin typeface="微软雅黑" pitchFamily="34" charset="-122"/>
              <a:ea typeface="微软雅黑" pitchFamily="34" charset="-122"/>
            </a:endParaRPr>
          </a:p>
          <a:p>
            <a:pPr algn="ctr"/>
            <a:r>
              <a:rPr lang="en-US" altLang="zh-CN" sz="1100" dirty="0" smtClean="0">
                <a:solidFill>
                  <a:schemeClr val="tx1"/>
                </a:solidFill>
                <a:latin typeface="微软雅黑" pitchFamily="34" charset="-122"/>
                <a:ea typeface="微软雅黑" pitchFamily="34" charset="-122"/>
              </a:rPr>
              <a:t>pay_amt_1d_009</a:t>
            </a:r>
            <a:endParaRPr lang="zh-CN" altLang="en-US" sz="1100" dirty="0">
              <a:solidFill>
                <a:schemeClr val="tx1"/>
              </a:solidFill>
              <a:latin typeface="微软雅黑" pitchFamily="34" charset="-122"/>
              <a:ea typeface="微软雅黑" pitchFamily="34" charset="-122"/>
            </a:endParaRPr>
          </a:p>
        </p:txBody>
      </p:sp>
      <p:sp>
        <p:nvSpPr>
          <p:cNvPr id="27" name="矩形 26"/>
          <p:cNvSpPr/>
          <p:nvPr/>
        </p:nvSpPr>
        <p:spPr>
          <a:xfrm>
            <a:off x="8059071" y="4931124"/>
            <a:ext cx="833409" cy="572730"/>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订单</a:t>
            </a:r>
            <a:r>
              <a:rPr lang="en-US" altLang="zh-CN" sz="1100" dirty="0" smtClean="0">
                <a:solidFill>
                  <a:schemeClr val="tx1"/>
                </a:solidFill>
                <a:latin typeface="微软雅黑" pitchFamily="34" charset="-122"/>
                <a:ea typeface="微软雅黑" pitchFamily="34" charset="-122"/>
              </a:rPr>
              <a:t>ID</a:t>
            </a:r>
            <a:endParaRPr lang="en-US" altLang="zh-CN" sz="1100" dirty="0" smtClean="0">
              <a:solidFill>
                <a:schemeClr val="tx1"/>
              </a:solidFill>
              <a:latin typeface="微软雅黑" pitchFamily="34" charset="-122"/>
              <a:ea typeface="微软雅黑" pitchFamily="34" charset="-122"/>
            </a:endParaRPr>
          </a:p>
          <a:p>
            <a:pPr algn="ctr"/>
            <a:r>
              <a:rPr lang="zh-CN" altLang="en-US" sz="1100" dirty="0" smtClean="0">
                <a:solidFill>
                  <a:schemeClr val="tx1"/>
                </a:solidFill>
                <a:latin typeface="微软雅黑" pitchFamily="34" charset="-122"/>
                <a:ea typeface="微软雅黑" pitchFamily="34" charset="-122"/>
              </a:rPr>
              <a:t>创建时间</a:t>
            </a:r>
            <a:endParaRPr lang="en-US" altLang="zh-CN" sz="1100" dirty="0" smtClean="0">
              <a:solidFill>
                <a:schemeClr val="tx1"/>
              </a:solidFill>
              <a:latin typeface="微软雅黑" pitchFamily="34" charset="-122"/>
              <a:ea typeface="微软雅黑" pitchFamily="34" charset="-122"/>
            </a:endParaRPr>
          </a:p>
          <a:p>
            <a:pPr algn="ctr"/>
            <a:r>
              <a:rPr lang="en-US" altLang="zh-CN" sz="1100" dirty="0" smtClean="0">
                <a:solidFill>
                  <a:schemeClr val="tx1"/>
                </a:solidFill>
                <a:latin typeface="微软雅黑" pitchFamily="34" charset="-122"/>
                <a:ea typeface="微软雅黑" pitchFamily="34" charset="-122"/>
              </a:rPr>
              <a:t>……</a:t>
            </a:r>
            <a:endParaRPr lang="zh-CN" altLang="en-US" sz="1100" dirty="0">
              <a:solidFill>
                <a:schemeClr val="tx1"/>
              </a:solidFill>
              <a:latin typeface="微软雅黑" pitchFamily="34" charset="-122"/>
              <a:ea typeface="微软雅黑" pitchFamily="34" charset="-122"/>
            </a:endParaRPr>
          </a:p>
        </p:txBody>
      </p:sp>
      <p:cxnSp>
        <p:nvCxnSpPr>
          <p:cNvPr id="28" name="肘形连接符 27"/>
          <p:cNvCxnSpPr>
            <a:stCxn id="21" idx="2"/>
            <a:endCxn id="35" idx="0"/>
          </p:cNvCxnSpPr>
          <p:nvPr/>
        </p:nvCxnSpPr>
        <p:spPr>
          <a:xfrm rot="5400000">
            <a:off x="6604462" y="2555505"/>
            <a:ext cx="249568" cy="47597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1" idx="2"/>
            <a:endCxn id="22" idx="0"/>
          </p:cNvCxnSpPr>
          <p:nvPr/>
        </p:nvCxnSpPr>
        <p:spPr>
          <a:xfrm rot="16200000" flipH="1">
            <a:off x="7597959" y="2037983"/>
            <a:ext cx="247093" cy="15085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35" idx="2"/>
            <a:endCxn id="23" idx="0"/>
          </p:cNvCxnSpPr>
          <p:nvPr/>
        </p:nvCxnSpPr>
        <p:spPr>
          <a:xfrm rot="5400000">
            <a:off x="6165699" y="3255476"/>
            <a:ext cx="230710" cy="4204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5" idx="2"/>
            <a:endCxn id="25" idx="0"/>
          </p:cNvCxnSpPr>
          <p:nvPr/>
        </p:nvCxnSpPr>
        <p:spPr>
          <a:xfrm rot="16200000" flipH="1">
            <a:off x="6377992" y="3463590"/>
            <a:ext cx="791154" cy="5646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5" idx="2"/>
            <a:endCxn id="26" idx="0"/>
          </p:cNvCxnSpPr>
          <p:nvPr/>
        </p:nvCxnSpPr>
        <p:spPr>
          <a:xfrm rot="5400000">
            <a:off x="6529673" y="4369109"/>
            <a:ext cx="321791" cy="7306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4" idx="2"/>
            <a:endCxn id="26" idx="0"/>
          </p:cNvCxnSpPr>
          <p:nvPr/>
        </p:nvCxnSpPr>
        <p:spPr>
          <a:xfrm rot="16200000" flipH="1">
            <a:off x="6043589" y="4613652"/>
            <a:ext cx="312722" cy="2506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2" idx="2"/>
            <a:endCxn id="27" idx="0"/>
          </p:cNvCxnSpPr>
          <p:nvPr/>
        </p:nvCxnSpPr>
        <p:spPr>
          <a:xfrm rot="5400000">
            <a:off x="7684140" y="4139487"/>
            <a:ext cx="1583274"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955329" y="2918277"/>
            <a:ext cx="1071857"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支付</a:t>
            </a:r>
            <a:endParaRPr lang="zh-CN" altLang="en-US" sz="1100" dirty="0">
              <a:solidFill>
                <a:schemeClr val="tx1"/>
              </a:solidFill>
              <a:latin typeface="微软雅黑" pitchFamily="34" charset="-122"/>
              <a:ea typeface="微软雅黑" pitchFamily="34" charset="-122"/>
            </a:endParaRPr>
          </a:p>
        </p:txBody>
      </p:sp>
      <p:cxnSp>
        <p:nvCxnSpPr>
          <p:cNvPr id="36" name="直接箭头连接符 35"/>
          <p:cNvCxnSpPr>
            <a:stCxn id="23" idx="2"/>
            <a:endCxn id="24" idx="0"/>
          </p:cNvCxnSpPr>
          <p:nvPr/>
        </p:nvCxnSpPr>
        <p:spPr>
          <a:xfrm>
            <a:off x="6070850" y="4013083"/>
            <a:ext cx="3796" cy="137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252536" y="5619421"/>
            <a:ext cx="9505056" cy="1295015"/>
          </a:xfrm>
          <a:prstGeom prst="roundRect">
            <a:avLst>
              <a:gd name="adj" fmla="val 46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微软雅黑" pitchFamily="34" charset="-122"/>
              <a:ea typeface="微软雅黑" pitchFamily="34" charset="-122"/>
            </a:endParaRPr>
          </a:p>
        </p:txBody>
      </p:sp>
      <p:sp>
        <p:nvSpPr>
          <p:cNvPr id="38" name="矩形 37"/>
          <p:cNvSpPr/>
          <p:nvPr/>
        </p:nvSpPr>
        <p:spPr>
          <a:xfrm>
            <a:off x="285919" y="5733256"/>
            <a:ext cx="8428145" cy="1015663"/>
          </a:xfrm>
          <a:prstGeom prst="rect">
            <a:avLst/>
          </a:prstGeom>
        </p:spPr>
        <p:txBody>
          <a:bodyPr wrap="square">
            <a:spAutoFit/>
          </a:bodyPr>
          <a:lstStyle/>
          <a:p>
            <a:pPr marL="0" lvl="1" defTabSz="666750">
              <a:lnSpc>
                <a:spcPct val="150000"/>
              </a:lnSpc>
            </a:pPr>
            <a:r>
              <a:rPr lang="en-US" altLang="zh-CN" sz="1000" dirty="0">
                <a:solidFill>
                  <a:schemeClr val="bg1"/>
                </a:solidFill>
                <a:latin typeface="微软雅黑" pitchFamily="34" charset="-122"/>
                <a:ea typeface="微软雅黑" pitchFamily="34" charset="-122"/>
              </a:rPr>
              <a:t>1.</a:t>
            </a:r>
            <a:r>
              <a:rPr lang="zh-CN" altLang="zh-CN" sz="1000" dirty="0">
                <a:solidFill>
                  <a:schemeClr val="bg1"/>
                </a:solidFill>
                <a:latin typeface="微软雅黑" pitchFamily="34" charset="-122"/>
                <a:ea typeface="微软雅黑" pitchFamily="34" charset="-122"/>
              </a:rPr>
              <a:t>数据</a:t>
            </a:r>
            <a:r>
              <a:rPr lang="zh-CN" altLang="zh-CN" sz="1000" dirty="0" smtClean="0">
                <a:solidFill>
                  <a:schemeClr val="bg1"/>
                </a:solidFill>
                <a:latin typeface="微软雅黑" pitchFamily="34" charset="-122"/>
                <a:ea typeface="微软雅黑" pitchFamily="34" charset="-122"/>
              </a:rPr>
              <a:t>域</a:t>
            </a:r>
            <a:r>
              <a:rPr lang="zh-CN" altLang="en-US" sz="1000" dirty="0" smtClean="0">
                <a:solidFill>
                  <a:schemeClr val="bg1"/>
                </a:solidFill>
                <a:latin typeface="微软雅黑" pitchFamily="34" charset="-122"/>
                <a:ea typeface="微软雅黑" pitchFamily="34" charset="-122"/>
              </a:rPr>
              <a:t>：</a:t>
            </a:r>
            <a:r>
              <a:rPr lang="zh-CN" altLang="zh-CN" sz="1000" dirty="0" smtClean="0">
                <a:solidFill>
                  <a:schemeClr val="bg1"/>
                </a:solidFill>
                <a:latin typeface="微软雅黑" pitchFamily="34" charset="-122"/>
                <a:ea typeface="微软雅黑" pitchFamily="34" charset="-122"/>
              </a:rPr>
              <a:t>是</a:t>
            </a:r>
            <a:r>
              <a:rPr lang="zh-CN" altLang="zh-CN" sz="1000" dirty="0">
                <a:solidFill>
                  <a:schemeClr val="bg1"/>
                </a:solidFill>
                <a:latin typeface="微软雅黑" pitchFamily="34" charset="-122"/>
                <a:ea typeface="微软雅黑" pitchFamily="34" charset="-122"/>
              </a:rPr>
              <a:t>指一个或多个业务过程或者维度的集合</a:t>
            </a:r>
            <a:endParaRPr lang="en-US" altLang="zh-CN" sz="1000" dirty="0">
              <a:solidFill>
                <a:schemeClr val="bg1"/>
              </a:solidFill>
              <a:latin typeface="微软雅黑" pitchFamily="34" charset="-122"/>
              <a:ea typeface="微软雅黑" pitchFamily="34" charset="-122"/>
            </a:endParaRPr>
          </a:p>
          <a:p>
            <a:pPr marL="0" lvl="1" defTabSz="666750">
              <a:lnSpc>
                <a:spcPct val="150000"/>
              </a:lnSpc>
            </a:pPr>
            <a:r>
              <a:rPr lang="en-US" altLang="zh-CN" sz="1000" dirty="0" smtClean="0">
                <a:solidFill>
                  <a:schemeClr val="bg1"/>
                </a:solidFill>
                <a:latin typeface="微软雅黑" pitchFamily="34" charset="-122"/>
                <a:ea typeface="微软雅黑" pitchFamily="34" charset="-122"/>
              </a:rPr>
              <a:t>2.</a:t>
            </a:r>
            <a:r>
              <a:rPr lang="zh-CN" altLang="en-US" sz="1000" dirty="0">
                <a:solidFill>
                  <a:schemeClr val="bg1"/>
                </a:solidFill>
                <a:latin typeface="微软雅黑" pitchFamily="34" charset="-122"/>
                <a:ea typeface="微软雅黑" pitchFamily="34" charset="-122"/>
              </a:rPr>
              <a:t>原子指标：基于某一业务过程下的</a:t>
            </a:r>
            <a:r>
              <a:rPr lang="zh-CN" altLang="en-US" sz="1000" dirty="0" smtClean="0">
                <a:solidFill>
                  <a:schemeClr val="bg1"/>
                </a:solidFill>
                <a:latin typeface="微软雅黑" pitchFamily="34" charset="-122"/>
                <a:ea typeface="微软雅黑" pitchFamily="34" charset="-122"/>
              </a:rPr>
              <a:t>度量。例如</a:t>
            </a:r>
            <a:r>
              <a:rPr lang="zh-CN" altLang="en-US" sz="1000" dirty="0">
                <a:solidFill>
                  <a:schemeClr val="bg1"/>
                </a:solidFill>
                <a:latin typeface="微软雅黑" pitchFamily="34" charset="-122"/>
                <a:ea typeface="微软雅黑" pitchFamily="34" charset="-122"/>
              </a:rPr>
              <a:t>：支付</a:t>
            </a:r>
            <a:r>
              <a:rPr lang="en-US" altLang="zh-CN" sz="1000" dirty="0">
                <a:solidFill>
                  <a:schemeClr val="bg1"/>
                </a:solidFill>
                <a:latin typeface="微软雅黑" pitchFamily="34" charset="-122"/>
                <a:ea typeface="微软雅黑" pitchFamily="34" charset="-122"/>
              </a:rPr>
              <a:t>+</a:t>
            </a:r>
            <a:r>
              <a:rPr lang="zh-CN" altLang="en-US" sz="1000" dirty="0">
                <a:solidFill>
                  <a:schemeClr val="bg1"/>
                </a:solidFill>
                <a:latin typeface="微软雅黑" pitchFamily="34" charset="-122"/>
                <a:ea typeface="微软雅黑" pitchFamily="34" charset="-122"/>
              </a:rPr>
              <a:t>金额</a:t>
            </a:r>
            <a:r>
              <a:rPr lang="en-US" altLang="zh-CN" sz="1000" dirty="0">
                <a:solidFill>
                  <a:schemeClr val="bg1"/>
                </a:solidFill>
                <a:latin typeface="微软雅黑" pitchFamily="34" charset="-122"/>
                <a:ea typeface="微软雅黑" pitchFamily="34" charset="-122"/>
              </a:rPr>
              <a:t>=</a:t>
            </a:r>
            <a:r>
              <a:rPr lang="zh-CN" altLang="en-US" sz="1000" dirty="0">
                <a:solidFill>
                  <a:schemeClr val="bg1"/>
                </a:solidFill>
                <a:latin typeface="微软雅黑" pitchFamily="34" charset="-122"/>
                <a:ea typeface="微软雅黑" pitchFamily="34" charset="-122"/>
              </a:rPr>
              <a:t>支付金额</a:t>
            </a:r>
            <a:r>
              <a:rPr lang="en-US" altLang="zh-CN" sz="1000" dirty="0">
                <a:solidFill>
                  <a:schemeClr val="bg1"/>
                </a:solidFill>
                <a:latin typeface="微软雅黑" pitchFamily="34" charset="-122"/>
                <a:ea typeface="微软雅黑" pitchFamily="34" charset="-122"/>
              </a:rPr>
              <a:t>; </a:t>
            </a:r>
            <a:endParaRPr lang="en-US" altLang="zh-CN" sz="1000" dirty="0">
              <a:solidFill>
                <a:schemeClr val="bg1"/>
              </a:solidFill>
              <a:latin typeface="微软雅黑" pitchFamily="34" charset="-122"/>
              <a:ea typeface="微软雅黑" pitchFamily="34" charset="-122"/>
            </a:endParaRPr>
          </a:p>
          <a:p>
            <a:pPr>
              <a:lnSpc>
                <a:spcPct val="150000"/>
              </a:lnSpc>
            </a:pPr>
            <a:r>
              <a:rPr lang="en-US" altLang="zh-CN" sz="1000" dirty="0" smtClean="0">
                <a:solidFill>
                  <a:schemeClr val="bg1"/>
                </a:solidFill>
                <a:latin typeface="微软雅黑" pitchFamily="34" charset="-122"/>
                <a:ea typeface="微软雅黑" pitchFamily="34" charset="-122"/>
              </a:rPr>
              <a:t>3.</a:t>
            </a:r>
            <a:r>
              <a:rPr lang="zh-CN" altLang="en-US" sz="1000" dirty="0">
                <a:solidFill>
                  <a:schemeClr val="bg1"/>
                </a:solidFill>
                <a:latin typeface="微软雅黑" pitchFamily="34" charset="-122"/>
                <a:ea typeface="微软雅黑" pitchFamily="34" charset="-122"/>
              </a:rPr>
              <a:t>派生指标</a:t>
            </a:r>
            <a:r>
              <a:rPr lang="en-US" altLang="zh-CN" sz="1000" dirty="0">
                <a:solidFill>
                  <a:schemeClr val="bg1"/>
                </a:solidFill>
                <a:latin typeface="微软雅黑" pitchFamily="34" charset="-122"/>
                <a:ea typeface="微软雅黑" pitchFamily="34" charset="-122"/>
              </a:rPr>
              <a:t>=</a:t>
            </a:r>
            <a:r>
              <a:rPr lang="zh-CN" altLang="en-US" sz="1000" dirty="0">
                <a:solidFill>
                  <a:schemeClr val="bg1"/>
                </a:solidFill>
                <a:latin typeface="微软雅黑" pitchFamily="34" charset="-122"/>
                <a:ea typeface="微软雅黑" pitchFamily="34" charset="-122"/>
              </a:rPr>
              <a:t>原子指标</a:t>
            </a:r>
            <a:r>
              <a:rPr lang="en-US" altLang="zh-CN" sz="1000" dirty="0">
                <a:solidFill>
                  <a:schemeClr val="bg1"/>
                </a:solidFill>
                <a:latin typeface="微软雅黑" pitchFamily="34" charset="-122"/>
                <a:ea typeface="微软雅黑" pitchFamily="34" charset="-122"/>
              </a:rPr>
              <a:t>+</a:t>
            </a:r>
            <a:r>
              <a:rPr lang="zh-CN" altLang="en-US" sz="1000" dirty="0">
                <a:solidFill>
                  <a:schemeClr val="bg1"/>
                </a:solidFill>
                <a:latin typeface="微软雅黑" pitchFamily="34" charset="-122"/>
                <a:ea typeface="微软雅黑" pitchFamily="34" charset="-122"/>
              </a:rPr>
              <a:t>时间修饰</a:t>
            </a:r>
            <a:r>
              <a:rPr lang="en-US" altLang="zh-CN" sz="1000" dirty="0">
                <a:solidFill>
                  <a:schemeClr val="bg1"/>
                </a:solidFill>
                <a:latin typeface="微软雅黑" pitchFamily="34" charset="-122"/>
                <a:ea typeface="微软雅黑" pitchFamily="34" charset="-122"/>
              </a:rPr>
              <a:t>+</a:t>
            </a:r>
            <a:r>
              <a:rPr lang="zh-CN" altLang="en-US" sz="1000" dirty="0">
                <a:solidFill>
                  <a:schemeClr val="bg1"/>
                </a:solidFill>
                <a:latin typeface="微软雅黑" pitchFamily="34" charset="-122"/>
                <a:ea typeface="微软雅黑" pitchFamily="34" charset="-122"/>
              </a:rPr>
              <a:t>其他修饰词</a:t>
            </a:r>
            <a:r>
              <a:rPr lang="en-US" altLang="zh-CN" sz="1000" dirty="0">
                <a:solidFill>
                  <a:schemeClr val="bg1"/>
                </a:solidFill>
                <a:latin typeface="微软雅黑" pitchFamily="34" charset="-122"/>
                <a:ea typeface="微软雅黑" pitchFamily="34" charset="-122"/>
              </a:rPr>
              <a:t>+</a:t>
            </a:r>
            <a:r>
              <a:rPr lang="zh-CN" altLang="en-US" sz="1000" dirty="0">
                <a:solidFill>
                  <a:schemeClr val="bg1"/>
                </a:solidFill>
                <a:latin typeface="微软雅黑" pitchFamily="34" charset="-122"/>
                <a:ea typeface="微软雅黑" pitchFamily="34" charset="-122"/>
              </a:rPr>
              <a:t>原子指标；属性是用来刻画某个实体对象维度的数据形态；事实叫做度量，如购买数量</a:t>
            </a:r>
            <a:endParaRPr lang="en-US" altLang="zh-CN" sz="1000" dirty="0">
              <a:solidFill>
                <a:schemeClr val="bg1"/>
              </a:solidFill>
              <a:latin typeface="微软雅黑" pitchFamily="34" charset="-122"/>
              <a:ea typeface="微软雅黑" pitchFamily="34" charset="-122"/>
            </a:endParaRPr>
          </a:p>
          <a:p>
            <a:pPr>
              <a:lnSpc>
                <a:spcPct val="150000"/>
              </a:lnSpc>
            </a:pPr>
            <a:r>
              <a:rPr lang="en-US" altLang="zh-CN" sz="1000" dirty="0" smtClean="0">
                <a:solidFill>
                  <a:schemeClr val="bg1"/>
                </a:solidFill>
                <a:latin typeface="微软雅黑" pitchFamily="34" charset="-122"/>
                <a:ea typeface="微软雅黑" pitchFamily="34" charset="-122"/>
              </a:rPr>
              <a:t>4.</a:t>
            </a:r>
            <a:r>
              <a:rPr lang="zh-CN" altLang="en-US" sz="1000" dirty="0">
                <a:solidFill>
                  <a:schemeClr val="bg1"/>
                </a:solidFill>
                <a:latin typeface="微软雅黑" pitchFamily="34" charset="-122"/>
                <a:ea typeface="微软雅黑" pitchFamily="34" charset="-122"/>
              </a:rPr>
              <a:t>修饰：指针对原子指标的业务场景限定抽象。例如：最近</a:t>
            </a:r>
            <a:r>
              <a:rPr lang="en-US" altLang="zh-CN" sz="1000" dirty="0">
                <a:solidFill>
                  <a:schemeClr val="bg1"/>
                </a:solidFill>
                <a:latin typeface="微软雅黑" pitchFamily="34" charset="-122"/>
                <a:ea typeface="微软雅黑" pitchFamily="34" charset="-122"/>
              </a:rPr>
              <a:t>N</a:t>
            </a:r>
            <a:r>
              <a:rPr lang="zh-CN" altLang="en-US" sz="1000" dirty="0">
                <a:solidFill>
                  <a:schemeClr val="bg1"/>
                </a:solidFill>
                <a:latin typeface="微软雅黑" pitchFamily="34" charset="-122"/>
                <a:ea typeface="微软雅黑" pitchFamily="34" charset="-122"/>
              </a:rPr>
              <a:t>天</a:t>
            </a:r>
            <a:endParaRPr lang="en-US" altLang="zh-CN" sz="1000" dirty="0">
              <a:solidFill>
                <a:schemeClr val="bg1"/>
              </a:solidFill>
              <a:latin typeface="微软雅黑" pitchFamily="34" charset="-122"/>
              <a:ea typeface="微软雅黑" pitchFamily="34" charset="-122"/>
            </a:endParaRPr>
          </a:p>
        </p:txBody>
      </p:sp>
      <p:sp>
        <p:nvSpPr>
          <p:cNvPr id="39" name="圆角矩形 38"/>
          <p:cNvSpPr/>
          <p:nvPr/>
        </p:nvSpPr>
        <p:spPr>
          <a:xfrm flipH="1">
            <a:off x="179513" y="1132280"/>
            <a:ext cx="4248472" cy="4468499"/>
          </a:xfrm>
          <a:prstGeom prst="roundRect">
            <a:avLst>
              <a:gd name="adj" fmla="val 2237"/>
            </a:avLst>
          </a:prstGeom>
          <a:noFill/>
          <a:ln w="31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flipH="1">
            <a:off x="4568204" y="1123599"/>
            <a:ext cx="4396284" cy="4468499"/>
          </a:xfrm>
          <a:prstGeom prst="roundRect">
            <a:avLst>
              <a:gd name="adj" fmla="val 3162"/>
            </a:avLst>
          </a:prstGeom>
          <a:noFill/>
          <a:ln w="31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12"/>
          <p:cNvSpPr txBox="1"/>
          <p:nvPr/>
        </p:nvSpPr>
        <p:spPr>
          <a:xfrm>
            <a:off x="1348681" y="980907"/>
            <a:ext cx="1872208" cy="307777"/>
          </a:xfrm>
          <a:prstGeom prst="rect">
            <a:avLst/>
          </a:prstGeom>
          <a:solidFill>
            <a:schemeClr val="accent3">
              <a:lumMod val="75000"/>
            </a:schemeClr>
          </a:solidFill>
        </p:spPr>
        <p:txBody>
          <a:bodyPr wrap="square" rtlCol="0">
            <a:spAutoFit/>
          </a:bodyPr>
          <a:lstStyle/>
          <a:p>
            <a:pPr algn="ctr"/>
            <a:r>
              <a:rPr lang="zh-CN" altLang="en-US" sz="1400" b="1" dirty="0" smtClean="0">
                <a:solidFill>
                  <a:schemeClr val="bg1"/>
                </a:solidFill>
                <a:latin typeface="微软雅黑" pitchFamily="34" charset="-122"/>
                <a:ea typeface="微软雅黑" pitchFamily="34" charset="-122"/>
              </a:rPr>
              <a:t>逻辑结构</a:t>
            </a:r>
            <a:endParaRPr lang="zh-CN" altLang="en-US" sz="1400" b="1" dirty="0">
              <a:solidFill>
                <a:schemeClr val="bg1"/>
              </a:solidFill>
              <a:latin typeface="微软雅黑" pitchFamily="34" charset="-122"/>
              <a:ea typeface="微软雅黑" pitchFamily="34" charset="-122"/>
            </a:endParaRPr>
          </a:p>
        </p:txBody>
      </p:sp>
      <p:sp>
        <p:nvSpPr>
          <p:cNvPr id="4" name="文本框 3"/>
          <p:cNvSpPr txBox="1"/>
          <p:nvPr/>
        </p:nvSpPr>
        <p:spPr>
          <a:xfrm>
            <a:off x="5895119" y="958729"/>
            <a:ext cx="1872208" cy="307777"/>
          </a:xfrm>
          <a:prstGeom prst="rect">
            <a:avLst/>
          </a:prstGeom>
          <a:solidFill>
            <a:schemeClr val="accent3">
              <a:lumMod val="75000"/>
            </a:schemeClr>
          </a:solidFill>
        </p:spPr>
        <p:txBody>
          <a:bodyPr wrap="square"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t>举例</a:t>
            </a:r>
          </a:p>
        </p:txBody>
      </p:sp>
      <p:sp>
        <p:nvSpPr>
          <p:cNvPr id="41" name="矩形 40"/>
          <p:cNvSpPr/>
          <p:nvPr/>
        </p:nvSpPr>
        <p:spPr>
          <a:xfrm>
            <a:off x="2384572" y="1519369"/>
            <a:ext cx="1071857"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业务板块</a:t>
            </a:r>
            <a:endParaRPr lang="zh-CN" altLang="en-US" sz="1400" dirty="0">
              <a:solidFill>
                <a:schemeClr val="tx1"/>
              </a:solidFill>
              <a:latin typeface="微软雅黑" pitchFamily="34" charset="-122"/>
              <a:ea typeface="微软雅黑" pitchFamily="34" charset="-122"/>
            </a:endParaRPr>
          </a:p>
        </p:txBody>
      </p:sp>
      <p:cxnSp>
        <p:nvCxnSpPr>
          <p:cNvPr id="42" name="直接箭头连接符 41"/>
          <p:cNvCxnSpPr>
            <a:stCxn id="41" idx="2"/>
            <a:endCxn id="5" idx="0"/>
          </p:cNvCxnSpPr>
          <p:nvPr/>
        </p:nvCxnSpPr>
        <p:spPr>
          <a:xfrm>
            <a:off x="2920501" y="1951417"/>
            <a:ext cx="1" cy="277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431306" y="1519369"/>
            <a:ext cx="1071857"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电商业务</a:t>
            </a:r>
            <a:endParaRPr lang="zh-CN" altLang="en-US" sz="1400" dirty="0">
              <a:solidFill>
                <a:schemeClr val="tx1"/>
              </a:solidFill>
              <a:latin typeface="微软雅黑" pitchFamily="34" charset="-122"/>
              <a:ea typeface="微软雅黑" pitchFamily="34" charset="-122"/>
            </a:endParaRPr>
          </a:p>
        </p:txBody>
      </p:sp>
      <p:cxnSp>
        <p:nvCxnSpPr>
          <p:cNvPr id="46" name="直接箭头连接符 45"/>
          <p:cNvCxnSpPr>
            <a:stCxn id="45" idx="2"/>
          </p:cNvCxnSpPr>
          <p:nvPr/>
        </p:nvCxnSpPr>
        <p:spPr>
          <a:xfrm flipH="1">
            <a:off x="6967234" y="1951417"/>
            <a:ext cx="1" cy="277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891805" y="4983562"/>
            <a:ext cx="645819"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度量</a:t>
            </a:r>
            <a:endParaRPr lang="zh-CN" altLang="en-US" sz="1400" dirty="0">
              <a:solidFill>
                <a:schemeClr val="tx1"/>
              </a:solidFill>
              <a:latin typeface="微软雅黑" pitchFamily="34" charset="-122"/>
              <a:ea typeface="微软雅黑" pitchFamily="34" charset="-122"/>
            </a:endParaRPr>
          </a:p>
        </p:txBody>
      </p:sp>
      <p:cxnSp>
        <p:nvCxnSpPr>
          <p:cNvPr id="49" name="肘形连接符 48"/>
          <p:cNvCxnSpPr>
            <a:stCxn id="6" idx="2"/>
            <a:endCxn id="47" idx="0"/>
          </p:cNvCxnSpPr>
          <p:nvPr/>
        </p:nvCxnSpPr>
        <p:spPr>
          <a:xfrm rot="16200000" flipH="1">
            <a:off x="1849212" y="3618059"/>
            <a:ext cx="1648904" cy="1082101"/>
          </a:xfrm>
          <a:prstGeom prst="bentConnector3">
            <a:avLst>
              <a:gd name="adj1" fmla="val 68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7186700" y="4992244"/>
            <a:ext cx="818084"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支付金额</a:t>
            </a:r>
            <a:endParaRPr lang="en-US" altLang="zh-CN" sz="1100" dirty="0" smtClean="0">
              <a:solidFill>
                <a:schemeClr val="tx1"/>
              </a:solidFill>
              <a:latin typeface="微软雅黑" pitchFamily="34" charset="-122"/>
              <a:ea typeface="微软雅黑" pitchFamily="34" charset="-122"/>
            </a:endParaRPr>
          </a:p>
          <a:p>
            <a:pPr algn="ctr"/>
            <a:r>
              <a:rPr lang="en-US" altLang="zh-CN" sz="1100" dirty="0" err="1" smtClean="0">
                <a:solidFill>
                  <a:schemeClr val="tx1"/>
                </a:solidFill>
                <a:latin typeface="微软雅黑" pitchFamily="34" charset="-122"/>
                <a:ea typeface="微软雅黑" pitchFamily="34" charset="-122"/>
              </a:rPr>
              <a:t>pay_amt</a:t>
            </a:r>
            <a:endParaRPr lang="zh-CN" altLang="en-US" sz="1100" dirty="0">
              <a:solidFill>
                <a:schemeClr val="tx1"/>
              </a:solidFill>
              <a:latin typeface="微软雅黑" pitchFamily="34" charset="-122"/>
              <a:ea typeface="微软雅黑" pitchFamily="34" charset="-122"/>
            </a:endParaRPr>
          </a:p>
        </p:txBody>
      </p:sp>
      <p:cxnSp>
        <p:nvCxnSpPr>
          <p:cNvPr id="64" name="肘形连接符 63"/>
          <p:cNvCxnSpPr>
            <a:stCxn id="35" idx="2"/>
            <a:endCxn id="58" idx="0"/>
          </p:cNvCxnSpPr>
          <p:nvPr/>
        </p:nvCxnSpPr>
        <p:spPr>
          <a:xfrm rot="16200000" flipH="1">
            <a:off x="6222541" y="3619042"/>
            <a:ext cx="1641919" cy="1104484"/>
          </a:xfrm>
          <a:prstGeom prst="bentConnector3">
            <a:avLst>
              <a:gd name="adj1" fmla="val 60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38856" y="4171283"/>
            <a:ext cx="645819" cy="432048"/>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时间周期</a:t>
            </a:r>
            <a:endParaRPr lang="zh-CN" altLang="en-US" sz="1400" dirty="0">
              <a:solidFill>
                <a:schemeClr val="tx1"/>
              </a:solidFill>
              <a:latin typeface="微软雅黑" pitchFamily="34" charset="-122"/>
              <a:ea typeface="微软雅黑" pitchFamily="34" charset="-122"/>
            </a:endParaRPr>
          </a:p>
        </p:txBody>
      </p:sp>
      <p:cxnSp>
        <p:nvCxnSpPr>
          <p:cNvPr id="90" name="肘形连接符 89"/>
          <p:cNvCxnSpPr>
            <a:stCxn id="41" idx="1"/>
            <a:endCxn id="68" idx="0"/>
          </p:cNvCxnSpPr>
          <p:nvPr/>
        </p:nvCxnSpPr>
        <p:spPr>
          <a:xfrm rot="10800000" flipV="1">
            <a:off x="561766" y="1735393"/>
            <a:ext cx="1822806" cy="24358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68" idx="2"/>
            <a:endCxn id="11" idx="0"/>
          </p:cNvCxnSpPr>
          <p:nvPr/>
        </p:nvCxnSpPr>
        <p:spPr>
          <a:xfrm rot="16200000" flipH="1">
            <a:off x="1037652" y="4127444"/>
            <a:ext cx="381051" cy="13328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4722232" y="4183778"/>
            <a:ext cx="796697" cy="432048"/>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微软雅黑" pitchFamily="34" charset="-122"/>
                <a:ea typeface="微软雅黑" pitchFamily="34" charset="-122"/>
              </a:rPr>
              <a:t>最近</a:t>
            </a:r>
            <a:r>
              <a:rPr lang="en-US" altLang="zh-CN" sz="1100" dirty="0" smtClean="0">
                <a:solidFill>
                  <a:schemeClr val="tx1"/>
                </a:solidFill>
                <a:latin typeface="微软雅黑" pitchFamily="34" charset="-122"/>
                <a:ea typeface="微软雅黑" pitchFamily="34" charset="-122"/>
              </a:rPr>
              <a:t>1</a:t>
            </a:r>
            <a:r>
              <a:rPr lang="zh-CN" altLang="en-US" sz="1100" dirty="0" smtClean="0">
                <a:solidFill>
                  <a:schemeClr val="tx1"/>
                </a:solidFill>
                <a:latin typeface="微软雅黑" pitchFamily="34" charset="-122"/>
                <a:ea typeface="微软雅黑" pitchFamily="34" charset="-122"/>
              </a:rPr>
              <a:t>天</a:t>
            </a:r>
            <a:endParaRPr lang="zh-CN" altLang="en-US" sz="1100" dirty="0">
              <a:solidFill>
                <a:schemeClr val="tx1"/>
              </a:solidFill>
              <a:latin typeface="微软雅黑" pitchFamily="34" charset="-122"/>
              <a:ea typeface="微软雅黑" pitchFamily="34" charset="-122"/>
            </a:endParaRPr>
          </a:p>
        </p:txBody>
      </p:sp>
      <p:cxnSp>
        <p:nvCxnSpPr>
          <p:cNvPr id="117" name="肘形连接符 116"/>
          <p:cNvCxnSpPr>
            <a:stCxn id="113" idx="2"/>
            <a:endCxn id="26" idx="0"/>
          </p:cNvCxnSpPr>
          <p:nvPr/>
        </p:nvCxnSpPr>
        <p:spPr>
          <a:xfrm rot="16200000" flipH="1">
            <a:off x="5583172" y="4153235"/>
            <a:ext cx="279492" cy="120467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45" idx="1"/>
            <a:endCxn id="113" idx="0"/>
          </p:cNvCxnSpPr>
          <p:nvPr/>
        </p:nvCxnSpPr>
        <p:spPr>
          <a:xfrm rot="10800000" flipV="1">
            <a:off x="5120582" y="1735392"/>
            <a:ext cx="1310725" cy="24483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0528" y="930605"/>
            <a:ext cx="9505056" cy="668232"/>
          </a:xfrm>
          <a:prstGeom prst="roundRect">
            <a:avLst>
              <a:gd name="adj" fmla="val 46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微软雅黑" pitchFamily="34" charset="-122"/>
              <a:ea typeface="微软雅黑" pitchFamily="34" charset="-122"/>
            </a:endParaRPr>
          </a:p>
        </p:txBody>
      </p:sp>
      <p:sp>
        <p:nvSpPr>
          <p:cNvPr id="3" name="矩形 2"/>
          <p:cNvSpPr/>
          <p:nvPr/>
        </p:nvSpPr>
        <p:spPr>
          <a:xfrm>
            <a:off x="1564704" y="1124744"/>
            <a:ext cx="3403496" cy="369332"/>
          </a:xfrm>
          <a:prstGeom prst="rect">
            <a:avLst/>
          </a:prstGeom>
        </p:spPr>
        <p:txBody>
          <a:bodyPr wrap="none">
            <a:spAutoFit/>
          </a:bodyPr>
          <a:lstStyle/>
          <a:p>
            <a:r>
              <a:rPr lang="zh-CN" altLang="en-US" dirty="0">
                <a:solidFill>
                  <a:srgbClr val="FCF4E8"/>
                </a:solidFill>
                <a:latin typeface="微软雅黑" pitchFamily="34" charset="-122"/>
                <a:ea typeface="微软雅黑" pitchFamily="34" charset="-122"/>
              </a:rPr>
              <a:t>最近</a:t>
            </a:r>
            <a:r>
              <a:rPr lang="en-US" altLang="zh-CN" dirty="0">
                <a:solidFill>
                  <a:srgbClr val="FCF4E8"/>
                </a:solidFill>
                <a:latin typeface="微软雅黑" pitchFamily="34" charset="-122"/>
                <a:ea typeface="微软雅黑" pitchFamily="34" charset="-122"/>
              </a:rPr>
              <a:t>1</a:t>
            </a:r>
            <a:r>
              <a:rPr lang="zh-CN" altLang="en-US" dirty="0">
                <a:solidFill>
                  <a:srgbClr val="FCF4E8"/>
                </a:solidFill>
                <a:latin typeface="微软雅黑" pitchFamily="34" charset="-122"/>
                <a:ea typeface="微软雅黑" pitchFamily="34" charset="-122"/>
              </a:rPr>
              <a:t>天</a:t>
            </a:r>
            <a:r>
              <a:rPr lang="en-US" altLang="zh-CN" dirty="0">
                <a:solidFill>
                  <a:srgbClr val="FCF4E8"/>
                </a:solidFill>
                <a:latin typeface="微软雅黑" pitchFamily="34" charset="-122"/>
                <a:ea typeface="微软雅黑" pitchFamily="34" charset="-122"/>
              </a:rPr>
              <a:t>SEO</a:t>
            </a:r>
            <a:r>
              <a:rPr lang="zh-CN" altLang="en-US" dirty="0">
                <a:solidFill>
                  <a:srgbClr val="FCF4E8"/>
                </a:solidFill>
                <a:latin typeface="微软雅黑" pitchFamily="34" charset="-122"/>
                <a:ea typeface="微软雅黑" pitchFamily="34" charset="-122"/>
              </a:rPr>
              <a:t>来源的海外搜索</a:t>
            </a:r>
            <a:r>
              <a:rPr lang="en-US" altLang="zh-CN" dirty="0">
                <a:solidFill>
                  <a:srgbClr val="FCF4E8"/>
                </a:solidFill>
                <a:latin typeface="微软雅黑" pitchFamily="34" charset="-122"/>
                <a:ea typeface="微软雅黑" pitchFamily="34" charset="-122"/>
              </a:rPr>
              <a:t>UV</a:t>
            </a:r>
            <a:endParaRPr lang="zh-CN" altLang="en-US" dirty="0">
              <a:solidFill>
                <a:srgbClr val="FCF4E8"/>
              </a:solidFill>
              <a:latin typeface="微软雅黑" pitchFamily="34" charset="-122"/>
              <a:ea typeface="微软雅黑" pitchFamily="34" charset="-122"/>
            </a:endParaRPr>
          </a:p>
        </p:txBody>
      </p:sp>
      <p:sp>
        <p:nvSpPr>
          <p:cNvPr id="4" name="矩形 3"/>
          <p:cNvSpPr/>
          <p:nvPr/>
        </p:nvSpPr>
        <p:spPr>
          <a:xfrm>
            <a:off x="5381128" y="1124744"/>
            <a:ext cx="1686680" cy="369332"/>
          </a:xfrm>
          <a:prstGeom prst="rect">
            <a:avLst/>
          </a:prstGeom>
        </p:spPr>
        <p:txBody>
          <a:bodyPr wrap="none">
            <a:spAutoFit/>
          </a:bodyPr>
          <a:lstStyle/>
          <a:p>
            <a:r>
              <a:rPr lang="en-US" altLang="zh-CN" dirty="0">
                <a:solidFill>
                  <a:srgbClr val="FCF4E8"/>
                </a:solidFill>
                <a:latin typeface="微软雅黑" pitchFamily="34" charset="-122"/>
                <a:ea typeface="微软雅黑" pitchFamily="34" charset="-122"/>
              </a:rPr>
              <a:t>se_uv_1d_032</a:t>
            </a:r>
            <a:endParaRPr lang="zh-CN" altLang="en-US" dirty="0">
              <a:solidFill>
                <a:srgbClr val="FCF4E8"/>
              </a:solidFill>
              <a:latin typeface="微软雅黑" pitchFamily="34" charset="-122"/>
              <a:ea typeface="微软雅黑" pitchFamily="34" charset="-122"/>
            </a:endParaRPr>
          </a:p>
        </p:txBody>
      </p:sp>
      <p:sp>
        <p:nvSpPr>
          <p:cNvPr id="17" name="椭圆 16"/>
          <p:cNvSpPr/>
          <p:nvPr/>
        </p:nvSpPr>
        <p:spPr>
          <a:xfrm>
            <a:off x="251520" y="4267223"/>
            <a:ext cx="288032" cy="28803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3</a:t>
            </a:r>
            <a:endParaRPr lang="zh-CN" altLang="en-US" b="1" dirty="0"/>
          </a:p>
        </p:txBody>
      </p:sp>
      <p:sp>
        <p:nvSpPr>
          <p:cNvPr id="18" name="文本框 17"/>
          <p:cNvSpPr txBox="1"/>
          <p:nvPr/>
        </p:nvSpPr>
        <p:spPr>
          <a:xfrm>
            <a:off x="683568" y="4267223"/>
            <a:ext cx="2339102" cy="276999"/>
          </a:xfrm>
          <a:prstGeom prst="rect">
            <a:avLst/>
          </a:prstGeom>
          <a:noFill/>
        </p:spPr>
        <p:txBody>
          <a:bodyPr wrap="none" rtlCol="0">
            <a:spAutoFit/>
          </a:bodyPr>
          <a:lstStyle>
            <a:defPPr>
              <a:defRPr lang="zh-CN"/>
            </a:defPPr>
            <a:lvl1pPr>
              <a:defRPr sz="1200">
                <a:solidFill>
                  <a:srgbClr val="00B0F0"/>
                </a:solidFill>
                <a:latin typeface="微软雅黑" pitchFamily="34" charset="-122"/>
                <a:ea typeface="微软雅黑" pitchFamily="34" charset="-122"/>
              </a:defRPr>
            </a:lvl1pPr>
          </a:lstStyle>
          <a:p>
            <a:r>
              <a:rPr lang="zh-CN" altLang="en-US" dirty="0"/>
              <a:t>英文字段名后面的编号有规律？</a:t>
            </a:r>
          </a:p>
        </p:txBody>
      </p:sp>
      <p:sp>
        <p:nvSpPr>
          <p:cNvPr id="19" name="椭圆 18"/>
          <p:cNvSpPr/>
          <p:nvPr/>
        </p:nvSpPr>
        <p:spPr>
          <a:xfrm>
            <a:off x="251520" y="5157192"/>
            <a:ext cx="288032" cy="28803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4</a:t>
            </a:r>
            <a:endParaRPr lang="zh-CN" altLang="en-US" b="1" dirty="0"/>
          </a:p>
        </p:txBody>
      </p:sp>
      <p:sp>
        <p:nvSpPr>
          <p:cNvPr id="20" name="文本框 19"/>
          <p:cNvSpPr txBox="1"/>
          <p:nvPr/>
        </p:nvSpPr>
        <p:spPr>
          <a:xfrm>
            <a:off x="683568" y="5168225"/>
            <a:ext cx="2954655" cy="276999"/>
          </a:xfrm>
          <a:prstGeom prst="rect">
            <a:avLst/>
          </a:prstGeom>
          <a:noFill/>
        </p:spPr>
        <p:txBody>
          <a:bodyPr wrap="none" rtlCol="0">
            <a:spAutoFit/>
          </a:bodyPr>
          <a:lstStyle>
            <a:defPPr>
              <a:defRPr lang="zh-CN"/>
            </a:defPPr>
            <a:lvl1pPr>
              <a:defRPr sz="1200">
                <a:solidFill>
                  <a:srgbClr val="00B0F0"/>
                </a:solidFill>
                <a:latin typeface="微软雅黑" pitchFamily="34" charset="-122"/>
                <a:ea typeface="微软雅黑" pitchFamily="34" charset="-122"/>
              </a:defRPr>
            </a:lvl1pPr>
          </a:lstStyle>
          <a:p>
            <a:r>
              <a:rPr lang="zh-CN" altLang="en-US" dirty="0"/>
              <a:t>为什么要加个编号，如何体现出修饰词？</a:t>
            </a:r>
          </a:p>
        </p:txBody>
      </p:sp>
      <p:sp>
        <p:nvSpPr>
          <p:cNvPr id="21" name="文本框 20"/>
          <p:cNvSpPr txBox="1"/>
          <p:nvPr/>
        </p:nvSpPr>
        <p:spPr>
          <a:xfrm>
            <a:off x="527468" y="4736177"/>
            <a:ext cx="8271466"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按照 原子指标</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时间周期自增</a:t>
            </a:r>
            <a:endParaRPr lang="zh-CN" altLang="en-US" sz="1200" dirty="0">
              <a:latin typeface="微软雅黑" pitchFamily="34" charset="-122"/>
              <a:ea typeface="微软雅黑" pitchFamily="34" charset="-122"/>
            </a:endParaRPr>
          </a:p>
        </p:txBody>
      </p:sp>
      <p:sp>
        <p:nvSpPr>
          <p:cNvPr id="22" name="文本框 21"/>
          <p:cNvSpPr txBox="1"/>
          <p:nvPr/>
        </p:nvSpPr>
        <p:spPr>
          <a:xfrm>
            <a:off x="527468" y="5554864"/>
            <a:ext cx="8437020" cy="646331"/>
          </a:xfrm>
          <a:prstGeom prst="rect">
            <a:avLst/>
          </a:prstGeom>
          <a:noFill/>
        </p:spPr>
        <p:txBody>
          <a:bodyPr wrap="square" rtlCol="0">
            <a:spAutoFit/>
          </a:bodyPr>
          <a:lstStyle/>
          <a:p>
            <a:pPr>
              <a:lnSpc>
                <a:spcPct val="150000"/>
              </a:lnSpc>
            </a:pPr>
            <a:r>
              <a:rPr lang="en-US" altLang="zh-CN" sz="1200" dirty="0" smtClean="0">
                <a:latin typeface="微软雅黑" pitchFamily="34" charset="-122"/>
                <a:ea typeface="微软雅黑" pitchFamily="34" charset="-122"/>
              </a:rPr>
              <a:t>1</a:t>
            </a:r>
            <a:r>
              <a:rPr lang="en-US" altLang="zh-CN" sz="1200" dirty="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为了保障唯一性，算法可追溯；</a:t>
            </a:r>
            <a:endParaRPr lang="en-US" altLang="zh-CN" sz="1200" dirty="0" smtClean="0">
              <a:latin typeface="微软雅黑" pitchFamily="34" charset="-122"/>
              <a:ea typeface="微软雅黑" pitchFamily="34" charset="-122"/>
            </a:endParaRPr>
          </a:p>
          <a:p>
            <a:pPr>
              <a:lnSpc>
                <a:spcPct val="150000"/>
              </a:lnSpc>
            </a:pP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一个派生指标涉及的修饰词个数和具体的修饰不可控，所以在保障唯一性的前提下英文字段名中体现所有修饰，并不可行；</a:t>
            </a:r>
            <a:endParaRPr lang="en-US" altLang="zh-CN" sz="1200" dirty="0" smtClean="0">
              <a:latin typeface="微软雅黑" pitchFamily="34" charset="-122"/>
              <a:ea typeface="微软雅黑" pitchFamily="34" charset="-122"/>
            </a:endParaRPr>
          </a:p>
        </p:txBody>
      </p:sp>
      <p:sp>
        <p:nvSpPr>
          <p:cNvPr id="23" name="标题 4"/>
          <p:cNvSpPr txBox="1"/>
          <p:nvPr/>
        </p:nvSpPr>
        <p:spPr>
          <a:xfrm>
            <a:off x="1434210" y="144567"/>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指标举例</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
        <p:nvSpPr>
          <p:cNvPr id="36" name="文本框 35"/>
          <p:cNvSpPr txBox="1"/>
          <p:nvPr/>
        </p:nvSpPr>
        <p:spPr>
          <a:xfrm>
            <a:off x="6147178" y="2503929"/>
            <a:ext cx="1364476" cy="276999"/>
          </a:xfrm>
          <a:prstGeom prst="rect">
            <a:avLst/>
          </a:prstGeom>
          <a:noFill/>
          <a:ln>
            <a:solidFill>
              <a:srgbClr val="FFC000"/>
            </a:solidFill>
          </a:ln>
        </p:spPr>
        <p:txBody>
          <a:bodyPr wrap="none" rtlCol="0">
            <a:spAutoFit/>
          </a:bodyPr>
          <a:lstStyle/>
          <a:p>
            <a:r>
              <a:rPr lang="zh-CN" altLang="en-US" sz="1200" dirty="0" smtClean="0">
                <a:latin typeface="微软雅黑" pitchFamily="34" charset="-122"/>
                <a:ea typeface="微软雅黑" pitchFamily="34" charset="-122"/>
              </a:rPr>
              <a:t>原子指标</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搜索</a:t>
            </a:r>
            <a:r>
              <a:rPr lang="en-US" altLang="zh-CN" sz="1200" dirty="0" smtClean="0">
                <a:latin typeface="微软雅黑" pitchFamily="34" charset="-122"/>
                <a:ea typeface="微软雅黑" pitchFamily="34" charset="-122"/>
              </a:rPr>
              <a:t>UV</a:t>
            </a:r>
            <a:endParaRPr lang="zh-CN" altLang="en-US" sz="1200" dirty="0">
              <a:latin typeface="微软雅黑" pitchFamily="34" charset="-122"/>
              <a:ea typeface="微软雅黑" pitchFamily="34" charset="-122"/>
            </a:endParaRPr>
          </a:p>
        </p:txBody>
      </p:sp>
      <p:sp>
        <p:nvSpPr>
          <p:cNvPr id="37" name="文本框 36"/>
          <p:cNvSpPr txBox="1"/>
          <p:nvPr/>
        </p:nvSpPr>
        <p:spPr>
          <a:xfrm>
            <a:off x="1763688" y="2498970"/>
            <a:ext cx="1742785" cy="276999"/>
          </a:xfrm>
          <a:prstGeom prst="rect">
            <a:avLst/>
          </a:prstGeom>
          <a:noFill/>
          <a:ln>
            <a:solidFill>
              <a:srgbClr val="FFC000"/>
            </a:solidFill>
          </a:ln>
        </p:spPr>
        <p:txBody>
          <a:bodyPr wrap="none" rtlCol="0">
            <a:spAutoFit/>
          </a:bodyPr>
          <a:lstStyle/>
          <a:p>
            <a:r>
              <a:rPr lang="zh-CN" altLang="en-US" sz="1200" dirty="0" smtClean="0">
                <a:latin typeface="微软雅黑" pitchFamily="34" charset="-122"/>
                <a:ea typeface="微软雅黑" pitchFamily="34" charset="-122"/>
              </a:rPr>
              <a:t>时间周期</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一天时间</a:t>
            </a:r>
            <a:r>
              <a:rPr lang="en-US" altLang="zh-CN" sz="1200" dirty="0" smtClean="0">
                <a:latin typeface="微软雅黑" pitchFamily="34" charset="-122"/>
                <a:ea typeface="微软雅黑" pitchFamily="34" charset="-122"/>
              </a:rPr>
              <a:t>(1d)</a:t>
            </a:r>
            <a:endParaRPr lang="zh-CN" altLang="en-US" sz="1200" dirty="0">
              <a:latin typeface="微软雅黑" pitchFamily="34" charset="-122"/>
              <a:ea typeface="微软雅黑" pitchFamily="34" charset="-122"/>
            </a:endParaRPr>
          </a:p>
        </p:txBody>
      </p:sp>
      <p:sp>
        <p:nvSpPr>
          <p:cNvPr id="38" name="文本框 37"/>
          <p:cNvSpPr txBox="1"/>
          <p:nvPr/>
        </p:nvSpPr>
        <p:spPr>
          <a:xfrm>
            <a:off x="3771770" y="2498970"/>
            <a:ext cx="2175596" cy="276999"/>
          </a:xfrm>
          <a:prstGeom prst="rect">
            <a:avLst/>
          </a:prstGeom>
          <a:noFill/>
          <a:ln>
            <a:solidFill>
              <a:srgbClr val="FFC000"/>
            </a:solidFill>
          </a:ln>
        </p:spPr>
        <p:txBody>
          <a:bodyPr wrap="none" rtlCol="0">
            <a:spAutoFit/>
          </a:bodyPr>
          <a:lstStyle/>
          <a:p>
            <a:r>
              <a:rPr lang="zh-CN" altLang="en-US" sz="1200" dirty="0" smtClean="0">
                <a:latin typeface="微软雅黑" pitchFamily="34" charset="-122"/>
                <a:ea typeface="微软雅黑" pitchFamily="34" charset="-122"/>
              </a:rPr>
              <a:t>修饰词：</a:t>
            </a:r>
            <a:r>
              <a:rPr lang="en-US" altLang="zh-CN" sz="1200" dirty="0" smtClean="0">
                <a:latin typeface="微软雅黑" pitchFamily="34" charset="-122"/>
                <a:ea typeface="微软雅黑" pitchFamily="34" charset="-122"/>
              </a:rPr>
              <a:t>SEO</a:t>
            </a:r>
            <a:r>
              <a:rPr lang="zh-CN" altLang="en-US" sz="1200" dirty="0" smtClean="0">
                <a:latin typeface="微软雅黑" pitchFamily="34" charset="-122"/>
                <a:ea typeface="微软雅黑" pitchFamily="34" charset="-122"/>
              </a:rPr>
              <a:t>来源、海外搜索</a:t>
            </a:r>
            <a:endParaRPr lang="zh-CN" altLang="en-US" sz="1200" dirty="0">
              <a:latin typeface="微软雅黑" pitchFamily="34" charset="-122"/>
              <a:ea typeface="微软雅黑" pitchFamily="34" charset="-122"/>
            </a:endParaRPr>
          </a:p>
        </p:txBody>
      </p:sp>
      <p:cxnSp>
        <p:nvCxnSpPr>
          <p:cNvPr id="39" name="直接箭头连接符 38"/>
          <p:cNvCxnSpPr>
            <a:stCxn id="62" idx="2"/>
            <a:endCxn id="36" idx="0"/>
          </p:cNvCxnSpPr>
          <p:nvPr/>
        </p:nvCxnSpPr>
        <p:spPr>
          <a:xfrm>
            <a:off x="5230926" y="1968170"/>
            <a:ext cx="1598490" cy="53575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43" idx="2"/>
            <a:endCxn id="37" idx="0"/>
          </p:cNvCxnSpPr>
          <p:nvPr/>
        </p:nvCxnSpPr>
        <p:spPr>
          <a:xfrm flipH="1">
            <a:off x="2635081" y="1968170"/>
            <a:ext cx="642641" cy="53080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8" idx="0"/>
          </p:cNvCxnSpPr>
          <p:nvPr/>
        </p:nvCxnSpPr>
        <p:spPr>
          <a:xfrm>
            <a:off x="4633539" y="2029322"/>
            <a:ext cx="226029" cy="46964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905348" y="1687866"/>
            <a:ext cx="3384376" cy="307777"/>
          </a:xfrm>
          <a:prstGeom prst="rect">
            <a:avLst/>
          </a:prstGeom>
        </p:spPr>
        <p:txBody>
          <a:bodyPr wrap="square">
            <a:spAutoFit/>
          </a:bodyPr>
          <a:lstStyle/>
          <a:p>
            <a:r>
              <a:rPr lang="zh-CN" altLang="en-US" sz="1400" dirty="0">
                <a:latin typeface="微软雅黑" pitchFamily="34" charset="-122"/>
                <a:ea typeface="微软雅黑" pitchFamily="34" charset="-122"/>
              </a:rPr>
              <a:t>最近</a:t>
            </a: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天</a:t>
            </a:r>
            <a:r>
              <a:rPr lang="en-US" altLang="zh-CN" sz="1400" dirty="0">
                <a:latin typeface="微软雅黑" pitchFamily="34" charset="-122"/>
                <a:ea typeface="微软雅黑" pitchFamily="34" charset="-122"/>
              </a:rPr>
              <a:t>SEO</a:t>
            </a:r>
            <a:r>
              <a:rPr lang="zh-CN" altLang="en-US" sz="1400" dirty="0">
                <a:latin typeface="微软雅黑" pitchFamily="34" charset="-122"/>
                <a:ea typeface="微软雅黑" pitchFamily="34" charset="-122"/>
              </a:rPr>
              <a:t>来源的海外搜索</a:t>
            </a:r>
            <a:r>
              <a:rPr lang="en-US" altLang="zh-CN" sz="1400" dirty="0">
                <a:latin typeface="微软雅黑" pitchFamily="34" charset="-122"/>
                <a:ea typeface="微软雅黑" pitchFamily="34" charset="-122"/>
              </a:rPr>
              <a:t>UV</a:t>
            </a:r>
            <a:endParaRPr lang="zh-CN" altLang="en-US" sz="1400" dirty="0">
              <a:latin typeface="微软雅黑" pitchFamily="34" charset="-122"/>
              <a:ea typeface="微软雅黑" pitchFamily="34" charset="-122"/>
            </a:endParaRPr>
          </a:p>
        </p:txBody>
      </p:sp>
      <p:sp>
        <p:nvSpPr>
          <p:cNvPr id="43" name="矩形 42"/>
          <p:cNvSpPr/>
          <p:nvPr/>
        </p:nvSpPr>
        <p:spPr bwMode="auto">
          <a:xfrm>
            <a:off x="2977355" y="1710976"/>
            <a:ext cx="600733" cy="257194"/>
          </a:xfrm>
          <a:prstGeom prst="rect">
            <a:avLst/>
          </a:prstGeom>
          <a:noFill/>
          <a:ln w="25400" cap="flat" cmpd="sng">
            <a:solidFill>
              <a:srgbClr val="FFC000"/>
            </a:solidFill>
            <a:bevel/>
            <a:tailEnd type="arrow" w="med" len="med"/>
          </a:ln>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44" name="矩形 43"/>
          <p:cNvSpPr/>
          <p:nvPr/>
        </p:nvSpPr>
        <p:spPr bwMode="auto">
          <a:xfrm>
            <a:off x="3625124" y="1710423"/>
            <a:ext cx="1229128" cy="263101"/>
          </a:xfrm>
          <a:prstGeom prst="rect">
            <a:avLst/>
          </a:prstGeom>
          <a:noFill/>
          <a:ln w="25400" cap="flat" cmpd="sng">
            <a:solidFill>
              <a:srgbClr val="FFC000"/>
            </a:solidFill>
            <a:bevel/>
            <a:tailEnd type="arrow" w="med" len="med"/>
          </a:ln>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46" name="椭圆 45"/>
          <p:cNvSpPr/>
          <p:nvPr/>
        </p:nvSpPr>
        <p:spPr>
          <a:xfrm>
            <a:off x="251520" y="2838096"/>
            <a:ext cx="288032" cy="28803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2</a:t>
            </a:r>
            <a:endParaRPr lang="zh-CN" altLang="en-US" b="1" dirty="0"/>
          </a:p>
        </p:txBody>
      </p:sp>
      <p:sp>
        <p:nvSpPr>
          <p:cNvPr id="47" name="文本框 46"/>
          <p:cNvSpPr txBox="1"/>
          <p:nvPr/>
        </p:nvSpPr>
        <p:spPr>
          <a:xfrm>
            <a:off x="683568" y="2849129"/>
            <a:ext cx="2031325" cy="276999"/>
          </a:xfrm>
          <a:prstGeom prst="rect">
            <a:avLst/>
          </a:prstGeom>
          <a:noFill/>
        </p:spPr>
        <p:txBody>
          <a:bodyPr wrap="none" rtlCol="0">
            <a:spAutoFit/>
          </a:bodyPr>
          <a:lstStyle/>
          <a:p>
            <a:r>
              <a:rPr lang="zh-CN" altLang="en-US" sz="1200" dirty="0" smtClean="0">
                <a:solidFill>
                  <a:srgbClr val="00B0F0"/>
                </a:solidFill>
                <a:latin typeface="微软雅黑" pitchFamily="34" charset="-122"/>
                <a:ea typeface="微软雅黑" pitchFamily="34" charset="-122"/>
              </a:rPr>
              <a:t>英文字段名是怎么生成的？</a:t>
            </a:r>
            <a:endParaRPr lang="zh-CN" altLang="en-US" sz="1200" dirty="0">
              <a:solidFill>
                <a:srgbClr val="00B0F0"/>
              </a:solidFill>
              <a:latin typeface="微软雅黑" pitchFamily="34" charset="-122"/>
              <a:ea typeface="微软雅黑" pitchFamily="34" charset="-122"/>
            </a:endParaRPr>
          </a:p>
        </p:txBody>
      </p:sp>
      <p:sp>
        <p:nvSpPr>
          <p:cNvPr id="48" name="矩形 47"/>
          <p:cNvSpPr/>
          <p:nvPr/>
        </p:nvSpPr>
        <p:spPr>
          <a:xfrm>
            <a:off x="3209512" y="3135420"/>
            <a:ext cx="1686680" cy="369332"/>
          </a:xfrm>
          <a:prstGeom prst="rect">
            <a:avLst/>
          </a:prstGeom>
        </p:spPr>
        <p:txBody>
          <a:bodyPr wrap="none">
            <a:spAutoFit/>
          </a:bodyPr>
          <a:lstStyle/>
          <a:p>
            <a:r>
              <a:rPr lang="en-US" altLang="zh-CN" dirty="0">
                <a:solidFill>
                  <a:srgbClr val="333333"/>
                </a:solidFill>
                <a:latin typeface="微软雅黑" pitchFamily="34" charset="-122"/>
                <a:ea typeface="微软雅黑" pitchFamily="34" charset="-122"/>
              </a:rPr>
              <a:t>se_uv_1d_032</a:t>
            </a:r>
            <a:endParaRPr lang="zh-CN" altLang="en-US" dirty="0">
              <a:latin typeface="微软雅黑" pitchFamily="34" charset="-122"/>
              <a:ea typeface="微软雅黑" pitchFamily="34" charset="-122"/>
            </a:endParaRPr>
          </a:p>
        </p:txBody>
      </p:sp>
      <p:sp>
        <p:nvSpPr>
          <p:cNvPr id="49" name="矩形 48"/>
          <p:cNvSpPr/>
          <p:nvPr/>
        </p:nvSpPr>
        <p:spPr>
          <a:xfrm>
            <a:off x="3209512" y="3126128"/>
            <a:ext cx="714416" cy="37862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27468" y="3823585"/>
            <a:ext cx="2651688" cy="276999"/>
          </a:xfrm>
          <a:prstGeom prst="rect">
            <a:avLst/>
          </a:prstGeom>
          <a:noFill/>
          <a:ln>
            <a:solidFill>
              <a:srgbClr val="FFC000"/>
            </a:solidFill>
          </a:ln>
        </p:spPr>
        <p:txBody>
          <a:bodyPr wrap="none" rtlCol="0">
            <a:spAutoFit/>
          </a:bodyPr>
          <a:lstStyle/>
          <a:p>
            <a:r>
              <a:rPr lang="zh-CN" altLang="en-US" sz="1200" dirty="0" smtClean="0">
                <a:latin typeface="微软雅黑" pitchFamily="34" charset="-122"/>
                <a:ea typeface="微软雅黑" pitchFamily="34" charset="-122"/>
              </a:rPr>
              <a:t>原子指标（搜索</a:t>
            </a:r>
            <a:r>
              <a:rPr lang="en-US" altLang="zh-CN" sz="1200" dirty="0" smtClean="0">
                <a:latin typeface="微软雅黑" pitchFamily="34" charset="-122"/>
                <a:ea typeface="微软雅黑" pitchFamily="34" charset="-122"/>
              </a:rPr>
              <a:t>UV</a:t>
            </a:r>
            <a:r>
              <a:rPr lang="zh-CN" altLang="en-US" sz="1200" dirty="0" smtClean="0">
                <a:latin typeface="微软雅黑" pitchFamily="34" charset="-122"/>
                <a:ea typeface="微软雅黑" pitchFamily="34" charset="-122"/>
              </a:rPr>
              <a:t>）英文名：</a:t>
            </a:r>
            <a:r>
              <a:rPr lang="en-US" altLang="zh-CN" sz="1200" dirty="0" err="1" smtClean="0">
                <a:latin typeface="微软雅黑" pitchFamily="34" charset="-122"/>
                <a:ea typeface="微软雅黑" pitchFamily="34" charset="-122"/>
              </a:rPr>
              <a:t>se_uv</a:t>
            </a:r>
            <a:endParaRPr lang="zh-CN" altLang="en-US" sz="1200" dirty="0">
              <a:latin typeface="微软雅黑" pitchFamily="34" charset="-122"/>
              <a:ea typeface="微软雅黑" pitchFamily="34" charset="-122"/>
            </a:endParaRPr>
          </a:p>
        </p:txBody>
      </p:sp>
      <p:sp>
        <p:nvSpPr>
          <p:cNvPr id="51" name="文本框 50"/>
          <p:cNvSpPr txBox="1"/>
          <p:nvPr/>
        </p:nvSpPr>
        <p:spPr>
          <a:xfrm>
            <a:off x="3578088" y="4165374"/>
            <a:ext cx="1141659" cy="276999"/>
          </a:xfrm>
          <a:prstGeom prst="rect">
            <a:avLst/>
          </a:prstGeom>
          <a:noFill/>
          <a:ln>
            <a:solidFill>
              <a:srgbClr val="FFC000"/>
            </a:solidFill>
          </a:ln>
        </p:spPr>
        <p:txBody>
          <a:bodyPr wrap="none" rtlCol="0">
            <a:spAutoFit/>
          </a:bodyPr>
          <a:lstStyle/>
          <a:p>
            <a:r>
              <a:rPr lang="zh-CN" altLang="en-US" sz="1200" dirty="0">
                <a:latin typeface="微软雅黑" pitchFamily="34" charset="-122"/>
                <a:ea typeface="微软雅黑" pitchFamily="34" charset="-122"/>
              </a:rPr>
              <a:t>一</a:t>
            </a:r>
            <a:r>
              <a:rPr lang="zh-CN" altLang="en-US" sz="1200" dirty="0" smtClean="0">
                <a:latin typeface="微软雅黑" pitchFamily="34" charset="-122"/>
                <a:ea typeface="微软雅黑" pitchFamily="34" charset="-122"/>
              </a:rPr>
              <a:t>天时间：</a:t>
            </a:r>
            <a:r>
              <a:rPr lang="en-US" altLang="zh-CN" sz="1200" dirty="0" smtClean="0">
                <a:latin typeface="微软雅黑" pitchFamily="34" charset="-122"/>
                <a:ea typeface="微软雅黑" pitchFamily="34" charset="-122"/>
              </a:rPr>
              <a:t>1d</a:t>
            </a:r>
            <a:endParaRPr lang="zh-CN" altLang="en-US" sz="1200" dirty="0">
              <a:latin typeface="微软雅黑" pitchFamily="34" charset="-122"/>
              <a:ea typeface="微软雅黑" pitchFamily="34" charset="-122"/>
            </a:endParaRPr>
          </a:p>
        </p:txBody>
      </p:sp>
      <p:sp>
        <p:nvSpPr>
          <p:cNvPr id="52" name="文本框 51"/>
          <p:cNvSpPr txBox="1"/>
          <p:nvPr/>
        </p:nvSpPr>
        <p:spPr>
          <a:xfrm>
            <a:off x="4887823" y="3824426"/>
            <a:ext cx="3940502" cy="276999"/>
          </a:xfrm>
          <a:prstGeom prst="rect">
            <a:avLst/>
          </a:prstGeom>
          <a:noFill/>
          <a:ln>
            <a:solidFill>
              <a:srgbClr val="FFC000"/>
            </a:solidFill>
          </a:ln>
        </p:spPr>
        <p:txBody>
          <a:bodyPr wrap="none" rtlCol="0">
            <a:spAutoFit/>
          </a:bodyPr>
          <a:lstStyle/>
          <a:p>
            <a:r>
              <a:rPr lang="zh-CN" altLang="en-US" sz="1200" dirty="0" smtClean="0">
                <a:latin typeface="微软雅黑" pitchFamily="34" charset="-122"/>
                <a:ea typeface="微软雅黑" pitchFamily="34" charset="-122"/>
              </a:rPr>
              <a:t>修饰词（</a:t>
            </a:r>
            <a:r>
              <a:rPr lang="en-US" altLang="zh-CN" sz="1200" dirty="0" err="1" smtClean="0">
                <a:latin typeface="微软雅黑" pitchFamily="34" charset="-122"/>
                <a:ea typeface="微软雅黑" pitchFamily="34" charset="-122"/>
              </a:rPr>
              <a:t>seo</a:t>
            </a:r>
            <a:r>
              <a:rPr lang="zh-CN" altLang="en-US" sz="1200" dirty="0" smtClean="0">
                <a:latin typeface="微软雅黑" pitchFamily="34" charset="-122"/>
                <a:ea typeface="微软雅黑" pitchFamily="34" charset="-122"/>
              </a:rPr>
              <a:t>来源、海外搜索）：全部吞并在</a:t>
            </a:r>
            <a:r>
              <a:rPr lang="en-US" altLang="zh-CN" sz="1200" dirty="0" smtClean="0">
                <a:latin typeface="微软雅黑" pitchFamily="34" charset="-122"/>
                <a:ea typeface="微软雅黑" pitchFamily="34" charset="-122"/>
              </a:rPr>
              <a:t>032</a:t>
            </a:r>
            <a:r>
              <a:rPr lang="zh-CN" altLang="en-US" sz="1200" dirty="0" smtClean="0">
                <a:latin typeface="微软雅黑" pitchFamily="34" charset="-122"/>
                <a:ea typeface="微软雅黑" pitchFamily="34" charset="-122"/>
              </a:rPr>
              <a:t>编号中</a:t>
            </a:r>
            <a:endParaRPr lang="zh-CN" altLang="en-US" sz="1200" dirty="0">
              <a:latin typeface="微软雅黑" pitchFamily="34" charset="-122"/>
              <a:ea typeface="微软雅黑" pitchFamily="34" charset="-122"/>
            </a:endParaRPr>
          </a:p>
        </p:txBody>
      </p:sp>
      <p:cxnSp>
        <p:nvCxnSpPr>
          <p:cNvPr id="53" name="直接箭头连接符 52"/>
          <p:cNvCxnSpPr>
            <a:stCxn id="49" idx="2"/>
            <a:endCxn id="50" idx="0"/>
          </p:cNvCxnSpPr>
          <p:nvPr/>
        </p:nvCxnSpPr>
        <p:spPr>
          <a:xfrm flipH="1">
            <a:off x="1853312" y="3504752"/>
            <a:ext cx="1713408" cy="31883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013869" y="3126128"/>
            <a:ext cx="270099" cy="37862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54" idx="2"/>
            <a:endCxn id="51" idx="0"/>
          </p:cNvCxnSpPr>
          <p:nvPr/>
        </p:nvCxnSpPr>
        <p:spPr>
          <a:xfrm flipH="1">
            <a:off x="4148918" y="3504752"/>
            <a:ext cx="1" cy="66062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373908" y="3116403"/>
            <a:ext cx="480343" cy="37862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箭头连接符 56"/>
          <p:cNvCxnSpPr>
            <a:stCxn id="56" idx="2"/>
            <a:endCxn id="52" idx="0"/>
          </p:cNvCxnSpPr>
          <p:nvPr/>
        </p:nvCxnSpPr>
        <p:spPr>
          <a:xfrm>
            <a:off x="4614080" y="3495027"/>
            <a:ext cx="2243994" cy="32939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bwMode="auto">
          <a:xfrm>
            <a:off x="4887823" y="1705069"/>
            <a:ext cx="686205" cy="263101"/>
          </a:xfrm>
          <a:prstGeom prst="rect">
            <a:avLst/>
          </a:prstGeom>
          <a:noFill/>
          <a:ln w="25400" cap="flat" cmpd="sng">
            <a:solidFill>
              <a:srgbClr val="FFC000"/>
            </a:solidFill>
            <a:bevel/>
            <a:tailEnd type="arrow" w="med" len="med"/>
          </a:ln>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64" name="椭圆 63"/>
          <p:cNvSpPr/>
          <p:nvPr/>
        </p:nvSpPr>
        <p:spPr>
          <a:xfrm>
            <a:off x="236419" y="1700808"/>
            <a:ext cx="288032" cy="28803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1</a:t>
            </a:r>
            <a:endParaRPr lang="zh-CN" altLang="en-US" b="1" dirty="0"/>
          </a:p>
        </p:txBody>
      </p:sp>
      <p:sp>
        <p:nvSpPr>
          <p:cNvPr id="65" name="文本框 64"/>
          <p:cNvSpPr txBox="1"/>
          <p:nvPr/>
        </p:nvSpPr>
        <p:spPr>
          <a:xfrm>
            <a:off x="668467" y="1711841"/>
            <a:ext cx="1261884" cy="276999"/>
          </a:xfrm>
          <a:prstGeom prst="rect">
            <a:avLst/>
          </a:prstGeom>
          <a:noFill/>
        </p:spPr>
        <p:txBody>
          <a:bodyPr wrap="none" rtlCol="0">
            <a:spAutoFit/>
          </a:bodyPr>
          <a:lstStyle/>
          <a:p>
            <a:r>
              <a:rPr lang="zh-CN" altLang="en-US" sz="1200" dirty="0" smtClean="0">
                <a:solidFill>
                  <a:srgbClr val="00B0F0"/>
                </a:solidFill>
                <a:latin typeface="微软雅黑" pitchFamily="34" charset="-122"/>
                <a:ea typeface="微软雅黑" pitchFamily="34" charset="-122"/>
              </a:rPr>
              <a:t>指标如何拆解？</a:t>
            </a:r>
            <a:endParaRPr lang="zh-CN" altLang="en-US" sz="1200" dirty="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ppt_x"/>
                                          </p:val>
                                        </p:tav>
                                        <p:tav tm="100000">
                                          <p:val>
                                            <p:strVal val="#ppt_x"/>
                                          </p:val>
                                        </p:tav>
                                      </p:tavLst>
                                    </p:anim>
                                    <p:anim calcmode="lin" valueType="num">
                                      <p:cBhvr additive="base">
                                        <p:cTn id="38" dur="500" fill="hold"/>
                                        <p:tgtEl>
                                          <p:spTgt spid="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ppt_x"/>
                                          </p:val>
                                        </p:tav>
                                        <p:tav tm="100000">
                                          <p:val>
                                            <p:strVal val="#ppt_x"/>
                                          </p:val>
                                        </p:tav>
                                      </p:tavLst>
                                    </p:anim>
                                    <p:anim calcmode="lin" valueType="num">
                                      <p:cBhvr additive="base">
                                        <p:cTn id="50" dur="500" fill="hold"/>
                                        <p:tgtEl>
                                          <p:spTgt spid="4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fill="hold"/>
                                        <p:tgtEl>
                                          <p:spTgt spid="62"/>
                                        </p:tgtEl>
                                        <p:attrNameLst>
                                          <p:attrName>ppt_x</p:attrName>
                                        </p:attrNameLst>
                                      </p:cBhvr>
                                      <p:tavLst>
                                        <p:tav tm="0">
                                          <p:val>
                                            <p:strVal val="#ppt_x"/>
                                          </p:val>
                                        </p:tav>
                                        <p:tav tm="100000">
                                          <p:val>
                                            <p:strVal val="#ppt_x"/>
                                          </p:val>
                                        </p:tav>
                                      </p:tavLst>
                                    </p:anim>
                                    <p:anim calcmode="lin" valueType="num">
                                      <p:cBhvr additive="base">
                                        <p:cTn id="5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ppt_x"/>
                                          </p:val>
                                        </p:tav>
                                        <p:tav tm="100000">
                                          <p:val>
                                            <p:strVal val="#ppt_x"/>
                                          </p:val>
                                        </p:tav>
                                      </p:tavLst>
                                    </p:anim>
                                    <p:anim calcmode="lin" valueType="num">
                                      <p:cBhvr additive="base">
                                        <p:cTn id="70" dur="500" fill="hold"/>
                                        <p:tgtEl>
                                          <p:spTgt spid="4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 calcmode="lin" valueType="num">
                                      <p:cBhvr additive="base">
                                        <p:cTn id="81" dur="500" fill="hold"/>
                                        <p:tgtEl>
                                          <p:spTgt spid="51"/>
                                        </p:tgtEl>
                                        <p:attrNameLst>
                                          <p:attrName>ppt_x</p:attrName>
                                        </p:attrNameLst>
                                      </p:cBhvr>
                                      <p:tavLst>
                                        <p:tav tm="0">
                                          <p:val>
                                            <p:strVal val="#ppt_x"/>
                                          </p:val>
                                        </p:tav>
                                        <p:tav tm="100000">
                                          <p:val>
                                            <p:strVal val="#ppt_x"/>
                                          </p:val>
                                        </p:tav>
                                      </p:tavLst>
                                    </p:anim>
                                    <p:anim calcmode="lin" valueType="num">
                                      <p:cBhvr additive="base">
                                        <p:cTn id="82" dur="500" fill="hold"/>
                                        <p:tgtEl>
                                          <p:spTgt spid="5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 calcmode="lin" valueType="num">
                                      <p:cBhvr additive="base">
                                        <p:cTn id="85" dur="500" fill="hold"/>
                                        <p:tgtEl>
                                          <p:spTgt spid="52"/>
                                        </p:tgtEl>
                                        <p:attrNameLst>
                                          <p:attrName>ppt_x</p:attrName>
                                        </p:attrNameLst>
                                      </p:cBhvr>
                                      <p:tavLst>
                                        <p:tav tm="0">
                                          <p:val>
                                            <p:strVal val="#ppt_x"/>
                                          </p:val>
                                        </p:tav>
                                        <p:tav tm="100000">
                                          <p:val>
                                            <p:strVal val="#ppt_x"/>
                                          </p:val>
                                        </p:tav>
                                      </p:tavLst>
                                    </p:anim>
                                    <p:anim calcmode="lin" valueType="num">
                                      <p:cBhvr additive="base">
                                        <p:cTn id="86" dur="500" fill="hold"/>
                                        <p:tgtEl>
                                          <p:spTgt spid="5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3"/>
                                        </p:tgtEl>
                                        <p:attrNameLst>
                                          <p:attrName>style.visibility</p:attrName>
                                        </p:attrNameLst>
                                      </p:cBhvr>
                                      <p:to>
                                        <p:strVal val="visible"/>
                                      </p:to>
                                    </p:set>
                                    <p:anim calcmode="lin" valueType="num">
                                      <p:cBhvr additive="base">
                                        <p:cTn id="89" dur="500" fill="hold"/>
                                        <p:tgtEl>
                                          <p:spTgt spid="53"/>
                                        </p:tgtEl>
                                        <p:attrNameLst>
                                          <p:attrName>ppt_x</p:attrName>
                                        </p:attrNameLst>
                                      </p:cBhvr>
                                      <p:tavLst>
                                        <p:tav tm="0">
                                          <p:val>
                                            <p:strVal val="#ppt_x"/>
                                          </p:val>
                                        </p:tav>
                                        <p:tav tm="100000">
                                          <p:val>
                                            <p:strVal val="#ppt_x"/>
                                          </p:val>
                                        </p:tav>
                                      </p:tavLst>
                                    </p:anim>
                                    <p:anim calcmode="lin" valueType="num">
                                      <p:cBhvr additive="base">
                                        <p:cTn id="90" dur="500" fill="hold"/>
                                        <p:tgtEl>
                                          <p:spTgt spid="5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 calcmode="lin" valueType="num">
                                      <p:cBhvr additive="base">
                                        <p:cTn id="93" dur="500" fill="hold"/>
                                        <p:tgtEl>
                                          <p:spTgt spid="54"/>
                                        </p:tgtEl>
                                        <p:attrNameLst>
                                          <p:attrName>ppt_x</p:attrName>
                                        </p:attrNameLst>
                                      </p:cBhvr>
                                      <p:tavLst>
                                        <p:tav tm="0">
                                          <p:val>
                                            <p:strVal val="#ppt_x"/>
                                          </p:val>
                                        </p:tav>
                                        <p:tav tm="100000">
                                          <p:val>
                                            <p:strVal val="#ppt_x"/>
                                          </p:val>
                                        </p:tav>
                                      </p:tavLst>
                                    </p:anim>
                                    <p:anim calcmode="lin" valueType="num">
                                      <p:cBhvr additive="base">
                                        <p:cTn id="94" dur="500" fill="hold"/>
                                        <p:tgtEl>
                                          <p:spTgt spid="5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500" fill="hold"/>
                                        <p:tgtEl>
                                          <p:spTgt spid="55"/>
                                        </p:tgtEl>
                                        <p:attrNameLst>
                                          <p:attrName>ppt_x</p:attrName>
                                        </p:attrNameLst>
                                      </p:cBhvr>
                                      <p:tavLst>
                                        <p:tav tm="0">
                                          <p:val>
                                            <p:strVal val="#ppt_x"/>
                                          </p:val>
                                        </p:tav>
                                        <p:tav tm="100000">
                                          <p:val>
                                            <p:strVal val="#ppt_x"/>
                                          </p:val>
                                        </p:tav>
                                      </p:tavLst>
                                    </p:anim>
                                    <p:anim calcmode="lin" valueType="num">
                                      <p:cBhvr additive="base">
                                        <p:cTn id="98" dur="500" fill="hold"/>
                                        <p:tgtEl>
                                          <p:spTgt spid="5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anim calcmode="lin" valueType="num">
                                      <p:cBhvr additive="base">
                                        <p:cTn id="101" dur="500" fill="hold"/>
                                        <p:tgtEl>
                                          <p:spTgt spid="56"/>
                                        </p:tgtEl>
                                        <p:attrNameLst>
                                          <p:attrName>ppt_x</p:attrName>
                                        </p:attrNameLst>
                                      </p:cBhvr>
                                      <p:tavLst>
                                        <p:tav tm="0">
                                          <p:val>
                                            <p:strVal val="#ppt_x"/>
                                          </p:val>
                                        </p:tav>
                                        <p:tav tm="100000">
                                          <p:val>
                                            <p:strVal val="#ppt_x"/>
                                          </p:val>
                                        </p:tav>
                                      </p:tavLst>
                                    </p:anim>
                                    <p:anim calcmode="lin" valueType="num">
                                      <p:cBhvr additive="base">
                                        <p:cTn id="102" dur="500" fill="hold"/>
                                        <p:tgtEl>
                                          <p:spTgt spid="5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7"/>
                                        </p:tgtEl>
                                        <p:attrNameLst>
                                          <p:attrName>style.visibility</p:attrName>
                                        </p:attrNameLst>
                                      </p:cBhvr>
                                      <p:to>
                                        <p:strVal val="visible"/>
                                      </p:to>
                                    </p:set>
                                    <p:anim calcmode="lin" valueType="num">
                                      <p:cBhvr additive="base">
                                        <p:cTn id="105" dur="500" fill="hold"/>
                                        <p:tgtEl>
                                          <p:spTgt spid="57"/>
                                        </p:tgtEl>
                                        <p:attrNameLst>
                                          <p:attrName>ppt_x</p:attrName>
                                        </p:attrNameLst>
                                      </p:cBhvr>
                                      <p:tavLst>
                                        <p:tav tm="0">
                                          <p:val>
                                            <p:strVal val="#ppt_x"/>
                                          </p:val>
                                        </p:tav>
                                        <p:tav tm="100000">
                                          <p:val>
                                            <p:strVal val="#ppt_x"/>
                                          </p:val>
                                        </p:tav>
                                      </p:tavLst>
                                    </p:anim>
                                    <p:anim calcmode="lin" valueType="num">
                                      <p:cBhvr additive="base">
                                        <p:cTn id="10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7"/>
                                        </p:tgtEl>
                                        <p:attrNameLst>
                                          <p:attrName>style.visibility</p:attrName>
                                        </p:attrNameLst>
                                      </p:cBhvr>
                                      <p:to>
                                        <p:strVal val="visible"/>
                                      </p:to>
                                    </p:set>
                                    <p:anim calcmode="lin" valueType="num">
                                      <p:cBhvr additive="base">
                                        <p:cTn id="111" dur="500" fill="hold"/>
                                        <p:tgtEl>
                                          <p:spTgt spid="17"/>
                                        </p:tgtEl>
                                        <p:attrNameLst>
                                          <p:attrName>ppt_x</p:attrName>
                                        </p:attrNameLst>
                                      </p:cBhvr>
                                      <p:tavLst>
                                        <p:tav tm="0">
                                          <p:val>
                                            <p:strVal val="#ppt_x"/>
                                          </p:val>
                                        </p:tav>
                                        <p:tav tm="100000">
                                          <p:val>
                                            <p:strVal val="#ppt_x"/>
                                          </p:val>
                                        </p:tav>
                                      </p:tavLst>
                                    </p:anim>
                                    <p:anim calcmode="lin" valueType="num">
                                      <p:cBhvr additive="base">
                                        <p:cTn id="112" dur="500" fill="hold"/>
                                        <p:tgtEl>
                                          <p:spTgt spid="1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8"/>
                                        </p:tgtEl>
                                        <p:attrNameLst>
                                          <p:attrName>style.visibility</p:attrName>
                                        </p:attrNameLst>
                                      </p:cBhvr>
                                      <p:to>
                                        <p:strVal val="visible"/>
                                      </p:to>
                                    </p:set>
                                    <p:anim calcmode="lin" valueType="num">
                                      <p:cBhvr additive="base">
                                        <p:cTn id="115" dur="500" fill="hold"/>
                                        <p:tgtEl>
                                          <p:spTgt spid="18"/>
                                        </p:tgtEl>
                                        <p:attrNameLst>
                                          <p:attrName>ppt_x</p:attrName>
                                        </p:attrNameLst>
                                      </p:cBhvr>
                                      <p:tavLst>
                                        <p:tav tm="0">
                                          <p:val>
                                            <p:strVal val="#ppt_x"/>
                                          </p:val>
                                        </p:tav>
                                        <p:tav tm="100000">
                                          <p:val>
                                            <p:strVal val="#ppt_x"/>
                                          </p:val>
                                        </p:tav>
                                      </p:tavLst>
                                    </p:anim>
                                    <p:anim calcmode="lin" valueType="num">
                                      <p:cBhvr additive="base">
                                        <p:cTn id="1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9"/>
                                        </p:tgtEl>
                                        <p:attrNameLst>
                                          <p:attrName>style.visibility</p:attrName>
                                        </p:attrNameLst>
                                      </p:cBhvr>
                                      <p:to>
                                        <p:strVal val="visible"/>
                                      </p:to>
                                    </p:set>
                                    <p:anim calcmode="lin" valueType="num">
                                      <p:cBhvr additive="base">
                                        <p:cTn id="131" dur="500" fill="hold"/>
                                        <p:tgtEl>
                                          <p:spTgt spid="19"/>
                                        </p:tgtEl>
                                        <p:attrNameLst>
                                          <p:attrName>ppt_x</p:attrName>
                                        </p:attrNameLst>
                                      </p:cBhvr>
                                      <p:tavLst>
                                        <p:tav tm="0">
                                          <p:val>
                                            <p:strVal val="#ppt_x"/>
                                          </p:val>
                                        </p:tav>
                                        <p:tav tm="100000">
                                          <p:val>
                                            <p:strVal val="#ppt_x"/>
                                          </p:val>
                                        </p:tav>
                                      </p:tavLst>
                                    </p:anim>
                                    <p:anim calcmode="lin" valueType="num">
                                      <p:cBhvr additive="base">
                                        <p:cTn id="1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2"/>
                                        </p:tgtEl>
                                        <p:attrNameLst>
                                          <p:attrName>style.visibility</p:attrName>
                                        </p:attrNameLst>
                                      </p:cBhvr>
                                      <p:to>
                                        <p:strVal val="visible"/>
                                      </p:to>
                                    </p:set>
                                    <p:anim calcmode="lin" valueType="num">
                                      <p:cBhvr additive="base">
                                        <p:cTn id="137" dur="500" fill="hold"/>
                                        <p:tgtEl>
                                          <p:spTgt spid="22"/>
                                        </p:tgtEl>
                                        <p:attrNameLst>
                                          <p:attrName>ppt_x</p:attrName>
                                        </p:attrNameLst>
                                      </p:cBhvr>
                                      <p:tavLst>
                                        <p:tav tm="0">
                                          <p:val>
                                            <p:strVal val="#ppt_x"/>
                                          </p:val>
                                        </p:tav>
                                        <p:tav tm="100000">
                                          <p:val>
                                            <p:strVal val="#ppt_x"/>
                                          </p:val>
                                        </p:tav>
                                      </p:tavLst>
                                    </p:anim>
                                    <p:anim calcmode="lin" valueType="num">
                                      <p:cBhvr additive="base">
                                        <p:cTn id="1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p:bldP spid="22" grpId="0"/>
      <p:bldP spid="36" grpId="0" animBg="1"/>
      <p:bldP spid="37" grpId="0" animBg="1"/>
      <p:bldP spid="38" grpId="0" animBg="1"/>
      <p:bldP spid="42" grpId="0"/>
      <p:bldP spid="43" grpId="0" animBg="1"/>
      <p:bldP spid="44" grpId="0" animBg="1"/>
      <p:bldP spid="46" grpId="0" animBg="1"/>
      <p:bldP spid="47" grpId="0"/>
      <p:bldP spid="48" grpId="0"/>
      <p:bldP spid="49" grpId="0" animBg="1"/>
      <p:bldP spid="50" grpId="0" animBg="1"/>
      <p:bldP spid="51" grpId="0" animBg="1"/>
      <p:bldP spid="52" grpId="0" animBg="1"/>
      <p:bldP spid="54" grpId="0" animBg="1"/>
      <p:bldP spid="56" grpId="0" animBg="1"/>
      <p:bldP spid="62" grpId="0" animBg="1"/>
      <p:bldP spid="64" grpId="0" animBg="1"/>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4"/>
          <p:cNvSpPr txBox="1"/>
          <p:nvPr/>
        </p:nvSpPr>
        <p:spPr>
          <a:xfrm>
            <a:off x="1434210" y="144567"/>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指标体系</a:t>
            </a:r>
            <a:r>
              <a:rPr kumimoji="0" lang="en-US" altLang="zh-CN"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a:t>
            </a: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基本原则</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
        <p:nvSpPr>
          <p:cNvPr id="2" name="矩形 1"/>
          <p:cNvSpPr/>
          <p:nvPr/>
        </p:nvSpPr>
        <p:spPr>
          <a:xfrm>
            <a:off x="467544" y="1052736"/>
            <a:ext cx="8136904" cy="5078313"/>
          </a:xfrm>
          <a:prstGeom prst="rect">
            <a:avLst/>
          </a:prstGeom>
        </p:spPr>
        <p:txBody>
          <a:bodyPr wrap="square">
            <a:spAutoFit/>
          </a:bodyPr>
          <a:lstStyle/>
          <a:p>
            <a:pPr marL="342900" lvl="0" indent="-342900">
              <a:spcAft>
                <a:spcPts val="0"/>
              </a:spcAft>
              <a:buFont typeface="Wingdings" pitchFamily="2" charset="2"/>
              <a:buChar char=""/>
            </a:pPr>
            <a:r>
              <a:rPr lang="zh-CN" altLang="zh-CN" kern="100" dirty="0">
                <a:latin typeface="微软雅黑" pitchFamily="34" charset="-122"/>
                <a:ea typeface="微软雅黑" pitchFamily="34" charset="-122"/>
                <a:cs typeface="Times New Roman" pitchFamily="18" charset="0"/>
              </a:rPr>
              <a:t>派生指标由原子指标、时间周期修饰词、若干其他修饰词组合得到</a:t>
            </a:r>
            <a:r>
              <a:rPr lang="zh-CN" altLang="zh-CN" kern="100" dirty="0" smtClean="0">
                <a:latin typeface="微软雅黑" pitchFamily="34" charset="-122"/>
                <a:ea typeface="微软雅黑" pitchFamily="34" charset="-122"/>
                <a:cs typeface="Times New Roman" pitchFamily="18" charset="0"/>
              </a:rPr>
              <a:t>。</a:t>
            </a:r>
            <a:endParaRPr lang="en-US" altLang="zh-CN" kern="100" dirty="0" smtClean="0">
              <a:latin typeface="微软雅黑" pitchFamily="34" charset="-122"/>
              <a:ea typeface="微软雅黑" pitchFamily="34" charset="-122"/>
              <a:cs typeface="Times New Roman" pitchFamily="18" charset="0"/>
            </a:endParaRPr>
          </a:p>
          <a:p>
            <a:pPr lvl="0">
              <a:spcAft>
                <a:spcPts val="0"/>
              </a:spcAft>
            </a:pPr>
            <a:endParaRPr lang="en-US" altLang="zh-CN" kern="100" dirty="0">
              <a:latin typeface="微软雅黑" pitchFamily="34" charset="-122"/>
              <a:ea typeface="微软雅黑" pitchFamily="34" charset="-122"/>
              <a:cs typeface="Times New Roman" pitchFamily="18" charset="0"/>
            </a:endParaRPr>
          </a:p>
          <a:p>
            <a:pPr lvl="0">
              <a:spcAft>
                <a:spcPts val="0"/>
              </a:spcAft>
            </a:pPr>
            <a:endParaRPr lang="en-US" altLang="zh-CN" kern="100" dirty="0" smtClean="0">
              <a:latin typeface="微软雅黑" pitchFamily="34" charset="-122"/>
              <a:ea typeface="微软雅黑" pitchFamily="34" charset="-122"/>
              <a:cs typeface="Times New Roman" pitchFamily="18" charset="0"/>
            </a:endParaRPr>
          </a:p>
          <a:p>
            <a:pPr lvl="0">
              <a:spcAft>
                <a:spcPts val="0"/>
              </a:spcAft>
            </a:pPr>
            <a:endParaRPr lang="en-US" altLang="zh-CN" kern="100" dirty="0">
              <a:latin typeface="微软雅黑" pitchFamily="34" charset="-122"/>
              <a:ea typeface="微软雅黑" pitchFamily="34" charset="-122"/>
              <a:cs typeface="Times New Roman" pitchFamily="18" charset="0"/>
            </a:endParaRPr>
          </a:p>
          <a:p>
            <a:pPr lvl="0">
              <a:spcAft>
                <a:spcPts val="0"/>
              </a:spcAft>
            </a:pPr>
            <a:endParaRPr lang="en-US" altLang="zh-CN" kern="100" dirty="0" smtClean="0">
              <a:latin typeface="微软雅黑" pitchFamily="34" charset="-122"/>
              <a:ea typeface="微软雅黑" pitchFamily="34" charset="-122"/>
              <a:cs typeface="Times New Roman" pitchFamily="18" charset="0"/>
            </a:endParaRPr>
          </a:p>
          <a:p>
            <a:pPr lvl="0">
              <a:spcAft>
                <a:spcPts val="0"/>
              </a:spcAft>
            </a:pPr>
            <a:endParaRPr lang="en-US" altLang="zh-CN" kern="100" dirty="0">
              <a:latin typeface="微软雅黑" pitchFamily="34" charset="-122"/>
              <a:ea typeface="微软雅黑" pitchFamily="34" charset="-122"/>
              <a:cs typeface="Times New Roman" pitchFamily="18" charset="0"/>
            </a:endParaRPr>
          </a:p>
          <a:p>
            <a:pPr lvl="0">
              <a:spcAft>
                <a:spcPts val="0"/>
              </a:spcAft>
            </a:pPr>
            <a:endParaRPr lang="en-US" altLang="zh-CN" kern="100" dirty="0" smtClean="0">
              <a:latin typeface="微软雅黑" pitchFamily="34" charset="-122"/>
              <a:ea typeface="微软雅黑" pitchFamily="34" charset="-122"/>
              <a:cs typeface="Times New Roman" pitchFamily="18" charset="0"/>
            </a:endParaRPr>
          </a:p>
          <a:p>
            <a:pPr lvl="0">
              <a:spcAft>
                <a:spcPts val="0"/>
              </a:spcAft>
            </a:pPr>
            <a:endParaRPr lang="en-US" altLang="zh-CN" kern="100" dirty="0" smtClean="0">
              <a:latin typeface="微软雅黑" pitchFamily="34" charset="-122"/>
              <a:ea typeface="微软雅黑" pitchFamily="34" charset="-122"/>
              <a:cs typeface="Times New Roman" pitchFamily="18" charset="0"/>
            </a:endParaRPr>
          </a:p>
          <a:p>
            <a:pPr marL="342900" indent="-342900">
              <a:spcAft>
                <a:spcPts val="0"/>
              </a:spcAft>
              <a:buFont typeface="Wingdings" pitchFamily="2" charset="2"/>
              <a:buChar char=""/>
            </a:pPr>
            <a:r>
              <a:rPr lang="zh-CN" altLang="zh-CN" dirty="0">
                <a:latin typeface="微软雅黑" pitchFamily="34" charset="-122"/>
                <a:ea typeface="微软雅黑" pitchFamily="34" charset="-122"/>
              </a:rPr>
              <a:t>原子指标</a:t>
            </a:r>
            <a:r>
              <a:rPr lang="zh-CN" altLang="zh-CN" dirty="0" smtClean="0">
                <a:latin typeface="微软雅黑" pitchFamily="34" charset="-122"/>
                <a:ea typeface="微软雅黑" pitchFamily="34" charset="-122"/>
              </a:rPr>
              <a:t>、修</a:t>
            </a:r>
            <a:r>
              <a:rPr lang="zh-CN" altLang="zh-CN" dirty="0">
                <a:latin typeface="微软雅黑" pitchFamily="34" charset="-122"/>
                <a:ea typeface="微软雅黑" pitchFamily="34" charset="-122"/>
              </a:rPr>
              <a:t>饰词，直接归属在业务过程</a:t>
            </a:r>
            <a:r>
              <a:rPr lang="zh-CN" altLang="zh-CN" dirty="0" smtClean="0">
                <a:latin typeface="微软雅黑" pitchFamily="34" charset="-122"/>
                <a:ea typeface="微软雅黑" pitchFamily="34" charset="-122"/>
              </a:rPr>
              <a:t>下</a:t>
            </a:r>
            <a:r>
              <a:rPr lang="zh-CN" altLang="en-US"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342900" indent="-342900">
              <a:spcAft>
                <a:spcPts val="0"/>
              </a:spcAft>
              <a:buFont typeface="Wingdings" pitchFamily="2" charset="2"/>
              <a:buChar char=""/>
            </a:pPr>
            <a:r>
              <a:rPr lang="zh-CN" altLang="zh-CN" dirty="0">
                <a:latin typeface="微软雅黑" pitchFamily="34" charset="-122"/>
                <a:ea typeface="微软雅黑" pitchFamily="34" charset="-122"/>
              </a:rPr>
              <a:t>派生指标可以选择多个修饰词，修饰词之间的关系为</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或</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或者</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且</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的关系，具体由具体的派生指标语义决定</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lvl="0" indent="-285750">
              <a:buFont typeface="Wingdings" pitchFamily="2" charset="2"/>
              <a:buChar char="l"/>
            </a:pP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派生</a:t>
            </a:r>
            <a:r>
              <a:rPr lang="zh-CN" altLang="zh-CN" dirty="0">
                <a:latin typeface="微软雅黑" pitchFamily="34" charset="-122"/>
                <a:ea typeface="微软雅黑" pitchFamily="34" charset="-122"/>
              </a:rPr>
              <a:t>指标唯一归属一个原子指标，继承原子指标的数据域、与修饰词的</a:t>
            </a:r>
            <a:r>
              <a:rPr lang="zh-CN" altLang="zh-CN" dirty="0" smtClean="0">
                <a:latin typeface="微软雅黑" pitchFamily="34" charset="-122"/>
                <a:ea typeface="微软雅黑" pitchFamily="34" charset="-122"/>
              </a:rPr>
              <a:t>数据</a:t>
            </a:r>
            <a:r>
              <a:rPr lang="en-US" altLang="zh-CN"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lvl="0"/>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域</a:t>
            </a:r>
            <a:r>
              <a:rPr lang="zh-CN" altLang="zh-CN" dirty="0">
                <a:latin typeface="微软雅黑" pitchFamily="34" charset="-122"/>
                <a:ea typeface="微软雅黑" pitchFamily="34" charset="-122"/>
              </a:rPr>
              <a:t>无关。</a:t>
            </a:r>
            <a:endParaRPr lang="zh-CN" altLang="zh-CN" dirty="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     </a:t>
            </a:r>
            <a:r>
              <a:rPr lang="zh-CN" altLang="zh-CN" b="1" dirty="0" smtClean="0">
                <a:latin typeface="微软雅黑" pitchFamily="34" charset="-122"/>
                <a:ea typeface="微软雅黑" pitchFamily="34" charset="-122"/>
              </a:rPr>
              <a:t>一般而言</a:t>
            </a:r>
            <a:r>
              <a:rPr lang="zh-CN" altLang="zh-CN" dirty="0">
                <a:latin typeface="微软雅黑" pitchFamily="34" charset="-122"/>
                <a:ea typeface="微软雅黑" pitchFamily="34" charset="-122"/>
              </a:rPr>
              <a:t>：事务型指标和存量型指标只会唯一定位到一个业务过程，如果</a:t>
            </a:r>
            <a:r>
              <a:rPr lang="zh-CN" altLang="zh-CN" dirty="0" smtClean="0">
                <a:latin typeface="微软雅黑" pitchFamily="34" charset="-122"/>
                <a:ea typeface="微软雅黑" pitchFamily="34" charset="-122"/>
              </a:rPr>
              <a:t>遇</a:t>
            </a:r>
            <a:r>
              <a:rPr lang="en-US" altLang="zh-CN"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到</a:t>
            </a:r>
            <a:r>
              <a:rPr lang="zh-CN" altLang="zh-CN" dirty="0">
                <a:latin typeface="微软雅黑" pitchFamily="34" charset="-122"/>
                <a:ea typeface="微软雅黑" pitchFamily="34" charset="-122"/>
              </a:rPr>
              <a:t>同时有两个行为发生、需要多个修饰、生成一个派生指标的话，</a:t>
            </a:r>
            <a:r>
              <a:rPr lang="zh-CN" altLang="zh-CN" dirty="0" smtClean="0">
                <a:latin typeface="微软雅黑" pitchFamily="34" charset="-122"/>
                <a:ea typeface="微软雅黑" pitchFamily="34" charset="-122"/>
              </a:rPr>
              <a:t>选择时间</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靠</a:t>
            </a:r>
            <a:r>
              <a:rPr lang="zh-CN" altLang="zh-CN" dirty="0">
                <a:latin typeface="微软雅黑" pitchFamily="34" charset="-122"/>
                <a:ea typeface="微软雅黑" pitchFamily="34" charset="-122"/>
              </a:rPr>
              <a:t>后的行为创建原子指标，另一个时间靠前的行为创建为修饰词。</a:t>
            </a:r>
            <a:endParaRPr lang="zh-CN" altLang="zh-CN" dirty="0">
              <a:latin typeface="微软雅黑" pitchFamily="34" charset="-122"/>
              <a:ea typeface="微软雅黑" pitchFamily="34" charset="-122"/>
            </a:endParaRPr>
          </a:p>
          <a:p>
            <a:pPr marL="342900" lvl="0" indent="-342900">
              <a:spcAft>
                <a:spcPts val="0"/>
              </a:spcAft>
              <a:buFont typeface="Wingdings" pitchFamily="2" charset="2"/>
              <a:buChar char=""/>
            </a:pPr>
            <a:r>
              <a:rPr lang="zh-CN" altLang="zh-CN" dirty="0">
                <a:latin typeface="微软雅黑" pitchFamily="34" charset="-122"/>
                <a:ea typeface="微软雅黑" pitchFamily="34" charset="-122"/>
              </a:rPr>
              <a:t>原子指标有确定的英文字段名、数据类型和算法说明；派生指标要继承原子指标的英文名、数据类型和算法要求</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3" name="Rectangle 2"/>
          <p:cNvSpPr>
            <a:spLocks noChangeArrowheads="1"/>
          </p:cNvSpPr>
          <p:nvPr/>
        </p:nvSpPr>
        <p:spPr bwMode="auto">
          <a:xfrm>
            <a:off x="899592" y="16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899592" y="1628800"/>
          <a:ext cx="4591050" cy="1276350"/>
        </p:xfrm>
        <a:graphic>
          <a:graphicData uri="http://schemas.openxmlformats.org/presentationml/2006/ole">
            <mc:AlternateContent xmlns:mc="http://schemas.openxmlformats.org/markup-compatibility/2006">
              <mc:Choice xmlns:v="urn:schemas-microsoft-com:vml" Requires="v">
                <p:oleObj spid="_x0000_s2233" name="Visio" r:id="rId1" imgW="6921500" imgH="1930400" progId="Visio.Drawing.11">
                  <p:embed/>
                </p:oleObj>
              </mc:Choice>
              <mc:Fallback>
                <p:oleObj name="Visio" r:id="rId1" imgW="6921500" imgH="19304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459105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801" y="1412776"/>
            <a:ext cx="8729600" cy="3168352"/>
          </a:xfrm>
          <a:prstGeom prst="roundRect">
            <a:avLst>
              <a:gd name="adj" fmla="val 650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250000"/>
              </a:lnSpc>
              <a:spcAft>
                <a:spcPts val="0"/>
              </a:spcAft>
            </a:pPr>
            <a:r>
              <a:rPr lang="zh-CN" altLang="en-US" sz="3600" b="1" kern="100" dirty="0" smtClean="0">
                <a:solidFill>
                  <a:srgbClr val="FFC000"/>
                </a:solidFill>
                <a:latin typeface="微软雅黑" pitchFamily="34" charset="-122"/>
                <a:ea typeface="微软雅黑" pitchFamily="34" charset="-122"/>
                <a:cs typeface="Times New Roman" pitchFamily="18" charset="0"/>
              </a:rPr>
              <a:t>（三）模型设计</a:t>
            </a:r>
            <a:endParaRPr lang="en-US" altLang="zh-CN" sz="3600" b="1" kern="100" dirty="0" smtClean="0">
              <a:solidFill>
                <a:srgbClr val="FFC000"/>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600200" y="44624"/>
            <a:ext cx="7543800" cy="575270"/>
          </a:xfrm>
          <a:prstGeom prst="rect">
            <a:avLst/>
          </a:prstGeom>
        </p:spPr>
        <p:txBody>
          <a:bodyPr/>
          <a:lstStyle/>
          <a:p>
            <a:pPr algn="r" eaLnBrk="0" hangingPunct="0">
              <a:defRPr/>
            </a:pPr>
            <a:r>
              <a:rPr lang="zh-CN" altLang="en-US" sz="3600" b="1" kern="0" dirty="0" smtClean="0">
                <a:solidFill>
                  <a:srgbClr val="FF7300"/>
                </a:solidFill>
                <a:latin typeface="微软雅黑" pitchFamily="34" charset="-122"/>
                <a:ea typeface="微软雅黑" pitchFamily="34" charset="-122"/>
              </a:rPr>
              <a:t>数据模型</a:t>
            </a:r>
            <a:endParaRPr lang="zh-CN" altLang="en-US" sz="3600" b="1" kern="0" dirty="0">
              <a:solidFill>
                <a:srgbClr val="FF7300"/>
              </a:solidFill>
              <a:latin typeface="微软雅黑" pitchFamily="34" charset="-122"/>
              <a:ea typeface="微软雅黑" pitchFamily="34" charset="-122"/>
            </a:endParaRPr>
          </a:p>
        </p:txBody>
      </p:sp>
      <p:sp>
        <p:nvSpPr>
          <p:cNvPr id="5" name="TextBox 4"/>
          <p:cNvSpPr txBox="1"/>
          <p:nvPr/>
        </p:nvSpPr>
        <p:spPr>
          <a:xfrm>
            <a:off x="683568" y="1268760"/>
            <a:ext cx="7776864" cy="707886"/>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什么是数据模型？</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为什么需要数据模型？</a:t>
            </a:r>
            <a:endParaRPr lang="zh-CN" altLang="en-US" sz="2000"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7213" y="980728"/>
            <a:ext cx="802957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244087" y="1092666"/>
            <a:ext cx="95967" cy="2232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4"/>
          <p:cNvSpPr txBox="1"/>
          <p:nvPr/>
        </p:nvSpPr>
        <p:spPr>
          <a:xfrm>
            <a:off x="1420688" y="163722"/>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定位</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
        <p:nvSpPr>
          <p:cNvPr id="4" name="文本框 12"/>
          <p:cNvSpPr txBox="1"/>
          <p:nvPr/>
        </p:nvSpPr>
        <p:spPr>
          <a:xfrm>
            <a:off x="340054" y="1052736"/>
            <a:ext cx="8768450" cy="461665"/>
          </a:xfrm>
          <a:prstGeom prst="rect">
            <a:avLst/>
          </a:prstGeom>
          <a:noFill/>
        </p:spPr>
        <p:txBody>
          <a:bodyPr wrap="square" rtlCol="0">
            <a:spAutoFit/>
          </a:bodyPr>
          <a:lstStyle/>
          <a:p>
            <a:r>
              <a:rPr lang="zh-CN" altLang="en-US" sz="2400" dirty="0" smtClean="0">
                <a:solidFill>
                  <a:srgbClr val="00B0F0"/>
                </a:solidFill>
                <a:latin typeface="微软雅黑" pitchFamily="34" charset="-122"/>
                <a:ea typeface="微软雅黑" pitchFamily="34" charset="-122"/>
              </a:rPr>
              <a:t>数据模型</a:t>
            </a:r>
            <a:endParaRPr lang="zh-CN" altLang="en-US" sz="2400" dirty="0">
              <a:solidFill>
                <a:srgbClr val="00B0F0"/>
              </a:solidFill>
              <a:latin typeface="微软雅黑" pitchFamily="34" charset="-122"/>
              <a:ea typeface="微软雅黑" pitchFamily="34" charset="-122"/>
            </a:endParaRPr>
          </a:p>
        </p:txBody>
      </p:sp>
      <p:sp>
        <p:nvSpPr>
          <p:cNvPr id="5" name="文本框 12"/>
          <p:cNvSpPr txBox="1"/>
          <p:nvPr/>
        </p:nvSpPr>
        <p:spPr>
          <a:xfrm>
            <a:off x="386103" y="1991050"/>
            <a:ext cx="7148362" cy="3416320"/>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有效组织和存储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统一算法口径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避免重复计算</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取用方便</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比如，</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淘系</a:t>
            </a:r>
            <a:r>
              <a:rPr lang="zh-CN" altLang="en-US" dirty="0" smtClean="0">
                <a:latin typeface="微软雅黑" pitchFamily="34" charset="-122"/>
                <a:ea typeface="微软雅黑" pitchFamily="34" charset="-122"/>
              </a:rPr>
              <a:t>交易明细事实表</a:t>
            </a:r>
            <a:r>
              <a:rPr lang="zh-CN" altLang="en-US" dirty="0">
                <a:latin typeface="微软雅黑" pitchFamily="34" charset="-122"/>
                <a:ea typeface="微软雅黑" pitchFamily="34" charset="-122"/>
              </a:rPr>
              <a:t>，分摊金额至交易子订单，去掉优惠金额等逻辑；</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冗余商品、买家、卖家等维度的属性；</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比如，</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主交易卖家</a:t>
            </a:r>
            <a:r>
              <a:rPr lang="zh-CN" altLang="en-US" dirty="0" smtClean="0">
                <a:latin typeface="微软雅黑" pitchFamily="34" charset="-122"/>
                <a:ea typeface="微软雅黑" pitchFamily="34" charset="-122"/>
              </a:rPr>
              <a:t>粒度最近</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天汇总事实表</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主</a:t>
            </a:r>
            <a:r>
              <a:rPr lang="zh-CN" altLang="en-US" dirty="0" smtClean="0">
                <a:latin typeface="微软雅黑" pitchFamily="34" charset="-122"/>
                <a:ea typeface="微软雅黑" pitchFamily="34" charset="-122"/>
              </a:rPr>
              <a:t>交易商品粒度最近</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天汇</a:t>
            </a:r>
            <a:r>
              <a:rPr lang="zh-CN" altLang="en-US" dirty="0">
                <a:latin typeface="微软雅黑" pitchFamily="34" charset="-122"/>
                <a:ea typeface="微软雅黑" pitchFamily="34" charset="-122"/>
              </a:rPr>
              <a:t>总事实表</a:t>
            </a:r>
            <a:endParaRPr lang="zh-CN" altLang="en-US" dirty="0" smtClean="0">
              <a:latin typeface="微软雅黑" pitchFamily="34" charset="-122"/>
              <a:ea typeface="微软雅黑" pitchFamily="34" charset="-122"/>
            </a:endParaRPr>
          </a:p>
        </p:txBody>
      </p:sp>
      <p:sp>
        <p:nvSpPr>
          <p:cNvPr id="10" name="矩形 9"/>
          <p:cNvSpPr/>
          <p:nvPr/>
        </p:nvSpPr>
        <p:spPr>
          <a:xfrm>
            <a:off x="336090" y="1504257"/>
            <a:ext cx="5544616" cy="400110"/>
          </a:xfrm>
          <a:prstGeom prst="rect">
            <a:avLst/>
          </a:prstGeom>
        </p:spPr>
        <p:txBody>
          <a:bodyPr wrap="square">
            <a:spAutoFit/>
          </a:bodyPr>
          <a:lstStyle/>
          <a:p>
            <a:r>
              <a:rPr lang="zh-CN" altLang="en-US" sz="2000" dirty="0" smtClean="0">
                <a:solidFill>
                  <a:srgbClr val="FFC000"/>
                </a:solidFill>
                <a:latin typeface="微软雅黑" pitchFamily="34" charset="-122"/>
                <a:ea typeface="微软雅黑" pitchFamily="34" charset="-122"/>
              </a:rPr>
              <a:t>数据的有序、有结构的分类组织和存储方法</a:t>
            </a:r>
            <a:endParaRPr lang="zh-CN" altLang="en-US" sz="2000"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600200" y="44624"/>
            <a:ext cx="7543800" cy="575270"/>
          </a:xfrm>
          <a:prstGeom prst="rect">
            <a:avLst/>
          </a:prstGeom>
        </p:spPr>
        <p:txBody>
          <a:bodyPr/>
          <a:lstStyle/>
          <a:p>
            <a:pPr algn="r" eaLnBrk="0" hangingPunct="0">
              <a:defRPr/>
            </a:pPr>
            <a:r>
              <a:rPr lang="zh-CN" altLang="en-US" sz="3600" b="1" kern="0" dirty="0" smtClean="0">
                <a:solidFill>
                  <a:srgbClr val="FF7300"/>
                </a:solidFill>
                <a:latin typeface="微软雅黑" pitchFamily="34" charset="-122"/>
                <a:ea typeface="微软雅黑" pitchFamily="34" charset="-122"/>
              </a:rPr>
              <a:t>层次结构</a:t>
            </a:r>
            <a:endParaRPr lang="zh-CN" altLang="en-US" sz="3600" b="1" kern="0" dirty="0">
              <a:solidFill>
                <a:srgbClr val="FF7300"/>
              </a:solidFill>
              <a:latin typeface="微软雅黑" pitchFamily="34" charset="-122"/>
              <a:ea typeface="微软雅黑" pitchFamily="34" charset="-122"/>
            </a:endParaRPr>
          </a:p>
        </p:txBody>
      </p:sp>
      <p:pic>
        <p:nvPicPr>
          <p:cNvPr id="3" name="图片 2"/>
          <p:cNvPicPr>
            <a:picLocks noChangeAspect="1"/>
          </p:cNvPicPr>
          <p:nvPr/>
        </p:nvPicPr>
        <p:blipFill>
          <a:blip r:embed="rId1"/>
          <a:stretch>
            <a:fillRect/>
          </a:stretch>
        </p:blipFill>
        <p:spPr>
          <a:xfrm>
            <a:off x="395536" y="1171169"/>
            <a:ext cx="8388385" cy="506614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600200" y="44624"/>
            <a:ext cx="7543800" cy="575270"/>
          </a:xfrm>
          <a:prstGeom prst="rect">
            <a:avLst/>
          </a:prstGeom>
        </p:spPr>
        <p:txBody>
          <a:bodyPr/>
          <a:lstStyle/>
          <a:p>
            <a:pPr algn="r" eaLnBrk="0" hangingPunct="0">
              <a:defRPr/>
            </a:pPr>
            <a:r>
              <a:rPr lang="en-US" altLang="zh-CN" sz="3600" b="1" kern="0" dirty="0" smtClean="0">
                <a:solidFill>
                  <a:srgbClr val="FF7300"/>
                </a:solidFill>
                <a:latin typeface="微软雅黑" pitchFamily="34" charset="-122"/>
                <a:ea typeface="微软雅黑" pitchFamily="34" charset="-122"/>
              </a:rPr>
              <a:t>CDM</a:t>
            </a:r>
            <a:r>
              <a:rPr lang="zh-CN" altLang="en-US" sz="3600" b="1" kern="0" dirty="0" smtClean="0">
                <a:solidFill>
                  <a:srgbClr val="FF7300"/>
                </a:solidFill>
                <a:latin typeface="微软雅黑" pitchFamily="34" charset="-122"/>
                <a:ea typeface="微软雅黑" pitchFamily="34" charset="-122"/>
              </a:rPr>
              <a:t>核心架构</a:t>
            </a:r>
            <a:endParaRPr lang="zh-CN" altLang="en-US" sz="3600" b="1" kern="0" dirty="0">
              <a:solidFill>
                <a:srgbClr val="FF7300"/>
              </a:solidFill>
              <a:latin typeface="微软雅黑" pitchFamily="34" charset="-122"/>
              <a:ea typeface="微软雅黑" pitchFamily="34" charset="-122"/>
            </a:endParaRPr>
          </a:p>
        </p:txBody>
      </p:sp>
      <p:sp>
        <p:nvSpPr>
          <p:cNvPr id="4" name="圆角矩形 3"/>
          <p:cNvSpPr/>
          <p:nvPr/>
        </p:nvSpPr>
        <p:spPr bwMode="auto">
          <a:xfrm>
            <a:off x="3070854" y="4839543"/>
            <a:ext cx="1512168" cy="792088"/>
          </a:xfrm>
          <a:prstGeom prst="roundRect">
            <a:avLst/>
          </a:prstGeom>
          <a:ln>
            <a:tailEnd type="arrow"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维度</a:t>
            </a:r>
            <a:endParaRPr lang="zh-CN" altLang="en-US" dirty="0">
              <a:latin typeface="微软雅黑" pitchFamily="34" charset="-122"/>
              <a:ea typeface="微软雅黑" pitchFamily="34" charset="-122"/>
            </a:endParaRPr>
          </a:p>
        </p:txBody>
      </p:sp>
      <p:sp>
        <p:nvSpPr>
          <p:cNvPr id="6" name="圆角矩形 5"/>
          <p:cNvSpPr/>
          <p:nvPr/>
        </p:nvSpPr>
        <p:spPr bwMode="auto">
          <a:xfrm>
            <a:off x="5868144" y="4839543"/>
            <a:ext cx="1512168" cy="792088"/>
          </a:xfrm>
          <a:prstGeom prst="roundRect">
            <a:avLst/>
          </a:prstGeom>
          <a:ln>
            <a:tailEnd type="arrow"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指标</a:t>
            </a:r>
            <a:endParaRPr lang="zh-CN" altLang="en-US" dirty="0">
              <a:latin typeface="微软雅黑" pitchFamily="34" charset="-122"/>
              <a:ea typeface="微软雅黑" pitchFamily="34" charset="-122"/>
            </a:endParaRPr>
          </a:p>
        </p:txBody>
      </p:sp>
      <p:sp>
        <p:nvSpPr>
          <p:cNvPr id="7" name="圆角矩形 6"/>
          <p:cNvSpPr/>
          <p:nvPr/>
        </p:nvSpPr>
        <p:spPr bwMode="auto">
          <a:xfrm>
            <a:off x="899592" y="1355342"/>
            <a:ext cx="1512168" cy="792088"/>
          </a:xfrm>
          <a:prstGeom prst="roundRect">
            <a:avLst/>
          </a:prstGeom>
          <a:ln>
            <a:tailEnd type="arrow" w="med" len="med"/>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表数据分布情况</a:t>
            </a:r>
            <a:endParaRPr lang="zh-CN" altLang="en-US" dirty="0">
              <a:latin typeface="微软雅黑" pitchFamily="34" charset="-122"/>
              <a:ea typeface="微软雅黑" pitchFamily="34" charset="-122"/>
            </a:endParaRPr>
          </a:p>
        </p:txBody>
      </p:sp>
      <p:sp>
        <p:nvSpPr>
          <p:cNvPr id="8" name="圆角矩形 7"/>
          <p:cNvSpPr/>
          <p:nvPr/>
        </p:nvSpPr>
        <p:spPr bwMode="auto">
          <a:xfrm>
            <a:off x="899592" y="3543399"/>
            <a:ext cx="1512168" cy="792088"/>
          </a:xfrm>
          <a:prstGeom prst="roundRect">
            <a:avLst/>
          </a:prstGeom>
          <a:ln>
            <a:tailEnd type="arrow" w="med" len="med"/>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表关联使用情况</a:t>
            </a:r>
            <a:endParaRPr lang="zh-CN" altLang="en-US" dirty="0">
              <a:latin typeface="微软雅黑" pitchFamily="34" charset="-122"/>
              <a:ea typeface="微软雅黑" pitchFamily="34" charset="-122"/>
            </a:endParaRPr>
          </a:p>
        </p:txBody>
      </p:sp>
      <p:sp>
        <p:nvSpPr>
          <p:cNvPr id="9" name="圆角矩形 8"/>
          <p:cNvSpPr/>
          <p:nvPr/>
        </p:nvSpPr>
        <p:spPr bwMode="auto">
          <a:xfrm>
            <a:off x="3070854" y="3543399"/>
            <a:ext cx="1512168" cy="792088"/>
          </a:xfrm>
          <a:prstGeom prst="roundRect">
            <a:avLst/>
          </a:prstGeom>
          <a:ln>
            <a:tailEnd type="arrow"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明细维表</a:t>
            </a:r>
            <a:endParaRPr lang="zh-CN" altLang="en-US" dirty="0">
              <a:latin typeface="微软雅黑" pitchFamily="34" charset="-122"/>
              <a:ea typeface="微软雅黑" pitchFamily="34" charset="-122"/>
            </a:endParaRPr>
          </a:p>
        </p:txBody>
      </p:sp>
      <p:sp>
        <p:nvSpPr>
          <p:cNvPr id="10" name="圆角矩形 9"/>
          <p:cNvSpPr/>
          <p:nvPr/>
        </p:nvSpPr>
        <p:spPr bwMode="auto">
          <a:xfrm>
            <a:off x="4932040" y="2463279"/>
            <a:ext cx="1512168" cy="792088"/>
          </a:xfrm>
          <a:prstGeom prst="roundRect">
            <a:avLst/>
          </a:prstGeom>
          <a:ln>
            <a:tailEnd type="arrow"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明细事实表</a:t>
            </a:r>
            <a:endParaRPr lang="zh-CN" altLang="en-US" dirty="0">
              <a:latin typeface="微软雅黑" pitchFamily="34" charset="-122"/>
              <a:ea typeface="微软雅黑" pitchFamily="34" charset="-122"/>
            </a:endParaRPr>
          </a:p>
        </p:txBody>
      </p:sp>
      <p:sp>
        <p:nvSpPr>
          <p:cNvPr id="11" name="圆角矩形 10"/>
          <p:cNvSpPr/>
          <p:nvPr/>
        </p:nvSpPr>
        <p:spPr bwMode="auto">
          <a:xfrm>
            <a:off x="6817913" y="1357576"/>
            <a:ext cx="1512168" cy="792088"/>
          </a:xfrm>
          <a:prstGeom prst="roundRect">
            <a:avLst/>
          </a:prstGeom>
          <a:ln>
            <a:tailEnd type="arrow"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汇总事实表</a:t>
            </a:r>
            <a:endParaRPr lang="zh-CN" altLang="en-US" dirty="0">
              <a:latin typeface="微软雅黑" pitchFamily="34" charset="-122"/>
              <a:ea typeface="微软雅黑" pitchFamily="34" charset="-122"/>
            </a:endParaRPr>
          </a:p>
        </p:txBody>
      </p:sp>
      <p:cxnSp>
        <p:nvCxnSpPr>
          <p:cNvPr id="13" name="直接箭头连接符 12"/>
          <p:cNvCxnSpPr/>
          <p:nvPr/>
        </p:nvCxnSpPr>
        <p:spPr>
          <a:xfrm>
            <a:off x="755576" y="5991671"/>
            <a:ext cx="770485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直接箭头连接符 14"/>
          <p:cNvCxnSpPr/>
          <p:nvPr/>
        </p:nvCxnSpPr>
        <p:spPr>
          <a:xfrm flipV="1">
            <a:off x="755576" y="1095127"/>
            <a:ext cx="0" cy="48965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a:stCxn id="7" idx="3"/>
            <a:endCxn id="9" idx="0"/>
          </p:cNvCxnSpPr>
          <p:nvPr/>
        </p:nvCxnSpPr>
        <p:spPr>
          <a:xfrm>
            <a:off x="2411760" y="1751386"/>
            <a:ext cx="1415178" cy="17920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直接箭头连接符 18"/>
          <p:cNvCxnSpPr>
            <a:stCxn id="8" idx="3"/>
            <a:endCxn id="9" idx="1"/>
          </p:cNvCxnSpPr>
          <p:nvPr/>
        </p:nvCxnSpPr>
        <p:spPr>
          <a:xfrm>
            <a:off x="2411760" y="3939443"/>
            <a:ext cx="659094"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直接箭头连接符 20"/>
          <p:cNvCxnSpPr>
            <a:stCxn id="4" idx="0"/>
            <a:endCxn id="9" idx="2"/>
          </p:cNvCxnSpPr>
          <p:nvPr/>
        </p:nvCxnSpPr>
        <p:spPr>
          <a:xfrm flipV="1">
            <a:off x="3826938" y="4335487"/>
            <a:ext cx="0" cy="50405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直接箭头连接符 22"/>
          <p:cNvCxnSpPr>
            <a:stCxn id="7" idx="3"/>
            <a:endCxn id="10" idx="1"/>
          </p:cNvCxnSpPr>
          <p:nvPr/>
        </p:nvCxnSpPr>
        <p:spPr>
          <a:xfrm>
            <a:off x="2411760" y="1751386"/>
            <a:ext cx="2520280" cy="11079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p:cNvCxnSpPr>
            <a:stCxn id="8" idx="3"/>
            <a:endCxn id="10" idx="1"/>
          </p:cNvCxnSpPr>
          <p:nvPr/>
        </p:nvCxnSpPr>
        <p:spPr>
          <a:xfrm flipV="1">
            <a:off x="2411760" y="2859323"/>
            <a:ext cx="2520280" cy="10801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直接箭头连接符 26"/>
          <p:cNvCxnSpPr>
            <a:stCxn id="6" idx="0"/>
            <a:endCxn id="10" idx="2"/>
          </p:cNvCxnSpPr>
          <p:nvPr/>
        </p:nvCxnSpPr>
        <p:spPr>
          <a:xfrm flipH="1" flipV="1">
            <a:off x="5688124" y="3255367"/>
            <a:ext cx="936104" cy="15841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直接箭头连接符 28"/>
          <p:cNvCxnSpPr>
            <a:stCxn id="6" idx="0"/>
            <a:endCxn id="11" idx="2"/>
          </p:cNvCxnSpPr>
          <p:nvPr/>
        </p:nvCxnSpPr>
        <p:spPr>
          <a:xfrm flipV="1">
            <a:off x="6624228" y="2149664"/>
            <a:ext cx="949769" cy="26898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直接箭头连接符 30"/>
          <p:cNvCxnSpPr>
            <a:stCxn id="4" idx="3"/>
            <a:endCxn id="11" idx="2"/>
          </p:cNvCxnSpPr>
          <p:nvPr/>
        </p:nvCxnSpPr>
        <p:spPr>
          <a:xfrm flipV="1">
            <a:off x="4583022" y="2149664"/>
            <a:ext cx="2990975" cy="308592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直接箭头连接符 32"/>
          <p:cNvCxnSpPr>
            <a:stCxn id="4" idx="0"/>
            <a:endCxn id="10" idx="2"/>
          </p:cNvCxnSpPr>
          <p:nvPr/>
        </p:nvCxnSpPr>
        <p:spPr>
          <a:xfrm flipV="1">
            <a:off x="3826938" y="3255367"/>
            <a:ext cx="1861186" cy="15841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直接箭头连接符 36"/>
          <p:cNvCxnSpPr>
            <a:stCxn id="8" idx="0"/>
            <a:endCxn id="11" idx="1"/>
          </p:cNvCxnSpPr>
          <p:nvPr/>
        </p:nvCxnSpPr>
        <p:spPr>
          <a:xfrm flipV="1">
            <a:off x="1655676" y="1753620"/>
            <a:ext cx="5162237" cy="17897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0" name="文本框 39"/>
          <p:cNvSpPr txBox="1"/>
          <p:nvPr/>
        </p:nvSpPr>
        <p:spPr>
          <a:xfrm>
            <a:off x="182441" y="1105025"/>
            <a:ext cx="390169" cy="1200329"/>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数据化</a:t>
            </a:r>
          </a:p>
        </p:txBody>
      </p:sp>
      <p:sp>
        <p:nvSpPr>
          <p:cNvPr id="41" name="文本框 40"/>
          <p:cNvSpPr txBox="1"/>
          <p:nvPr/>
        </p:nvSpPr>
        <p:spPr>
          <a:xfrm>
            <a:off x="7347627" y="6118879"/>
            <a:ext cx="1112805" cy="461665"/>
          </a:xfrm>
          <a:prstGeom prst="rect">
            <a:avLst/>
          </a:prstGeom>
          <a:noFill/>
        </p:spPr>
        <p:txBody>
          <a:bodyPr wrap="none" rtlCol="0">
            <a:spAutoFit/>
          </a:bodyPr>
          <a:lstStyle/>
          <a:p>
            <a:r>
              <a:rPr lang="zh-CN" altLang="en-US" sz="2400" b="1" dirty="0" smtClean="0">
                <a:solidFill>
                  <a:srgbClr val="FF0000"/>
                </a:solidFill>
                <a:latin typeface="微软雅黑" pitchFamily="34" charset="-122"/>
                <a:ea typeface="微软雅黑" pitchFamily="34" charset="-122"/>
              </a:rPr>
              <a:t>规范化</a:t>
            </a:r>
            <a:endParaRPr lang="zh-CN" altLang="en-US" sz="2400" b="1" dirty="0">
              <a:solidFill>
                <a:srgbClr val="FF0000"/>
              </a:solidFill>
              <a:latin typeface="微软雅黑" pitchFamily="34" charset="-122"/>
              <a:ea typeface="微软雅黑" pitchFamily="34" charset="-122"/>
            </a:endParaRPr>
          </a:p>
        </p:txBody>
      </p:sp>
      <p:sp>
        <p:nvSpPr>
          <p:cNvPr id="42" name="文本框 41"/>
          <p:cNvSpPr txBox="1"/>
          <p:nvPr/>
        </p:nvSpPr>
        <p:spPr>
          <a:xfrm>
            <a:off x="921810" y="5271591"/>
            <a:ext cx="2094869" cy="461665"/>
          </a:xfrm>
          <a:prstGeom prst="rect">
            <a:avLst/>
          </a:prstGeom>
          <a:noFill/>
        </p:spPr>
        <p:txBody>
          <a:bodyPr wrap="none" rtlCol="0">
            <a:spAutoFit/>
          </a:bodyPr>
          <a:lstStyle/>
          <a:p>
            <a:r>
              <a:rPr lang="en-US" altLang="zh-CN" sz="2400" b="1" dirty="0" smtClean="0">
                <a:solidFill>
                  <a:srgbClr val="FF0000"/>
                </a:solidFill>
                <a:latin typeface="微软雅黑" pitchFamily="34" charset="-122"/>
                <a:ea typeface="微软雅黑" pitchFamily="34" charset="-122"/>
              </a:rPr>
              <a:t>Star Scheme</a:t>
            </a:r>
            <a:endParaRPr lang="zh-CN" altLang="en-US" sz="24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21499" y="2420888"/>
            <a:ext cx="4516613" cy="410978"/>
          </a:xfrm>
          <a:prstGeom prst="roundRect">
            <a:avLst>
              <a:gd name="adj" fmla="val 650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spcAft>
                <a:spcPts val="0"/>
              </a:spcAft>
            </a:pPr>
            <a:endParaRPr lang="zh-CN" b="1" kern="100" dirty="0">
              <a:solidFill>
                <a:srgbClr val="00B0F0"/>
              </a:solidFill>
              <a:effectLst/>
              <a:latin typeface="微软雅黑" pitchFamily="34" charset="-122"/>
              <a:ea typeface="微软雅黑" pitchFamily="34" charset="-122"/>
              <a:cs typeface="Times New Roman" pitchFamily="18" charset="0"/>
            </a:endParaRPr>
          </a:p>
        </p:txBody>
      </p:sp>
      <p:sp>
        <p:nvSpPr>
          <p:cNvPr id="4" name="圆角矩形 3"/>
          <p:cNvSpPr/>
          <p:nvPr/>
        </p:nvSpPr>
        <p:spPr>
          <a:xfrm>
            <a:off x="413385" y="3308314"/>
            <a:ext cx="8460432" cy="410978"/>
          </a:xfrm>
          <a:prstGeom prst="roundRect">
            <a:avLst>
              <a:gd name="adj" fmla="val 650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spcAft>
                <a:spcPts val="0"/>
              </a:spcAft>
            </a:pPr>
            <a:endParaRPr lang="zh-CN" b="1" kern="100" dirty="0">
              <a:solidFill>
                <a:srgbClr val="00B0F0"/>
              </a:solidFill>
              <a:effectLst/>
              <a:latin typeface="微软雅黑" pitchFamily="34" charset="-122"/>
              <a:ea typeface="微软雅黑" pitchFamily="34" charset="-122"/>
              <a:cs typeface="Times New Roman" pitchFamily="18" charset="0"/>
            </a:endParaRPr>
          </a:p>
        </p:txBody>
      </p:sp>
      <p:sp>
        <p:nvSpPr>
          <p:cNvPr id="5" name="TextBox 8"/>
          <p:cNvSpPr txBox="1"/>
          <p:nvPr/>
        </p:nvSpPr>
        <p:spPr>
          <a:xfrm>
            <a:off x="1511076" y="2499331"/>
            <a:ext cx="878567" cy="523220"/>
          </a:xfrm>
          <a:prstGeom prst="rect">
            <a:avLst/>
          </a:prstGeom>
          <a:noFill/>
        </p:spPr>
        <p:txBody>
          <a:bodyPr wrap="square" rtlCol="0">
            <a:spAutoFit/>
          </a:bodyPr>
          <a:lstStyle/>
          <a:p>
            <a:pPr algn="ctr"/>
            <a:r>
              <a:rPr lang="en-US" altLang="zh-CN" sz="2800" b="1" dirty="0" smtClean="0">
                <a:solidFill>
                  <a:srgbClr val="FF7B21"/>
                </a:solidFill>
                <a:latin typeface="Stencil" pitchFamily="82" charset="0"/>
                <a:ea typeface="微软雅黑" pitchFamily="34" charset="-122"/>
              </a:rPr>
              <a:t>01</a:t>
            </a:r>
            <a:endParaRPr lang="zh-CN" altLang="en-US" sz="2800" b="1" dirty="0">
              <a:solidFill>
                <a:srgbClr val="FF7B21"/>
              </a:solidFill>
              <a:latin typeface="Stencil" pitchFamily="82" charset="0"/>
              <a:ea typeface="微软雅黑" pitchFamily="34" charset="-122"/>
            </a:endParaRPr>
          </a:p>
        </p:txBody>
      </p:sp>
      <p:cxnSp>
        <p:nvCxnSpPr>
          <p:cNvPr id="7" name="直接连接符 6"/>
          <p:cNvCxnSpPr/>
          <p:nvPr/>
        </p:nvCxnSpPr>
        <p:spPr>
          <a:xfrm>
            <a:off x="1586892" y="2986547"/>
            <a:ext cx="597285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566000" y="3706452"/>
            <a:ext cx="597285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12"/>
          <p:cNvSpPr txBox="1"/>
          <p:nvPr/>
        </p:nvSpPr>
        <p:spPr>
          <a:xfrm>
            <a:off x="2286401" y="2531851"/>
            <a:ext cx="5475166"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总述</a:t>
            </a:r>
            <a:endParaRPr lang="zh-CN" altLang="en-US" sz="1400" b="1" dirty="0">
              <a:solidFill>
                <a:schemeClr val="tx1">
                  <a:lumMod val="65000"/>
                  <a:lumOff val="35000"/>
                </a:schemeClr>
              </a:solidFill>
              <a:latin typeface="微软雅黑" pitchFamily="34" charset="-122"/>
              <a:ea typeface="微软雅黑" pitchFamily="34" charset="-122"/>
            </a:endParaRPr>
          </a:p>
        </p:txBody>
      </p:sp>
      <p:sp>
        <p:nvSpPr>
          <p:cNvPr id="10" name="文本框 13"/>
          <p:cNvSpPr txBox="1"/>
          <p:nvPr/>
        </p:nvSpPr>
        <p:spPr>
          <a:xfrm>
            <a:off x="2282272" y="3274034"/>
            <a:ext cx="6322176"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规范定义</a:t>
            </a:r>
            <a:endParaRPr lang="zh-CN" altLang="en-US" b="1" dirty="0">
              <a:solidFill>
                <a:schemeClr val="tx1">
                  <a:lumMod val="65000"/>
                  <a:lumOff val="35000"/>
                </a:schemeClr>
              </a:solidFill>
              <a:latin typeface="微软雅黑" pitchFamily="34" charset="-122"/>
              <a:ea typeface="微软雅黑" pitchFamily="34" charset="-122"/>
            </a:endParaRPr>
          </a:p>
        </p:txBody>
      </p:sp>
      <p:sp>
        <p:nvSpPr>
          <p:cNvPr id="11" name="TextBox 8"/>
          <p:cNvSpPr txBox="1"/>
          <p:nvPr/>
        </p:nvSpPr>
        <p:spPr>
          <a:xfrm>
            <a:off x="1490184" y="3202396"/>
            <a:ext cx="878567" cy="523220"/>
          </a:xfrm>
          <a:prstGeom prst="rect">
            <a:avLst/>
          </a:prstGeom>
          <a:noFill/>
        </p:spPr>
        <p:txBody>
          <a:bodyPr wrap="square" rtlCol="0">
            <a:spAutoFit/>
          </a:bodyPr>
          <a:lstStyle/>
          <a:p>
            <a:pPr algn="ctr"/>
            <a:r>
              <a:rPr lang="en-US" altLang="zh-CN" sz="2800" b="1" dirty="0" smtClean="0">
                <a:solidFill>
                  <a:srgbClr val="FF7B21"/>
                </a:solidFill>
                <a:latin typeface="Stencil" pitchFamily="82" charset="0"/>
                <a:ea typeface="微软雅黑" pitchFamily="34" charset="-122"/>
              </a:rPr>
              <a:t>02</a:t>
            </a:r>
            <a:endParaRPr lang="zh-CN" altLang="en-US" sz="2800" b="1" dirty="0">
              <a:solidFill>
                <a:srgbClr val="FF7B21"/>
              </a:solidFill>
              <a:latin typeface="Stencil" pitchFamily="82" charset="0"/>
              <a:ea typeface="微软雅黑" pitchFamily="34" charset="-122"/>
            </a:endParaRPr>
          </a:p>
        </p:txBody>
      </p:sp>
      <p:sp>
        <p:nvSpPr>
          <p:cNvPr id="12" name="标题 4"/>
          <p:cNvSpPr txBox="1"/>
          <p:nvPr/>
        </p:nvSpPr>
        <p:spPr>
          <a:xfrm>
            <a:off x="1492696" y="44624"/>
            <a:ext cx="7543800" cy="575270"/>
          </a:xfrm>
          <a:prstGeom prst="rect">
            <a:avLst/>
          </a:prstGeom>
        </p:spPr>
        <p:txBody>
          <a:bodyPr/>
          <a:lstStyle/>
          <a:p>
            <a:pPr lvl="0" algn="r" eaLnBrk="0" hangingPunct="0">
              <a:defRPr/>
            </a:pPr>
            <a:r>
              <a:rPr kumimoji="0" lang="zh-CN" altLang="en-US" sz="40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目录</a:t>
            </a:r>
            <a:r>
              <a:rPr lang="zh-CN" altLang="en-US" sz="2800" b="1" kern="0" dirty="0" smtClean="0">
                <a:solidFill>
                  <a:srgbClr val="FF7300"/>
                </a:solidFill>
                <a:latin typeface="微软雅黑" pitchFamily="34" charset="-122"/>
                <a:ea typeface="微软雅黑" pitchFamily="34" charset="-122"/>
                <a:cs typeface="+mj-cs"/>
              </a:rPr>
              <a:t> </a:t>
            </a:r>
            <a:endParaRPr kumimoji="0" lang="zh-CN" altLang="en-US" sz="40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cxnSp>
        <p:nvCxnSpPr>
          <p:cNvPr id="13" name="直接连接符 12"/>
          <p:cNvCxnSpPr/>
          <p:nvPr/>
        </p:nvCxnSpPr>
        <p:spPr>
          <a:xfrm>
            <a:off x="1551472" y="4417948"/>
            <a:ext cx="597285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67744" y="3985530"/>
            <a:ext cx="6322176"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模型设计</a:t>
            </a:r>
            <a:endParaRPr lang="zh-CN" altLang="en-US" b="1" dirty="0">
              <a:solidFill>
                <a:schemeClr val="tx1">
                  <a:lumMod val="65000"/>
                  <a:lumOff val="35000"/>
                </a:schemeClr>
              </a:solidFill>
              <a:latin typeface="微软雅黑" pitchFamily="34" charset="-122"/>
              <a:ea typeface="微软雅黑" pitchFamily="34" charset="-122"/>
            </a:endParaRPr>
          </a:p>
        </p:txBody>
      </p:sp>
      <p:sp>
        <p:nvSpPr>
          <p:cNvPr id="15" name="TextBox 8"/>
          <p:cNvSpPr txBox="1"/>
          <p:nvPr/>
        </p:nvSpPr>
        <p:spPr>
          <a:xfrm>
            <a:off x="1475656" y="3913892"/>
            <a:ext cx="878567" cy="523220"/>
          </a:xfrm>
          <a:prstGeom prst="rect">
            <a:avLst/>
          </a:prstGeom>
          <a:noFill/>
        </p:spPr>
        <p:txBody>
          <a:bodyPr wrap="square" rtlCol="0">
            <a:spAutoFit/>
          </a:bodyPr>
          <a:lstStyle/>
          <a:p>
            <a:pPr algn="ctr"/>
            <a:r>
              <a:rPr lang="en-US" altLang="zh-CN" sz="2800" b="1" dirty="0" smtClean="0">
                <a:solidFill>
                  <a:srgbClr val="FF7B21"/>
                </a:solidFill>
                <a:latin typeface="Stencil" pitchFamily="82" charset="0"/>
                <a:ea typeface="微软雅黑" pitchFamily="34" charset="-122"/>
              </a:rPr>
              <a:t>03</a:t>
            </a:r>
            <a:endParaRPr lang="zh-CN" altLang="en-US" sz="2800" b="1" dirty="0">
              <a:solidFill>
                <a:srgbClr val="FF7B21"/>
              </a:solidFill>
              <a:latin typeface="Stencil" pitchFamily="82" charset="0"/>
              <a:ea typeface="微软雅黑" pitchFamily="34" charset="-122"/>
            </a:endParaRPr>
          </a:p>
        </p:txBody>
      </p:sp>
      <p:cxnSp>
        <p:nvCxnSpPr>
          <p:cNvPr id="16" name="直接连接符 15"/>
          <p:cNvCxnSpPr/>
          <p:nvPr/>
        </p:nvCxnSpPr>
        <p:spPr>
          <a:xfrm>
            <a:off x="1566000" y="5138028"/>
            <a:ext cx="597285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文本框 13"/>
          <p:cNvSpPr txBox="1"/>
          <p:nvPr/>
        </p:nvSpPr>
        <p:spPr>
          <a:xfrm>
            <a:off x="2282272" y="4705610"/>
            <a:ext cx="6322176"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实施流程</a:t>
            </a:r>
            <a:endParaRPr lang="zh-CN" altLang="en-US" b="1" dirty="0">
              <a:solidFill>
                <a:schemeClr val="tx1">
                  <a:lumMod val="65000"/>
                  <a:lumOff val="35000"/>
                </a:schemeClr>
              </a:solidFill>
              <a:latin typeface="微软雅黑" pitchFamily="34" charset="-122"/>
              <a:ea typeface="微软雅黑" pitchFamily="34" charset="-122"/>
            </a:endParaRPr>
          </a:p>
        </p:txBody>
      </p:sp>
      <p:sp>
        <p:nvSpPr>
          <p:cNvPr id="18" name="TextBox 8"/>
          <p:cNvSpPr txBox="1"/>
          <p:nvPr/>
        </p:nvSpPr>
        <p:spPr>
          <a:xfrm>
            <a:off x="1490184" y="4633972"/>
            <a:ext cx="878567" cy="523220"/>
          </a:xfrm>
          <a:prstGeom prst="rect">
            <a:avLst/>
          </a:prstGeom>
          <a:noFill/>
        </p:spPr>
        <p:txBody>
          <a:bodyPr wrap="square" rtlCol="0">
            <a:spAutoFit/>
          </a:bodyPr>
          <a:lstStyle/>
          <a:p>
            <a:pPr algn="ctr"/>
            <a:r>
              <a:rPr lang="en-US" altLang="zh-CN" sz="2800" b="1" dirty="0" smtClean="0">
                <a:solidFill>
                  <a:srgbClr val="FF7B21"/>
                </a:solidFill>
                <a:latin typeface="Stencil" pitchFamily="82" charset="0"/>
                <a:ea typeface="微软雅黑" pitchFamily="34" charset="-122"/>
              </a:rPr>
              <a:t>04</a:t>
            </a:r>
            <a:endParaRPr lang="zh-CN" altLang="en-US" sz="2800" b="1" dirty="0">
              <a:solidFill>
                <a:srgbClr val="FF7B21"/>
              </a:solidFill>
              <a:latin typeface="Stencil" pitchFamily="82" charset="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设计方法</a:t>
            </a:r>
            <a:r>
              <a:rPr lang="en-US" altLang="zh-CN" sz="3200" b="1" kern="0" dirty="0" smtClean="0">
                <a:solidFill>
                  <a:srgbClr val="FF7300"/>
                </a:solidFill>
                <a:latin typeface="微软雅黑" pitchFamily="34" charset="-122"/>
                <a:ea typeface="微软雅黑" pitchFamily="34" charset="-122"/>
              </a:rPr>
              <a:t>-DWD</a:t>
            </a:r>
            <a:r>
              <a:rPr lang="zh-CN" altLang="en-US" sz="3200" b="1" kern="0" dirty="0" smtClean="0">
                <a:solidFill>
                  <a:srgbClr val="FF7300"/>
                </a:solidFill>
                <a:latin typeface="微软雅黑" pitchFamily="34" charset="-122"/>
                <a:ea typeface="微软雅黑" pitchFamily="34" charset="-122"/>
              </a:rPr>
              <a:t>模型设计</a:t>
            </a:r>
            <a:endParaRPr lang="zh-CN" altLang="en-US" sz="2800" b="1" kern="0" dirty="0" smtClean="0">
              <a:solidFill>
                <a:srgbClr val="FF7300"/>
              </a:solidFill>
              <a:latin typeface="微软雅黑" pitchFamily="34" charset="-122"/>
              <a:ea typeface="微软雅黑" pitchFamily="34" charset="-122"/>
              <a:cs typeface="+mj-cs"/>
            </a:endParaRPr>
          </a:p>
        </p:txBody>
      </p:sp>
      <p:graphicFrame>
        <p:nvGraphicFramePr>
          <p:cNvPr id="4" name="图示 3"/>
          <p:cNvGraphicFramePr/>
          <p:nvPr/>
        </p:nvGraphicFramePr>
        <p:xfrm>
          <a:off x="35496" y="692696"/>
          <a:ext cx="8892480" cy="2376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1331640" y="3251803"/>
            <a:ext cx="6624736" cy="2769989"/>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维度冗余事实表带来的好处与弊端</a:t>
            </a:r>
            <a:endParaRPr lang="en-US" altLang="zh-CN" sz="2400" dirty="0" smtClean="0">
              <a:latin typeface="微软雅黑" pitchFamily="34" charset="-122"/>
              <a:ea typeface="微软雅黑" pitchFamily="34" charset="-122"/>
            </a:endParaRPr>
          </a:p>
          <a:p>
            <a:pPr marL="342900" indent="-342900">
              <a:lnSpc>
                <a:spcPct val="150000"/>
              </a:lnSpc>
              <a:buFont typeface="Wingdings" pitchFamily="2" charset="2"/>
              <a:buChar char="n"/>
            </a:pPr>
            <a:r>
              <a:rPr lang="en-US" altLang="zh-CN" sz="2400" dirty="0" smtClean="0">
                <a:latin typeface="微软雅黑" pitchFamily="34" charset="-122"/>
                <a:ea typeface="微软雅黑" pitchFamily="34" charset="-122"/>
              </a:rPr>
              <a:t>DWD</a:t>
            </a:r>
            <a:r>
              <a:rPr lang="zh-CN" altLang="en-US" sz="2400" dirty="0" smtClean="0">
                <a:latin typeface="微软雅黑" pitchFamily="34" charset="-122"/>
                <a:ea typeface="微软雅黑" pitchFamily="34" charset="-122"/>
              </a:rPr>
              <a:t>层关联相关数据和组合相似数据的原则</a:t>
            </a:r>
            <a:endParaRPr lang="en-US" altLang="zh-CN" sz="2400" dirty="0" smtClean="0">
              <a:latin typeface="微软雅黑" pitchFamily="34" charset="-122"/>
              <a:ea typeface="微软雅黑" pitchFamily="34" charset="-122"/>
            </a:endParaRPr>
          </a:p>
          <a:p>
            <a:pPr marL="342900" indent="-342900">
              <a:lnSpc>
                <a:spcPct val="150000"/>
              </a:lnSpc>
              <a:buFont typeface="Wingdings" pitchFamily="2" charset="2"/>
              <a:buChar char="n"/>
            </a:pPr>
            <a:r>
              <a:rPr lang="en-US" altLang="zh-CN" sz="2400" dirty="0" smtClean="0">
                <a:latin typeface="微软雅黑" pitchFamily="34" charset="-122"/>
                <a:ea typeface="微软雅黑" pitchFamily="34" charset="-122"/>
              </a:rPr>
              <a:t>DWD</a:t>
            </a:r>
            <a:r>
              <a:rPr lang="zh-CN" altLang="en-US" sz="2400" dirty="0" smtClean="0">
                <a:latin typeface="微软雅黑" pitchFamily="34" charset="-122"/>
                <a:ea typeface="微软雅黑" pitchFamily="34" charset="-122"/>
              </a:rPr>
              <a:t>层事实宽表垂直划分和水平切割</a:t>
            </a:r>
            <a:endParaRPr lang="en-US" altLang="zh-CN" sz="2400" dirty="0" smtClean="0">
              <a:latin typeface="微软雅黑" pitchFamily="34" charset="-122"/>
              <a:ea typeface="微软雅黑" pitchFamily="34" charset="-122"/>
            </a:endParaRPr>
          </a:p>
          <a:p>
            <a:pPr marL="342900" indent="-342900">
              <a:buFont typeface="Wingdings" pitchFamily="2" charset="2"/>
              <a:buChar char="n"/>
            </a:pP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285750" indent="-285750">
              <a:buFont typeface="Wingdings" pitchFamily="2" charset="2"/>
              <a:buChar char="n"/>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设计方法</a:t>
            </a:r>
            <a:r>
              <a:rPr lang="en-US" altLang="zh-CN" sz="3200" b="1" kern="0" dirty="0" smtClean="0">
                <a:solidFill>
                  <a:srgbClr val="FF7300"/>
                </a:solidFill>
                <a:latin typeface="微软雅黑" pitchFamily="34" charset="-122"/>
                <a:ea typeface="微软雅黑" pitchFamily="34" charset="-122"/>
              </a:rPr>
              <a:t>-DIM</a:t>
            </a:r>
            <a:r>
              <a:rPr lang="zh-CN" altLang="en-US" sz="3200" b="1" kern="0" dirty="0" smtClean="0">
                <a:solidFill>
                  <a:srgbClr val="FF7300"/>
                </a:solidFill>
                <a:latin typeface="微软雅黑" pitchFamily="34" charset="-122"/>
                <a:ea typeface="微软雅黑" pitchFamily="34" charset="-122"/>
              </a:rPr>
              <a:t>模型设计</a:t>
            </a:r>
            <a:endParaRPr lang="zh-CN" altLang="en-US" sz="2800" b="1" kern="0" dirty="0" smtClean="0">
              <a:solidFill>
                <a:srgbClr val="FF7300"/>
              </a:solidFill>
              <a:latin typeface="微软雅黑" pitchFamily="34" charset="-122"/>
              <a:ea typeface="微软雅黑" pitchFamily="34" charset="-122"/>
              <a:cs typeface="+mj-cs"/>
            </a:endParaRPr>
          </a:p>
        </p:txBody>
      </p:sp>
      <p:graphicFrame>
        <p:nvGraphicFramePr>
          <p:cNvPr id="4" name="图示 3"/>
          <p:cNvGraphicFramePr/>
          <p:nvPr/>
        </p:nvGraphicFramePr>
        <p:xfrm>
          <a:off x="131376" y="908720"/>
          <a:ext cx="8496944" cy="19442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1259632" y="2963740"/>
            <a:ext cx="6624736" cy="2031325"/>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杂项维度、微型维度</a:t>
            </a:r>
            <a:endParaRPr lang="en-US" altLang="zh-CN" sz="2400"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慢变维、快变维、巨型维度</a:t>
            </a:r>
            <a:endParaRPr lang="en-US" altLang="zh-CN" sz="2400" dirty="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维度表的一致性和集中化</a:t>
            </a:r>
            <a:endParaRPr lang="en-US" altLang="zh-CN" sz="2400" dirty="0" smtClean="0">
              <a:latin typeface="微软雅黑" pitchFamily="34" charset="-122"/>
              <a:ea typeface="微软雅黑" pitchFamily="34" charset="-122"/>
            </a:endParaRPr>
          </a:p>
          <a:p>
            <a:pPr marL="285750" indent="-285750">
              <a:buFont typeface="Wingdings" pitchFamily="2" charset="2"/>
              <a:buChar char="n"/>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设计方法</a:t>
            </a:r>
            <a:r>
              <a:rPr lang="en-US" altLang="zh-CN" sz="3200" b="1" kern="0" dirty="0" smtClean="0">
                <a:solidFill>
                  <a:srgbClr val="FF7300"/>
                </a:solidFill>
                <a:latin typeface="微软雅黑" pitchFamily="34" charset="-122"/>
                <a:ea typeface="微软雅黑" pitchFamily="34" charset="-122"/>
              </a:rPr>
              <a:t>-DWS</a:t>
            </a:r>
            <a:r>
              <a:rPr lang="zh-CN" altLang="en-US" sz="3200" b="1" kern="0" dirty="0" smtClean="0">
                <a:solidFill>
                  <a:srgbClr val="FF7300"/>
                </a:solidFill>
                <a:latin typeface="微软雅黑" pitchFamily="34" charset="-122"/>
                <a:ea typeface="微软雅黑" pitchFamily="34" charset="-122"/>
              </a:rPr>
              <a:t>模型设计</a:t>
            </a:r>
            <a:endParaRPr lang="zh-CN" altLang="en-US" sz="2800" b="1" kern="0" dirty="0" smtClean="0">
              <a:solidFill>
                <a:srgbClr val="FF7300"/>
              </a:solidFill>
              <a:latin typeface="微软雅黑" pitchFamily="34" charset="-122"/>
              <a:ea typeface="微软雅黑" pitchFamily="34" charset="-122"/>
              <a:cs typeface="+mj-cs"/>
            </a:endParaRPr>
          </a:p>
        </p:txBody>
      </p:sp>
      <p:graphicFrame>
        <p:nvGraphicFramePr>
          <p:cNvPr id="4" name="图示 3"/>
          <p:cNvGraphicFramePr/>
          <p:nvPr/>
        </p:nvGraphicFramePr>
        <p:xfrm>
          <a:off x="131376" y="1196752"/>
          <a:ext cx="8496944" cy="10081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323528" y="2420888"/>
            <a:ext cx="4608512" cy="3693319"/>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可以有哪些划分？</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数据域</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smtClean="0">
                <a:latin typeface="微软雅黑" pitchFamily="34" charset="-122"/>
                <a:ea typeface="微软雅黑" pitchFamily="34" charset="-122"/>
              </a:rPr>
              <a:t>时间</a:t>
            </a:r>
            <a:r>
              <a:rPr lang="zh-CN" altLang="en-US" dirty="0">
                <a:latin typeface="微软雅黑" pitchFamily="34" charset="-122"/>
                <a:ea typeface="微软雅黑" pitchFamily="34" charset="-122"/>
              </a:rPr>
              <a:t>周期（</a:t>
            </a:r>
            <a:r>
              <a:rPr lang="en-US" altLang="zh-CN" dirty="0">
                <a:latin typeface="微软雅黑" pitchFamily="34" charset="-122"/>
                <a:ea typeface="微软雅黑" pitchFamily="34" charset="-122"/>
              </a:rPr>
              <a:t>1d</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nd</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td</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smtClean="0">
                <a:latin typeface="微软雅黑" pitchFamily="34" charset="-122"/>
                <a:ea typeface="微软雅黑" pitchFamily="34" charset="-122"/>
              </a:rPr>
              <a:t>业务过程</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smtClean="0">
                <a:latin typeface="微软雅黑" pitchFamily="34" charset="-122"/>
                <a:ea typeface="微软雅黑" pitchFamily="34" charset="-122"/>
              </a:rPr>
              <a:t>核心与扩展</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去重和非去重</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自定义</a:t>
            </a:r>
            <a:r>
              <a:rPr lang="zh-CN" altLang="en-US" dirty="0" smtClean="0">
                <a:latin typeface="微软雅黑" pitchFamily="34" charset="-122"/>
                <a:ea typeface="微软雅黑" pitchFamily="34" charset="-122"/>
              </a:rPr>
              <a:t>（终端</a:t>
            </a:r>
            <a:r>
              <a:rPr lang="zh-CN" altLang="en-US" dirty="0">
                <a:latin typeface="微软雅黑" pitchFamily="34" charset="-122"/>
                <a:ea typeface="微软雅黑" pitchFamily="34" charset="-122"/>
              </a:rPr>
              <a:t>类型</a:t>
            </a:r>
            <a:r>
              <a:rPr lang="zh-CN" altLang="en-US" dirty="0" smtClean="0">
                <a:latin typeface="微软雅黑" pitchFamily="34" charset="-122"/>
                <a:ea typeface="微软雅黑" pitchFamily="34" charset="-122"/>
              </a:rPr>
              <a:t>、业务</a:t>
            </a:r>
            <a:r>
              <a:rPr lang="zh-CN" altLang="en-US" dirty="0">
                <a:latin typeface="微软雅黑" pitchFamily="34" charset="-122"/>
                <a:ea typeface="微软雅黑" pitchFamily="34" charset="-122"/>
              </a:rPr>
              <a:t>子集</a:t>
            </a:r>
            <a:r>
              <a:rPr lang="zh-CN" altLang="en-US" dirty="0" smtClean="0">
                <a:latin typeface="微软雅黑" pitchFamily="34" charset="-122"/>
                <a:ea typeface="微软雅黑" pitchFamily="34" charset="-122"/>
              </a:rPr>
              <a:t>集合）</a:t>
            </a:r>
            <a:endParaRPr lang="en-US" altLang="zh-CN" dirty="0" smtClean="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p:txBody>
      </p:sp>
      <p:sp>
        <p:nvSpPr>
          <p:cNvPr id="9" name="文本框 8"/>
          <p:cNvSpPr txBox="1"/>
          <p:nvPr/>
        </p:nvSpPr>
        <p:spPr>
          <a:xfrm>
            <a:off x="4967536" y="2420888"/>
            <a:ext cx="4176464" cy="3554819"/>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a:latin typeface="微软雅黑" pitchFamily="34" charset="-122"/>
                <a:ea typeface="微软雅黑" pitchFamily="34" charset="-122"/>
              </a:rPr>
              <a:t>指标</a:t>
            </a:r>
            <a:r>
              <a:rPr lang="zh-CN" altLang="en-US" sz="2400" dirty="0" smtClean="0">
                <a:latin typeface="微软雅黑" pitchFamily="34" charset="-122"/>
                <a:ea typeface="微软雅黑" pitchFamily="34" charset="-122"/>
              </a:rPr>
              <a:t>分类</a:t>
            </a:r>
            <a:endParaRPr lang="en-US" altLang="zh-CN" sz="2400"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事务型</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存量型</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衍生</a:t>
            </a:r>
            <a:endParaRPr lang="en-US" altLang="zh-CN" dirty="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smtClean="0">
                <a:latin typeface="微软雅黑" pitchFamily="34" charset="-122"/>
                <a:ea typeface="微软雅黑" pitchFamily="34" charset="-122"/>
              </a:rPr>
              <a:t>比率</a:t>
            </a:r>
            <a:r>
              <a:rPr lang="zh-CN" altLang="en-US" dirty="0">
                <a:latin typeface="微软雅黑" pitchFamily="34" charset="-122"/>
                <a:ea typeface="微软雅黑" pitchFamily="34" charset="-122"/>
              </a:rPr>
              <a:t>型</a:t>
            </a:r>
            <a:endParaRPr lang="en-US" altLang="zh-CN" dirty="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smtClean="0">
                <a:latin typeface="微软雅黑" pitchFamily="34" charset="-122"/>
                <a:ea typeface="微软雅黑" pitchFamily="34" charset="-122"/>
              </a:rPr>
              <a:t>排名</a:t>
            </a:r>
            <a:endParaRPr lang="en-US" altLang="zh-CN" dirty="0" smtClean="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smtClean="0">
                <a:latin typeface="微软雅黑" pitchFamily="34" charset="-122"/>
                <a:ea typeface="微软雅黑" pitchFamily="34" charset="-122"/>
              </a:rPr>
              <a:t>比较</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均值型</a:t>
            </a:r>
            <a:endParaRPr lang="en-US" altLang="zh-CN" dirty="0" smtClean="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a:latin typeface="微软雅黑" pitchFamily="34" charset="-122"/>
                <a:ea typeface="微软雅黑" pitchFamily="34" charset="-122"/>
              </a:rPr>
              <a:t>挖掘指数</a:t>
            </a:r>
            <a:r>
              <a:rPr lang="zh-CN" altLang="en-US" dirty="0" smtClean="0">
                <a:latin typeface="微软雅黑" pitchFamily="34" charset="-122"/>
                <a:ea typeface="微软雅黑" pitchFamily="34" charset="-122"/>
              </a:rPr>
              <a:t>型</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设计准则</a:t>
            </a:r>
            <a:r>
              <a:rPr lang="en-US" altLang="zh-CN" sz="3200" b="1" kern="0" dirty="0" smtClean="0">
                <a:solidFill>
                  <a:srgbClr val="FF7300"/>
                </a:solidFill>
                <a:latin typeface="微软雅黑" pitchFamily="34" charset="-122"/>
                <a:ea typeface="微软雅黑" pitchFamily="34" charset="-122"/>
              </a:rPr>
              <a:t>-ODS</a:t>
            </a:r>
            <a:r>
              <a:rPr lang="zh-CN" altLang="en-US" sz="3200" b="1" kern="0" dirty="0" smtClean="0">
                <a:solidFill>
                  <a:srgbClr val="FF7300"/>
                </a:solidFill>
                <a:latin typeface="微软雅黑" pitchFamily="34" charset="-122"/>
                <a:ea typeface="微软雅黑" pitchFamily="34" charset="-122"/>
              </a:rPr>
              <a:t>命名规范</a:t>
            </a:r>
            <a:endParaRPr lang="zh-CN" altLang="en-US" sz="2800" b="1" kern="0" dirty="0" smtClean="0">
              <a:solidFill>
                <a:srgbClr val="FF7300"/>
              </a:solidFill>
              <a:latin typeface="微软雅黑" pitchFamily="34" charset="-122"/>
              <a:ea typeface="微软雅黑" pitchFamily="34" charset="-122"/>
              <a:cs typeface="+mj-cs"/>
            </a:endParaRPr>
          </a:p>
        </p:txBody>
      </p:sp>
      <p:sp>
        <p:nvSpPr>
          <p:cNvPr id="3" name="矩形 2"/>
          <p:cNvSpPr/>
          <p:nvPr/>
        </p:nvSpPr>
        <p:spPr>
          <a:xfrm>
            <a:off x="139557" y="908720"/>
            <a:ext cx="8824931" cy="5632311"/>
          </a:xfrm>
          <a:prstGeom prst="rect">
            <a:avLst/>
          </a:prstGeom>
        </p:spPr>
        <p:txBody>
          <a:bodyPr wrap="square">
            <a:spAutoFit/>
          </a:bodyPr>
          <a:lstStyle/>
          <a:p>
            <a:pPr marL="285750" lvl="0" indent="-285750">
              <a:buFont typeface="Wingdings" pitchFamily="2" charset="2"/>
              <a:buChar char="n"/>
            </a:pPr>
            <a:r>
              <a:rPr lang="zh-CN" altLang="en-US" dirty="0" smtClean="0">
                <a:latin typeface="微软雅黑" pitchFamily="34" charset="-122"/>
                <a:ea typeface="微软雅黑" pitchFamily="34" charset="-122"/>
              </a:rPr>
              <a:t>表命名规范</a:t>
            </a:r>
            <a:endParaRPr lang="en-US" altLang="zh-CN" dirty="0" smtClean="0">
              <a:latin typeface="微软雅黑" pitchFamily="34" charset="-122"/>
              <a:ea typeface="微软雅黑" pitchFamily="34" charset="-122"/>
            </a:endParaRPr>
          </a:p>
          <a:p>
            <a:pPr marL="742950" lvl="1" indent="-285750">
              <a:lnSpc>
                <a:spcPct val="150000"/>
              </a:lnSpc>
              <a:buFont typeface="Wingdings" pitchFamily="2" charset="2"/>
              <a:buChar char="ü"/>
            </a:pPr>
            <a:r>
              <a:rPr lang="en-US" altLang="zh-CN" dirty="0" smtClean="0">
                <a:latin typeface="微软雅黑" pitchFamily="34" charset="-122"/>
                <a:ea typeface="微软雅黑" pitchFamily="34" charset="-122"/>
              </a:rPr>
              <a:t>DBSync</a:t>
            </a:r>
            <a:r>
              <a:rPr lang="zh-CN" altLang="zh-CN" dirty="0">
                <a:latin typeface="微软雅黑" pitchFamily="34" charset="-122"/>
                <a:ea typeface="微软雅黑" pitchFamily="34" charset="-122"/>
              </a:rPr>
              <a:t>方式得到非去重增量数据：</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project_name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s_tt</a:t>
            </a:r>
            <a:r>
              <a:rPr lang="en-US" altLang="zh-CN" dirty="0">
                <a:latin typeface="微软雅黑" pitchFamily="34" charset="-122"/>
                <a:ea typeface="微软雅黑" pitchFamily="34" charset="-122"/>
              </a:rPr>
              <a:t>_{</a:t>
            </a:r>
            <a:r>
              <a:rPr lang="zh-CN" altLang="zh-CN" dirty="0">
                <a:latin typeface="微软雅黑" pitchFamily="34" charset="-122"/>
                <a:ea typeface="微软雅黑" pitchFamily="34" charset="-122"/>
              </a:rPr>
              <a:t>源系统表名</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增量数据：</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project_name</a:t>
            </a:r>
            <a:r>
              <a:rPr lang="en-US" altLang="zh-CN" dirty="0">
                <a:latin typeface="微软雅黑" pitchFamily="34" charset="-122"/>
                <a:ea typeface="微软雅黑" pitchFamily="34" charset="-122"/>
              </a:rPr>
              <a:t>}.s_{</a:t>
            </a:r>
            <a:r>
              <a:rPr lang="zh-CN" altLang="zh-CN" dirty="0">
                <a:latin typeface="微软雅黑" pitchFamily="34" charset="-122"/>
                <a:ea typeface="微软雅黑" pitchFamily="34" charset="-122"/>
              </a:rPr>
              <a:t>源系统表名</a:t>
            </a:r>
            <a:r>
              <a:rPr lang="en-US" altLang="zh-CN" dirty="0">
                <a:latin typeface="微软雅黑" pitchFamily="34" charset="-122"/>
                <a:ea typeface="微软雅黑" pitchFamily="34" charset="-122"/>
              </a:rPr>
              <a:t>}_delta</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全量数据</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project_name</a:t>
            </a:r>
            <a:r>
              <a:rPr lang="en-US" altLang="zh-CN" dirty="0">
                <a:latin typeface="微软雅黑" pitchFamily="34" charset="-122"/>
                <a:ea typeface="微软雅黑" pitchFamily="34" charset="-122"/>
              </a:rPr>
              <a:t>}.s_{</a:t>
            </a:r>
            <a:r>
              <a:rPr lang="zh-CN" altLang="zh-CN" dirty="0">
                <a:latin typeface="微软雅黑" pitchFamily="34" charset="-122"/>
                <a:ea typeface="微软雅黑" pitchFamily="34" charset="-122"/>
              </a:rPr>
              <a:t>源系统表名</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en-US" altLang="zh-CN" dirty="0">
                <a:latin typeface="微软雅黑" pitchFamily="34" charset="-122"/>
                <a:ea typeface="微软雅黑" pitchFamily="34" charset="-122"/>
              </a:rPr>
              <a:t>ODS ETL</a:t>
            </a:r>
            <a:r>
              <a:rPr lang="zh-CN" altLang="zh-CN" dirty="0">
                <a:latin typeface="微软雅黑" pitchFamily="34" charset="-122"/>
                <a:ea typeface="微软雅黑" pitchFamily="34" charset="-122"/>
              </a:rPr>
              <a:t>过程的临时表：</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project_name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tmp</a:t>
            </a:r>
            <a:r>
              <a:rPr lang="en-US" altLang="zh-CN" dirty="0">
                <a:latin typeface="微软雅黑" pitchFamily="34" charset="-122"/>
                <a:ea typeface="微软雅黑" pitchFamily="34" charset="-122"/>
              </a:rPr>
              <a:t>_{</a:t>
            </a:r>
            <a:r>
              <a:rPr lang="zh-CN" altLang="zh-CN" dirty="0">
                <a:latin typeface="微软雅黑" pitchFamily="34" charset="-122"/>
                <a:ea typeface="微软雅黑" pitchFamily="34" charset="-122"/>
              </a:rPr>
              <a:t>临时表所在过程的输出表</a:t>
            </a:r>
            <a:r>
              <a:rPr lang="en-US" altLang="zh-CN" dirty="0">
                <a:latin typeface="微软雅黑" pitchFamily="34" charset="-122"/>
                <a:ea typeface="微软雅黑" pitchFamily="34" charset="-122"/>
              </a:rPr>
              <a:t>}_{</a:t>
            </a:r>
            <a:r>
              <a:rPr lang="zh-CN" altLang="zh-CN" dirty="0">
                <a:latin typeface="微软雅黑" pitchFamily="34" charset="-122"/>
                <a:ea typeface="微软雅黑" pitchFamily="34" charset="-122"/>
              </a:rPr>
              <a:t>从</a:t>
            </a:r>
            <a:r>
              <a:rPr lang="en-US" altLang="zh-CN" dirty="0">
                <a:latin typeface="微软雅黑" pitchFamily="34" charset="-122"/>
                <a:ea typeface="微软雅黑" pitchFamily="34" charset="-122"/>
              </a:rPr>
              <a:t>0</a:t>
            </a:r>
            <a:r>
              <a:rPr lang="zh-CN" altLang="zh-CN" dirty="0">
                <a:latin typeface="微软雅黑" pitchFamily="34" charset="-122"/>
                <a:ea typeface="微软雅黑" pitchFamily="34" charset="-122"/>
              </a:rPr>
              <a:t>开始的序号</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按小时的增量表：</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project_name</a:t>
            </a:r>
            <a:r>
              <a:rPr lang="en-US" altLang="zh-CN" dirty="0">
                <a:latin typeface="微软雅黑" pitchFamily="34" charset="-122"/>
                <a:ea typeface="微软雅黑" pitchFamily="34" charset="-122"/>
              </a:rPr>
              <a:t>}.s_{</a:t>
            </a:r>
            <a:r>
              <a:rPr lang="zh-CN" altLang="zh-CN" dirty="0">
                <a:latin typeface="微软雅黑" pitchFamily="34" charset="-122"/>
                <a:ea typeface="微软雅黑" pitchFamily="34" charset="-122"/>
              </a:rPr>
              <a:t>源系统表名</a:t>
            </a:r>
            <a:r>
              <a:rPr lang="en-US" altLang="zh-CN" dirty="0">
                <a:latin typeface="微软雅黑" pitchFamily="34" charset="-122"/>
                <a:ea typeface="微软雅黑" pitchFamily="34" charset="-122"/>
              </a:rPr>
              <a:t>}_{delta}_{</a:t>
            </a:r>
            <a:r>
              <a:rPr lang="en-US" altLang="zh-CN" dirty="0" err="1">
                <a:latin typeface="微软雅黑" pitchFamily="34" charset="-122"/>
                <a:ea typeface="微软雅黑" pitchFamily="34" charset="-122"/>
              </a:rPr>
              <a:t>hh</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按小时的全量表：</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project_name</a:t>
            </a:r>
            <a:r>
              <a:rPr lang="en-US" altLang="zh-CN" dirty="0">
                <a:latin typeface="微软雅黑" pitchFamily="34" charset="-122"/>
                <a:ea typeface="微软雅黑" pitchFamily="34" charset="-122"/>
              </a:rPr>
              <a:t>}.s_{</a:t>
            </a:r>
            <a:r>
              <a:rPr lang="zh-CN" altLang="zh-CN" dirty="0">
                <a:latin typeface="微软雅黑" pitchFamily="34" charset="-122"/>
                <a:ea typeface="微软雅黑" pitchFamily="34" charset="-122"/>
              </a:rPr>
              <a:t>源系统表名</a:t>
            </a:r>
            <a:r>
              <a:rPr lang="en-US" altLang="zh-CN" dirty="0">
                <a:latin typeface="微软雅黑" pitchFamily="34" charset="-122"/>
                <a:ea typeface="微软雅黑" pitchFamily="34" charset="-122"/>
              </a:rPr>
              <a:t>}_{</a:t>
            </a:r>
            <a:r>
              <a:rPr lang="en-US" altLang="zh-CN" dirty="0" err="1">
                <a:latin typeface="微软雅黑" pitchFamily="34" charset="-122"/>
                <a:ea typeface="微软雅黑" pitchFamily="34" charset="-122"/>
              </a:rPr>
              <a:t>hh</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当从不同源系统同步到一个</a:t>
            </a:r>
            <a:r>
              <a:rPr lang="en-US" altLang="zh-CN" dirty="0">
                <a:latin typeface="微软雅黑" pitchFamily="34" charset="-122"/>
                <a:ea typeface="微软雅黑" pitchFamily="34" charset="-122"/>
              </a:rPr>
              <a:t>project</a:t>
            </a:r>
            <a:r>
              <a:rPr lang="zh-CN" altLang="zh-CN" dirty="0">
                <a:latin typeface="微软雅黑" pitchFamily="34" charset="-122"/>
                <a:ea typeface="微软雅黑" pitchFamily="34" charset="-122"/>
              </a:rPr>
              <a:t>下表命名冲突时，后进来的表的命名加上源系统的</a:t>
            </a:r>
            <a:r>
              <a:rPr lang="en-US" altLang="zh-CN" i="1" dirty="0" err="1">
                <a:latin typeface="微软雅黑" pitchFamily="34" charset="-122"/>
                <a:ea typeface="微软雅黑" pitchFamily="34" charset="-122"/>
              </a:rPr>
              <a:t>dbname</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Wingdings" pitchFamily="2" charset="2"/>
              <a:buChar char="n"/>
            </a:pPr>
            <a:r>
              <a:rPr lang="zh-CN" altLang="zh-CN" dirty="0">
                <a:latin typeface="微软雅黑" pitchFamily="34" charset="-122"/>
                <a:ea typeface="微软雅黑" pitchFamily="34" charset="-122"/>
              </a:rPr>
              <a:t>字段命名规范</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字段默认使用源系统字段名称</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字段名与</a:t>
            </a:r>
            <a:r>
              <a:rPr lang="en-US" altLang="zh-CN" dirty="0">
                <a:latin typeface="微软雅黑" pitchFamily="34" charset="-122"/>
                <a:ea typeface="微软雅黑" pitchFamily="34" charset="-122"/>
              </a:rPr>
              <a:t>ODPS</a:t>
            </a:r>
            <a:r>
              <a:rPr lang="zh-CN" altLang="zh-CN" dirty="0">
                <a:latin typeface="微软雅黑" pitchFamily="34" charset="-122"/>
                <a:ea typeface="微软雅黑" pitchFamily="34" charset="-122"/>
              </a:rPr>
              <a:t>关键字冲突时处理规则：加一个</a:t>
            </a:r>
            <a:r>
              <a:rPr lang="en-US" altLang="zh-CN" dirty="0">
                <a:latin typeface="微软雅黑" pitchFamily="34" charset="-122"/>
                <a:ea typeface="微软雅黑" pitchFamily="34" charset="-122"/>
              </a:rPr>
              <a:t>”_col”</a:t>
            </a:r>
            <a:r>
              <a:rPr lang="zh-CN" altLang="zh-CN" dirty="0">
                <a:latin typeface="微软雅黑" pitchFamily="34" charset="-122"/>
                <a:ea typeface="微软雅黑" pitchFamily="34" charset="-122"/>
              </a:rPr>
              <a:t>后缀，即：源字段名</a:t>
            </a:r>
            <a:r>
              <a:rPr lang="en-US" altLang="zh-CN" dirty="0">
                <a:latin typeface="微软雅黑" pitchFamily="34" charset="-122"/>
                <a:ea typeface="微软雅黑" pitchFamily="34" charset="-122"/>
              </a:rPr>
              <a:t>_col</a:t>
            </a:r>
            <a:endParaRPr lang="zh-CN"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设计准则</a:t>
            </a:r>
            <a:r>
              <a:rPr lang="en-US" altLang="zh-CN" sz="3200" b="1" kern="0" dirty="0" smtClean="0">
                <a:solidFill>
                  <a:srgbClr val="FF7300"/>
                </a:solidFill>
                <a:latin typeface="微软雅黑" pitchFamily="34" charset="-122"/>
                <a:ea typeface="微软雅黑" pitchFamily="34" charset="-122"/>
              </a:rPr>
              <a:t>-DIM</a:t>
            </a:r>
            <a:r>
              <a:rPr lang="zh-CN" altLang="en-US" sz="3200" b="1" kern="0" dirty="0" smtClean="0">
                <a:solidFill>
                  <a:srgbClr val="FF7300"/>
                </a:solidFill>
                <a:latin typeface="微软雅黑" pitchFamily="34" charset="-122"/>
                <a:ea typeface="微软雅黑" pitchFamily="34" charset="-122"/>
              </a:rPr>
              <a:t>命名规范</a:t>
            </a:r>
            <a:endParaRPr lang="zh-CN" altLang="en-US" sz="2800" b="1" kern="0" dirty="0" smtClean="0">
              <a:solidFill>
                <a:srgbClr val="FF7300"/>
              </a:solidFill>
              <a:latin typeface="微软雅黑" pitchFamily="34" charset="-122"/>
              <a:ea typeface="微软雅黑" pitchFamily="34" charset="-122"/>
              <a:cs typeface="+mj-cs"/>
            </a:endParaRPr>
          </a:p>
        </p:txBody>
      </p:sp>
      <p:sp>
        <p:nvSpPr>
          <p:cNvPr id="2" name="文本框 1"/>
          <p:cNvSpPr txBox="1"/>
          <p:nvPr/>
        </p:nvSpPr>
        <p:spPr>
          <a:xfrm>
            <a:off x="539552" y="1196752"/>
            <a:ext cx="8352928" cy="3754874"/>
          </a:xfrm>
          <a:prstGeom prst="rect">
            <a:avLst/>
          </a:prstGeom>
          <a:noFill/>
        </p:spPr>
        <p:txBody>
          <a:bodyPr wrap="square" rtlCol="0">
            <a:spAutoFit/>
          </a:bodyPr>
          <a:lstStyle/>
          <a:p>
            <a:endParaRPr lang="en-US" altLang="zh-CN" sz="2000" dirty="0"/>
          </a:p>
          <a:p>
            <a:pPr marL="342900" indent="-342900">
              <a:lnSpc>
                <a:spcPct val="150000"/>
              </a:lnSpc>
              <a:buFont typeface="Wingdings" pitchFamily="2" charset="2"/>
              <a:buChar char="n"/>
            </a:pP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project_name</a:t>
            </a:r>
            <a:r>
              <a:rPr lang="en-US" altLang="zh-CN" sz="2400" b="1" dirty="0">
                <a:latin typeface="微软雅黑" pitchFamily="34" charset="-122"/>
                <a:ea typeface="微软雅黑" pitchFamily="34" charset="-122"/>
              </a:rPr>
              <a:t>}.dim_{</a:t>
            </a:r>
            <a:r>
              <a:rPr lang="zh-CN" altLang="zh-CN" sz="2400" b="1" i="1" dirty="0">
                <a:latin typeface="微软雅黑" pitchFamily="34" charset="-122"/>
                <a:ea typeface="微软雅黑" pitchFamily="34" charset="-122"/>
              </a:rPr>
              <a:t>业务</a:t>
            </a:r>
            <a:r>
              <a:rPr lang="en-US" altLang="zh-CN" sz="2400" b="1" i="1" dirty="0">
                <a:latin typeface="微软雅黑" pitchFamily="34" charset="-122"/>
                <a:ea typeface="微软雅黑" pitchFamily="34" charset="-122"/>
              </a:rPr>
              <a:t>BU</a:t>
            </a:r>
            <a:r>
              <a:rPr lang="en-US" altLang="zh-CN" sz="2400" b="1" dirty="0">
                <a:latin typeface="微软雅黑" pitchFamily="34" charset="-122"/>
                <a:ea typeface="微软雅黑" pitchFamily="34" charset="-122"/>
              </a:rPr>
              <a:t>/pub}_{</a:t>
            </a:r>
            <a:r>
              <a:rPr lang="zh-CN" altLang="zh-CN" sz="2400" b="1" i="1" dirty="0">
                <a:latin typeface="微软雅黑" pitchFamily="34" charset="-122"/>
                <a:ea typeface="微软雅黑" pitchFamily="34" charset="-122"/>
              </a:rPr>
              <a:t>维度定义</a:t>
            </a:r>
            <a:r>
              <a:rPr lang="en-US" altLang="zh-CN" sz="2400" b="1" dirty="0">
                <a:latin typeface="微软雅黑" pitchFamily="34" charset="-122"/>
                <a:ea typeface="微软雅黑" pitchFamily="34" charset="-122"/>
              </a:rPr>
              <a:t>}[_{</a:t>
            </a:r>
            <a:r>
              <a:rPr lang="zh-CN" altLang="zh-CN" sz="2400" b="1" i="1" dirty="0">
                <a:latin typeface="微软雅黑" pitchFamily="34" charset="-122"/>
                <a:ea typeface="微软雅黑" pitchFamily="34" charset="-122"/>
              </a:rPr>
              <a:t>自定义命名标签</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r>
              <a:rPr lang="zh-CN" altLang="zh-CN" sz="2400" b="1" dirty="0" smtClean="0">
                <a:latin typeface="微软雅黑" pitchFamily="34" charset="-122"/>
                <a:ea typeface="微软雅黑" pitchFamily="34" charset="-122"/>
              </a:rPr>
              <a:t>所谓</a:t>
            </a:r>
            <a:r>
              <a:rPr lang="zh-CN" altLang="zh-CN" sz="2400" b="1" dirty="0">
                <a:latin typeface="微软雅黑" pitchFamily="34" charset="-122"/>
                <a:ea typeface="微软雅黑" pitchFamily="34" charset="-122"/>
              </a:rPr>
              <a:t>的</a:t>
            </a:r>
            <a:r>
              <a:rPr lang="en-US" altLang="zh-CN" sz="2400" b="1" dirty="0">
                <a:latin typeface="微软雅黑" pitchFamily="34" charset="-122"/>
                <a:ea typeface="微软雅黑" pitchFamily="34" charset="-122"/>
              </a:rPr>
              <a:t>pub</a:t>
            </a:r>
            <a:r>
              <a:rPr lang="zh-CN" altLang="zh-CN" sz="2400" b="1" dirty="0">
                <a:latin typeface="微软雅黑" pitchFamily="34" charset="-122"/>
                <a:ea typeface="微软雅黑" pitchFamily="34" charset="-122"/>
              </a:rPr>
              <a:t>是类似与具体业务</a:t>
            </a:r>
            <a:r>
              <a:rPr lang="en-US" altLang="zh-CN" sz="2400" b="1" dirty="0">
                <a:latin typeface="微软雅黑" pitchFamily="34" charset="-122"/>
                <a:ea typeface="微软雅黑" pitchFamily="34" charset="-122"/>
              </a:rPr>
              <a:t>BU</a:t>
            </a:r>
            <a:r>
              <a:rPr lang="zh-CN" altLang="zh-CN" sz="2400" b="1" dirty="0">
                <a:latin typeface="微软雅黑" pitchFamily="34" charset="-122"/>
                <a:ea typeface="微软雅黑" pitchFamily="34" charset="-122"/>
              </a:rPr>
              <a:t>无关，各个</a:t>
            </a:r>
            <a:r>
              <a:rPr lang="en-US" altLang="zh-CN" sz="2400" b="1" dirty="0" err="1">
                <a:latin typeface="微软雅黑" pitchFamily="34" charset="-122"/>
                <a:ea typeface="微软雅黑" pitchFamily="34" charset="-122"/>
              </a:rPr>
              <a:t>bu</a:t>
            </a:r>
            <a:r>
              <a:rPr lang="zh-CN" altLang="zh-CN" sz="2400" b="1" dirty="0">
                <a:latin typeface="微软雅黑" pitchFamily="34" charset="-122"/>
                <a:ea typeface="微软雅黑" pitchFamily="34" charset="-122"/>
              </a:rPr>
              <a:t>都可以共用，例如时间维度。</a:t>
            </a:r>
            <a:endParaRPr lang="en-US" altLang="zh-CN" sz="2400" b="1" dirty="0">
              <a:latin typeface="微软雅黑" pitchFamily="34" charset="-122"/>
              <a:ea typeface="微软雅黑" pitchFamily="34" charset="-122"/>
            </a:endParaRPr>
          </a:p>
          <a:p>
            <a:pPr marL="800100" lvl="1" indent="-342900">
              <a:lnSpc>
                <a:spcPct val="150000"/>
              </a:lnSpc>
              <a:buFont typeface="Wingdings" pitchFamily="2" charset="2"/>
              <a:buChar char="ü"/>
            </a:pPr>
            <a:r>
              <a:rPr lang="en-US" altLang="zh-CN" sz="2000" dirty="0" err="1" smtClean="0"/>
              <a:t>tbcdm.dim_tb_itm</a:t>
            </a:r>
            <a:r>
              <a:rPr lang="zh-CN" altLang="zh-CN" sz="2000" dirty="0"/>
              <a:t>（淘宝商品维核心表）</a:t>
            </a:r>
            <a:endParaRPr lang="zh-CN" altLang="zh-CN" sz="2000" dirty="0"/>
          </a:p>
          <a:p>
            <a:pPr marL="800100" lvl="1" indent="-342900">
              <a:lnSpc>
                <a:spcPct val="150000"/>
              </a:lnSpc>
              <a:buFont typeface="Wingdings" pitchFamily="2" charset="2"/>
              <a:buChar char="ü"/>
            </a:pPr>
            <a:r>
              <a:rPr lang="en-US" altLang="zh-CN" sz="2000" dirty="0" err="1" smtClean="0"/>
              <a:t>tbcdm.dim_tb_itm_extend</a:t>
            </a:r>
            <a:r>
              <a:rPr lang="zh-CN" altLang="zh-CN" sz="2000" dirty="0"/>
              <a:t>（淘宝商品维扩展信息表）</a:t>
            </a:r>
            <a:endParaRPr lang="zh-CN" altLang="zh-CN" sz="2000" dirty="0"/>
          </a:p>
          <a:p>
            <a:pPr marL="800100" lvl="1" indent="-342900">
              <a:lnSpc>
                <a:spcPct val="150000"/>
              </a:lnSpc>
              <a:buFont typeface="Wingdings" pitchFamily="2" charset="2"/>
              <a:buChar char="ü"/>
            </a:pPr>
            <a:r>
              <a:rPr lang="en-US" altLang="zh-CN" sz="2000" dirty="0" err="1" smtClean="0"/>
              <a:t>tbcdm.dim_tb_cate</a:t>
            </a:r>
            <a:r>
              <a:rPr lang="en-US" altLang="zh-CN" sz="2000" dirty="0"/>
              <a:t>(</a:t>
            </a:r>
            <a:r>
              <a:rPr lang="zh-CN" altLang="zh-CN" sz="2000" dirty="0"/>
              <a:t>淘宝商品发布类目维表</a:t>
            </a:r>
            <a:r>
              <a:rPr lang="en-US" altLang="zh-CN" sz="2000" dirty="0"/>
              <a:t>)</a:t>
            </a:r>
            <a:endParaRPr lang="zh-CN" altLang="zh-CN" sz="2000" dirty="0"/>
          </a:p>
          <a:p>
            <a:pPr marL="800100" lvl="1" indent="-342900">
              <a:buFont typeface="Wingdings" pitchFamily="2" charset="2"/>
              <a:buChar char="ü"/>
            </a:pPr>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设计准则</a:t>
            </a:r>
            <a:r>
              <a:rPr lang="en-US" altLang="zh-CN" sz="3200" b="1" kern="0" dirty="0" smtClean="0">
                <a:solidFill>
                  <a:srgbClr val="FF7300"/>
                </a:solidFill>
                <a:latin typeface="微软雅黑" pitchFamily="34" charset="-122"/>
                <a:ea typeface="微软雅黑" pitchFamily="34" charset="-122"/>
              </a:rPr>
              <a:t>-DWD</a:t>
            </a:r>
            <a:r>
              <a:rPr lang="zh-CN" altLang="en-US" sz="3200" b="1" kern="0" dirty="0" smtClean="0">
                <a:solidFill>
                  <a:srgbClr val="FF7300"/>
                </a:solidFill>
                <a:latin typeface="微软雅黑" pitchFamily="34" charset="-122"/>
                <a:ea typeface="微软雅黑" pitchFamily="34" charset="-122"/>
              </a:rPr>
              <a:t>命名规范</a:t>
            </a:r>
            <a:endParaRPr lang="zh-CN" altLang="en-US" sz="2800" b="1" kern="0" dirty="0" smtClean="0">
              <a:solidFill>
                <a:srgbClr val="FF7300"/>
              </a:solidFill>
              <a:latin typeface="微软雅黑" pitchFamily="34" charset="-122"/>
              <a:ea typeface="微软雅黑" pitchFamily="34" charset="-122"/>
              <a:cs typeface="+mj-cs"/>
            </a:endParaRPr>
          </a:p>
        </p:txBody>
      </p:sp>
      <p:sp>
        <p:nvSpPr>
          <p:cNvPr id="2" name="文本框 1"/>
          <p:cNvSpPr txBox="1"/>
          <p:nvPr/>
        </p:nvSpPr>
        <p:spPr>
          <a:xfrm>
            <a:off x="395536" y="1124744"/>
            <a:ext cx="8352928" cy="3785652"/>
          </a:xfrm>
          <a:prstGeom prst="rect">
            <a:avLst/>
          </a:prstGeom>
          <a:noFill/>
        </p:spPr>
        <p:txBody>
          <a:bodyPr wrap="square" rtlCol="0">
            <a:spAutoFit/>
          </a:bodyPr>
          <a:lstStyle/>
          <a:p>
            <a:pPr marL="342900" indent="-342900">
              <a:lnSpc>
                <a:spcPct val="150000"/>
              </a:lnSpc>
              <a:buFont typeface="Wingdings" pitchFamily="2" charset="2"/>
              <a:buChar char="n"/>
            </a:pPr>
            <a:r>
              <a:rPr lang="en-US" altLang="zh-CN" sz="2400" b="1" dirty="0" smtClean="0">
                <a:latin typeface="微软雅黑" pitchFamily="34" charset="-122"/>
                <a:ea typeface="微软雅黑" pitchFamily="34" charset="-122"/>
              </a:rPr>
              <a:t>{</a:t>
            </a:r>
            <a:r>
              <a:rPr lang="en-US" altLang="zh-CN" sz="2400" b="1" dirty="0" err="1" smtClean="0">
                <a:latin typeface="微软雅黑" pitchFamily="34" charset="-122"/>
                <a:ea typeface="微软雅黑" pitchFamily="34" charset="-122"/>
              </a:rPr>
              <a:t>project_name</a:t>
            </a:r>
            <a:r>
              <a:rPr lang="en-US" altLang="zh-CN" sz="2400" b="1" dirty="0" smtClean="0">
                <a:latin typeface="微软雅黑" pitchFamily="34" charset="-122"/>
                <a:ea typeface="微软雅黑" pitchFamily="34" charset="-122"/>
              </a:rPr>
              <a:t>}.</a:t>
            </a:r>
            <a:r>
              <a:rPr lang="en-US" altLang="zh-CN" sz="2400" b="1" dirty="0" err="1" smtClean="0">
                <a:latin typeface="微软雅黑" pitchFamily="34" charset="-122"/>
                <a:ea typeface="微软雅黑" pitchFamily="34" charset="-122"/>
              </a:rPr>
              <a:t>dwd</a:t>
            </a:r>
            <a:r>
              <a:rPr lang="en-US" altLang="zh-CN" sz="2400" b="1" dirty="0" smtClean="0">
                <a:latin typeface="微软雅黑" pitchFamily="34" charset="-122"/>
                <a:ea typeface="微软雅黑" pitchFamily="34" charset="-122"/>
              </a:rPr>
              <a:t>_{</a:t>
            </a:r>
            <a:r>
              <a:rPr lang="zh-CN" altLang="zh-CN" sz="2400" b="1" dirty="0" smtClean="0">
                <a:latin typeface="微软雅黑" pitchFamily="34" charset="-122"/>
                <a:ea typeface="微软雅黑" pitchFamily="34" charset="-122"/>
              </a:rPr>
              <a:t>业务</a:t>
            </a:r>
            <a:r>
              <a:rPr lang="en-US" altLang="zh-CN" sz="2400" b="1" dirty="0" smtClean="0">
                <a:latin typeface="微软雅黑" pitchFamily="34" charset="-122"/>
                <a:ea typeface="微软雅黑" pitchFamily="34" charset="-122"/>
              </a:rPr>
              <a:t>BU</a:t>
            </a:r>
            <a:r>
              <a:rPr lang="zh-CN" altLang="zh-CN" sz="2400" b="1" dirty="0" smtClean="0">
                <a:latin typeface="微软雅黑" pitchFamily="34" charset="-122"/>
                <a:ea typeface="微软雅黑" pitchFamily="34" charset="-122"/>
              </a:rPr>
              <a:t>缩写</a:t>
            </a:r>
            <a:r>
              <a:rPr lang="en-US" altLang="zh-CN" sz="2400" b="1" dirty="0" smtClean="0">
                <a:latin typeface="微软雅黑" pitchFamily="34" charset="-122"/>
                <a:ea typeface="微软雅黑" pitchFamily="34" charset="-122"/>
              </a:rPr>
              <a:t>/pub}_{</a:t>
            </a:r>
            <a:r>
              <a:rPr lang="zh-CN" altLang="zh-CN" sz="2400" b="1" dirty="0" smtClean="0">
                <a:latin typeface="微软雅黑" pitchFamily="34" charset="-122"/>
                <a:ea typeface="微软雅黑" pitchFamily="34" charset="-122"/>
              </a:rPr>
              <a:t>数据域缩写</a:t>
            </a:r>
            <a:r>
              <a:rPr lang="en-US" altLang="zh-CN" sz="2400" b="1" dirty="0" smtClean="0">
                <a:latin typeface="微软雅黑" pitchFamily="34" charset="-122"/>
                <a:ea typeface="微软雅黑" pitchFamily="34" charset="-122"/>
              </a:rPr>
              <a:t>}_{</a:t>
            </a:r>
            <a:r>
              <a:rPr lang="zh-CN" altLang="zh-CN" sz="2400" b="1" dirty="0" smtClean="0">
                <a:latin typeface="微软雅黑" pitchFamily="34" charset="-122"/>
                <a:ea typeface="微软雅黑" pitchFamily="34" charset="-122"/>
              </a:rPr>
              <a:t>业务过程缩写</a:t>
            </a:r>
            <a:r>
              <a:rPr lang="en-US" altLang="zh-CN" sz="2400" b="1" dirty="0" smtClean="0">
                <a:latin typeface="微软雅黑" pitchFamily="34" charset="-122"/>
                <a:ea typeface="微软雅黑" pitchFamily="34" charset="-122"/>
              </a:rPr>
              <a:t>}[_{</a:t>
            </a:r>
            <a:r>
              <a:rPr lang="zh-CN" altLang="zh-CN" sz="2400" b="1" dirty="0" smtClean="0">
                <a:latin typeface="微软雅黑" pitchFamily="34" charset="-122"/>
                <a:ea typeface="微软雅黑" pitchFamily="34" charset="-122"/>
              </a:rPr>
              <a:t>自定义表命名标签缩写</a:t>
            </a:r>
            <a:r>
              <a:rPr lang="en-US" altLang="zh-CN" sz="2400" b="1" dirty="0" smtClean="0">
                <a:latin typeface="微软雅黑" pitchFamily="34" charset="-122"/>
                <a:ea typeface="微软雅黑" pitchFamily="34" charset="-122"/>
              </a:rPr>
              <a:t>}]_{</a:t>
            </a:r>
            <a:r>
              <a:rPr lang="zh-CN" altLang="zh-CN" sz="2400" b="1" dirty="0" smtClean="0">
                <a:latin typeface="微软雅黑" pitchFamily="34" charset="-122"/>
                <a:ea typeface="微软雅黑" pitchFamily="34" charset="-122"/>
              </a:rPr>
              <a:t>刷新周期标识</a:t>
            </a:r>
            <a:r>
              <a:rPr lang="en-US" altLang="zh-CN" sz="2400" b="1" dirty="0" smtClean="0">
                <a:latin typeface="微软雅黑" pitchFamily="34" charset="-122"/>
                <a:ea typeface="微软雅黑" pitchFamily="34" charset="-122"/>
              </a:rPr>
              <a:t>}_{</a:t>
            </a:r>
            <a:r>
              <a:rPr lang="zh-CN" altLang="zh-CN" sz="2400" b="1" dirty="0" smtClean="0">
                <a:latin typeface="微软雅黑" pitchFamily="34" charset="-122"/>
                <a:ea typeface="微软雅黑" pitchFamily="34" charset="-122"/>
              </a:rPr>
              <a:t>单分区增量全量标识</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pub</a:t>
            </a:r>
            <a:r>
              <a:rPr lang="zh-CN" altLang="zh-CN" sz="2400" b="1" dirty="0" smtClean="0">
                <a:latin typeface="微软雅黑" pitchFamily="34" charset="-122"/>
                <a:ea typeface="微软雅黑" pitchFamily="34" charset="-122"/>
              </a:rPr>
              <a:t>表示数据包括多个</a:t>
            </a:r>
            <a:r>
              <a:rPr lang="en-US" altLang="zh-CN" sz="2400" b="1" dirty="0" smtClean="0">
                <a:latin typeface="微软雅黑" pitchFamily="34" charset="-122"/>
                <a:ea typeface="微软雅黑" pitchFamily="34" charset="-122"/>
              </a:rPr>
              <a:t>BU</a:t>
            </a:r>
            <a:r>
              <a:rPr lang="zh-CN" altLang="zh-CN" sz="2400" b="1" dirty="0" smtClean="0">
                <a:latin typeface="微软雅黑" pitchFamily="34" charset="-122"/>
                <a:ea typeface="微软雅黑" pitchFamily="34" charset="-122"/>
              </a:rPr>
              <a:t>的数据，单分区增量全量标识：</a:t>
            </a:r>
            <a:r>
              <a:rPr lang="en-US" altLang="zh-CN" sz="2400" b="1" dirty="0" err="1" smtClean="0">
                <a:latin typeface="微软雅黑" pitchFamily="34" charset="-122"/>
                <a:ea typeface="微软雅黑" pitchFamily="34" charset="-122"/>
              </a:rPr>
              <a:t>i</a:t>
            </a:r>
            <a:r>
              <a:rPr lang="zh-CN" altLang="zh-CN" sz="2400" b="1" dirty="0" smtClean="0">
                <a:latin typeface="微软雅黑" pitchFamily="34" charset="-122"/>
                <a:ea typeface="微软雅黑" pitchFamily="34" charset="-122"/>
              </a:rPr>
              <a:t>：表示增量，</a:t>
            </a:r>
            <a:r>
              <a:rPr lang="en-US" altLang="zh-CN" sz="2400" b="1" dirty="0" smtClean="0">
                <a:latin typeface="微软雅黑" pitchFamily="34" charset="-122"/>
                <a:ea typeface="微软雅黑" pitchFamily="34" charset="-122"/>
              </a:rPr>
              <a:t>f</a:t>
            </a:r>
            <a:r>
              <a:rPr lang="zh-CN" altLang="zh-CN" sz="2400" b="1" dirty="0" smtClean="0">
                <a:latin typeface="微软雅黑" pitchFamily="34" charset="-122"/>
                <a:ea typeface="微软雅黑" pitchFamily="34" charset="-122"/>
              </a:rPr>
              <a:t>表示全量。</a:t>
            </a:r>
            <a:endParaRPr lang="en-US" altLang="zh-CN" sz="2400" b="1" dirty="0" smtClean="0">
              <a:latin typeface="微软雅黑" pitchFamily="34" charset="-122"/>
              <a:ea typeface="微软雅黑" pitchFamily="34" charset="-122"/>
            </a:endParaRPr>
          </a:p>
          <a:p>
            <a:pPr marL="800100" lvl="1" indent="-342900">
              <a:lnSpc>
                <a:spcPct val="150000"/>
              </a:lnSpc>
              <a:buFont typeface="Wingdings" pitchFamily="2" charset="2"/>
              <a:buChar char="ü"/>
            </a:pPr>
            <a:r>
              <a:rPr lang="en-US" altLang="zh-CN" sz="2400" dirty="0" err="1" smtClean="0">
                <a:latin typeface="微软雅黑" pitchFamily="34" charset="-122"/>
                <a:ea typeface="微软雅黑" pitchFamily="34" charset="-122"/>
              </a:rPr>
              <a:t>dwd_tb_trd_ord_ent_di</a:t>
            </a:r>
            <a:endParaRPr lang="en-US" altLang="zh-CN" sz="2400" dirty="0" smtClean="0">
              <a:latin typeface="微软雅黑" pitchFamily="34" charset="-122"/>
              <a:ea typeface="微软雅黑" pitchFamily="34" charset="-122"/>
            </a:endParaRPr>
          </a:p>
          <a:p>
            <a:pPr marL="800100" lvl="1" indent="-342900">
              <a:lnSpc>
                <a:spcPct val="150000"/>
              </a:lnSpc>
              <a:buFont typeface="Wingdings" pitchFamily="2" charset="2"/>
              <a:buChar char="ü"/>
            </a:pPr>
            <a:r>
              <a:rPr lang="en-US" altLang="zh-CN" sz="2400" dirty="0" err="1" smtClean="0">
                <a:latin typeface="微软雅黑" pitchFamily="34" charset="-122"/>
                <a:ea typeface="微软雅黑" pitchFamily="34" charset="-122"/>
              </a:rPr>
              <a:t>dwd_tb_rsk_remark_df</a:t>
            </a:r>
            <a:endParaRPr lang="en-US" altLang="zh-CN" sz="2400" dirty="0" smtClean="0">
              <a:latin typeface="微软雅黑" pitchFamily="34" charset="-122"/>
              <a:ea typeface="微软雅黑" pitchFamily="34" charset="-122"/>
            </a:endParaRPr>
          </a:p>
          <a:p>
            <a:pPr marL="800100" lvl="1" indent="-342900">
              <a:buFont typeface="Wingdings" pitchFamily="2" charset="2"/>
              <a:buChar char="n"/>
            </a:pP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设计准则</a:t>
            </a:r>
            <a:r>
              <a:rPr lang="en-US" altLang="zh-CN" sz="3200" b="1" kern="0" dirty="0" smtClean="0">
                <a:solidFill>
                  <a:srgbClr val="FF7300"/>
                </a:solidFill>
                <a:latin typeface="微软雅黑" pitchFamily="34" charset="-122"/>
                <a:ea typeface="微软雅黑" pitchFamily="34" charset="-122"/>
              </a:rPr>
              <a:t>-DWS</a:t>
            </a:r>
            <a:r>
              <a:rPr lang="zh-CN" altLang="en-US" sz="3200" b="1" kern="0" dirty="0" smtClean="0">
                <a:solidFill>
                  <a:srgbClr val="FF7300"/>
                </a:solidFill>
                <a:latin typeface="微软雅黑" pitchFamily="34" charset="-122"/>
                <a:ea typeface="微软雅黑" pitchFamily="34" charset="-122"/>
              </a:rPr>
              <a:t>命名规范</a:t>
            </a:r>
            <a:endParaRPr lang="zh-CN" altLang="en-US" sz="2800" b="1" kern="0" dirty="0" smtClean="0">
              <a:solidFill>
                <a:srgbClr val="FF7300"/>
              </a:solidFill>
              <a:latin typeface="微软雅黑" pitchFamily="34" charset="-122"/>
              <a:ea typeface="微软雅黑" pitchFamily="34" charset="-122"/>
              <a:cs typeface="+mj-cs"/>
            </a:endParaRPr>
          </a:p>
        </p:txBody>
      </p:sp>
      <p:sp>
        <p:nvSpPr>
          <p:cNvPr id="2" name="文本框 1"/>
          <p:cNvSpPr txBox="1"/>
          <p:nvPr/>
        </p:nvSpPr>
        <p:spPr>
          <a:xfrm>
            <a:off x="395536" y="1124744"/>
            <a:ext cx="8352928" cy="5493812"/>
          </a:xfrm>
          <a:prstGeom prst="rect">
            <a:avLst/>
          </a:prstGeom>
          <a:noFill/>
        </p:spPr>
        <p:txBody>
          <a:bodyPr wrap="square" rtlCol="0">
            <a:spAutoFit/>
          </a:bodyPr>
          <a:lstStyle/>
          <a:p>
            <a:pPr marL="342900" indent="-342900">
              <a:lnSpc>
                <a:spcPct val="150000"/>
              </a:lnSpc>
              <a:buFont typeface="Wingdings" pitchFamily="2" charset="2"/>
              <a:buChar char="n"/>
            </a:pP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project_name</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dws</a:t>
            </a:r>
            <a:r>
              <a:rPr lang="en-US" altLang="zh-CN" sz="2400" b="1" dirty="0">
                <a:latin typeface="微软雅黑" pitchFamily="34" charset="-122"/>
                <a:ea typeface="微软雅黑" pitchFamily="34" charset="-122"/>
              </a:rPr>
              <a:t>_{</a:t>
            </a:r>
            <a:r>
              <a:rPr lang="zh-CN" altLang="zh-CN" sz="2400" b="1" dirty="0">
                <a:latin typeface="微软雅黑" pitchFamily="34" charset="-122"/>
                <a:ea typeface="微软雅黑" pitchFamily="34" charset="-122"/>
              </a:rPr>
              <a:t>业务</a:t>
            </a:r>
            <a:r>
              <a:rPr lang="en-US" altLang="zh-CN" sz="2400" b="1" dirty="0">
                <a:latin typeface="微软雅黑" pitchFamily="34" charset="-122"/>
                <a:ea typeface="微软雅黑" pitchFamily="34" charset="-122"/>
              </a:rPr>
              <a:t>BU</a:t>
            </a:r>
            <a:r>
              <a:rPr lang="zh-CN" altLang="zh-CN" sz="2400" b="1" dirty="0">
                <a:latin typeface="微软雅黑" pitchFamily="34" charset="-122"/>
                <a:ea typeface="微软雅黑" pitchFamily="34" charset="-122"/>
              </a:rPr>
              <a:t>缩写</a:t>
            </a:r>
            <a:r>
              <a:rPr lang="en-US" altLang="zh-CN" sz="2400" b="1" dirty="0">
                <a:latin typeface="微软雅黑" pitchFamily="34" charset="-122"/>
                <a:ea typeface="微软雅黑" pitchFamily="34" charset="-122"/>
              </a:rPr>
              <a:t>/pub}_{</a:t>
            </a:r>
            <a:r>
              <a:rPr lang="zh-CN" altLang="zh-CN" sz="2400" b="1" dirty="0">
                <a:latin typeface="微软雅黑" pitchFamily="34" charset="-122"/>
                <a:ea typeface="微软雅黑" pitchFamily="34" charset="-122"/>
              </a:rPr>
              <a:t>数据域缩写</a:t>
            </a:r>
            <a:r>
              <a:rPr lang="en-US" altLang="zh-CN" sz="2400" b="1" dirty="0">
                <a:latin typeface="微软雅黑" pitchFamily="34" charset="-122"/>
                <a:ea typeface="微软雅黑" pitchFamily="34" charset="-122"/>
              </a:rPr>
              <a:t>}_{</a:t>
            </a:r>
            <a:r>
              <a:rPr lang="zh-CN" altLang="zh-CN" sz="2400" b="1" dirty="0">
                <a:latin typeface="微软雅黑" pitchFamily="34" charset="-122"/>
                <a:ea typeface="微软雅黑" pitchFamily="34" charset="-122"/>
              </a:rPr>
              <a:t>数据粒度缩写</a:t>
            </a:r>
            <a:r>
              <a:rPr lang="en-US" altLang="zh-CN" sz="2400" b="1" dirty="0">
                <a:latin typeface="微软雅黑" pitchFamily="34" charset="-122"/>
                <a:ea typeface="微软雅黑" pitchFamily="34" charset="-122"/>
              </a:rPr>
              <a:t>}[_{</a:t>
            </a:r>
            <a:r>
              <a:rPr lang="zh-CN" altLang="zh-CN" sz="2400" b="1" dirty="0">
                <a:latin typeface="微软雅黑" pitchFamily="34" charset="-122"/>
                <a:ea typeface="微软雅黑" pitchFamily="34" charset="-122"/>
              </a:rPr>
              <a:t>自定义表命名标签缩写</a:t>
            </a:r>
            <a:r>
              <a:rPr lang="en-US" altLang="zh-CN" sz="2400" b="1" dirty="0">
                <a:latin typeface="微软雅黑" pitchFamily="34" charset="-122"/>
                <a:ea typeface="微软雅黑" pitchFamily="34" charset="-122"/>
              </a:rPr>
              <a:t>}]_{</a:t>
            </a:r>
            <a:r>
              <a:rPr lang="zh-CN" altLang="zh-CN" sz="2400" b="1" dirty="0">
                <a:latin typeface="微软雅黑" pitchFamily="34" charset="-122"/>
                <a:ea typeface="微软雅黑" pitchFamily="34" charset="-122"/>
              </a:rPr>
              <a:t>统计时间周期范围缩写</a:t>
            </a:r>
            <a:r>
              <a:rPr lang="en-US" altLang="zh-CN" sz="2400" b="1" dirty="0">
                <a:latin typeface="微软雅黑" pitchFamily="34" charset="-122"/>
                <a:ea typeface="微软雅黑" pitchFamily="34" charset="-122"/>
              </a:rPr>
              <a:t>}[_</a:t>
            </a:r>
            <a:r>
              <a:rPr lang="zh-CN" altLang="zh-CN" sz="2400" b="1" dirty="0">
                <a:latin typeface="微软雅黑" pitchFamily="34" charset="-122"/>
                <a:ea typeface="微软雅黑" pitchFamily="34" charset="-122"/>
              </a:rPr>
              <a:t>刷新周期标识</a:t>
            </a:r>
            <a:r>
              <a:rPr lang="en-US" altLang="zh-CN" sz="2400" b="1" dirty="0">
                <a:latin typeface="微软雅黑" pitchFamily="34" charset="-122"/>
                <a:ea typeface="微软雅黑" pitchFamily="34" charset="-122"/>
              </a:rPr>
              <a:t>][_</a:t>
            </a:r>
            <a:r>
              <a:rPr lang="zh-CN" altLang="zh-CN" sz="2400" b="1" dirty="0">
                <a:latin typeface="微软雅黑" pitchFamily="34" charset="-122"/>
                <a:ea typeface="微软雅黑" pitchFamily="34" charset="-122"/>
              </a:rPr>
              <a:t>单分区增量全量标识</a:t>
            </a:r>
            <a:r>
              <a:rPr lang="en-US" altLang="zh-CN" sz="2400" b="1" dirty="0">
                <a:latin typeface="微软雅黑" pitchFamily="34" charset="-122"/>
                <a:ea typeface="微软雅黑" pitchFamily="34" charset="-122"/>
              </a:rPr>
              <a:t>]</a:t>
            </a:r>
            <a:r>
              <a:rPr lang="zh-CN" altLang="zh-CN" sz="2400" b="1" dirty="0" smtClean="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a:latin typeface="微软雅黑" pitchFamily="34" charset="-122"/>
                <a:ea typeface="微软雅黑" pitchFamily="34" charset="-122"/>
              </a:rPr>
              <a:t>关于统计实际周期范围缩写，缺省情况下，离线计算应该包括最近一天（</a:t>
            </a:r>
            <a:r>
              <a:rPr lang="en-US" altLang="zh-CN" dirty="0">
                <a:latin typeface="微软雅黑" pitchFamily="34" charset="-122"/>
                <a:ea typeface="微软雅黑" pitchFamily="34" charset="-122"/>
              </a:rPr>
              <a:t>_1d</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最近</a:t>
            </a:r>
            <a:r>
              <a:rPr lang="en-US" altLang="zh-CN" dirty="0">
                <a:latin typeface="微软雅黑" pitchFamily="34" charset="-122"/>
                <a:ea typeface="微软雅黑" pitchFamily="34" charset="-122"/>
              </a:rPr>
              <a:t>N</a:t>
            </a:r>
            <a:r>
              <a:rPr lang="zh-CN" altLang="zh-CN" dirty="0">
                <a:latin typeface="微软雅黑" pitchFamily="34" charset="-122"/>
                <a:ea typeface="微软雅黑" pitchFamily="34" charset="-122"/>
              </a:rPr>
              <a:t>天（</a:t>
            </a:r>
            <a:r>
              <a:rPr lang="en-US" altLang="zh-CN" dirty="0">
                <a:latin typeface="微软雅黑" pitchFamily="34" charset="-122"/>
                <a:ea typeface="微软雅黑" pitchFamily="34" charset="-122"/>
              </a:rPr>
              <a:t>_</a:t>
            </a:r>
            <a:r>
              <a:rPr lang="en-US" altLang="zh-CN" dirty="0" err="1">
                <a:latin typeface="微软雅黑" pitchFamily="34" charset="-122"/>
                <a:ea typeface="微软雅黑" pitchFamily="34" charset="-122"/>
              </a:rPr>
              <a:t>nd</a:t>
            </a:r>
            <a:r>
              <a:rPr lang="zh-CN" altLang="zh-CN" dirty="0">
                <a:latin typeface="微软雅黑" pitchFamily="34" charset="-122"/>
                <a:ea typeface="微软雅黑" pitchFamily="34" charset="-122"/>
              </a:rPr>
              <a:t>）和历史截至当天</a:t>
            </a:r>
            <a:r>
              <a:rPr lang="en-US" altLang="zh-CN" dirty="0">
                <a:latin typeface="微软雅黑" pitchFamily="34" charset="-122"/>
                <a:ea typeface="微软雅黑" pitchFamily="34" charset="-122"/>
              </a:rPr>
              <a:t>(_td)</a:t>
            </a:r>
            <a:r>
              <a:rPr lang="zh-CN" altLang="zh-CN" dirty="0">
                <a:latin typeface="微软雅黑" pitchFamily="34" charset="-122"/>
                <a:ea typeface="微软雅黑" pitchFamily="34" charset="-122"/>
              </a:rPr>
              <a:t>三个表，如果出现</a:t>
            </a:r>
            <a:r>
              <a:rPr lang="en-US" altLang="zh-CN" dirty="0">
                <a:latin typeface="微软雅黑" pitchFamily="34" charset="-122"/>
                <a:ea typeface="微软雅黑" pitchFamily="34" charset="-122"/>
              </a:rPr>
              <a:t>_</a:t>
            </a:r>
            <a:r>
              <a:rPr lang="en-US" altLang="zh-CN" dirty="0" err="1">
                <a:latin typeface="微软雅黑" pitchFamily="34" charset="-122"/>
                <a:ea typeface="微软雅黑" pitchFamily="34" charset="-122"/>
              </a:rPr>
              <a:t>nd</a:t>
            </a:r>
            <a:r>
              <a:rPr lang="zh-CN" altLang="zh-CN" dirty="0">
                <a:latin typeface="微软雅黑" pitchFamily="34" charset="-122"/>
                <a:ea typeface="微软雅黑" pitchFamily="34" charset="-122"/>
              </a:rPr>
              <a:t>的表字段过多，需要拆分之时，只允许以一个统计周期单元作为原子拆分，也就是说一个统计周期拆分一个表，比如最近</a:t>
            </a:r>
            <a:r>
              <a:rPr lang="en-US" altLang="zh-CN" dirty="0">
                <a:latin typeface="微软雅黑" pitchFamily="34" charset="-122"/>
                <a:ea typeface="微软雅黑" pitchFamily="34" charset="-122"/>
              </a:rPr>
              <a:t>7</a:t>
            </a:r>
            <a:r>
              <a:rPr lang="zh-CN" altLang="zh-CN" dirty="0">
                <a:latin typeface="微软雅黑" pitchFamily="34" charset="-122"/>
                <a:ea typeface="微软雅黑" pitchFamily="34" charset="-122"/>
              </a:rPr>
              <a:t>天</a:t>
            </a:r>
            <a:r>
              <a:rPr lang="en-US" altLang="zh-CN" dirty="0">
                <a:latin typeface="微软雅黑" pitchFamily="34" charset="-122"/>
                <a:ea typeface="微软雅黑" pitchFamily="34" charset="-122"/>
              </a:rPr>
              <a:t>(_1w)</a:t>
            </a:r>
            <a:r>
              <a:rPr lang="zh-CN" altLang="zh-CN" dirty="0">
                <a:latin typeface="微软雅黑" pitchFamily="34" charset="-122"/>
                <a:ea typeface="微软雅黑" pitchFamily="34" charset="-122"/>
              </a:rPr>
              <a:t>拆分一个表；不允许拆分出来的一个表存储多个统计周期的。</a:t>
            </a:r>
            <a:endParaRPr lang="zh-CN" altLang="zh-CN" dirty="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smtClean="0">
                <a:latin typeface="微软雅黑" pitchFamily="34" charset="-122"/>
                <a:ea typeface="微软雅黑" pitchFamily="34" charset="-122"/>
              </a:rPr>
              <a:t>对于小时表</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不管是天刷新还是小时刷新</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都用</a:t>
            </a:r>
            <a:r>
              <a:rPr lang="en-US" altLang="zh-CN" dirty="0" smtClean="0">
                <a:latin typeface="微软雅黑" pitchFamily="34" charset="-122"/>
                <a:ea typeface="微软雅黑" pitchFamily="34" charset="-122"/>
              </a:rPr>
              <a:t>_</a:t>
            </a:r>
            <a:r>
              <a:rPr lang="en-US" altLang="zh-CN" dirty="0" err="1" smtClean="0">
                <a:latin typeface="微软雅黑" pitchFamily="34" charset="-122"/>
                <a:ea typeface="微软雅黑" pitchFamily="34" charset="-122"/>
              </a:rPr>
              <a:t>hh</a:t>
            </a:r>
            <a:r>
              <a:rPr lang="en-US" altLang="zh-CN" dirty="0" smtClean="0">
                <a:latin typeface="微软雅黑" pitchFamily="34" charset="-122"/>
                <a:ea typeface="微软雅黑" pitchFamily="34" charset="-122"/>
              </a:rPr>
              <a:t> </a:t>
            </a:r>
            <a:r>
              <a:rPr lang="zh-CN" altLang="zh-CN" dirty="0" smtClean="0">
                <a:latin typeface="微软雅黑" pitchFamily="34" charset="-122"/>
                <a:ea typeface="微软雅黑" pitchFamily="34" charset="-122"/>
              </a:rPr>
              <a:t>来表示。</a:t>
            </a:r>
            <a:endParaRPr lang="zh-CN" altLang="zh-CN" dirty="0" smtClean="0">
              <a:latin typeface="微软雅黑" pitchFamily="34" charset="-122"/>
              <a:ea typeface="微软雅黑" pitchFamily="34" charset="-122"/>
            </a:endParaRPr>
          </a:p>
          <a:p>
            <a:pPr marL="742950" lvl="1" indent="-285750">
              <a:lnSpc>
                <a:spcPct val="150000"/>
              </a:lnSpc>
              <a:buFont typeface="Wingdings" pitchFamily="2" charset="2"/>
              <a:buChar char="ü"/>
            </a:pPr>
            <a:r>
              <a:rPr lang="zh-CN" altLang="zh-CN" dirty="0" smtClean="0">
                <a:latin typeface="微软雅黑" pitchFamily="34" charset="-122"/>
                <a:ea typeface="微软雅黑" pitchFamily="34" charset="-122"/>
              </a:rPr>
              <a:t>对于分钟表</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不管是天刷新还是小时刷新</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都用</a:t>
            </a:r>
            <a:r>
              <a:rPr lang="en-US" altLang="zh-CN" dirty="0" smtClean="0">
                <a:latin typeface="微软雅黑" pitchFamily="34" charset="-122"/>
                <a:ea typeface="微软雅黑" pitchFamily="34" charset="-122"/>
              </a:rPr>
              <a:t>_mm</a:t>
            </a:r>
            <a:r>
              <a:rPr lang="zh-CN" altLang="zh-CN" dirty="0" smtClean="0">
                <a:latin typeface="微软雅黑" pitchFamily="34" charset="-122"/>
                <a:ea typeface="微软雅黑" pitchFamily="34" charset="-122"/>
              </a:rPr>
              <a:t>来表示。</a:t>
            </a:r>
            <a:endParaRPr lang="en-US" altLang="zh-CN" dirty="0" smtClean="0">
              <a:latin typeface="微软雅黑" pitchFamily="34" charset="-122"/>
              <a:ea typeface="微软雅黑" pitchFamily="34" charset="-122"/>
            </a:endParaRPr>
          </a:p>
          <a:p>
            <a:pPr marL="1200150" lvl="2" indent="-285750">
              <a:lnSpc>
                <a:spcPct val="150000"/>
              </a:lnSpc>
              <a:buFont typeface="Wingdings" pitchFamily="2" charset="2"/>
              <a:buChar char="Ø"/>
            </a:pPr>
            <a:r>
              <a:rPr lang="en-US" altLang="zh-CN" dirty="0" smtClean="0">
                <a:latin typeface="微软雅黑" pitchFamily="34" charset="-122"/>
                <a:ea typeface="微软雅黑" pitchFamily="34" charset="-122"/>
              </a:rPr>
              <a:t>dws_tb_trd_slr_ord_1d</a:t>
            </a:r>
            <a:endParaRPr lang="en-US" altLang="zh-CN" dirty="0" smtClean="0">
              <a:latin typeface="微软雅黑" pitchFamily="34" charset="-122"/>
              <a:ea typeface="微软雅黑" pitchFamily="34" charset="-122"/>
            </a:endParaRPr>
          </a:p>
          <a:p>
            <a:pPr marL="1200150" lvl="2" indent="-285750">
              <a:lnSpc>
                <a:spcPct val="150000"/>
              </a:lnSpc>
              <a:buFont typeface="Wingdings" pitchFamily="2" charset="2"/>
              <a:buChar char="Ø"/>
            </a:pPr>
            <a:r>
              <a:rPr lang="en-US" altLang="zh-CN" dirty="0" smtClean="0">
                <a:latin typeface="微软雅黑" pitchFamily="34" charset="-122"/>
                <a:ea typeface="微软雅黑" pitchFamily="34" charset="-122"/>
              </a:rPr>
              <a:t>dws_tb_log_slr_pv_wl_1d</a:t>
            </a:r>
            <a:endParaRPr lang="zh-CN"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设计准则</a:t>
            </a:r>
            <a:r>
              <a:rPr lang="en-US" altLang="zh-CN" sz="3200" b="1" kern="0" dirty="0" smtClean="0">
                <a:solidFill>
                  <a:srgbClr val="FF7300"/>
                </a:solidFill>
                <a:latin typeface="微软雅黑" pitchFamily="34" charset="-122"/>
                <a:ea typeface="微软雅黑" pitchFamily="34" charset="-122"/>
              </a:rPr>
              <a:t>-</a:t>
            </a:r>
            <a:r>
              <a:rPr lang="zh-CN" altLang="en-US" sz="3200" b="1" kern="0" dirty="0" smtClean="0">
                <a:solidFill>
                  <a:srgbClr val="FF7300"/>
                </a:solidFill>
                <a:latin typeface="微软雅黑" pitchFamily="34" charset="-122"/>
                <a:ea typeface="微软雅黑" pitchFamily="34" charset="-122"/>
              </a:rPr>
              <a:t>从命名看划分</a:t>
            </a:r>
            <a:endParaRPr lang="zh-CN" altLang="en-US" sz="2800" b="1" kern="0" dirty="0" smtClean="0">
              <a:solidFill>
                <a:srgbClr val="FF7300"/>
              </a:solidFill>
              <a:latin typeface="微软雅黑" pitchFamily="34" charset="-122"/>
              <a:ea typeface="微软雅黑" pitchFamily="34" charset="-122"/>
              <a:cs typeface="+mj-cs"/>
            </a:endParaRPr>
          </a:p>
        </p:txBody>
      </p:sp>
      <p:sp>
        <p:nvSpPr>
          <p:cNvPr id="3" name="矩形 2"/>
          <p:cNvSpPr/>
          <p:nvPr/>
        </p:nvSpPr>
        <p:spPr>
          <a:xfrm>
            <a:off x="107504" y="1042124"/>
            <a:ext cx="9145016" cy="369332"/>
          </a:xfrm>
          <a:prstGeom prst="rect">
            <a:avLst/>
          </a:prstGeom>
        </p:spPr>
        <p:txBody>
          <a:bodyPr wrap="square">
            <a:spAutoFit/>
          </a:bodyPr>
          <a:lstStyle/>
          <a:p>
            <a:r>
              <a:rPr lang="en-US" altLang="zh-CN" b="1" dirty="0" err="1" smtClean="0">
                <a:latin typeface="微软雅黑" pitchFamily="34" charset="-122"/>
                <a:ea typeface="微软雅黑" pitchFamily="34" charset="-122"/>
              </a:rPr>
              <a:t>dws</a:t>
            </a:r>
            <a:r>
              <a:rPr lang="en-US" altLang="zh-CN" b="1" dirty="0">
                <a:latin typeface="微软雅黑" pitchFamily="34" charset="-122"/>
                <a:ea typeface="微软雅黑" pitchFamily="34" charset="-122"/>
              </a:rPr>
              <a:t>_{</a:t>
            </a:r>
            <a:r>
              <a:rPr lang="zh-CN" altLang="zh-CN" b="1" dirty="0">
                <a:latin typeface="微软雅黑" pitchFamily="34" charset="-122"/>
                <a:ea typeface="微软雅黑" pitchFamily="34" charset="-122"/>
              </a:rPr>
              <a:t>业务</a:t>
            </a:r>
            <a:r>
              <a:rPr lang="en-US" altLang="zh-CN" b="1" dirty="0">
                <a:latin typeface="微软雅黑" pitchFamily="34" charset="-122"/>
                <a:ea typeface="微软雅黑" pitchFamily="34" charset="-122"/>
              </a:rPr>
              <a:t>BU</a:t>
            </a:r>
            <a:r>
              <a:rPr lang="zh-CN" altLang="zh-CN" b="1" dirty="0">
                <a:latin typeface="微软雅黑" pitchFamily="34" charset="-122"/>
                <a:ea typeface="微软雅黑" pitchFamily="34" charset="-122"/>
              </a:rPr>
              <a:t>缩写</a:t>
            </a:r>
            <a:r>
              <a:rPr lang="en-US" altLang="zh-CN" b="1" dirty="0">
                <a:latin typeface="微软雅黑" pitchFamily="34" charset="-122"/>
                <a:ea typeface="微软雅黑" pitchFamily="34" charset="-122"/>
              </a:rPr>
              <a:t>/pub}_{</a:t>
            </a:r>
            <a:r>
              <a:rPr lang="zh-CN" altLang="zh-CN" b="1" dirty="0">
                <a:latin typeface="微软雅黑" pitchFamily="34" charset="-122"/>
                <a:ea typeface="微软雅黑" pitchFamily="34" charset="-122"/>
              </a:rPr>
              <a:t>数据域缩写</a:t>
            </a:r>
            <a:r>
              <a:rPr lang="en-US" altLang="zh-CN" b="1" dirty="0">
                <a:latin typeface="微软雅黑" pitchFamily="34" charset="-122"/>
                <a:ea typeface="微软雅黑" pitchFamily="34" charset="-122"/>
              </a:rPr>
              <a:t>}_{</a:t>
            </a:r>
            <a:r>
              <a:rPr lang="zh-CN" altLang="zh-CN" b="1" dirty="0">
                <a:latin typeface="微软雅黑" pitchFamily="34" charset="-122"/>
                <a:ea typeface="微软雅黑" pitchFamily="34" charset="-122"/>
              </a:rPr>
              <a:t>数据粒度缩写</a:t>
            </a:r>
            <a:r>
              <a:rPr lang="en-US" altLang="zh-CN" b="1" dirty="0">
                <a:latin typeface="微软雅黑" pitchFamily="34" charset="-122"/>
                <a:ea typeface="微软雅黑" pitchFamily="34" charset="-122"/>
              </a:rPr>
              <a:t>}[_{</a:t>
            </a:r>
            <a:r>
              <a:rPr lang="zh-CN" altLang="zh-CN" b="1" dirty="0">
                <a:latin typeface="微软雅黑" pitchFamily="34" charset="-122"/>
                <a:ea typeface="微软雅黑" pitchFamily="34" charset="-122"/>
              </a:rPr>
              <a:t>自定义表命名标签缩写</a:t>
            </a:r>
            <a:r>
              <a:rPr lang="en-US" altLang="zh-CN" b="1" dirty="0" smtClean="0">
                <a:latin typeface="微软雅黑" pitchFamily="34" charset="-122"/>
                <a:ea typeface="微软雅黑" pitchFamily="34" charset="-122"/>
              </a:rPr>
              <a:t>}]</a:t>
            </a:r>
            <a:endParaRPr lang="zh-CN" altLang="en-US" dirty="0"/>
          </a:p>
        </p:txBody>
      </p:sp>
      <p:sp>
        <p:nvSpPr>
          <p:cNvPr id="7" name="文本框 6"/>
          <p:cNvSpPr txBox="1"/>
          <p:nvPr/>
        </p:nvSpPr>
        <p:spPr>
          <a:xfrm>
            <a:off x="611560" y="1434256"/>
            <a:ext cx="2160240" cy="4154984"/>
          </a:xfrm>
          <a:prstGeom prst="rect">
            <a:avLst/>
          </a:prstGeom>
          <a:noFill/>
        </p:spPr>
        <p:txBody>
          <a:bodyPr wrap="square" rtlCol="0">
            <a:spAutoFit/>
          </a:bodyPr>
          <a:lstStyle/>
          <a:p>
            <a:pPr marL="285750" indent="-285750">
              <a:lnSpc>
                <a:spcPct val="150000"/>
              </a:lnSpc>
              <a:buFont typeface="Wingdings" pitchFamily="2" charset="2"/>
              <a:buChar char="l"/>
            </a:pPr>
            <a:r>
              <a:rPr lang="en-US" altLang="zh-CN" sz="1600" dirty="0">
                <a:latin typeface="微软雅黑" pitchFamily="34" charset="-122"/>
                <a:ea typeface="微软雅黑" pitchFamily="34" charset="-122"/>
              </a:rPr>
              <a:t>tb:</a:t>
            </a:r>
            <a:r>
              <a:rPr lang="zh-CN" altLang="en-US" sz="1600" dirty="0">
                <a:latin typeface="微软雅黑" pitchFamily="34" charset="-122"/>
                <a:ea typeface="微软雅黑" pitchFamily="34" charset="-122"/>
              </a:rPr>
              <a:t>大淘宝</a:t>
            </a:r>
            <a:endParaRPr lang="en-US" altLang="zh-CN"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o</a:t>
            </a:r>
            <a:r>
              <a:rPr lang="en-US" altLang="zh-CN" sz="1600" dirty="0" err="1" smtClean="0">
                <a:latin typeface="微软雅黑" pitchFamily="34" charset="-122"/>
                <a:ea typeface="微软雅黑" pitchFamily="34" charset="-122"/>
              </a:rPr>
              <a:t>vs</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淘宝海外</a:t>
            </a:r>
            <a:endParaRPr lang="en-US" altLang="zh-CN" sz="1600" dirty="0" smtClean="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i</a:t>
            </a:r>
            <a:r>
              <a:rPr lang="en-US" altLang="zh-CN" sz="1600" dirty="0" err="1" smtClean="0">
                <a:latin typeface="微软雅黑" pitchFamily="34" charset="-122"/>
                <a:ea typeface="微软雅黑" pitchFamily="34" charset="-122"/>
              </a:rPr>
              <a:t>ntl</a:t>
            </a:r>
            <a:r>
              <a:rPr lang="en-US" altLang="zh-CN"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天猫国际</a:t>
            </a:r>
            <a:endParaRPr lang="en-US" altLang="zh-CN" sz="1600" dirty="0" smtClean="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t>lty</a:t>
            </a:r>
            <a:r>
              <a:rPr lang="en-US" altLang="zh-CN" sz="1600" dirty="0" smtClean="0"/>
              <a:t>:</a:t>
            </a:r>
            <a:r>
              <a:rPr lang="zh-CN" altLang="en-US" sz="1600" dirty="0" smtClean="0"/>
              <a:t>彩票</a:t>
            </a:r>
            <a:endParaRPr lang="en-US" altLang="zh-CN" sz="1600" dirty="0" smtClean="0"/>
          </a:p>
          <a:p>
            <a:pPr marL="285750" indent="-285750">
              <a:lnSpc>
                <a:spcPct val="150000"/>
              </a:lnSpc>
              <a:buFont typeface="Wingdings" pitchFamily="2" charset="2"/>
              <a:buChar char="l"/>
            </a:pPr>
            <a:r>
              <a:rPr lang="en-US" altLang="zh-CN" sz="1600" dirty="0"/>
              <a:t>p</a:t>
            </a:r>
            <a:r>
              <a:rPr lang="en-US" altLang="zh-CN" sz="1600" dirty="0" smtClean="0"/>
              <a:t>ub</a:t>
            </a:r>
            <a:r>
              <a:rPr lang="en-US" altLang="zh-CN" sz="1600" dirty="0"/>
              <a:t>:</a:t>
            </a:r>
            <a:r>
              <a:rPr lang="zh-CN" altLang="en-US" sz="1600" dirty="0" smtClean="0"/>
              <a:t>公共</a:t>
            </a:r>
            <a:endParaRPr lang="en-US" altLang="zh-CN" sz="1600" dirty="0" smtClean="0"/>
          </a:p>
          <a:p>
            <a:pPr marL="285750" indent="-285750">
              <a:lnSpc>
                <a:spcPct val="150000"/>
              </a:lnSpc>
              <a:buFont typeface="Wingdings" pitchFamily="2" charset="2"/>
              <a:buChar char="l"/>
            </a:pPr>
            <a:r>
              <a:rPr lang="en-US" altLang="zh-CN" sz="1600" dirty="0"/>
              <a:t>t</a:t>
            </a:r>
            <a:r>
              <a:rPr lang="en-US" altLang="zh-CN" sz="1600" dirty="0" smtClean="0"/>
              <a:t>m</a:t>
            </a:r>
            <a:r>
              <a:rPr lang="en-US" altLang="zh-CN" sz="1600" dirty="0"/>
              <a:t>:</a:t>
            </a:r>
            <a:r>
              <a:rPr lang="zh-CN" altLang="en-US" sz="1600" dirty="0" smtClean="0"/>
              <a:t>天猫</a:t>
            </a:r>
            <a:endParaRPr lang="en-US" altLang="zh-CN" sz="1600" dirty="0" smtClean="0"/>
          </a:p>
          <a:p>
            <a:pPr marL="285750" indent="-285750">
              <a:lnSpc>
                <a:spcPct val="150000"/>
              </a:lnSpc>
              <a:buFont typeface="Wingdings" pitchFamily="2" charset="2"/>
              <a:buChar char="l"/>
            </a:pPr>
            <a:r>
              <a:rPr lang="en-US" altLang="zh-CN" sz="1600" dirty="0"/>
              <a:t>t</a:t>
            </a:r>
            <a:r>
              <a:rPr lang="en-US" altLang="zh-CN" sz="1600" dirty="0" smtClean="0"/>
              <a:t>rip</a:t>
            </a:r>
            <a:r>
              <a:rPr lang="en-US" altLang="zh-CN" sz="1600" dirty="0"/>
              <a:t>:</a:t>
            </a:r>
            <a:r>
              <a:rPr lang="zh-CN" altLang="en-US" sz="1600" dirty="0" smtClean="0"/>
              <a:t>航旅</a:t>
            </a:r>
            <a:endParaRPr lang="en-US" altLang="zh-CN" sz="1600" dirty="0" smtClean="0"/>
          </a:p>
          <a:p>
            <a:pPr marL="285750" indent="-285750">
              <a:lnSpc>
                <a:spcPct val="150000"/>
              </a:lnSpc>
              <a:buFont typeface="Wingdings" pitchFamily="2" charset="2"/>
              <a:buChar char="l"/>
            </a:pPr>
            <a:r>
              <a:rPr lang="en-US" altLang="zh-CN" sz="1600" dirty="0" err="1"/>
              <a:t>j</a:t>
            </a:r>
            <a:r>
              <a:rPr lang="en-US" altLang="zh-CN" sz="1600" dirty="0" err="1" smtClean="0"/>
              <a:t>hs</a:t>
            </a:r>
            <a:r>
              <a:rPr lang="en-US" altLang="zh-CN" sz="1600" dirty="0"/>
              <a:t>:</a:t>
            </a:r>
            <a:r>
              <a:rPr lang="zh-CN" altLang="en-US" sz="1600" dirty="0" smtClean="0"/>
              <a:t>聚划算</a:t>
            </a:r>
            <a:endParaRPr lang="en-US" altLang="zh-CN" sz="1600" dirty="0" smtClean="0"/>
          </a:p>
          <a:p>
            <a:pPr marL="285750" indent="-285750">
              <a:lnSpc>
                <a:spcPct val="150000"/>
              </a:lnSpc>
              <a:buFont typeface="Wingdings" pitchFamily="2" charset="2"/>
              <a:buChar char="l"/>
            </a:pPr>
            <a:r>
              <a:rPr lang="en-US" altLang="zh-CN" sz="1600" dirty="0" err="1"/>
              <a:t>e</a:t>
            </a:r>
            <a:r>
              <a:rPr lang="en-US" altLang="zh-CN" sz="1600" dirty="0" err="1" smtClean="0"/>
              <a:t>tao</a:t>
            </a:r>
            <a:r>
              <a:rPr lang="en-US" altLang="zh-CN" sz="1600" dirty="0"/>
              <a:t>:</a:t>
            </a:r>
            <a:r>
              <a:rPr lang="zh-CN" altLang="en-US" sz="1600" dirty="0" smtClean="0"/>
              <a:t>一淘</a:t>
            </a:r>
            <a:endParaRPr lang="en-US" altLang="zh-CN" sz="1600" dirty="0" smtClean="0"/>
          </a:p>
          <a:p>
            <a:pPr marL="285750" indent="-285750">
              <a:lnSpc>
                <a:spcPct val="150000"/>
              </a:lnSpc>
              <a:buFont typeface="Wingdings" pitchFamily="2" charset="2"/>
              <a:buChar char="l"/>
            </a:pPr>
            <a:r>
              <a:rPr lang="en-US" altLang="zh-CN" sz="1600" dirty="0"/>
              <a:t>o</a:t>
            </a:r>
            <a:r>
              <a:rPr lang="en-US" altLang="zh-CN" sz="1600" dirty="0" smtClean="0"/>
              <a:t>2o</a:t>
            </a:r>
            <a:r>
              <a:rPr lang="en-US" altLang="zh-CN" sz="1600" dirty="0"/>
              <a:t>:</a:t>
            </a:r>
            <a:r>
              <a:rPr lang="zh-CN" altLang="en-US" sz="1600" dirty="0" smtClean="0"/>
              <a:t>本地生活</a:t>
            </a:r>
            <a:endParaRPr lang="en-US" altLang="zh-CN" sz="1600" dirty="0" smtClean="0"/>
          </a:p>
          <a:p>
            <a:pPr marL="285750" indent="-285750">
              <a:lnSpc>
                <a:spcPct val="150000"/>
              </a:lnSpc>
              <a:buFont typeface="Wingdings" pitchFamily="2" charset="2"/>
              <a:buChar char="l"/>
            </a:pPr>
            <a:r>
              <a:rPr lang="en-US" altLang="zh-CN" sz="1600" dirty="0" err="1" smtClean="0"/>
              <a:t>wl</a:t>
            </a:r>
            <a:r>
              <a:rPr lang="en-US" altLang="zh-CN" sz="1600" dirty="0"/>
              <a:t>:</a:t>
            </a:r>
            <a:r>
              <a:rPr lang="zh-CN" altLang="en-US" sz="1600" dirty="0" smtClean="0"/>
              <a:t>无线</a:t>
            </a:r>
            <a:endParaRPr lang="zh-CN" altLang="en-US" sz="1600" dirty="0">
              <a:latin typeface="微软雅黑" pitchFamily="34" charset="-122"/>
              <a:ea typeface="微软雅黑" pitchFamily="34" charset="-122"/>
            </a:endParaRPr>
          </a:p>
        </p:txBody>
      </p:sp>
      <p:sp>
        <p:nvSpPr>
          <p:cNvPr id="12" name="文本框 11"/>
          <p:cNvSpPr txBox="1"/>
          <p:nvPr/>
        </p:nvSpPr>
        <p:spPr>
          <a:xfrm>
            <a:off x="2519772" y="1402316"/>
            <a:ext cx="1980220" cy="4480842"/>
          </a:xfrm>
          <a:prstGeom prst="rect">
            <a:avLst/>
          </a:prstGeom>
          <a:noFill/>
        </p:spPr>
        <p:txBody>
          <a:bodyPr wrap="square" rtlCol="0">
            <a:spAutoFit/>
          </a:bodyPr>
          <a:lstStyle/>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trd</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交易</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lgt</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物流</a:t>
            </a:r>
            <a:r>
              <a:rPr lang="en-US" altLang="zh-CN" sz="1600" dirty="0">
                <a:latin typeface="微软雅黑" pitchFamily="34" charset="-122"/>
                <a:ea typeface="微软雅黑" pitchFamily="34" charset="-122"/>
              </a:rPr>
              <a:t>&amp;</a:t>
            </a:r>
            <a:r>
              <a:rPr lang="zh-CN" altLang="en-US" sz="1600" dirty="0">
                <a:latin typeface="微软雅黑" pitchFamily="34" charset="-122"/>
                <a:ea typeface="微软雅黑" pitchFamily="34" charset="-122"/>
              </a:rPr>
              <a:t>快递</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a:latin typeface="微软雅黑" pitchFamily="34" charset="-122"/>
                <a:ea typeface="微软雅黑" pitchFamily="34" charset="-122"/>
              </a:rPr>
              <a:t>log:</a:t>
            </a:r>
            <a:r>
              <a:rPr lang="zh-CN" altLang="en-US" sz="1600" dirty="0">
                <a:latin typeface="微软雅黑" pitchFamily="34" charset="-122"/>
                <a:ea typeface="微软雅黑" pitchFamily="34" charset="-122"/>
              </a:rPr>
              <a:t>日志</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mbr</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会员</a:t>
            </a:r>
            <a:r>
              <a:rPr lang="en-US" altLang="zh-CN" sz="1600" dirty="0">
                <a:latin typeface="微软雅黑" pitchFamily="34" charset="-122"/>
                <a:ea typeface="微软雅黑" pitchFamily="34" charset="-122"/>
              </a:rPr>
              <a:t>&amp;</a:t>
            </a:r>
            <a:r>
              <a:rPr lang="zh-CN" altLang="en-US" sz="1600" dirty="0">
                <a:latin typeface="微软雅黑" pitchFamily="34" charset="-122"/>
                <a:ea typeface="微软雅黑" pitchFamily="34" charset="-122"/>
              </a:rPr>
              <a:t>店铺</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itm</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商品</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rsk</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信用风控</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tls</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工具</a:t>
            </a:r>
            <a:r>
              <a:rPr lang="en-US" altLang="zh-CN" sz="1600" dirty="0">
                <a:latin typeface="微软雅黑" pitchFamily="34" charset="-122"/>
                <a:ea typeface="微软雅黑" pitchFamily="34" charset="-122"/>
              </a:rPr>
              <a:t>&amp;</a:t>
            </a:r>
            <a:r>
              <a:rPr lang="zh-CN" altLang="en-US" sz="1600" dirty="0">
                <a:latin typeface="微软雅黑" pitchFamily="34" charset="-122"/>
                <a:ea typeface="微软雅黑" pitchFamily="34" charset="-122"/>
              </a:rPr>
              <a:t>服务</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a:latin typeface="微软雅黑" pitchFamily="34" charset="-122"/>
                <a:ea typeface="微软雅黑" pitchFamily="34" charset="-122"/>
              </a:rPr>
              <a:t>ad:</a:t>
            </a:r>
            <a:r>
              <a:rPr lang="zh-CN" altLang="en-US" sz="1600" dirty="0">
                <a:latin typeface="微软雅黑" pitchFamily="34" charset="-122"/>
                <a:ea typeface="微软雅黑" pitchFamily="34" charset="-122"/>
              </a:rPr>
              <a:t>广告</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crm</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销售</a:t>
            </a:r>
            <a:r>
              <a:rPr lang="en-US" altLang="zh-CN" sz="1600" dirty="0">
                <a:latin typeface="微软雅黑" pitchFamily="34" charset="-122"/>
                <a:ea typeface="微软雅黑" pitchFamily="34" charset="-122"/>
              </a:rPr>
              <a:t>&amp;</a:t>
            </a:r>
            <a:r>
              <a:rPr lang="zh-CN" altLang="en-US" sz="1600" dirty="0">
                <a:latin typeface="微软雅黑" pitchFamily="34" charset="-122"/>
                <a:ea typeface="微软雅黑" pitchFamily="34" charset="-122"/>
              </a:rPr>
              <a:t>服务</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dst</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采购</a:t>
            </a:r>
            <a:r>
              <a:rPr lang="en-US" altLang="zh-CN" sz="1600" dirty="0">
                <a:latin typeface="微软雅黑" pitchFamily="34" charset="-122"/>
                <a:ea typeface="微软雅黑" pitchFamily="34" charset="-122"/>
              </a:rPr>
              <a:t>&amp;</a:t>
            </a:r>
            <a:r>
              <a:rPr lang="zh-CN" altLang="en-US" sz="1600" dirty="0">
                <a:latin typeface="微软雅黑" pitchFamily="34" charset="-122"/>
                <a:ea typeface="微软雅黑" pitchFamily="34" charset="-122"/>
              </a:rPr>
              <a:t>分销</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sns</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社区</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fnd</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资金</a:t>
            </a:r>
            <a:endParaRPr lang="en-US" altLang="zh-CN" sz="1600" dirty="0">
              <a:latin typeface="微软雅黑" pitchFamily="34" charset="-122"/>
              <a:ea typeface="微软雅黑" pitchFamily="34" charset="-122"/>
            </a:endParaRPr>
          </a:p>
        </p:txBody>
      </p:sp>
      <p:sp>
        <p:nvSpPr>
          <p:cNvPr id="13" name="文本框 12"/>
          <p:cNvSpPr txBox="1"/>
          <p:nvPr/>
        </p:nvSpPr>
        <p:spPr>
          <a:xfrm>
            <a:off x="4329454" y="1327071"/>
            <a:ext cx="1980220" cy="3046988"/>
          </a:xfrm>
          <a:prstGeom prst="rect">
            <a:avLst/>
          </a:prstGeom>
          <a:noFill/>
        </p:spPr>
        <p:txBody>
          <a:bodyPr wrap="square" rtlCol="0">
            <a:spAutoFit/>
          </a:bodyPr>
          <a:lstStyle/>
          <a:p>
            <a:pPr marL="285750" indent="-285750">
              <a:lnSpc>
                <a:spcPct val="150000"/>
              </a:lnSpc>
              <a:buFont typeface="Wingdings" pitchFamily="2" charset="2"/>
              <a:buChar char="l"/>
            </a:pPr>
            <a:r>
              <a:rPr lang="en-US" altLang="zh-CN" sz="1600" dirty="0" smtClean="0">
                <a:latin typeface="微软雅黑" pitchFamily="34" charset="-122"/>
                <a:ea typeface="微软雅黑" pitchFamily="34" charset="-122"/>
              </a:rPr>
              <a:t>cate:</a:t>
            </a:r>
            <a:r>
              <a:rPr lang="zh-CN" altLang="en-US" sz="1600" dirty="0" smtClean="0">
                <a:latin typeface="微软雅黑" pitchFamily="34" charset="-122"/>
                <a:ea typeface="微软雅黑" pitchFamily="34" charset="-122"/>
              </a:rPr>
              <a:t>类目</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slr</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卖</a:t>
            </a:r>
            <a:r>
              <a:rPr lang="zh-CN" altLang="en-US" sz="1600" dirty="0" smtClean="0">
                <a:latin typeface="微软雅黑" pitchFamily="34" charset="-122"/>
                <a:ea typeface="微软雅黑" pitchFamily="34" charset="-122"/>
              </a:rPr>
              <a:t>家</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byr</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买家</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itm</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商品</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bc:bc</a:t>
            </a:r>
            <a:r>
              <a:rPr lang="zh-CN" altLang="en-US" sz="1600" dirty="0" smtClean="0">
                <a:latin typeface="微软雅黑" pitchFamily="34" charset="-122"/>
                <a:ea typeface="微软雅黑" pitchFamily="34" charset="-122"/>
              </a:rPr>
              <a:t>类型</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cnty</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国家</a:t>
            </a:r>
            <a:endParaRPr lang="en-US" altLang="zh-CN" sz="1600" dirty="0" smtClean="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smtClean="0">
                <a:latin typeface="微软雅黑" pitchFamily="34" charset="-122"/>
                <a:ea typeface="微软雅黑" pitchFamily="34" charset="-122"/>
              </a:rPr>
              <a:t>All</a:t>
            </a:r>
            <a:r>
              <a:rPr lang="zh-CN" altLang="en-US" sz="1600" dirty="0" smtClean="0">
                <a:latin typeface="微软雅黑" pitchFamily="34" charset="-122"/>
                <a:ea typeface="微软雅黑" pitchFamily="34" charset="-122"/>
              </a:rPr>
              <a:t>：全站</a:t>
            </a:r>
            <a:endParaRPr lang="en-US" altLang="zh-CN" sz="1600" dirty="0" smtClean="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14" name="文本框 13"/>
          <p:cNvSpPr txBox="1"/>
          <p:nvPr/>
        </p:nvSpPr>
        <p:spPr>
          <a:xfrm>
            <a:off x="6031124" y="1410914"/>
            <a:ext cx="1980220" cy="2677656"/>
          </a:xfrm>
          <a:prstGeom prst="rect">
            <a:avLst/>
          </a:prstGeom>
          <a:noFill/>
        </p:spPr>
        <p:txBody>
          <a:bodyPr wrap="square" rtlCol="0">
            <a:spAutoFit/>
          </a:bodyPr>
          <a:lstStyle/>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ord</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交易主订单</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a:latin typeface="微软雅黑" pitchFamily="34" charset="-122"/>
                <a:ea typeface="微软雅黑" pitchFamily="34" charset="-122"/>
              </a:rPr>
              <a:t>rfd</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退款交易</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app:app</a:t>
            </a:r>
            <a:r>
              <a:rPr lang="zh-CN" altLang="en-US" sz="1600" dirty="0" smtClean="0">
                <a:latin typeface="微软雅黑" pitchFamily="34" charset="-122"/>
                <a:ea typeface="微软雅黑" pitchFamily="34" charset="-122"/>
              </a:rPr>
              <a:t>客户端</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wl</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无线</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wap:wap</a:t>
            </a:r>
            <a:endParaRPr lang="zh-CN" altLang="en-US" sz="1600" dirty="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err="1" smtClean="0">
                <a:latin typeface="微软雅黑" pitchFamily="34" charset="-122"/>
                <a:ea typeface="微软雅黑" pitchFamily="34" charset="-122"/>
              </a:rPr>
              <a:t>cnty</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国家</a:t>
            </a:r>
            <a:endParaRPr lang="en-US" altLang="zh-CN" sz="1600" dirty="0" smtClean="0">
              <a:latin typeface="微软雅黑" pitchFamily="34" charset="-122"/>
              <a:ea typeface="微软雅黑" pitchFamily="34" charset="-122"/>
            </a:endParaRPr>
          </a:p>
          <a:p>
            <a:pPr marL="285750" indent="-285750">
              <a:lnSpc>
                <a:spcPct val="150000"/>
              </a:lnSpc>
              <a:buFont typeface="Wingdings" pitchFamily="2" charset="2"/>
              <a:buChar char="l"/>
            </a:pP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801" y="1412776"/>
            <a:ext cx="8729600" cy="3168352"/>
          </a:xfrm>
          <a:prstGeom prst="roundRect">
            <a:avLst>
              <a:gd name="adj" fmla="val 650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250000"/>
              </a:lnSpc>
              <a:spcAft>
                <a:spcPts val="0"/>
              </a:spcAft>
            </a:pPr>
            <a:r>
              <a:rPr lang="zh-CN" altLang="en-US" sz="3600" b="1" kern="100" dirty="0" smtClean="0">
                <a:solidFill>
                  <a:srgbClr val="FFC000"/>
                </a:solidFill>
                <a:latin typeface="微软雅黑" pitchFamily="34" charset="-122"/>
                <a:ea typeface="微软雅黑" pitchFamily="34" charset="-122"/>
                <a:cs typeface="Times New Roman" pitchFamily="18" charset="0"/>
              </a:rPr>
              <a:t>（四）实施流程</a:t>
            </a:r>
            <a:endParaRPr lang="en-US" altLang="zh-CN" sz="3600" b="1" kern="100" dirty="0" smtClean="0">
              <a:solidFill>
                <a:srgbClr val="FFC000"/>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600200" y="44624"/>
            <a:ext cx="7543800" cy="575270"/>
          </a:xfrm>
          <a:prstGeom prst="rect">
            <a:avLst/>
          </a:prstGeom>
        </p:spPr>
        <p:txBody>
          <a:bodyPr/>
          <a:lstStyle/>
          <a:p>
            <a:pPr algn="r" eaLnBrk="0" hangingPunct="0">
              <a:defRPr/>
            </a:pPr>
            <a:r>
              <a:rPr lang="zh-CN" altLang="en-US" sz="3600" b="1" kern="0" dirty="0" smtClean="0">
                <a:solidFill>
                  <a:srgbClr val="FF7300"/>
                </a:solidFill>
                <a:latin typeface="微软雅黑" pitchFamily="34" charset="-122"/>
                <a:ea typeface="微软雅黑" pitchFamily="34" charset="-122"/>
              </a:rPr>
              <a:t>整体流程</a:t>
            </a:r>
            <a:endParaRPr lang="zh-CN" altLang="en-US" sz="3600" b="1" kern="0" dirty="0">
              <a:solidFill>
                <a:srgbClr val="FF7300"/>
              </a:solidFill>
              <a:latin typeface="微软雅黑" pitchFamily="34" charset="-122"/>
              <a:ea typeface="微软雅黑" pitchFamily="34" charset="-122"/>
            </a:endParaRPr>
          </a:p>
        </p:txBody>
      </p:sp>
      <p:pic>
        <p:nvPicPr>
          <p:cNvPr id="4" name="图片 3"/>
          <p:cNvPicPr/>
          <p:nvPr/>
        </p:nvPicPr>
        <p:blipFill>
          <a:blip r:embed="rId1"/>
          <a:stretch>
            <a:fillRect/>
          </a:stretch>
        </p:blipFill>
        <p:spPr>
          <a:xfrm>
            <a:off x="2267744" y="188640"/>
            <a:ext cx="4966970" cy="763284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801" y="1412776"/>
            <a:ext cx="8729600" cy="3168352"/>
          </a:xfrm>
          <a:prstGeom prst="roundRect">
            <a:avLst>
              <a:gd name="adj" fmla="val 650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250000"/>
              </a:lnSpc>
              <a:spcAft>
                <a:spcPts val="0"/>
              </a:spcAft>
            </a:pPr>
            <a:r>
              <a:rPr lang="zh-CN" altLang="en-US" sz="3600" b="1" kern="100" dirty="0" smtClean="0">
                <a:solidFill>
                  <a:srgbClr val="FFC000"/>
                </a:solidFill>
                <a:latin typeface="微软雅黑" pitchFamily="34" charset="-122"/>
                <a:ea typeface="微软雅黑" pitchFamily="34" charset="-122"/>
                <a:cs typeface="Times New Roman" pitchFamily="18" charset="0"/>
              </a:rPr>
              <a:t>（一）总述</a:t>
            </a:r>
            <a:endParaRPr lang="en-US" altLang="zh-CN" sz="3600" b="1" kern="100" dirty="0" smtClean="0">
              <a:solidFill>
                <a:srgbClr val="FFC000"/>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600200" y="44624"/>
            <a:ext cx="7543800" cy="575270"/>
          </a:xfrm>
          <a:prstGeom prst="rect">
            <a:avLst/>
          </a:prstGeom>
        </p:spPr>
        <p:txBody>
          <a:bodyPr/>
          <a:lstStyle/>
          <a:p>
            <a:pPr algn="r" eaLnBrk="0" hangingPunct="0">
              <a:defRPr/>
            </a:pPr>
            <a:r>
              <a:rPr lang="zh-CN" altLang="en-US" sz="3600" b="1" kern="0" dirty="0" smtClean="0">
                <a:solidFill>
                  <a:srgbClr val="FF7300"/>
                </a:solidFill>
                <a:latin typeface="微软雅黑" pitchFamily="34" charset="-122"/>
                <a:ea typeface="微软雅黑" pitchFamily="34" charset="-122"/>
              </a:rPr>
              <a:t>工具及规范</a:t>
            </a:r>
            <a:endParaRPr lang="zh-CN" altLang="en-US" sz="3600" b="1" kern="0" dirty="0">
              <a:solidFill>
                <a:srgbClr val="FF7300"/>
              </a:solidFill>
              <a:latin typeface="微软雅黑" pitchFamily="34" charset="-122"/>
              <a:ea typeface="微软雅黑" pitchFamily="34" charset="-122"/>
            </a:endParaRPr>
          </a:p>
        </p:txBody>
      </p:sp>
      <p:sp>
        <p:nvSpPr>
          <p:cNvPr id="5" name="TextBox 4"/>
          <p:cNvSpPr txBox="1"/>
          <p:nvPr/>
        </p:nvSpPr>
        <p:spPr>
          <a:xfrm>
            <a:off x="683568" y="1268760"/>
            <a:ext cx="7776864" cy="1477328"/>
          </a:xfrm>
          <a:prstGeom prst="rect">
            <a:avLst/>
          </a:prstGeom>
          <a:noFill/>
        </p:spPr>
        <p:txBody>
          <a:bodyPr wrap="square" rtlCol="0">
            <a:spAutoFit/>
          </a:bodyPr>
          <a:lstStyle/>
          <a:p>
            <a:r>
              <a:rPr lang="en-US" altLang="zh-CN" b="1" dirty="0" err="1" smtClean="0">
                <a:latin typeface="微软雅黑" pitchFamily="34" charset="-122"/>
                <a:ea typeface="微软雅黑" pitchFamily="34" charset="-122"/>
              </a:rPr>
              <a:t>Onedata</a:t>
            </a:r>
            <a:r>
              <a:rPr lang="zh-CN" altLang="en-US"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 http://one.alibaba-inc.com/index</a:t>
            </a:r>
            <a:endParaRPr lang="en-US" altLang="zh-CN" b="1"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需求</a:t>
            </a:r>
            <a:r>
              <a:rPr lang="zh-CN" altLang="en-US" b="1" dirty="0">
                <a:latin typeface="微软雅黑" pitchFamily="34" charset="-122"/>
                <a:ea typeface="微软雅黑" pitchFamily="34" charset="-122"/>
              </a:rPr>
              <a:t>梳理：</a:t>
            </a:r>
            <a:r>
              <a:rPr lang="zh-CN" altLang="zh-CN" dirty="0">
                <a:latin typeface="微软雅黑" pitchFamily="34" charset="-122"/>
                <a:ea typeface="微软雅黑" pitchFamily="34" charset="-122"/>
              </a:rPr>
              <a:t>应用数据迁移梳理</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模板</a:t>
            </a:r>
            <a:r>
              <a:rPr lang="en-US" altLang="zh-CN"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xlsx</a:t>
            </a:r>
            <a:endParaRPr lang="en-US" altLang="zh-CN" dirty="0" smtClean="0">
              <a:latin typeface="微软雅黑" pitchFamily="34" charset="-122"/>
              <a:ea typeface="微软雅黑" pitchFamily="34" charset="-122"/>
            </a:endParaRPr>
          </a:p>
          <a:p>
            <a:pPr marL="0" lvl="2"/>
            <a:r>
              <a:rPr lang="zh-CN" altLang="zh-CN" b="1" dirty="0">
                <a:latin typeface="微软雅黑" pitchFamily="34" charset="-122"/>
                <a:ea typeface="微软雅黑" pitchFamily="34" charset="-122"/>
              </a:rPr>
              <a:t>数据规范</a:t>
            </a:r>
            <a:r>
              <a:rPr lang="zh-CN" altLang="zh-CN" b="1" dirty="0" smtClean="0">
                <a:latin typeface="微软雅黑" pitchFamily="34" charset="-122"/>
                <a:ea typeface="微软雅黑" pitchFamily="34" charset="-122"/>
              </a:rPr>
              <a:t>定义</a:t>
            </a:r>
            <a:r>
              <a:rPr lang="zh-CN" altLang="en-US" b="1" dirty="0" smtClean="0">
                <a:latin typeface="微软雅黑" pitchFamily="34" charset="-122"/>
                <a:ea typeface="微软雅黑" pitchFamily="34" charset="-122"/>
              </a:rPr>
              <a:t>：</a:t>
            </a:r>
            <a:r>
              <a:rPr lang="zh-CN" altLang="zh-CN" dirty="0">
                <a:latin typeface="微软雅黑" pitchFamily="34" charset="-122"/>
                <a:ea typeface="微软雅黑" pitchFamily="34" charset="-122"/>
              </a:rPr>
              <a:t>数据规范定义</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模板</a:t>
            </a:r>
            <a:r>
              <a:rPr lang="en-US" altLang="zh-CN"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xlsx</a:t>
            </a:r>
            <a:endParaRPr lang="en-US" altLang="zh-CN" dirty="0">
              <a:latin typeface="微软雅黑" pitchFamily="34" charset="-122"/>
              <a:ea typeface="微软雅黑" pitchFamily="34" charset="-122"/>
            </a:endParaRPr>
          </a:p>
          <a:p>
            <a:pPr marL="0" lvl="2"/>
            <a:r>
              <a:rPr lang="zh-CN" altLang="zh-CN" b="1" dirty="0">
                <a:latin typeface="微软雅黑" pitchFamily="34" charset="-122"/>
                <a:ea typeface="微软雅黑" pitchFamily="34" charset="-122"/>
              </a:rPr>
              <a:t>数据模型</a:t>
            </a:r>
            <a:r>
              <a:rPr lang="zh-CN" altLang="zh-CN" b="1" dirty="0" smtClean="0">
                <a:latin typeface="微软雅黑" pitchFamily="34" charset="-122"/>
                <a:ea typeface="微软雅黑" pitchFamily="34" charset="-122"/>
              </a:rPr>
              <a:t>设计</a:t>
            </a:r>
            <a:r>
              <a:rPr lang="zh-CN" altLang="en-US" b="1" dirty="0" smtClean="0">
                <a:latin typeface="微软雅黑" pitchFamily="34" charset="-122"/>
                <a:ea typeface="微软雅黑" pitchFamily="34" charset="-122"/>
              </a:rPr>
              <a:t>：</a:t>
            </a:r>
            <a:r>
              <a:rPr lang="zh-CN" altLang="zh-CN" dirty="0">
                <a:latin typeface="微软雅黑" pitchFamily="34" charset="-122"/>
                <a:ea typeface="微软雅黑" pitchFamily="34" charset="-122"/>
              </a:rPr>
              <a:t>阿里集团及小微集团数据公共层建设</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数据模型设计</a:t>
            </a:r>
            <a:r>
              <a:rPr lang="en-US" altLang="zh-CN"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docx</a:t>
            </a:r>
            <a:endParaRPr lang="en-US" altLang="zh-CN" dirty="0" smtClean="0">
              <a:latin typeface="微软雅黑" pitchFamily="34" charset="-122"/>
              <a:ea typeface="微软雅黑" pitchFamily="34" charset="-122"/>
            </a:endParaRPr>
          </a:p>
          <a:p>
            <a:pPr marL="0" lvl="2"/>
            <a:r>
              <a:rPr lang="en-US" altLang="zh-CN" b="1" dirty="0" smtClean="0">
                <a:latin typeface="微软雅黑" pitchFamily="34" charset="-122"/>
                <a:ea typeface="微软雅黑" pitchFamily="34" charset="-122"/>
              </a:rPr>
              <a:t>ETL</a:t>
            </a:r>
            <a:r>
              <a:rPr lang="zh-CN" altLang="en-US" b="1" dirty="0" smtClean="0">
                <a:latin typeface="微软雅黑" pitchFamily="34" charset="-122"/>
                <a:ea typeface="微软雅黑" pitchFamily="34" charset="-122"/>
              </a:rPr>
              <a:t>开发：</a:t>
            </a:r>
            <a:r>
              <a:rPr lang="zh-CN" altLang="zh-CN" dirty="0">
                <a:latin typeface="微软雅黑" pitchFamily="34" charset="-122"/>
                <a:ea typeface="微软雅黑" pitchFamily="34" charset="-122"/>
              </a:rPr>
              <a:t>阿里集团及小微集团数据公共层建设</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数据开发规范</a:t>
            </a:r>
            <a:r>
              <a:rPr lang="en-US" altLang="zh-CN"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docx</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45586" y="2420888"/>
            <a:ext cx="6858000" cy="223224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6600" b="1" dirty="0" smtClean="0">
                <a:solidFill>
                  <a:schemeClr val="bg1"/>
                </a:solidFill>
                <a:latin typeface="微软雅黑" pitchFamily="34" charset="-122"/>
                <a:ea typeface="微软雅黑" pitchFamily="34" charset="-122"/>
              </a:rPr>
              <a:t>Thanks</a:t>
            </a:r>
            <a:endParaRPr lang="en-US" altLang="zh-CN" sz="66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设计准则</a:t>
            </a:r>
            <a:endParaRPr lang="zh-CN" altLang="en-US" sz="2800" b="1" kern="0" dirty="0" smtClean="0">
              <a:solidFill>
                <a:srgbClr val="FF7300"/>
              </a:solidFill>
              <a:latin typeface="微软雅黑" pitchFamily="34" charset="-122"/>
              <a:ea typeface="微软雅黑" pitchFamily="34" charset="-122"/>
              <a:cs typeface="+mj-cs"/>
            </a:endParaRPr>
          </a:p>
        </p:txBody>
      </p:sp>
      <p:sp>
        <p:nvSpPr>
          <p:cNvPr id="2" name="文本框 1"/>
          <p:cNvSpPr txBox="1"/>
          <p:nvPr/>
        </p:nvSpPr>
        <p:spPr>
          <a:xfrm>
            <a:off x="467544" y="1340768"/>
            <a:ext cx="7632848" cy="3970318"/>
          </a:xfrm>
          <a:prstGeom prst="rect">
            <a:avLst/>
          </a:prstGeom>
          <a:noFill/>
        </p:spPr>
        <p:txBody>
          <a:bodyPr wrap="square" rtlCol="0">
            <a:spAutoFit/>
          </a:bodyPr>
          <a:lstStyle/>
          <a:p>
            <a:pPr marL="285750" indent="-285750">
              <a:lnSpc>
                <a:spcPct val="150000"/>
              </a:lnSpc>
              <a:buFont typeface="Wingdings" pitchFamily="2" charset="2"/>
              <a:buChar char="n"/>
            </a:pPr>
            <a:r>
              <a:rPr lang="zh-CN" altLang="zh-CN" sz="2800" b="1" dirty="0" smtClean="0">
                <a:solidFill>
                  <a:srgbClr val="C00000"/>
                </a:solidFill>
                <a:latin typeface="微软雅黑" pitchFamily="34" charset="-122"/>
                <a:ea typeface="微软雅黑" pitchFamily="34" charset="-122"/>
              </a:rPr>
              <a:t>一致性</a:t>
            </a:r>
            <a:r>
              <a:rPr lang="zh-CN" altLang="en-US" sz="2800" b="1" dirty="0" smtClean="0">
                <a:solidFill>
                  <a:srgbClr val="C00000"/>
                </a:solidFill>
                <a:latin typeface="微软雅黑" pitchFamily="34" charset="-122"/>
                <a:ea typeface="微软雅黑" pitchFamily="34" charset="-122"/>
              </a:rPr>
              <a:t>（规范、设计理念、执行细则）</a:t>
            </a:r>
            <a:endParaRPr lang="en-US" altLang="zh-CN" sz="2800" b="1" dirty="0">
              <a:solidFill>
                <a:srgbClr val="C00000"/>
              </a:solidFill>
              <a:latin typeface="微软雅黑" pitchFamily="34" charset="-122"/>
              <a:ea typeface="微软雅黑" pitchFamily="34" charset="-122"/>
            </a:endParaRPr>
          </a:p>
          <a:p>
            <a:pPr marL="285750" indent="-285750">
              <a:lnSpc>
                <a:spcPct val="150000"/>
              </a:lnSpc>
              <a:buFont typeface="Wingdings" pitchFamily="2" charset="2"/>
              <a:buChar char="n"/>
            </a:pPr>
            <a:r>
              <a:rPr lang="zh-CN" altLang="zh-CN" sz="2800" b="1" dirty="0" smtClean="0">
                <a:latin typeface="微软雅黑" pitchFamily="34" charset="-122"/>
                <a:ea typeface="微软雅黑" pitchFamily="34" charset="-122"/>
              </a:rPr>
              <a:t>高</a:t>
            </a:r>
            <a:r>
              <a:rPr lang="zh-CN" altLang="zh-CN" sz="2800" b="1" dirty="0">
                <a:latin typeface="微软雅黑" pitchFamily="34" charset="-122"/>
                <a:ea typeface="微软雅黑" pitchFamily="34" charset="-122"/>
              </a:rPr>
              <a:t>内聚和低</a:t>
            </a:r>
            <a:r>
              <a:rPr lang="zh-CN" altLang="zh-CN" sz="2800" b="1" dirty="0" smtClean="0">
                <a:latin typeface="微软雅黑" pitchFamily="34" charset="-122"/>
                <a:ea typeface="微软雅黑" pitchFamily="34" charset="-122"/>
              </a:rPr>
              <a:t>耦合</a:t>
            </a:r>
            <a:endParaRPr lang="en-US" altLang="zh-CN" sz="2800" b="1"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zh-CN" sz="2800" b="1" dirty="0" smtClean="0">
                <a:latin typeface="微软雅黑" pitchFamily="34" charset="-122"/>
                <a:ea typeface="微软雅黑" pitchFamily="34" charset="-122"/>
              </a:rPr>
              <a:t>成本</a:t>
            </a:r>
            <a:r>
              <a:rPr lang="zh-CN" altLang="en-US" sz="2800" b="1" dirty="0" smtClean="0">
                <a:latin typeface="微软雅黑" pitchFamily="34" charset="-122"/>
                <a:ea typeface="微软雅黑" pitchFamily="34" charset="-122"/>
              </a:rPr>
              <a:t>、历史数据、</a:t>
            </a:r>
            <a:r>
              <a:rPr lang="zh-CN" altLang="zh-CN" sz="2800" b="1" dirty="0" smtClean="0">
                <a:latin typeface="微软雅黑" pitchFamily="34" charset="-122"/>
                <a:ea typeface="微软雅黑" pitchFamily="34" charset="-122"/>
              </a:rPr>
              <a:t>性能</a:t>
            </a:r>
            <a:r>
              <a:rPr lang="zh-CN" altLang="en-US" sz="2800" b="1" dirty="0" smtClean="0">
                <a:latin typeface="微软雅黑" pitchFamily="34" charset="-122"/>
                <a:ea typeface="微软雅黑" pitchFamily="34" charset="-122"/>
              </a:rPr>
              <a:t>、运维</a:t>
            </a:r>
            <a:r>
              <a:rPr lang="zh-CN" altLang="zh-CN" sz="2800" b="1" dirty="0" smtClean="0">
                <a:latin typeface="微软雅黑" pitchFamily="34" charset="-122"/>
                <a:ea typeface="微软雅黑" pitchFamily="34" charset="-122"/>
              </a:rPr>
              <a:t>平衡</a:t>
            </a:r>
            <a:endParaRPr lang="en-US" altLang="zh-CN" sz="2800" b="1"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zh-CN" sz="2800" b="1" dirty="0" smtClean="0">
                <a:latin typeface="微软雅黑" pitchFamily="34" charset="-122"/>
                <a:ea typeface="微软雅黑" pitchFamily="34" charset="-122"/>
              </a:rPr>
              <a:t>数据</a:t>
            </a:r>
            <a:r>
              <a:rPr lang="zh-CN" altLang="en-US" sz="2800" b="1" dirty="0" smtClean="0">
                <a:latin typeface="微软雅黑" pitchFamily="34" charset="-122"/>
                <a:ea typeface="微软雅黑" pitchFamily="34" charset="-122"/>
              </a:rPr>
              <a:t>刷新单日</a:t>
            </a:r>
            <a:r>
              <a:rPr lang="zh-CN" altLang="zh-CN" sz="2800" b="1" dirty="0" smtClean="0">
                <a:latin typeface="微软雅黑" pitchFamily="34" charset="-122"/>
                <a:ea typeface="微软雅黑" pitchFamily="34" charset="-122"/>
              </a:rPr>
              <a:t>可</a:t>
            </a:r>
            <a:r>
              <a:rPr lang="zh-CN" altLang="zh-CN" sz="2800" b="1" dirty="0">
                <a:latin typeface="微软雅黑" pitchFamily="34" charset="-122"/>
                <a:ea typeface="微软雅黑" pitchFamily="34" charset="-122"/>
              </a:rPr>
              <a:t>回</a:t>
            </a:r>
            <a:r>
              <a:rPr lang="zh-CN" altLang="zh-CN" sz="2800" b="1" dirty="0" smtClean="0">
                <a:latin typeface="微软雅黑" pitchFamily="34" charset="-122"/>
                <a:ea typeface="微软雅黑" pitchFamily="34" charset="-122"/>
              </a:rPr>
              <a:t>滚</a:t>
            </a:r>
            <a:endParaRPr lang="en-US" altLang="zh-CN" sz="2800" b="1"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en-US" sz="2800" b="1" dirty="0">
                <a:latin typeface="微软雅黑" pitchFamily="34" charset="-122"/>
                <a:ea typeface="微软雅黑" pitchFamily="34" charset="-122"/>
              </a:rPr>
              <a:t>核心模型</a:t>
            </a:r>
            <a:r>
              <a:rPr lang="zh-CN" altLang="en-US" sz="2800" b="1" dirty="0" smtClean="0">
                <a:latin typeface="微软雅黑" pitchFamily="34" charset="-122"/>
                <a:ea typeface="微软雅黑" pitchFamily="34" charset="-122"/>
              </a:rPr>
              <a:t>相对稳定性</a:t>
            </a:r>
            <a:endParaRPr lang="en-US" altLang="zh-CN" sz="2800" b="1" dirty="0" smtClean="0">
              <a:latin typeface="微软雅黑" pitchFamily="34" charset="-122"/>
              <a:ea typeface="微软雅黑" pitchFamily="34" charset="-122"/>
            </a:endParaRPr>
          </a:p>
          <a:p>
            <a:pPr marL="285750" indent="-285750">
              <a:lnSpc>
                <a:spcPct val="150000"/>
              </a:lnSpc>
              <a:buFont typeface="Wingdings" pitchFamily="2" charset="2"/>
              <a:buChar char="n"/>
            </a:pPr>
            <a:r>
              <a:rPr lang="zh-CN" altLang="zh-CN" sz="2800" b="1" dirty="0" smtClean="0">
                <a:latin typeface="微软雅黑" pitchFamily="34" charset="-122"/>
                <a:ea typeface="微软雅黑" pitchFamily="34" charset="-122"/>
              </a:rPr>
              <a:t>清晰</a:t>
            </a:r>
            <a:r>
              <a:rPr lang="zh-CN" altLang="zh-CN" sz="2800" b="1" dirty="0">
                <a:latin typeface="微软雅黑" pitchFamily="34" charset="-122"/>
                <a:ea typeface="微软雅黑" pitchFamily="34" charset="-122"/>
              </a:rPr>
              <a:t>可</a:t>
            </a:r>
            <a:r>
              <a:rPr lang="zh-CN" altLang="zh-CN" sz="2800" b="1" dirty="0" smtClean="0">
                <a:latin typeface="微软雅黑" pitchFamily="34" charset="-122"/>
                <a:ea typeface="微软雅黑" pitchFamily="34" charset="-122"/>
              </a:rPr>
              <a:t>理解</a:t>
            </a:r>
            <a:r>
              <a:rPr lang="zh-CN" altLang="en-US" sz="2800" b="1" dirty="0" smtClean="0">
                <a:latin typeface="微软雅黑" pitchFamily="34" charset="-122"/>
                <a:ea typeface="微软雅黑" pitchFamily="34" charset="-122"/>
              </a:rPr>
              <a:t>，而不是一味简单方便查询</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设计方法</a:t>
            </a:r>
            <a:r>
              <a:rPr lang="en-US" altLang="zh-CN" sz="3200" b="1" kern="0" dirty="0" smtClean="0">
                <a:solidFill>
                  <a:srgbClr val="FF7300"/>
                </a:solidFill>
                <a:latin typeface="微软雅黑" pitchFamily="34" charset="-122"/>
                <a:ea typeface="微软雅黑" pitchFamily="34" charset="-122"/>
              </a:rPr>
              <a:t>-DWD</a:t>
            </a:r>
            <a:r>
              <a:rPr lang="zh-CN" altLang="en-US" sz="3200" b="1" kern="0" dirty="0" smtClean="0">
                <a:solidFill>
                  <a:srgbClr val="FF7300"/>
                </a:solidFill>
                <a:latin typeface="微软雅黑" pitchFamily="34" charset="-122"/>
                <a:ea typeface="微软雅黑" pitchFamily="34" charset="-122"/>
              </a:rPr>
              <a:t>模型设计</a:t>
            </a:r>
            <a:endParaRPr lang="zh-CN" altLang="en-US" sz="2800" b="1" kern="0" dirty="0" smtClean="0">
              <a:solidFill>
                <a:srgbClr val="FF7300"/>
              </a:solidFill>
              <a:latin typeface="微软雅黑" pitchFamily="34" charset="-122"/>
              <a:ea typeface="微软雅黑" pitchFamily="34" charset="-122"/>
              <a:cs typeface="+mj-cs"/>
            </a:endParaRPr>
          </a:p>
        </p:txBody>
      </p:sp>
      <p:graphicFrame>
        <p:nvGraphicFramePr>
          <p:cNvPr id="4" name="图示 3"/>
          <p:cNvGraphicFramePr/>
          <p:nvPr/>
        </p:nvGraphicFramePr>
        <p:xfrm>
          <a:off x="35496" y="692696"/>
          <a:ext cx="8892480" cy="2376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1331640" y="3251803"/>
            <a:ext cx="6624736" cy="2769989"/>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维度冗余事实表带来的好处与弊端</a:t>
            </a:r>
            <a:endParaRPr lang="en-US" altLang="zh-CN" sz="2400" dirty="0" smtClean="0">
              <a:latin typeface="微软雅黑" pitchFamily="34" charset="-122"/>
              <a:ea typeface="微软雅黑" pitchFamily="34" charset="-122"/>
            </a:endParaRPr>
          </a:p>
          <a:p>
            <a:pPr marL="342900" indent="-342900">
              <a:lnSpc>
                <a:spcPct val="150000"/>
              </a:lnSpc>
              <a:buFont typeface="Wingdings" pitchFamily="2" charset="2"/>
              <a:buChar char="n"/>
            </a:pPr>
            <a:r>
              <a:rPr lang="en-US" altLang="zh-CN" sz="2400" dirty="0" smtClean="0">
                <a:latin typeface="微软雅黑" pitchFamily="34" charset="-122"/>
                <a:ea typeface="微软雅黑" pitchFamily="34" charset="-122"/>
              </a:rPr>
              <a:t>DWD</a:t>
            </a:r>
            <a:r>
              <a:rPr lang="zh-CN" altLang="en-US" sz="2400" dirty="0" smtClean="0">
                <a:latin typeface="微软雅黑" pitchFamily="34" charset="-122"/>
                <a:ea typeface="微软雅黑" pitchFamily="34" charset="-122"/>
              </a:rPr>
              <a:t>层关联相关数据和组合相似数据的原则</a:t>
            </a:r>
            <a:endParaRPr lang="en-US" altLang="zh-CN" sz="2400" dirty="0" smtClean="0">
              <a:latin typeface="微软雅黑" pitchFamily="34" charset="-122"/>
              <a:ea typeface="微软雅黑" pitchFamily="34" charset="-122"/>
            </a:endParaRPr>
          </a:p>
          <a:p>
            <a:pPr marL="342900" indent="-342900">
              <a:lnSpc>
                <a:spcPct val="150000"/>
              </a:lnSpc>
              <a:buFont typeface="Wingdings" pitchFamily="2" charset="2"/>
              <a:buChar char="n"/>
            </a:pPr>
            <a:r>
              <a:rPr lang="en-US" altLang="zh-CN" sz="2400" dirty="0" smtClean="0">
                <a:latin typeface="微软雅黑" pitchFamily="34" charset="-122"/>
                <a:ea typeface="微软雅黑" pitchFamily="34" charset="-122"/>
              </a:rPr>
              <a:t>DWD</a:t>
            </a:r>
            <a:r>
              <a:rPr lang="zh-CN" altLang="en-US" sz="2400" dirty="0" smtClean="0">
                <a:latin typeface="微软雅黑" pitchFamily="34" charset="-122"/>
                <a:ea typeface="微软雅黑" pitchFamily="34" charset="-122"/>
              </a:rPr>
              <a:t>层事实宽表垂直划分和水平切割</a:t>
            </a:r>
            <a:endParaRPr lang="en-US" altLang="zh-CN" sz="2400" dirty="0" smtClean="0">
              <a:latin typeface="微软雅黑" pitchFamily="34" charset="-122"/>
              <a:ea typeface="微软雅黑" pitchFamily="34" charset="-122"/>
            </a:endParaRPr>
          </a:p>
          <a:p>
            <a:pPr marL="342900" indent="-342900">
              <a:buFont typeface="Wingdings" pitchFamily="2" charset="2"/>
              <a:buChar char="n"/>
            </a:pP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285750" indent="-285750">
              <a:buFont typeface="Wingdings" pitchFamily="2" charset="2"/>
              <a:buChar char="n"/>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设计方法</a:t>
            </a:r>
            <a:r>
              <a:rPr lang="en-US" altLang="zh-CN" sz="3200" b="1" kern="0" dirty="0" smtClean="0">
                <a:solidFill>
                  <a:srgbClr val="FF7300"/>
                </a:solidFill>
                <a:latin typeface="微软雅黑" pitchFamily="34" charset="-122"/>
                <a:ea typeface="微软雅黑" pitchFamily="34" charset="-122"/>
              </a:rPr>
              <a:t>-DIM</a:t>
            </a:r>
            <a:r>
              <a:rPr lang="zh-CN" altLang="en-US" sz="3200" b="1" kern="0" dirty="0" smtClean="0">
                <a:solidFill>
                  <a:srgbClr val="FF7300"/>
                </a:solidFill>
                <a:latin typeface="微软雅黑" pitchFamily="34" charset="-122"/>
                <a:ea typeface="微软雅黑" pitchFamily="34" charset="-122"/>
              </a:rPr>
              <a:t>模型设计</a:t>
            </a:r>
            <a:endParaRPr lang="zh-CN" altLang="en-US" sz="2800" b="1" kern="0" dirty="0" smtClean="0">
              <a:solidFill>
                <a:srgbClr val="FF7300"/>
              </a:solidFill>
              <a:latin typeface="微软雅黑" pitchFamily="34" charset="-122"/>
              <a:ea typeface="微软雅黑" pitchFamily="34" charset="-122"/>
              <a:cs typeface="+mj-cs"/>
            </a:endParaRPr>
          </a:p>
        </p:txBody>
      </p:sp>
      <p:graphicFrame>
        <p:nvGraphicFramePr>
          <p:cNvPr id="4" name="图示 3"/>
          <p:cNvGraphicFramePr/>
          <p:nvPr/>
        </p:nvGraphicFramePr>
        <p:xfrm>
          <a:off x="131376" y="908720"/>
          <a:ext cx="8496944" cy="19442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1259632" y="2963740"/>
            <a:ext cx="6624736" cy="2031325"/>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支架维度、杂项维度、微型维度</a:t>
            </a:r>
            <a:endParaRPr lang="en-US" altLang="zh-CN" sz="2400"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慢变维、快变维、巨型维度</a:t>
            </a:r>
            <a:endParaRPr lang="en-US" altLang="zh-CN" sz="2400" dirty="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维度表的一致性和集中化</a:t>
            </a:r>
            <a:endParaRPr lang="en-US" altLang="zh-CN" sz="2400" dirty="0" smtClean="0">
              <a:latin typeface="微软雅黑" pitchFamily="34" charset="-122"/>
              <a:ea typeface="微软雅黑" pitchFamily="34" charset="-122"/>
            </a:endParaRPr>
          </a:p>
          <a:p>
            <a:pPr marL="285750" indent="-285750">
              <a:buFont typeface="Wingdings" pitchFamily="2" charset="2"/>
              <a:buChar char="n"/>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31376" y="3209961"/>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流量</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139557" y="4761148"/>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商品</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131376" y="5821737"/>
            <a:ext cx="1296144" cy="400110"/>
          </a:xfrm>
          <a:prstGeom prst="rect">
            <a:avLst/>
          </a:prstGeom>
          <a:no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交易</a:t>
            </a:r>
            <a:endParaRPr lang="zh-CN" altLang="en-US" sz="2000" b="1" dirty="0">
              <a:solidFill>
                <a:schemeClr val="bg1"/>
              </a:solidFill>
              <a:latin typeface="微软雅黑" pitchFamily="34" charset="-122"/>
              <a:ea typeface="微软雅黑" pitchFamily="34" charset="-122"/>
            </a:endParaRPr>
          </a:p>
        </p:txBody>
      </p:sp>
      <p:sp>
        <p:nvSpPr>
          <p:cNvPr id="16" name="标题 4"/>
          <p:cNvSpPr txBox="1"/>
          <p:nvPr/>
        </p:nvSpPr>
        <p:spPr bwMode="auto">
          <a:xfrm>
            <a:off x="1547664" y="-27384"/>
            <a:ext cx="7543800" cy="863302"/>
          </a:xfrm>
          <a:prstGeom prst="rect">
            <a:avLst/>
          </a:prstGeom>
          <a:noFill/>
          <a:ln w="9525">
            <a:noFill/>
            <a:miter lim="800000"/>
          </a:ln>
        </p:spPr>
        <p:txBody>
          <a:bodyPr vert="horz" wrap="square" lIns="91440" tIns="45720" rIns="91440" bIns="45720" numCol="1" anchor="b" anchorCtr="0" compatLnSpc="1"/>
          <a:lstStyle/>
          <a:p>
            <a:pPr algn="r" eaLnBrk="0" hangingPunct="0">
              <a:defRPr/>
            </a:pPr>
            <a:r>
              <a:rPr lang="zh-CN" altLang="en-US" sz="3200" b="1" kern="0" dirty="0" smtClean="0">
                <a:solidFill>
                  <a:srgbClr val="FF7300"/>
                </a:solidFill>
                <a:latin typeface="微软雅黑" pitchFamily="34" charset="-122"/>
                <a:ea typeface="微软雅黑" pitchFamily="34" charset="-122"/>
              </a:rPr>
              <a:t>设计方法</a:t>
            </a:r>
            <a:r>
              <a:rPr lang="en-US" altLang="zh-CN" sz="3200" b="1" kern="0" dirty="0" smtClean="0">
                <a:solidFill>
                  <a:srgbClr val="FF7300"/>
                </a:solidFill>
                <a:latin typeface="微软雅黑" pitchFamily="34" charset="-122"/>
                <a:ea typeface="微软雅黑" pitchFamily="34" charset="-122"/>
              </a:rPr>
              <a:t>-DWS</a:t>
            </a:r>
            <a:r>
              <a:rPr lang="zh-CN" altLang="en-US" sz="3200" b="1" kern="0" dirty="0" smtClean="0">
                <a:solidFill>
                  <a:srgbClr val="FF7300"/>
                </a:solidFill>
                <a:latin typeface="微软雅黑" pitchFamily="34" charset="-122"/>
                <a:ea typeface="微软雅黑" pitchFamily="34" charset="-122"/>
              </a:rPr>
              <a:t>模型设计</a:t>
            </a:r>
            <a:endParaRPr lang="zh-CN" altLang="en-US" sz="2800" b="1" kern="0" dirty="0" smtClean="0">
              <a:solidFill>
                <a:srgbClr val="FF7300"/>
              </a:solidFill>
              <a:latin typeface="微软雅黑" pitchFamily="34" charset="-122"/>
              <a:ea typeface="微软雅黑" pitchFamily="34" charset="-122"/>
              <a:cs typeface="+mj-cs"/>
            </a:endParaRPr>
          </a:p>
        </p:txBody>
      </p:sp>
      <p:graphicFrame>
        <p:nvGraphicFramePr>
          <p:cNvPr id="4" name="图示 3"/>
          <p:cNvGraphicFramePr/>
          <p:nvPr/>
        </p:nvGraphicFramePr>
        <p:xfrm>
          <a:off x="131376" y="908720"/>
          <a:ext cx="8496944" cy="19442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323528" y="2420888"/>
            <a:ext cx="4608512" cy="4247317"/>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smtClean="0">
                <a:latin typeface="微软雅黑" pitchFamily="34" charset="-122"/>
                <a:ea typeface="微软雅黑" pitchFamily="34" charset="-122"/>
              </a:rPr>
              <a:t>可以有哪些划分？</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数据域</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smtClean="0">
                <a:latin typeface="微软雅黑" pitchFamily="34" charset="-122"/>
                <a:ea typeface="微软雅黑" pitchFamily="34" charset="-122"/>
              </a:rPr>
              <a:t>时间</a:t>
            </a:r>
            <a:r>
              <a:rPr lang="zh-CN" altLang="en-US" dirty="0">
                <a:latin typeface="微软雅黑" pitchFamily="34" charset="-122"/>
                <a:ea typeface="微软雅黑" pitchFamily="34" charset="-122"/>
              </a:rPr>
              <a:t>周期（</a:t>
            </a:r>
            <a:r>
              <a:rPr lang="en-US" altLang="zh-CN" dirty="0">
                <a:latin typeface="微软雅黑" pitchFamily="34" charset="-122"/>
                <a:ea typeface="微软雅黑" pitchFamily="34" charset="-122"/>
              </a:rPr>
              <a:t>1d</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nd</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td</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smtClean="0">
                <a:latin typeface="微软雅黑" pitchFamily="34" charset="-122"/>
                <a:ea typeface="微软雅黑" pitchFamily="34" charset="-122"/>
              </a:rPr>
              <a:t>业务过程</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smtClean="0">
                <a:latin typeface="微软雅黑" pitchFamily="34" charset="-122"/>
                <a:ea typeface="微软雅黑" pitchFamily="34" charset="-122"/>
              </a:rPr>
              <a:t>核心与扩展</a:t>
            </a:r>
            <a:endParaRPr lang="en-US" altLang="zh-CN" dirty="0" smtClean="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去重和非去重</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自定义</a:t>
            </a:r>
            <a:r>
              <a:rPr lang="zh-CN" altLang="en-US" dirty="0" smtClean="0">
                <a:latin typeface="微软雅黑" pitchFamily="34" charset="-122"/>
                <a:ea typeface="微软雅黑" pitchFamily="34" charset="-122"/>
              </a:rPr>
              <a:t>（终端</a:t>
            </a:r>
            <a:r>
              <a:rPr lang="zh-CN" altLang="en-US" dirty="0">
                <a:latin typeface="微软雅黑" pitchFamily="34" charset="-122"/>
                <a:ea typeface="微软雅黑" pitchFamily="34" charset="-122"/>
              </a:rPr>
              <a:t>类型</a:t>
            </a:r>
            <a:r>
              <a:rPr lang="zh-CN" altLang="en-US" dirty="0" smtClean="0">
                <a:latin typeface="微软雅黑" pitchFamily="34" charset="-122"/>
                <a:ea typeface="微软雅黑" pitchFamily="34" charset="-122"/>
              </a:rPr>
              <a:t>、业务</a:t>
            </a:r>
            <a:r>
              <a:rPr lang="zh-CN" altLang="en-US" dirty="0">
                <a:latin typeface="微软雅黑" pitchFamily="34" charset="-122"/>
                <a:ea typeface="微软雅黑" pitchFamily="34" charset="-122"/>
              </a:rPr>
              <a:t>子集</a:t>
            </a:r>
            <a:r>
              <a:rPr lang="zh-CN" altLang="en-US" dirty="0" smtClean="0">
                <a:latin typeface="微软雅黑" pitchFamily="34" charset="-122"/>
                <a:ea typeface="微软雅黑" pitchFamily="34" charset="-122"/>
              </a:rPr>
              <a:t>集合）</a:t>
            </a:r>
            <a:endParaRPr lang="en-US" altLang="zh-CN" dirty="0" smtClean="0">
              <a:latin typeface="微软雅黑" pitchFamily="34" charset="-122"/>
              <a:ea typeface="微软雅黑" pitchFamily="34" charset="-122"/>
            </a:endParaRPr>
          </a:p>
          <a:p>
            <a:pPr marL="342900" indent="-342900">
              <a:lnSpc>
                <a:spcPct val="150000"/>
              </a:lnSpc>
              <a:buFont typeface="Wingdings" pitchFamily="2" charset="2"/>
              <a:buChar char="n"/>
            </a:pPr>
            <a:r>
              <a:rPr lang="zh-CN" altLang="en-US" sz="2400" dirty="0">
                <a:latin typeface="微软雅黑" pitchFamily="34" charset="-122"/>
                <a:ea typeface="微软雅黑" pitchFamily="34" charset="-122"/>
              </a:rPr>
              <a:t>关于多粒度的</a:t>
            </a:r>
            <a:r>
              <a:rPr lang="en-US" altLang="zh-CN" sz="2400" dirty="0" smtClean="0">
                <a:latin typeface="微软雅黑" pitchFamily="34" charset="-122"/>
                <a:ea typeface="微软雅黑" pitchFamily="34" charset="-122"/>
              </a:rPr>
              <a:t>CUBE</a:t>
            </a:r>
            <a:r>
              <a:rPr lang="zh-CN" altLang="en-US" sz="2400" dirty="0" smtClean="0">
                <a:latin typeface="微软雅黑" pitchFamily="34" charset="-122"/>
                <a:ea typeface="微软雅黑" pitchFamily="34" charset="-122"/>
              </a:rPr>
              <a:t>设计</a:t>
            </a:r>
            <a:endParaRPr lang="en-US" altLang="zh-CN" sz="2400" dirty="0">
              <a:latin typeface="微软雅黑" pitchFamily="34" charset="-122"/>
              <a:ea typeface="微软雅黑" pitchFamily="34" charset="-122"/>
            </a:endParaRPr>
          </a:p>
          <a:p>
            <a:pPr>
              <a:lnSpc>
                <a:spcPct val="150000"/>
              </a:lnSpc>
            </a:pPr>
            <a:endParaRPr lang="en-US" altLang="zh-CN" sz="2400" dirty="0">
              <a:latin typeface="微软雅黑" pitchFamily="34" charset="-122"/>
              <a:ea typeface="微软雅黑" pitchFamily="34" charset="-122"/>
            </a:endParaRPr>
          </a:p>
        </p:txBody>
      </p:sp>
      <p:sp>
        <p:nvSpPr>
          <p:cNvPr id="9" name="文本框 8"/>
          <p:cNvSpPr txBox="1"/>
          <p:nvPr/>
        </p:nvSpPr>
        <p:spPr>
          <a:xfrm>
            <a:off x="4967536" y="2420888"/>
            <a:ext cx="4176464" cy="3554819"/>
          </a:xfrm>
          <a:prstGeom prst="rect">
            <a:avLst/>
          </a:prstGeom>
          <a:noFill/>
        </p:spPr>
        <p:txBody>
          <a:bodyPr wrap="square" rtlCol="0">
            <a:spAutoFit/>
          </a:bodyPr>
          <a:lstStyle/>
          <a:p>
            <a:pPr marL="342900" indent="-342900">
              <a:lnSpc>
                <a:spcPct val="150000"/>
              </a:lnSpc>
              <a:buFont typeface="Wingdings" pitchFamily="2" charset="2"/>
              <a:buChar char="n"/>
            </a:pPr>
            <a:r>
              <a:rPr lang="zh-CN" altLang="en-US" sz="2400" dirty="0">
                <a:latin typeface="微软雅黑" pitchFamily="34" charset="-122"/>
                <a:ea typeface="微软雅黑" pitchFamily="34" charset="-122"/>
              </a:rPr>
              <a:t>指标</a:t>
            </a:r>
            <a:r>
              <a:rPr lang="zh-CN" altLang="en-US" sz="2400" dirty="0" smtClean="0">
                <a:latin typeface="微软雅黑" pitchFamily="34" charset="-122"/>
                <a:ea typeface="微软雅黑" pitchFamily="34" charset="-122"/>
              </a:rPr>
              <a:t>分类</a:t>
            </a:r>
            <a:endParaRPr lang="en-US" altLang="zh-CN" sz="2400"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事务型</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存量型</a:t>
            </a:r>
            <a:endParaRPr lang="en-US" altLang="zh-CN" dirty="0">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dirty="0">
                <a:latin typeface="微软雅黑" pitchFamily="34" charset="-122"/>
                <a:ea typeface="微软雅黑" pitchFamily="34" charset="-122"/>
              </a:rPr>
              <a:t>衍生</a:t>
            </a:r>
            <a:endParaRPr lang="en-US" altLang="zh-CN" dirty="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smtClean="0">
                <a:latin typeface="微软雅黑" pitchFamily="34" charset="-122"/>
                <a:ea typeface="微软雅黑" pitchFamily="34" charset="-122"/>
              </a:rPr>
              <a:t>比率</a:t>
            </a:r>
            <a:r>
              <a:rPr lang="zh-CN" altLang="en-US" dirty="0">
                <a:latin typeface="微软雅黑" pitchFamily="34" charset="-122"/>
                <a:ea typeface="微软雅黑" pitchFamily="34" charset="-122"/>
              </a:rPr>
              <a:t>型</a:t>
            </a:r>
            <a:endParaRPr lang="en-US" altLang="zh-CN" dirty="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smtClean="0">
                <a:latin typeface="微软雅黑" pitchFamily="34" charset="-122"/>
                <a:ea typeface="微软雅黑" pitchFamily="34" charset="-122"/>
              </a:rPr>
              <a:t>排名</a:t>
            </a:r>
            <a:endParaRPr lang="en-US" altLang="zh-CN" dirty="0" smtClean="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smtClean="0">
                <a:latin typeface="微软雅黑" pitchFamily="34" charset="-122"/>
                <a:ea typeface="微软雅黑" pitchFamily="34" charset="-122"/>
              </a:rPr>
              <a:t>比较</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均值型</a:t>
            </a:r>
            <a:endParaRPr lang="en-US" altLang="zh-CN" dirty="0" smtClean="0">
              <a:latin typeface="微软雅黑" pitchFamily="34" charset="-122"/>
              <a:ea typeface="微软雅黑" pitchFamily="34" charset="-122"/>
            </a:endParaRPr>
          </a:p>
          <a:p>
            <a:pPr marL="1257300" lvl="2" indent="-342900">
              <a:lnSpc>
                <a:spcPct val="150000"/>
              </a:lnSpc>
              <a:buFont typeface="Wingdings" pitchFamily="2" charset="2"/>
              <a:buChar char="l"/>
            </a:pPr>
            <a:r>
              <a:rPr lang="zh-CN" altLang="en-US" dirty="0">
                <a:latin typeface="微软雅黑" pitchFamily="34" charset="-122"/>
                <a:ea typeface="微软雅黑" pitchFamily="34" charset="-122"/>
              </a:rPr>
              <a:t>挖掘指数</a:t>
            </a:r>
            <a:r>
              <a:rPr lang="zh-CN" altLang="en-US" dirty="0" smtClean="0">
                <a:latin typeface="微软雅黑" pitchFamily="34" charset="-122"/>
                <a:ea typeface="微软雅黑" pitchFamily="34" charset="-122"/>
              </a:rPr>
              <a:t>型</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3"/>
          <p:cNvGraphicFramePr/>
          <p:nvPr/>
        </p:nvGraphicFramePr>
        <p:xfrm>
          <a:off x="1096144" y="889000"/>
          <a:ext cx="7220272" cy="5780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标题 4"/>
          <p:cNvSpPr txBox="1"/>
          <p:nvPr/>
        </p:nvSpPr>
        <p:spPr>
          <a:xfrm>
            <a:off x="1420688" y="163722"/>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背景</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244087" y="1092666"/>
            <a:ext cx="95967" cy="2232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4"/>
          <p:cNvSpPr txBox="1"/>
          <p:nvPr/>
        </p:nvSpPr>
        <p:spPr>
          <a:xfrm>
            <a:off x="1420688" y="163722"/>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定位</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
        <p:nvSpPr>
          <p:cNvPr id="4" name="文本框 12"/>
          <p:cNvSpPr txBox="1"/>
          <p:nvPr/>
        </p:nvSpPr>
        <p:spPr>
          <a:xfrm>
            <a:off x="340054" y="1052736"/>
            <a:ext cx="8768450" cy="461665"/>
          </a:xfrm>
          <a:prstGeom prst="rect">
            <a:avLst/>
          </a:prstGeom>
          <a:noFill/>
        </p:spPr>
        <p:txBody>
          <a:bodyPr wrap="square" rtlCol="0">
            <a:spAutoFit/>
          </a:bodyPr>
          <a:lstStyle/>
          <a:p>
            <a:r>
              <a:rPr lang="zh-CN" altLang="en-US" sz="2400" dirty="0" smtClean="0">
                <a:solidFill>
                  <a:srgbClr val="00B0F0"/>
                </a:solidFill>
                <a:latin typeface="微软雅黑" pitchFamily="34" charset="-122"/>
                <a:ea typeface="微软雅黑" pitchFamily="34" charset="-122"/>
              </a:rPr>
              <a:t>什么是</a:t>
            </a:r>
            <a:r>
              <a:rPr lang="en-US" altLang="zh-CN" sz="2400" dirty="0" err="1" smtClean="0">
                <a:solidFill>
                  <a:srgbClr val="00B0F0"/>
                </a:solidFill>
                <a:latin typeface="微软雅黑" pitchFamily="34" charset="-122"/>
                <a:ea typeface="微软雅黑" pitchFamily="34" charset="-122"/>
              </a:rPr>
              <a:t>OneData</a:t>
            </a:r>
            <a:endParaRPr lang="zh-CN" altLang="en-US" sz="2400" dirty="0">
              <a:solidFill>
                <a:srgbClr val="00B0F0"/>
              </a:solidFill>
              <a:latin typeface="微软雅黑" pitchFamily="34" charset="-122"/>
              <a:ea typeface="微软雅黑" pitchFamily="34" charset="-122"/>
            </a:endParaRPr>
          </a:p>
        </p:txBody>
      </p:sp>
      <p:sp>
        <p:nvSpPr>
          <p:cNvPr id="5" name="文本框 12"/>
          <p:cNvSpPr txBox="1"/>
          <p:nvPr/>
        </p:nvSpPr>
        <p:spPr>
          <a:xfrm>
            <a:off x="386103" y="1991050"/>
            <a:ext cx="7148362"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从规范定义、数据模型、数据</a:t>
            </a:r>
            <a:r>
              <a:rPr lang="zh-CN" altLang="en-US" dirty="0">
                <a:latin typeface="微软雅黑" pitchFamily="34" charset="-122"/>
                <a:ea typeface="微软雅黑" pitchFamily="34" charset="-122"/>
              </a:rPr>
              <a:t>研发到数据服务，可管理、可</a:t>
            </a:r>
            <a:r>
              <a:rPr lang="zh-CN" altLang="en-US" dirty="0" smtClean="0">
                <a:latin typeface="微软雅黑" pitchFamily="34" charset="-122"/>
                <a:ea typeface="微软雅黑" pitchFamily="34" charset="-122"/>
              </a:rPr>
              <a:t>追溯</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规避</a:t>
            </a:r>
            <a:r>
              <a:rPr lang="zh-CN" altLang="en-US" dirty="0">
                <a:latin typeface="微软雅黑" pitchFamily="34" charset="-122"/>
                <a:ea typeface="微软雅黑" pitchFamily="34" charset="-122"/>
              </a:rPr>
              <a:t>重复</a:t>
            </a:r>
            <a:r>
              <a:rPr lang="zh-CN" altLang="en-US" dirty="0" smtClean="0">
                <a:latin typeface="微软雅黑" pitchFamily="34" charset="-122"/>
                <a:ea typeface="微软雅黑" pitchFamily="34" charset="-122"/>
              </a:rPr>
              <a:t>建设，提供标准的、共享的、服务化的数据；</a:t>
            </a:r>
            <a:endParaRPr lang="zh-CN" altLang="en-US" dirty="0">
              <a:latin typeface="微软雅黑" pitchFamily="34" charset="-122"/>
              <a:ea typeface="微软雅黑" pitchFamily="34" charset="-122"/>
            </a:endParaRPr>
          </a:p>
        </p:txBody>
      </p:sp>
      <p:sp>
        <p:nvSpPr>
          <p:cNvPr id="10" name="矩形 9"/>
          <p:cNvSpPr/>
          <p:nvPr/>
        </p:nvSpPr>
        <p:spPr>
          <a:xfrm>
            <a:off x="336090" y="1504257"/>
            <a:ext cx="5544616" cy="400110"/>
          </a:xfrm>
          <a:prstGeom prst="rect">
            <a:avLst/>
          </a:prstGeom>
        </p:spPr>
        <p:txBody>
          <a:bodyPr wrap="square">
            <a:spAutoFit/>
          </a:bodyPr>
          <a:lstStyle/>
          <a:p>
            <a:r>
              <a:rPr lang="zh-CN" altLang="en-US" sz="2000" dirty="0" smtClean="0">
                <a:solidFill>
                  <a:srgbClr val="FFC000"/>
                </a:solidFill>
                <a:latin typeface="微软雅黑" pitchFamily="34" charset="-122"/>
                <a:ea typeface="微软雅黑" pitchFamily="34" charset="-122"/>
              </a:rPr>
              <a:t>大数据建设方法论</a:t>
            </a:r>
            <a:endParaRPr lang="zh-CN" altLang="en-US" sz="2000" dirty="0">
              <a:solidFill>
                <a:srgbClr val="FFC000"/>
              </a:solidFill>
              <a:latin typeface="微软雅黑" pitchFamily="34" charset="-122"/>
              <a:ea typeface="微软雅黑" pitchFamily="34" charset="-122"/>
            </a:endParaRPr>
          </a:p>
        </p:txBody>
      </p:sp>
      <p:sp>
        <p:nvSpPr>
          <p:cNvPr id="7" name="圆角矩形 6"/>
          <p:cNvSpPr/>
          <p:nvPr/>
        </p:nvSpPr>
        <p:spPr>
          <a:xfrm>
            <a:off x="1379862" y="3332385"/>
            <a:ext cx="1416050" cy="858838"/>
          </a:xfrm>
          <a:prstGeom prst="roundRect">
            <a:avLst/>
          </a:prstGeom>
          <a:solidFill>
            <a:srgbClr val="F5E3D6"/>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4200">
                <a:solidFill>
                  <a:srgbClr val="000000"/>
                </a:solidFill>
                <a:latin typeface="Gill Sans" charset="0"/>
                <a:ea typeface="ヒラギノ角ゴ ProN W3" charset="0"/>
                <a:cs typeface="ヒラギノ角ゴ ProN W3" charset="0"/>
                <a:sym typeface="Gill Sans" charset="0"/>
              </a:defRPr>
            </a:lvl1pPr>
            <a:lvl2pPr marL="742950" indent="-285750">
              <a:defRPr kumimoji="1" sz="4200">
                <a:solidFill>
                  <a:srgbClr val="000000"/>
                </a:solidFill>
                <a:latin typeface="Gill Sans" charset="0"/>
                <a:ea typeface="ヒラギノ角ゴ ProN W3" charset="0"/>
                <a:cs typeface="ヒラギノ角ゴ ProN W3" charset="0"/>
                <a:sym typeface="Gill Sans" charset="0"/>
              </a:defRPr>
            </a:lvl2pPr>
            <a:lvl3pPr marL="1143000" indent="-228600">
              <a:defRPr kumimoji="1" sz="4200">
                <a:solidFill>
                  <a:srgbClr val="000000"/>
                </a:solidFill>
                <a:latin typeface="Gill Sans" charset="0"/>
                <a:ea typeface="ヒラギノ角ゴ ProN W3" charset="0"/>
                <a:cs typeface="ヒラギノ角ゴ ProN W3" charset="0"/>
                <a:sym typeface="Gill Sans" charset="0"/>
              </a:defRPr>
            </a:lvl3pPr>
            <a:lvl4pPr marL="1600200" indent="-228600">
              <a:defRPr kumimoji="1" sz="4200">
                <a:solidFill>
                  <a:srgbClr val="000000"/>
                </a:solidFill>
                <a:latin typeface="Gill Sans" charset="0"/>
                <a:ea typeface="ヒラギノ角ゴ ProN W3" charset="0"/>
                <a:cs typeface="ヒラギノ角ゴ ProN W3" charset="0"/>
                <a:sym typeface="Gill Sans" charset="0"/>
              </a:defRPr>
            </a:lvl4pPr>
            <a:lvl5pPr marL="2057400" indent="-228600">
              <a:defRPr kumimoji="1" sz="4200">
                <a:solidFill>
                  <a:srgbClr val="000000"/>
                </a:solidFill>
                <a:latin typeface="Gill Sans" charset="0"/>
                <a:ea typeface="ヒラギノ角ゴ ProN W3" charset="0"/>
                <a:cs typeface="ヒラギノ角ゴ ProN W3" charset="0"/>
                <a:sym typeface="Gill Sans" charset="0"/>
              </a:defRPr>
            </a:lvl5pPr>
            <a:lvl6pPr marL="25146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6pPr>
            <a:lvl7pPr marL="29718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7pPr>
            <a:lvl8pPr marL="34290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8pPr>
            <a:lvl9pPr marL="38862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9pPr>
          </a:lstStyle>
          <a:p>
            <a:pPr algn="l"/>
            <a:r>
              <a:rPr kumimoji="0" lang="zh-CN" altLang="en-US" sz="1600" dirty="0">
                <a:solidFill>
                  <a:srgbClr val="FF6600"/>
                </a:solidFill>
                <a:latin typeface="微软雅黑" pitchFamily="34" charset="-122"/>
                <a:ea typeface="微软雅黑" pitchFamily="34" charset="-122"/>
              </a:rPr>
              <a:t>     数据</a:t>
            </a:r>
            <a:endParaRPr kumimoji="0" lang="en-US" altLang="zh-CN" sz="1600" dirty="0">
              <a:solidFill>
                <a:srgbClr val="FF6600"/>
              </a:solidFill>
              <a:latin typeface="微软雅黑" pitchFamily="34" charset="-122"/>
              <a:ea typeface="微软雅黑" pitchFamily="34" charset="-122"/>
            </a:endParaRPr>
          </a:p>
          <a:p>
            <a:r>
              <a:rPr kumimoji="0" lang="zh-CN" altLang="zh-CN" sz="1600" dirty="0">
                <a:solidFill>
                  <a:srgbClr val="FF6600"/>
                </a:solidFill>
                <a:latin typeface="微软雅黑" pitchFamily="34" charset="-122"/>
                <a:ea typeface="微软雅黑" pitchFamily="34" charset="-122"/>
              </a:rPr>
              <a:t> </a:t>
            </a:r>
            <a:r>
              <a:rPr kumimoji="0" lang="zh-CN" altLang="en-US" sz="1600" dirty="0">
                <a:solidFill>
                  <a:srgbClr val="FF6600"/>
                </a:solidFill>
                <a:latin typeface="微软雅黑" pitchFamily="34" charset="-122"/>
                <a:ea typeface="微软雅黑" pitchFamily="34" charset="-122"/>
              </a:rPr>
              <a:t>  规范定义</a:t>
            </a:r>
          </a:p>
        </p:txBody>
      </p:sp>
      <p:sp>
        <p:nvSpPr>
          <p:cNvPr id="8" name="圆角矩形 7"/>
          <p:cNvSpPr/>
          <p:nvPr/>
        </p:nvSpPr>
        <p:spPr>
          <a:xfrm>
            <a:off x="5291717" y="3326034"/>
            <a:ext cx="1503809" cy="858839"/>
          </a:xfrm>
          <a:prstGeom prst="roundRect">
            <a:avLst/>
          </a:prstGeom>
          <a:solidFill>
            <a:schemeClr val="accent6">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4200">
                <a:solidFill>
                  <a:srgbClr val="000000"/>
                </a:solidFill>
                <a:latin typeface="Gill Sans" charset="0"/>
                <a:ea typeface="ヒラギノ角ゴ ProN W3" charset="0"/>
                <a:cs typeface="ヒラギノ角ゴ ProN W3" charset="0"/>
                <a:sym typeface="Gill Sans" charset="0"/>
              </a:defRPr>
            </a:lvl1pPr>
            <a:lvl2pPr marL="742950" indent="-285750">
              <a:defRPr kumimoji="1" sz="4200">
                <a:solidFill>
                  <a:srgbClr val="000000"/>
                </a:solidFill>
                <a:latin typeface="Gill Sans" charset="0"/>
                <a:ea typeface="ヒラギノ角ゴ ProN W3" charset="0"/>
                <a:cs typeface="ヒラギノ角ゴ ProN W3" charset="0"/>
                <a:sym typeface="Gill Sans" charset="0"/>
              </a:defRPr>
            </a:lvl2pPr>
            <a:lvl3pPr marL="1143000" indent="-228600">
              <a:defRPr kumimoji="1" sz="4200">
                <a:solidFill>
                  <a:srgbClr val="000000"/>
                </a:solidFill>
                <a:latin typeface="Gill Sans" charset="0"/>
                <a:ea typeface="ヒラギノ角ゴ ProN W3" charset="0"/>
                <a:cs typeface="ヒラギノ角ゴ ProN W3" charset="0"/>
                <a:sym typeface="Gill Sans" charset="0"/>
              </a:defRPr>
            </a:lvl3pPr>
            <a:lvl4pPr marL="1600200" indent="-228600">
              <a:defRPr kumimoji="1" sz="4200">
                <a:solidFill>
                  <a:srgbClr val="000000"/>
                </a:solidFill>
                <a:latin typeface="Gill Sans" charset="0"/>
                <a:ea typeface="ヒラギノ角ゴ ProN W3" charset="0"/>
                <a:cs typeface="ヒラギノ角ゴ ProN W3" charset="0"/>
                <a:sym typeface="Gill Sans" charset="0"/>
              </a:defRPr>
            </a:lvl4pPr>
            <a:lvl5pPr marL="2057400" indent="-228600">
              <a:defRPr kumimoji="1" sz="4200">
                <a:solidFill>
                  <a:srgbClr val="000000"/>
                </a:solidFill>
                <a:latin typeface="Gill Sans" charset="0"/>
                <a:ea typeface="ヒラギノ角ゴ ProN W3" charset="0"/>
                <a:cs typeface="ヒラギノ角ゴ ProN W3" charset="0"/>
                <a:sym typeface="Gill Sans" charset="0"/>
              </a:defRPr>
            </a:lvl5pPr>
            <a:lvl6pPr marL="25146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6pPr>
            <a:lvl7pPr marL="29718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7pPr>
            <a:lvl8pPr marL="34290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8pPr>
            <a:lvl9pPr marL="38862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9pPr>
          </a:lstStyle>
          <a:p>
            <a:r>
              <a:rPr kumimoji="0" lang="zh-CN" altLang="en-US" sz="1600" dirty="0" smtClean="0">
                <a:solidFill>
                  <a:srgbClr val="FFFFFF"/>
                </a:solidFill>
                <a:latin typeface="微软雅黑" pitchFamily="34" charset="-122"/>
                <a:ea typeface="微软雅黑" pitchFamily="34" charset="-122"/>
              </a:rPr>
              <a:t>数据研发</a:t>
            </a:r>
            <a:endParaRPr kumimoji="0" lang="zh-CN" altLang="en-US" sz="1600" dirty="0">
              <a:solidFill>
                <a:srgbClr val="FFFFFF"/>
              </a:solidFill>
              <a:latin typeface="微软雅黑" pitchFamily="34" charset="-122"/>
              <a:ea typeface="微软雅黑" pitchFamily="34" charset="-122"/>
            </a:endParaRPr>
          </a:p>
        </p:txBody>
      </p:sp>
      <p:sp>
        <p:nvSpPr>
          <p:cNvPr id="9" name="弦形 8"/>
          <p:cNvSpPr/>
          <p:nvPr/>
        </p:nvSpPr>
        <p:spPr>
          <a:xfrm rot="6718512">
            <a:off x="314417" y="3755454"/>
            <a:ext cx="431800" cy="427037"/>
          </a:xfrm>
          <a:prstGeom prst="chord">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1" name="椭圆 10"/>
          <p:cNvSpPr/>
          <p:nvPr/>
        </p:nvSpPr>
        <p:spPr>
          <a:xfrm>
            <a:off x="376115" y="3492723"/>
            <a:ext cx="284163" cy="288925"/>
          </a:xfrm>
          <a:prstGeom prst="ellips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a typeface="宋体" charset="0"/>
            </a:endParaRPr>
          </a:p>
        </p:txBody>
      </p:sp>
      <p:sp>
        <p:nvSpPr>
          <p:cNvPr id="12" name="虚尾箭头 11"/>
          <p:cNvSpPr/>
          <p:nvPr/>
        </p:nvSpPr>
        <p:spPr>
          <a:xfrm>
            <a:off x="2825338" y="3503835"/>
            <a:ext cx="519112" cy="493713"/>
          </a:xfrm>
          <a:prstGeom prst="stripedRightArrow">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600" b="1" dirty="0">
              <a:solidFill>
                <a:srgbClr val="7F7F7F"/>
              </a:solidFill>
              <a:latin typeface="微软雅黑" pitchFamily="34" charset="-122"/>
              <a:ea typeface="微软雅黑" pitchFamily="34" charset="-122"/>
            </a:endParaRPr>
          </a:p>
        </p:txBody>
      </p:sp>
      <p:sp>
        <p:nvSpPr>
          <p:cNvPr id="13" name="圆角矩形 12"/>
          <p:cNvSpPr/>
          <p:nvPr/>
        </p:nvSpPr>
        <p:spPr>
          <a:xfrm>
            <a:off x="3329394" y="3326035"/>
            <a:ext cx="1416050" cy="858838"/>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4200">
                <a:solidFill>
                  <a:srgbClr val="000000"/>
                </a:solidFill>
                <a:latin typeface="Gill Sans" charset="0"/>
                <a:ea typeface="ヒラギノ角ゴ ProN W3" charset="0"/>
                <a:cs typeface="ヒラギノ角ゴ ProN W3" charset="0"/>
                <a:sym typeface="Gill Sans" charset="0"/>
              </a:defRPr>
            </a:lvl1pPr>
            <a:lvl2pPr marL="742950" indent="-285750">
              <a:defRPr kumimoji="1" sz="4200">
                <a:solidFill>
                  <a:srgbClr val="000000"/>
                </a:solidFill>
                <a:latin typeface="Gill Sans" charset="0"/>
                <a:ea typeface="ヒラギノ角ゴ ProN W3" charset="0"/>
                <a:cs typeface="ヒラギノ角ゴ ProN W3" charset="0"/>
                <a:sym typeface="Gill Sans" charset="0"/>
              </a:defRPr>
            </a:lvl2pPr>
            <a:lvl3pPr marL="1143000" indent="-228600">
              <a:defRPr kumimoji="1" sz="4200">
                <a:solidFill>
                  <a:srgbClr val="000000"/>
                </a:solidFill>
                <a:latin typeface="Gill Sans" charset="0"/>
                <a:ea typeface="ヒラギノ角ゴ ProN W3" charset="0"/>
                <a:cs typeface="ヒラギノ角ゴ ProN W3" charset="0"/>
                <a:sym typeface="Gill Sans" charset="0"/>
              </a:defRPr>
            </a:lvl3pPr>
            <a:lvl4pPr marL="1600200" indent="-228600">
              <a:defRPr kumimoji="1" sz="4200">
                <a:solidFill>
                  <a:srgbClr val="000000"/>
                </a:solidFill>
                <a:latin typeface="Gill Sans" charset="0"/>
                <a:ea typeface="ヒラギノ角ゴ ProN W3" charset="0"/>
                <a:cs typeface="ヒラギノ角ゴ ProN W3" charset="0"/>
                <a:sym typeface="Gill Sans" charset="0"/>
              </a:defRPr>
            </a:lvl4pPr>
            <a:lvl5pPr marL="2057400" indent="-228600">
              <a:defRPr kumimoji="1" sz="4200">
                <a:solidFill>
                  <a:srgbClr val="000000"/>
                </a:solidFill>
                <a:latin typeface="Gill Sans" charset="0"/>
                <a:ea typeface="ヒラギノ角ゴ ProN W3" charset="0"/>
                <a:cs typeface="ヒラギノ角ゴ ProN W3" charset="0"/>
                <a:sym typeface="Gill Sans" charset="0"/>
              </a:defRPr>
            </a:lvl5pPr>
            <a:lvl6pPr marL="25146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6pPr>
            <a:lvl7pPr marL="29718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7pPr>
            <a:lvl8pPr marL="34290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8pPr>
            <a:lvl9pPr marL="38862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9pPr>
          </a:lstStyle>
          <a:p>
            <a:pPr algn="l"/>
            <a:r>
              <a:rPr kumimoji="0" lang="zh-CN" altLang="en-US" sz="1600" dirty="0">
                <a:solidFill>
                  <a:schemeClr val="accent2">
                    <a:lumMod val="75000"/>
                  </a:schemeClr>
                </a:solidFill>
                <a:latin typeface="微软雅黑" pitchFamily="34" charset="-122"/>
                <a:ea typeface="微软雅黑" pitchFamily="34" charset="-122"/>
              </a:rPr>
              <a:t>     数据</a:t>
            </a:r>
            <a:endParaRPr kumimoji="0" lang="en-US" altLang="zh-CN" sz="1600" dirty="0">
              <a:solidFill>
                <a:schemeClr val="accent2">
                  <a:lumMod val="75000"/>
                </a:schemeClr>
              </a:solidFill>
              <a:latin typeface="微软雅黑" pitchFamily="34" charset="-122"/>
              <a:ea typeface="微软雅黑" pitchFamily="34" charset="-122"/>
            </a:endParaRPr>
          </a:p>
          <a:p>
            <a:r>
              <a:rPr kumimoji="0" lang="zh-CN" altLang="zh-CN" sz="1600" dirty="0">
                <a:solidFill>
                  <a:schemeClr val="accent2">
                    <a:lumMod val="75000"/>
                  </a:schemeClr>
                </a:solidFill>
                <a:latin typeface="微软雅黑" pitchFamily="34" charset="-122"/>
                <a:ea typeface="微软雅黑" pitchFamily="34" charset="-122"/>
              </a:rPr>
              <a:t> </a:t>
            </a:r>
            <a:r>
              <a:rPr kumimoji="0" lang="zh-CN" altLang="en-US" sz="1600" dirty="0">
                <a:solidFill>
                  <a:schemeClr val="accent2">
                    <a:lumMod val="75000"/>
                  </a:schemeClr>
                </a:solidFill>
                <a:latin typeface="微软雅黑" pitchFamily="34" charset="-122"/>
                <a:ea typeface="微软雅黑" pitchFamily="34" charset="-122"/>
              </a:rPr>
              <a:t> </a:t>
            </a:r>
            <a:r>
              <a:rPr kumimoji="0" lang="zh-CN" altLang="en-US" sz="1600" dirty="0" smtClean="0">
                <a:solidFill>
                  <a:schemeClr val="accent2">
                    <a:lumMod val="75000"/>
                  </a:schemeClr>
                </a:solidFill>
                <a:latin typeface="微软雅黑" pitchFamily="34" charset="-122"/>
                <a:ea typeface="微软雅黑" pitchFamily="34" charset="-122"/>
              </a:rPr>
              <a:t>模型设计</a:t>
            </a:r>
            <a:endParaRPr kumimoji="0" lang="zh-CN" altLang="en-US" sz="1600" dirty="0">
              <a:solidFill>
                <a:schemeClr val="accent2">
                  <a:lumMod val="75000"/>
                </a:schemeClr>
              </a:solidFill>
              <a:latin typeface="微软雅黑" pitchFamily="34" charset="-122"/>
              <a:ea typeface="微软雅黑" pitchFamily="34" charset="-122"/>
            </a:endParaRPr>
          </a:p>
        </p:txBody>
      </p:sp>
      <p:sp>
        <p:nvSpPr>
          <p:cNvPr id="14" name="虚尾箭头 13"/>
          <p:cNvSpPr/>
          <p:nvPr/>
        </p:nvSpPr>
        <p:spPr>
          <a:xfrm>
            <a:off x="4769554" y="3534791"/>
            <a:ext cx="519112" cy="493713"/>
          </a:xfrm>
          <a:prstGeom prst="stripedRightArrow">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600" b="1" dirty="0">
              <a:solidFill>
                <a:srgbClr val="7F7F7F"/>
              </a:solidFill>
              <a:latin typeface="微软雅黑" pitchFamily="34" charset="-122"/>
              <a:ea typeface="微软雅黑" pitchFamily="34" charset="-122"/>
            </a:endParaRPr>
          </a:p>
        </p:txBody>
      </p:sp>
      <p:sp>
        <p:nvSpPr>
          <p:cNvPr id="15" name="虚尾箭头 14"/>
          <p:cNvSpPr/>
          <p:nvPr/>
        </p:nvSpPr>
        <p:spPr>
          <a:xfrm>
            <a:off x="809114" y="3514947"/>
            <a:ext cx="519112" cy="493713"/>
          </a:xfrm>
          <a:prstGeom prst="stripedRightArrow">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600" b="1" dirty="0">
              <a:solidFill>
                <a:srgbClr val="7F7F7F"/>
              </a:solidFill>
              <a:latin typeface="微软雅黑" pitchFamily="34" charset="-122"/>
              <a:ea typeface="微软雅黑" pitchFamily="34" charset="-122"/>
            </a:endParaRPr>
          </a:p>
        </p:txBody>
      </p:sp>
      <p:sp>
        <p:nvSpPr>
          <p:cNvPr id="16" name="圆角矩形 15"/>
          <p:cNvSpPr/>
          <p:nvPr/>
        </p:nvSpPr>
        <p:spPr>
          <a:xfrm>
            <a:off x="7308304" y="3356992"/>
            <a:ext cx="1503809" cy="858839"/>
          </a:xfrm>
          <a:prstGeom prst="roundRect">
            <a:avLst/>
          </a:prstGeom>
          <a:solidFill>
            <a:schemeClr val="tx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4200">
                <a:solidFill>
                  <a:srgbClr val="000000"/>
                </a:solidFill>
                <a:latin typeface="Gill Sans" charset="0"/>
                <a:ea typeface="ヒラギノ角ゴ ProN W3" charset="0"/>
                <a:cs typeface="ヒラギノ角ゴ ProN W3" charset="0"/>
                <a:sym typeface="Gill Sans" charset="0"/>
              </a:defRPr>
            </a:lvl1pPr>
            <a:lvl2pPr marL="742950" indent="-285750">
              <a:defRPr kumimoji="1" sz="4200">
                <a:solidFill>
                  <a:srgbClr val="000000"/>
                </a:solidFill>
                <a:latin typeface="Gill Sans" charset="0"/>
                <a:ea typeface="ヒラギノ角ゴ ProN W3" charset="0"/>
                <a:cs typeface="ヒラギノ角ゴ ProN W3" charset="0"/>
                <a:sym typeface="Gill Sans" charset="0"/>
              </a:defRPr>
            </a:lvl2pPr>
            <a:lvl3pPr marL="1143000" indent="-228600">
              <a:defRPr kumimoji="1" sz="4200">
                <a:solidFill>
                  <a:srgbClr val="000000"/>
                </a:solidFill>
                <a:latin typeface="Gill Sans" charset="0"/>
                <a:ea typeface="ヒラギノ角ゴ ProN W3" charset="0"/>
                <a:cs typeface="ヒラギノ角ゴ ProN W3" charset="0"/>
                <a:sym typeface="Gill Sans" charset="0"/>
              </a:defRPr>
            </a:lvl3pPr>
            <a:lvl4pPr marL="1600200" indent="-228600">
              <a:defRPr kumimoji="1" sz="4200">
                <a:solidFill>
                  <a:srgbClr val="000000"/>
                </a:solidFill>
                <a:latin typeface="Gill Sans" charset="0"/>
                <a:ea typeface="ヒラギノ角ゴ ProN W3" charset="0"/>
                <a:cs typeface="ヒラギノ角ゴ ProN W3" charset="0"/>
                <a:sym typeface="Gill Sans" charset="0"/>
              </a:defRPr>
            </a:lvl4pPr>
            <a:lvl5pPr marL="2057400" indent="-228600">
              <a:defRPr kumimoji="1" sz="4200">
                <a:solidFill>
                  <a:srgbClr val="000000"/>
                </a:solidFill>
                <a:latin typeface="Gill Sans" charset="0"/>
                <a:ea typeface="ヒラギノ角ゴ ProN W3" charset="0"/>
                <a:cs typeface="ヒラギノ角ゴ ProN W3" charset="0"/>
                <a:sym typeface="Gill Sans" charset="0"/>
              </a:defRPr>
            </a:lvl5pPr>
            <a:lvl6pPr marL="25146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6pPr>
            <a:lvl7pPr marL="29718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7pPr>
            <a:lvl8pPr marL="34290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8pPr>
            <a:lvl9pPr marL="3886200" indent="-228600" algn="ctr" fontAlgn="base">
              <a:spcBef>
                <a:spcPct val="0"/>
              </a:spcBef>
              <a:spcAft>
                <a:spcPct val="0"/>
              </a:spcAft>
              <a:defRPr kumimoji="1" sz="4200">
                <a:solidFill>
                  <a:srgbClr val="000000"/>
                </a:solidFill>
                <a:latin typeface="Gill Sans" charset="0"/>
                <a:ea typeface="ヒラギノ角ゴ ProN W3" charset="0"/>
                <a:cs typeface="ヒラギノ角ゴ ProN W3" charset="0"/>
                <a:sym typeface="Gill Sans" charset="0"/>
              </a:defRPr>
            </a:lvl9pPr>
          </a:lstStyle>
          <a:p>
            <a:r>
              <a:rPr kumimoji="0" lang="zh-CN" altLang="en-US" sz="1600" dirty="0" smtClean="0">
                <a:solidFill>
                  <a:srgbClr val="FFFFFF"/>
                </a:solidFill>
                <a:latin typeface="微软雅黑" pitchFamily="34" charset="-122"/>
                <a:ea typeface="微软雅黑" pitchFamily="34" charset="-122"/>
              </a:rPr>
              <a:t>数据服务</a:t>
            </a:r>
            <a:endParaRPr kumimoji="0" lang="zh-CN" altLang="en-US" sz="1600" dirty="0">
              <a:solidFill>
                <a:srgbClr val="FFFFFF"/>
              </a:solidFill>
              <a:latin typeface="微软雅黑" pitchFamily="34" charset="-122"/>
              <a:ea typeface="微软雅黑" pitchFamily="34" charset="-122"/>
            </a:endParaRPr>
          </a:p>
        </p:txBody>
      </p:sp>
      <p:sp>
        <p:nvSpPr>
          <p:cNvPr id="17" name="虚尾箭头 16"/>
          <p:cNvSpPr/>
          <p:nvPr/>
        </p:nvSpPr>
        <p:spPr>
          <a:xfrm>
            <a:off x="6795526" y="3508596"/>
            <a:ext cx="519112" cy="493713"/>
          </a:xfrm>
          <a:prstGeom prst="stripedRightArrow">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600" b="1" dirty="0">
              <a:solidFill>
                <a:srgbClr val="7F7F7F"/>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420688" y="163722"/>
            <a:ext cx="7543800" cy="575270"/>
          </a:xfrm>
          <a:prstGeom prst="rect">
            <a:avLst/>
          </a:prstGeom>
        </p:spPr>
        <p:txBody>
          <a:bodyPr/>
          <a:lstStyle/>
          <a:p>
            <a:pPr lvl="0" algn="r" eaLnBrk="0" hangingPunct="0">
              <a:defRPr/>
            </a:pPr>
            <a:r>
              <a:rPr lang="zh-CN" altLang="en-US" sz="2800" b="1" kern="0" dirty="0" smtClean="0">
                <a:solidFill>
                  <a:srgbClr val="FF7300"/>
                </a:solidFill>
                <a:latin typeface="微软雅黑" pitchFamily="34" charset="-122"/>
                <a:ea typeface="微软雅黑" pitchFamily="34" charset="-122"/>
                <a:cs typeface="+mj-cs"/>
              </a:rPr>
              <a:t>数据架构体系</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pic>
        <p:nvPicPr>
          <p:cNvPr id="4" name="图片 3"/>
          <p:cNvPicPr>
            <a:picLocks noChangeAspect="1"/>
          </p:cNvPicPr>
          <p:nvPr/>
        </p:nvPicPr>
        <p:blipFill>
          <a:blip r:embed="rId1"/>
          <a:stretch>
            <a:fillRect/>
          </a:stretch>
        </p:blipFill>
        <p:spPr>
          <a:xfrm>
            <a:off x="333375" y="1023937"/>
            <a:ext cx="8477250" cy="48101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801" y="1412776"/>
            <a:ext cx="8729600" cy="3168352"/>
          </a:xfrm>
          <a:prstGeom prst="roundRect">
            <a:avLst>
              <a:gd name="adj" fmla="val 650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250000"/>
              </a:lnSpc>
              <a:spcAft>
                <a:spcPts val="0"/>
              </a:spcAft>
            </a:pPr>
            <a:r>
              <a:rPr lang="zh-CN" altLang="en-US" sz="3600" b="1" kern="100" dirty="0" smtClean="0">
                <a:solidFill>
                  <a:srgbClr val="FFC000"/>
                </a:solidFill>
                <a:latin typeface="微软雅黑" pitchFamily="34" charset="-122"/>
                <a:ea typeface="微软雅黑" pitchFamily="34" charset="-122"/>
                <a:cs typeface="Times New Roman" pitchFamily="18" charset="0"/>
              </a:rPr>
              <a:t>（</a:t>
            </a:r>
            <a:r>
              <a:rPr lang="zh-CN" altLang="en-US" sz="3600" b="1" kern="100" dirty="0">
                <a:solidFill>
                  <a:srgbClr val="FFC000"/>
                </a:solidFill>
                <a:latin typeface="微软雅黑" pitchFamily="34" charset="-122"/>
                <a:ea typeface="微软雅黑" pitchFamily="34" charset="-122"/>
                <a:cs typeface="Times New Roman" pitchFamily="18" charset="0"/>
              </a:rPr>
              <a:t>二</a:t>
            </a:r>
            <a:r>
              <a:rPr lang="zh-CN" altLang="en-US" sz="3600" b="1" kern="100" dirty="0" smtClean="0">
                <a:solidFill>
                  <a:srgbClr val="FFC000"/>
                </a:solidFill>
                <a:latin typeface="微软雅黑" pitchFamily="34" charset="-122"/>
                <a:ea typeface="微软雅黑" pitchFamily="34" charset="-122"/>
                <a:cs typeface="Times New Roman" pitchFamily="18" charset="0"/>
              </a:rPr>
              <a:t>）规范定义</a:t>
            </a:r>
            <a:endParaRPr lang="en-US" altLang="zh-CN" sz="3600" b="1" kern="100" dirty="0" smtClean="0">
              <a:solidFill>
                <a:srgbClr val="FFC000"/>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244087" y="1092666"/>
            <a:ext cx="95967" cy="2232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4"/>
          <p:cNvSpPr txBox="1"/>
          <p:nvPr/>
        </p:nvSpPr>
        <p:spPr>
          <a:xfrm>
            <a:off x="1420688" y="163722"/>
            <a:ext cx="7543800" cy="575270"/>
          </a:xfrm>
          <a:prstGeom prst="rect">
            <a:avLst/>
          </a:prstGeom>
        </p:spPr>
        <p:txBody>
          <a:bodyPr/>
          <a:lstStyle/>
          <a:p>
            <a:pPr lvl="0" algn="r" eaLnBrk="0" hangingPunct="0">
              <a:defRPr/>
            </a:pPr>
            <a:r>
              <a:rPr kumimoji="0" lang="zh-CN" altLang="en-US" sz="2800" b="1" i="0" u="none" strike="noStrike" kern="0" cap="none" spc="0" normalizeH="0" baseline="0" noProof="0" dirty="0" smtClean="0">
                <a:ln>
                  <a:noFill/>
                </a:ln>
                <a:solidFill>
                  <a:srgbClr val="FF7300"/>
                </a:solidFill>
                <a:effectLst/>
                <a:uLnTx/>
                <a:uFillTx/>
                <a:latin typeface="微软雅黑" pitchFamily="34" charset="-122"/>
                <a:ea typeface="微软雅黑" pitchFamily="34" charset="-122"/>
                <a:cs typeface="+mj-cs"/>
              </a:rPr>
              <a:t>定位</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sp>
        <p:nvSpPr>
          <p:cNvPr id="4" name="文本框 12"/>
          <p:cNvSpPr txBox="1"/>
          <p:nvPr/>
        </p:nvSpPr>
        <p:spPr>
          <a:xfrm>
            <a:off x="340054" y="1052736"/>
            <a:ext cx="8768450" cy="461665"/>
          </a:xfrm>
          <a:prstGeom prst="rect">
            <a:avLst/>
          </a:prstGeom>
          <a:noFill/>
        </p:spPr>
        <p:txBody>
          <a:bodyPr wrap="square" rtlCol="0">
            <a:spAutoFit/>
          </a:bodyPr>
          <a:lstStyle/>
          <a:p>
            <a:r>
              <a:rPr lang="zh-CN" altLang="en-US" sz="2400" dirty="0" smtClean="0">
                <a:solidFill>
                  <a:srgbClr val="00B0F0"/>
                </a:solidFill>
                <a:latin typeface="微软雅黑" pitchFamily="34" charset="-122"/>
                <a:ea typeface="微软雅黑" pitchFamily="34" charset="-122"/>
              </a:rPr>
              <a:t>规范定义</a:t>
            </a:r>
            <a:endParaRPr lang="zh-CN" altLang="en-US" sz="2400" dirty="0">
              <a:solidFill>
                <a:srgbClr val="00B0F0"/>
              </a:solidFill>
              <a:latin typeface="微软雅黑" pitchFamily="34" charset="-122"/>
              <a:ea typeface="微软雅黑" pitchFamily="34" charset="-122"/>
            </a:endParaRPr>
          </a:p>
        </p:txBody>
      </p:sp>
      <p:sp>
        <p:nvSpPr>
          <p:cNvPr id="5" name="文本框 12"/>
          <p:cNvSpPr txBox="1"/>
          <p:nvPr/>
        </p:nvSpPr>
        <p:spPr>
          <a:xfrm>
            <a:off x="386103" y="1991050"/>
            <a:ext cx="7148362" cy="1754326"/>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统一指标、统一算法口径</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有效</a:t>
            </a:r>
            <a:r>
              <a:rPr lang="en-US" altLang="zh-CN" dirty="0">
                <a:latin typeface="微软雅黑" pitchFamily="34" charset="-122"/>
                <a:ea typeface="微软雅黑" pitchFamily="34" charset="-122"/>
              </a:rPr>
              <a:t>GMV</a:t>
            </a:r>
            <a:r>
              <a:rPr lang="zh-CN" altLang="en-US" dirty="0">
                <a:latin typeface="微软雅黑" pitchFamily="34" charset="-122"/>
                <a:ea typeface="微软雅黑" pitchFamily="34" charset="-122"/>
              </a:rPr>
              <a:t>：下单金额？支付金额？最近</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天？自然周</a:t>
            </a:r>
            <a:r>
              <a:rPr lang="zh-CN" altLang="en-US" dirty="0" smtClean="0">
                <a:latin typeface="微软雅黑" pitchFamily="34" charset="-122"/>
                <a:ea typeface="微软雅黑" pitchFamily="34" charset="-122"/>
              </a:rPr>
              <a:t>？财年？</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去除</a:t>
            </a:r>
            <a:r>
              <a:rPr lang="zh-CN" altLang="en-US" dirty="0" smtClean="0">
                <a:latin typeface="微软雅黑" pitchFamily="34" charset="-122"/>
                <a:ea typeface="微软雅黑" pitchFamily="34" charset="-122"/>
              </a:rPr>
              <a:t>大额的逻辑是？计算逻辑是什么？</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下单有效</a:t>
            </a:r>
            <a:r>
              <a:rPr lang="zh-CN" altLang="en-US" dirty="0" smtClean="0">
                <a:latin typeface="微软雅黑" pitchFamily="34" charset="-122"/>
                <a:ea typeface="微软雅黑" pitchFamily="34" charset="-122"/>
              </a:rPr>
              <a:t>金额</a:t>
            </a:r>
            <a:r>
              <a:rPr lang="zh-CN" altLang="en-US"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crt_ord_vld_amt</a:t>
            </a:r>
            <a:r>
              <a:rPr lang="zh-CN" altLang="en-US" dirty="0" smtClean="0">
                <a:latin typeface="微软雅黑" pitchFamily="34" charset="-122"/>
                <a:ea typeface="微软雅黑" pitchFamily="34" charset="-122"/>
              </a:rPr>
              <a:t>）、最近</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天下单有效</a:t>
            </a:r>
            <a:r>
              <a:rPr lang="zh-CN" altLang="en-US" dirty="0" smtClean="0">
                <a:latin typeface="微软雅黑" pitchFamily="34" charset="-122"/>
                <a:ea typeface="微软雅黑" pitchFamily="34" charset="-122"/>
              </a:rPr>
              <a:t>金额（</a:t>
            </a:r>
            <a:r>
              <a:rPr lang="en-US" altLang="zh-CN" dirty="0" smtClean="0">
                <a:latin typeface="微软雅黑" pitchFamily="34" charset="-122"/>
                <a:ea typeface="微软雅黑" pitchFamily="34" charset="-122"/>
              </a:rPr>
              <a:t>crt_ord_vld_amt_1d_001</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0" name="矩形 9"/>
          <p:cNvSpPr/>
          <p:nvPr/>
        </p:nvSpPr>
        <p:spPr>
          <a:xfrm>
            <a:off x="336090" y="1504257"/>
            <a:ext cx="5544616" cy="400110"/>
          </a:xfrm>
          <a:prstGeom prst="rect">
            <a:avLst/>
          </a:prstGeom>
        </p:spPr>
        <p:txBody>
          <a:bodyPr wrap="square">
            <a:spAutoFit/>
          </a:bodyPr>
          <a:lstStyle/>
          <a:p>
            <a:r>
              <a:rPr lang="zh-CN" altLang="en-US" sz="2000" dirty="0" smtClean="0">
                <a:solidFill>
                  <a:srgbClr val="FFC000"/>
                </a:solidFill>
                <a:latin typeface="微软雅黑" pitchFamily="34" charset="-122"/>
                <a:ea typeface="微软雅黑" pitchFamily="34" charset="-122"/>
              </a:rPr>
              <a:t>指标的定义和管理体系</a:t>
            </a:r>
            <a:endParaRPr lang="zh-CN" altLang="en-US" sz="2000" dirty="0">
              <a:solidFill>
                <a:srgbClr val="FFC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1420688" y="163722"/>
            <a:ext cx="7543800" cy="575270"/>
          </a:xfrm>
          <a:prstGeom prst="rect">
            <a:avLst/>
          </a:prstGeom>
        </p:spPr>
        <p:txBody>
          <a:bodyPr/>
          <a:lstStyle/>
          <a:p>
            <a:pPr lvl="0" algn="r" eaLnBrk="0" hangingPunct="0">
              <a:defRPr/>
            </a:pPr>
            <a:r>
              <a:rPr lang="en-US" altLang="zh-CN" sz="2800" b="1" kern="0" dirty="0" err="1" smtClean="0">
                <a:solidFill>
                  <a:srgbClr val="FF7300"/>
                </a:solidFill>
                <a:latin typeface="微软雅黑" pitchFamily="34" charset="-122"/>
                <a:ea typeface="微软雅黑" pitchFamily="34" charset="-122"/>
                <a:cs typeface="+mj-cs"/>
              </a:rPr>
              <a:t>OneData</a:t>
            </a:r>
            <a:r>
              <a:rPr lang="zh-CN" altLang="en-US" sz="2800" b="1" kern="0" dirty="0" smtClean="0">
                <a:solidFill>
                  <a:srgbClr val="FF7300"/>
                </a:solidFill>
                <a:latin typeface="微软雅黑" pitchFamily="34" charset="-122"/>
                <a:ea typeface="微软雅黑" pitchFamily="34" charset="-122"/>
                <a:cs typeface="+mj-cs"/>
              </a:rPr>
              <a:t>体系架构</a:t>
            </a:r>
            <a:endParaRPr kumimoji="0" lang="zh-CN" altLang="en-US" sz="2800" b="1" i="0" u="none" strike="noStrike" kern="0" cap="none" spc="0" normalizeH="0" baseline="0" noProof="0" dirty="0">
              <a:ln>
                <a:noFill/>
              </a:ln>
              <a:solidFill>
                <a:srgbClr val="FF7300"/>
              </a:solidFill>
              <a:effectLst/>
              <a:uLnTx/>
              <a:uFillTx/>
              <a:latin typeface="微软雅黑" pitchFamily="34" charset="-122"/>
              <a:ea typeface="微软雅黑" pitchFamily="34" charset="-122"/>
              <a:cs typeface="+mj-cs"/>
            </a:endParaRPr>
          </a:p>
        </p:txBody>
      </p:sp>
      <p:pic>
        <p:nvPicPr>
          <p:cNvPr id="3" name="图片 2"/>
          <p:cNvPicPr>
            <a:picLocks noChangeAspect="1"/>
          </p:cNvPicPr>
          <p:nvPr/>
        </p:nvPicPr>
        <p:blipFill>
          <a:blip r:embed="rId1"/>
          <a:stretch>
            <a:fillRect/>
          </a:stretch>
        </p:blipFill>
        <p:spPr>
          <a:xfrm>
            <a:off x="395536" y="908720"/>
            <a:ext cx="8622052" cy="51845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solidFill>
            <a:srgbClr val="FFC000"/>
          </a:solidFill>
          <a:bevel/>
          <a:tailEnd type="arrow" w="med" len="med"/>
        </a:ln>
      </a:spPr>
      <a:bodyPr/>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4348</Words>
  <Application>Kingsoft Office WPP</Application>
  <PresentationFormat>全屏显示(4:3)</PresentationFormat>
  <Paragraphs>531</Paragraphs>
  <Slides>35</Slides>
  <Notes>15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creator>邓中华</dc:creator>
  <dc:subject>DW</dc:subject>
  <cp:lastModifiedBy>G007972</cp:lastModifiedBy>
  <cp:revision>6050</cp:revision>
  <dcterms:created xsi:type="dcterms:W3CDTF">2021-03-18T03:12:07Z</dcterms:created>
  <dcterms:modified xsi:type="dcterms:W3CDTF">2021-03-18T08:29:21Z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2052-10.8.0.5422</vt:lpwstr>
  </property>
</Properties>
</file>