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79013-E84C-49E2-BDCF-02990CA11811}" v="16" dt="2022-04-10T14:11:24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zegorz Dzikowski (256305)" userId="179c68d3-8438-4480-8a83-32a083edd731" providerId="ADAL" clId="{22379013-E84C-49E2-BDCF-02990CA11811}"/>
    <pc:docChg chg="undo custSel addSld delSld modSld">
      <pc:chgData name="Grzegorz Dzikowski (256305)" userId="179c68d3-8438-4480-8a83-32a083edd731" providerId="ADAL" clId="{22379013-E84C-49E2-BDCF-02990CA11811}" dt="2022-04-12T09:16:05.104" v="737" actId="403"/>
      <pc:docMkLst>
        <pc:docMk/>
      </pc:docMkLst>
      <pc:sldChg chg="modSp mod">
        <pc:chgData name="Grzegorz Dzikowski (256305)" userId="179c68d3-8438-4480-8a83-32a083edd731" providerId="ADAL" clId="{22379013-E84C-49E2-BDCF-02990CA11811}" dt="2022-04-12T09:16:05.104" v="737" actId="403"/>
        <pc:sldMkLst>
          <pc:docMk/>
          <pc:sldMk cId="2643325456" sldId="256"/>
        </pc:sldMkLst>
        <pc:spChg chg="mod">
          <ac:chgData name="Grzegorz Dzikowski (256305)" userId="179c68d3-8438-4480-8a83-32a083edd731" providerId="ADAL" clId="{22379013-E84C-49E2-BDCF-02990CA11811}" dt="2022-04-12T09:16:05.104" v="737" actId="403"/>
          <ac:spMkLst>
            <pc:docMk/>
            <pc:sldMk cId="2643325456" sldId="256"/>
            <ac:spMk id="2" creationId="{7487C163-7AAB-42EF-9FFD-A3AA29DF4A73}"/>
          </ac:spMkLst>
        </pc:spChg>
      </pc:sldChg>
      <pc:sldChg chg="modSp mod">
        <pc:chgData name="Grzegorz Dzikowski (256305)" userId="179c68d3-8438-4480-8a83-32a083edd731" providerId="ADAL" clId="{22379013-E84C-49E2-BDCF-02990CA11811}" dt="2022-04-11T11:39:50.188" v="727" actId="790"/>
        <pc:sldMkLst>
          <pc:docMk/>
          <pc:sldMk cId="2590945267" sldId="257"/>
        </pc:sldMkLst>
        <pc:spChg chg="mod">
          <ac:chgData name="Grzegorz Dzikowski (256305)" userId="179c68d3-8438-4480-8a83-32a083edd731" providerId="ADAL" clId="{22379013-E84C-49E2-BDCF-02990CA11811}" dt="2022-04-11T11:39:50.188" v="727" actId="790"/>
          <ac:spMkLst>
            <pc:docMk/>
            <pc:sldMk cId="2590945267" sldId="257"/>
            <ac:spMk id="3" creationId="{45D6C222-0031-42C2-B1DC-65F4DB7194E0}"/>
          </ac:spMkLst>
        </pc:spChg>
      </pc:sldChg>
      <pc:sldChg chg="modSp mod">
        <pc:chgData name="Grzegorz Dzikowski (256305)" userId="179c68d3-8438-4480-8a83-32a083edd731" providerId="ADAL" clId="{22379013-E84C-49E2-BDCF-02990CA11811}" dt="2022-04-11T11:40:03.663" v="728" actId="790"/>
        <pc:sldMkLst>
          <pc:docMk/>
          <pc:sldMk cId="1804649474" sldId="260"/>
        </pc:sldMkLst>
        <pc:spChg chg="mod">
          <ac:chgData name="Grzegorz Dzikowski (256305)" userId="179c68d3-8438-4480-8a83-32a083edd731" providerId="ADAL" clId="{22379013-E84C-49E2-BDCF-02990CA11811}" dt="2022-04-11T11:40:03.663" v="728" actId="790"/>
          <ac:spMkLst>
            <pc:docMk/>
            <pc:sldMk cId="1804649474" sldId="260"/>
            <ac:spMk id="2" creationId="{E1B9AD7F-AB3F-4876-93A7-85C1C601F542}"/>
          </ac:spMkLst>
        </pc:spChg>
      </pc:sldChg>
      <pc:sldChg chg="modSp mod">
        <pc:chgData name="Grzegorz Dzikowski (256305)" userId="179c68d3-8438-4480-8a83-32a083edd731" providerId="ADAL" clId="{22379013-E84C-49E2-BDCF-02990CA11811}" dt="2022-04-10T14:11:42.869" v="726" actId="20577"/>
        <pc:sldMkLst>
          <pc:docMk/>
          <pc:sldMk cId="2465720550" sldId="262"/>
        </pc:sldMkLst>
        <pc:spChg chg="mod">
          <ac:chgData name="Grzegorz Dzikowski (256305)" userId="179c68d3-8438-4480-8a83-32a083edd731" providerId="ADAL" clId="{22379013-E84C-49E2-BDCF-02990CA11811}" dt="2022-04-10T14:11:40.495" v="724" actId="20577"/>
          <ac:spMkLst>
            <pc:docMk/>
            <pc:sldMk cId="2465720550" sldId="262"/>
            <ac:spMk id="2" creationId="{5722E77D-615C-4AA8-B94F-293F17A580F2}"/>
          </ac:spMkLst>
        </pc:spChg>
        <pc:spChg chg="mod">
          <ac:chgData name="Grzegorz Dzikowski (256305)" userId="179c68d3-8438-4480-8a83-32a083edd731" providerId="ADAL" clId="{22379013-E84C-49E2-BDCF-02990CA11811}" dt="2022-04-10T14:11:42.869" v="726" actId="20577"/>
          <ac:spMkLst>
            <pc:docMk/>
            <pc:sldMk cId="2465720550" sldId="262"/>
            <ac:spMk id="3" creationId="{DABA3615-D84C-450B-BBAD-C89CF380C445}"/>
          </ac:spMkLst>
        </pc:spChg>
      </pc:sldChg>
      <pc:sldChg chg="addSp delSp modSp new mod">
        <pc:chgData name="Grzegorz Dzikowski (256305)" userId="179c68d3-8438-4480-8a83-32a083edd731" providerId="ADAL" clId="{22379013-E84C-49E2-BDCF-02990CA11811}" dt="2022-04-11T11:40:50.644" v="732" actId="790"/>
        <pc:sldMkLst>
          <pc:docMk/>
          <pc:sldMk cId="331590343" sldId="263"/>
        </pc:sldMkLst>
        <pc:spChg chg="mod">
          <ac:chgData name="Grzegorz Dzikowski (256305)" userId="179c68d3-8438-4480-8a83-32a083edd731" providerId="ADAL" clId="{22379013-E84C-49E2-BDCF-02990CA11811}" dt="2022-04-10T13:29:38.821" v="16" actId="20577"/>
          <ac:spMkLst>
            <pc:docMk/>
            <pc:sldMk cId="331590343" sldId="263"/>
            <ac:spMk id="2" creationId="{C0B2DF37-2320-4886-A0AE-8FF97A4FBC65}"/>
          </ac:spMkLst>
        </pc:spChg>
        <pc:spChg chg="add del mod">
          <ac:chgData name="Grzegorz Dzikowski (256305)" userId="179c68d3-8438-4480-8a83-32a083edd731" providerId="ADAL" clId="{22379013-E84C-49E2-BDCF-02990CA11811}" dt="2022-04-11T11:40:50.644" v="732" actId="790"/>
          <ac:spMkLst>
            <pc:docMk/>
            <pc:sldMk cId="331590343" sldId="263"/>
            <ac:spMk id="3" creationId="{93F1434C-DCDD-4ED3-9705-577037A7A593}"/>
          </ac:spMkLst>
        </pc:spChg>
        <pc:graphicFrameChg chg="add del mod">
          <ac:chgData name="Grzegorz Dzikowski (256305)" userId="179c68d3-8438-4480-8a83-32a083edd731" providerId="ADAL" clId="{22379013-E84C-49E2-BDCF-02990CA11811}" dt="2022-04-10T13:29:42.872" v="18"/>
          <ac:graphicFrameMkLst>
            <pc:docMk/>
            <pc:sldMk cId="331590343" sldId="263"/>
            <ac:graphicFrameMk id="4" creationId="{7D5B4C54-0EEB-45D4-B66E-0E1D0A594AC1}"/>
          </ac:graphicFrameMkLst>
        </pc:graphicFrameChg>
        <pc:graphicFrameChg chg="add del mod">
          <ac:chgData name="Grzegorz Dzikowski (256305)" userId="179c68d3-8438-4480-8a83-32a083edd731" providerId="ADAL" clId="{22379013-E84C-49E2-BDCF-02990CA11811}" dt="2022-04-10T13:29:47.826" v="20"/>
          <ac:graphicFrameMkLst>
            <pc:docMk/>
            <pc:sldMk cId="331590343" sldId="263"/>
            <ac:graphicFrameMk id="5" creationId="{DCC1E49F-EDD5-4804-89B0-952350474D24}"/>
          </ac:graphicFrameMkLst>
        </pc:graphicFrameChg>
        <pc:graphicFrameChg chg="add del mod">
          <ac:chgData name="Grzegorz Dzikowski (256305)" userId="179c68d3-8438-4480-8a83-32a083edd731" providerId="ADAL" clId="{22379013-E84C-49E2-BDCF-02990CA11811}" dt="2022-04-10T13:29:51.174" v="22"/>
          <ac:graphicFrameMkLst>
            <pc:docMk/>
            <pc:sldMk cId="331590343" sldId="263"/>
            <ac:graphicFrameMk id="6" creationId="{4FB0BF7E-3143-4C71-8E3B-52BC4ED13F54}"/>
          </ac:graphicFrameMkLst>
        </pc:graphicFrameChg>
      </pc:sldChg>
      <pc:sldChg chg="addSp delSp modSp new mod modClrScheme chgLayout">
        <pc:chgData name="Grzegorz Dzikowski (256305)" userId="179c68d3-8438-4480-8a83-32a083edd731" providerId="ADAL" clId="{22379013-E84C-49E2-BDCF-02990CA11811}" dt="2022-04-10T13:31:47.369" v="195" actId="20577"/>
        <pc:sldMkLst>
          <pc:docMk/>
          <pc:sldMk cId="2768749289" sldId="264"/>
        </pc:sldMkLst>
        <pc:spChg chg="del mod ord">
          <ac:chgData name="Grzegorz Dzikowski (256305)" userId="179c68d3-8438-4480-8a83-32a083edd731" providerId="ADAL" clId="{22379013-E84C-49E2-BDCF-02990CA11811}" dt="2022-04-10T13:31:44.278" v="178" actId="700"/>
          <ac:spMkLst>
            <pc:docMk/>
            <pc:sldMk cId="2768749289" sldId="264"/>
            <ac:spMk id="2" creationId="{C9DB88C5-5C0A-46C1-9286-CB48E818B419}"/>
          </ac:spMkLst>
        </pc:spChg>
        <pc:spChg chg="del mod ord">
          <ac:chgData name="Grzegorz Dzikowski (256305)" userId="179c68d3-8438-4480-8a83-32a083edd731" providerId="ADAL" clId="{22379013-E84C-49E2-BDCF-02990CA11811}" dt="2022-04-10T13:31:44.278" v="178" actId="700"/>
          <ac:spMkLst>
            <pc:docMk/>
            <pc:sldMk cId="2768749289" sldId="264"/>
            <ac:spMk id="3" creationId="{8C5A69D1-FA6E-420E-BF0A-0442D2FC37CB}"/>
          </ac:spMkLst>
        </pc:spChg>
        <pc:spChg chg="add mod ord">
          <ac:chgData name="Grzegorz Dzikowski (256305)" userId="179c68d3-8438-4480-8a83-32a083edd731" providerId="ADAL" clId="{22379013-E84C-49E2-BDCF-02990CA11811}" dt="2022-04-10T13:31:47.369" v="195" actId="20577"/>
          <ac:spMkLst>
            <pc:docMk/>
            <pc:sldMk cId="2768749289" sldId="264"/>
            <ac:spMk id="4" creationId="{A0AF8BF4-786E-4BCC-8BF7-5C78F1374911}"/>
          </ac:spMkLst>
        </pc:spChg>
        <pc:spChg chg="add mod ord">
          <ac:chgData name="Grzegorz Dzikowski (256305)" userId="179c68d3-8438-4480-8a83-32a083edd731" providerId="ADAL" clId="{22379013-E84C-49E2-BDCF-02990CA11811}" dt="2022-04-10T13:31:44.278" v="178" actId="700"/>
          <ac:spMkLst>
            <pc:docMk/>
            <pc:sldMk cId="2768749289" sldId="264"/>
            <ac:spMk id="5" creationId="{71ED1B6E-3AC2-4526-8E31-5B85210F9C17}"/>
          </ac:spMkLst>
        </pc:spChg>
      </pc:sldChg>
      <pc:sldChg chg="new del">
        <pc:chgData name="Grzegorz Dzikowski (256305)" userId="179c68d3-8438-4480-8a83-32a083edd731" providerId="ADAL" clId="{22379013-E84C-49E2-BDCF-02990CA11811}" dt="2022-04-10T13:32:02.728" v="198" actId="2696"/>
        <pc:sldMkLst>
          <pc:docMk/>
          <pc:sldMk cId="1732340534" sldId="265"/>
        </pc:sldMkLst>
      </pc:sldChg>
      <pc:sldChg chg="addSp delSp modSp new mod">
        <pc:chgData name="Grzegorz Dzikowski (256305)" userId="179c68d3-8438-4480-8a83-32a083edd731" providerId="ADAL" clId="{22379013-E84C-49E2-BDCF-02990CA11811}" dt="2022-04-11T11:40:17.365" v="729" actId="790"/>
        <pc:sldMkLst>
          <pc:docMk/>
          <pc:sldMk cId="2997474061" sldId="266"/>
        </pc:sldMkLst>
        <pc:spChg chg="mod">
          <ac:chgData name="Grzegorz Dzikowski (256305)" userId="179c68d3-8438-4480-8a83-32a083edd731" providerId="ADAL" clId="{22379013-E84C-49E2-BDCF-02990CA11811}" dt="2022-04-10T13:32:12.103" v="243" actId="20577"/>
          <ac:spMkLst>
            <pc:docMk/>
            <pc:sldMk cId="2997474061" sldId="266"/>
            <ac:spMk id="2" creationId="{8AC82AFD-F351-4F6B-8FD2-A5AD62F86187}"/>
          </ac:spMkLst>
        </pc:spChg>
        <pc:spChg chg="mod">
          <ac:chgData name="Grzegorz Dzikowski (256305)" userId="179c68d3-8438-4480-8a83-32a083edd731" providerId="ADAL" clId="{22379013-E84C-49E2-BDCF-02990CA11811}" dt="2022-04-11T11:40:17.365" v="729" actId="790"/>
          <ac:spMkLst>
            <pc:docMk/>
            <pc:sldMk cId="2997474061" sldId="266"/>
            <ac:spMk id="3" creationId="{4FA202D9-8CB3-46D5-9772-85862AD7DE2C}"/>
          </ac:spMkLst>
        </pc:spChg>
        <pc:graphicFrameChg chg="add del mod modGraphic">
          <ac:chgData name="Grzegorz Dzikowski (256305)" userId="179c68d3-8438-4480-8a83-32a083edd731" providerId="ADAL" clId="{22379013-E84C-49E2-BDCF-02990CA11811}" dt="2022-04-10T13:41:51.213" v="460" actId="478"/>
          <ac:graphicFrameMkLst>
            <pc:docMk/>
            <pc:sldMk cId="2997474061" sldId="266"/>
            <ac:graphicFrameMk id="4" creationId="{9B5255FB-D68D-474A-BD79-68BFDC6F7B9F}"/>
          </ac:graphicFrameMkLst>
        </pc:graphicFrameChg>
        <pc:graphicFrameChg chg="add mod modGraphic">
          <ac:chgData name="Grzegorz Dzikowski (256305)" userId="179c68d3-8438-4480-8a83-32a083edd731" providerId="ADAL" clId="{22379013-E84C-49E2-BDCF-02990CA11811}" dt="2022-04-10T13:46:25.029" v="549" actId="1076"/>
          <ac:graphicFrameMkLst>
            <pc:docMk/>
            <pc:sldMk cId="2997474061" sldId="266"/>
            <ac:graphicFrameMk id="5" creationId="{E36616A7-FC26-4F2B-893F-47E730EEE66C}"/>
          </ac:graphicFrameMkLst>
        </pc:graphicFrameChg>
        <pc:graphicFrameChg chg="add mod modGraphic">
          <ac:chgData name="Grzegorz Dzikowski (256305)" userId="179c68d3-8438-4480-8a83-32a083edd731" providerId="ADAL" clId="{22379013-E84C-49E2-BDCF-02990CA11811}" dt="2022-04-10T14:06:12.330" v="652" actId="1076"/>
          <ac:graphicFrameMkLst>
            <pc:docMk/>
            <pc:sldMk cId="2997474061" sldId="266"/>
            <ac:graphicFrameMk id="6" creationId="{265CB8F2-8431-4946-8081-C51434685C42}"/>
          </ac:graphicFrameMkLst>
        </pc:graphicFrameChg>
      </pc:sldChg>
      <pc:sldChg chg="addSp delSp modSp new mod">
        <pc:chgData name="Grzegorz Dzikowski (256305)" userId="179c68d3-8438-4480-8a83-32a083edd731" providerId="ADAL" clId="{22379013-E84C-49E2-BDCF-02990CA11811}" dt="2022-04-10T14:11:32.404" v="708" actId="14100"/>
        <pc:sldMkLst>
          <pc:docMk/>
          <pc:sldMk cId="2180713783" sldId="267"/>
        </pc:sldMkLst>
        <pc:spChg chg="mod">
          <ac:chgData name="Grzegorz Dzikowski (256305)" userId="179c68d3-8438-4480-8a83-32a083edd731" providerId="ADAL" clId="{22379013-E84C-49E2-BDCF-02990CA11811}" dt="2022-04-10T14:10:13.856" v="694"/>
          <ac:spMkLst>
            <pc:docMk/>
            <pc:sldMk cId="2180713783" sldId="267"/>
            <ac:spMk id="2" creationId="{287B46ED-5E9D-4868-A564-E3F87112A8CD}"/>
          </ac:spMkLst>
        </pc:spChg>
        <pc:spChg chg="del">
          <ac:chgData name="Grzegorz Dzikowski (256305)" userId="179c68d3-8438-4480-8a83-32a083edd731" providerId="ADAL" clId="{22379013-E84C-49E2-BDCF-02990CA11811}" dt="2022-04-10T14:10:18.261" v="696" actId="478"/>
          <ac:spMkLst>
            <pc:docMk/>
            <pc:sldMk cId="2180713783" sldId="267"/>
            <ac:spMk id="3" creationId="{77FF8ABE-83E3-45A4-B043-C51E8F1750EC}"/>
          </ac:spMkLst>
        </pc:spChg>
        <pc:graphicFrameChg chg="add mod">
          <ac:chgData name="Grzegorz Dzikowski (256305)" userId="179c68d3-8438-4480-8a83-32a083edd731" providerId="ADAL" clId="{22379013-E84C-49E2-BDCF-02990CA11811}" dt="2022-04-10T14:11:32.404" v="708" actId="14100"/>
          <ac:graphicFrameMkLst>
            <pc:docMk/>
            <pc:sldMk cId="2180713783" sldId="267"/>
            <ac:graphicFrameMk id="4" creationId="{88B52122-96EC-4B9B-AEEA-DF844AAF1A18}"/>
          </ac:graphicFrameMkLst>
        </pc:graphicFrameChg>
        <pc:graphicFrameChg chg="add mod">
          <ac:chgData name="Grzegorz Dzikowski (256305)" userId="179c68d3-8438-4480-8a83-32a083edd731" providerId="ADAL" clId="{22379013-E84C-49E2-BDCF-02990CA11811}" dt="2022-04-10T14:11:26.047" v="705" actId="1076"/>
          <ac:graphicFrameMkLst>
            <pc:docMk/>
            <pc:sldMk cId="2180713783" sldId="267"/>
            <ac:graphicFrameMk id="5" creationId="{CDAC7ECB-DAA8-4716-A1FE-1B0ED5869A1A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ia\Shared\WaterBase\Data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tudia\Shared\WaterBase\Data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Udział lat</a:t>
            </a:r>
            <a:r>
              <a:rPr lang="en-US" baseline="0"/>
              <a:t> w zbiorze danych wyfiltrowanych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'Tabela1 (2)'!$C$1</c:f>
              <c:strCache>
                <c:ptCount val="1"/>
                <c:pt idx="0">
                  <c:v>Kolumna1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08-49C3-9C82-875C36DB05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08-49C3-9C82-875C36DB05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08-49C3-9C82-875C36DB05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908-49C3-9C82-875C36DB050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'Tabela1 (2)'!$A$2:$A$5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'Tabela1 (2)'!$C$2:$C$5</c:f>
              <c:numCache>
                <c:formatCode>0.00%</c:formatCode>
                <c:ptCount val="4"/>
                <c:pt idx="0">
                  <c:v>0.21240754411195623</c:v>
                </c:pt>
                <c:pt idx="1">
                  <c:v>0.17180252996564871</c:v>
                </c:pt>
                <c:pt idx="2">
                  <c:v>0.30472795876089509</c:v>
                </c:pt>
                <c:pt idx="3">
                  <c:v>0.31106196716149997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08-49C3-9C82-875C36DB050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Udział kraju w zbiorze</a:t>
            </a:r>
            <a:r>
              <a:rPr lang="en-GB" baseline="0"/>
              <a:t> danych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Tabela1!$C$1</c:f>
              <c:strCache>
                <c:ptCount val="1"/>
                <c:pt idx="0">
                  <c:v>Kolumna1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93C-4ED0-809D-58A7FAA71A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93C-4ED0-809D-58A7FAA71A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93C-4ED0-809D-58A7FAA71A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93C-4ED0-809D-58A7FAA71A5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93C-4ED0-809D-58A7FAA71A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Tabela1!$A$2:$A$6</c:f>
              <c:strCache>
                <c:ptCount val="5"/>
                <c:pt idx="0">
                  <c:v>CZ</c:v>
                </c:pt>
                <c:pt idx="1">
                  <c:v>DE</c:v>
                </c:pt>
                <c:pt idx="2">
                  <c:v>LT</c:v>
                </c:pt>
                <c:pt idx="3">
                  <c:v>PL</c:v>
                </c:pt>
                <c:pt idx="4">
                  <c:v>SK</c:v>
                </c:pt>
              </c:strCache>
            </c:strRef>
          </c:cat>
          <c:val>
            <c:numRef>
              <c:f>Tabela1!$C$2:$C$6</c:f>
              <c:numCache>
                <c:formatCode>0.00%</c:formatCode>
                <c:ptCount val="5"/>
                <c:pt idx="0">
                  <c:v>0.15270203567591503</c:v>
                </c:pt>
                <c:pt idx="1">
                  <c:v>1.7652935978158677E-2</c:v>
                </c:pt>
                <c:pt idx="2">
                  <c:v>3.7891469503747159E-2</c:v>
                </c:pt>
                <c:pt idx="3">
                  <c:v>0.69918665787762113</c:v>
                </c:pt>
                <c:pt idx="4">
                  <c:v>9.2566900964558024E-2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93C-4ED0-809D-58A7FAA71A5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671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211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986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484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16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5976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223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636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33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80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7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935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846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644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861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802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989F6-AC43-4602-B23D-66226393A06C}" type="datetimeFigureOut">
              <a:rPr lang="pl-PL" smtClean="0"/>
              <a:t>12.04.2022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89C3C1-19F6-4817-8640-7660D21A7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898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87C163-7AAB-42EF-9FFD-A3AA29DF4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599226" cy="1646302"/>
          </a:xfrm>
        </p:spPr>
        <p:txBody>
          <a:bodyPr/>
          <a:lstStyle/>
          <a:p>
            <a:r>
              <a:rPr lang="pl-PL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Zanieczyszczenia wód w państwach Europy Środkowej w latach 2016 - 201</a:t>
            </a:r>
            <a:r>
              <a:rPr lang="en-GB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pl-PL" sz="8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59F0227-C64B-4775-9021-D46A0F827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Grzegorz Dzikowski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332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B2DF37-2320-4886-A0AE-8FF97A4F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Fakty</a:t>
            </a:r>
            <a:r>
              <a:rPr lang="en-GB" dirty="0"/>
              <a:t> I </a:t>
            </a:r>
            <a:r>
              <a:rPr lang="en-GB" dirty="0" err="1"/>
              <a:t>Wymiary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F1434C-DCDD-4ED3-9705-577037A7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FACT: </a:t>
            </a:r>
            <a:r>
              <a:rPr lang="pl-PL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Indywidualny</a:t>
            </a:r>
            <a:r>
              <a:rPr lang="en-GB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pl-PL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omiar</a:t>
            </a:r>
            <a:r>
              <a:rPr lang="pl-PL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Jakości Wody</a:t>
            </a:r>
            <a:endParaRPr lang="en-GB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3600" b="1" dirty="0">
                <a:latin typeface="Calibri" panose="020F0502020204030204" pitchFamily="34" charset="0"/>
                <a:cs typeface="Times New Roman" panose="02020603050405020304" pitchFamily="18" charset="0"/>
              </a:rPr>
              <a:t>DIMS: </a:t>
            </a:r>
            <a:r>
              <a:rPr lang="pl-PL" sz="3600" b="1" dirty="0">
                <a:latin typeface="Calibri" panose="020F0502020204030204" pitchFamily="34" charset="0"/>
                <a:cs typeface="Times New Roman" panose="02020603050405020304" pitchFamily="18" charset="0"/>
              </a:rPr>
              <a:t>Czas (ziarnistość 1 dzień), Lokalizacja (GPS stacji pomiarowej), Skład chemiczny</a:t>
            </a:r>
            <a:endParaRPr lang="pl-PL" sz="3600" b="1" dirty="0"/>
          </a:p>
        </p:txBody>
      </p:sp>
    </p:spTree>
    <p:extLst>
      <p:ext uri="{BB962C8B-B14F-4D97-AF65-F5344CB8AC3E}">
        <p14:creationId xmlns:p14="http://schemas.microsoft.com/office/powerpoint/2010/main" val="33159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A0AF8BF4-786E-4BCC-8BF7-5C78F137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Dziękuję</a:t>
            </a:r>
            <a:r>
              <a:rPr lang="en-GB" dirty="0"/>
              <a:t> za </a:t>
            </a:r>
            <a:r>
              <a:rPr lang="en-GB" dirty="0" err="1"/>
              <a:t>uwagę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1ED1B6E-3AC2-4526-8E31-5B85210F9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874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3696E4-FB0B-4C7A-ADF8-3E4E0DC3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Charakterystyka dziedziny problemowej</a:t>
            </a:r>
            <a:endParaRPr lang="pl-PL" sz="6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D6C222-0031-42C2-B1DC-65F4DB71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System wodny stanowi bardzo ważny element gospodarki państwa</a:t>
            </a:r>
          </a:p>
          <a:p>
            <a:r>
              <a:rPr lang="pl-PL" dirty="0"/>
              <a:t>Zanieczyszczenie wody ma duże konsekwencje społeczne, gospodarcze i polityczne</a:t>
            </a:r>
          </a:p>
        </p:txBody>
      </p:sp>
    </p:spTree>
    <p:extLst>
      <p:ext uri="{BB962C8B-B14F-4D97-AF65-F5344CB8AC3E}">
        <p14:creationId xmlns:p14="http://schemas.microsoft.com/office/powerpoint/2010/main" val="259094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BEE67C-DCAE-43A0-A579-5699F8A4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Opis obszaru analiz</a:t>
            </a:r>
            <a:r>
              <a:rPr lang="en-GB" sz="4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pl-PL" sz="4400" dirty="0"/>
          </a:p>
        </p:txBody>
      </p:sp>
      <p:pic>
        <p:nvPicPr>
          <p:cNvPr id="7" name="Symbol zastępczy zawartości 6" descr="Obraz zawierający mapa&#10;&#10;Opis wygenerowany automatycznie">
            <a:extLst>
              <a:ext uri="{FF2B5EF4-FFF2-40B4-BE49-F238E27FC236}">
                <a16:creationId xmlns:a16="http://schemas.microsoft.com/office/drawing/2014/main" id="{213AEE56-7B55-4F10-AA3C-198CD0A2D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t="16974" r="18705" b="13333"/>
          <a:stretch/>
        </p:blipFill>
        <p:spPr>
          <a:xfrm>
            <a:off x="2771776" y="1768475"/>
            <a:ext cx="5625956" cy="4631222"/>
          </a:xfrm>
        </p:spPr>
      </p:pic>
    </p:spTree>
    <p:extLst>
      <p:ext uri="{BB962C8B-B14F-4D97-AF65-F5344CB8AC3E}">
        <p14:creationId xmlns:p14="http://schemas.microsoft.com/office/powerpoint/2010/main" val="31763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8A36A1-AA0A-43B3-8C9C-726E13FE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Problemy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2B2487-8958-4E87-A8D7-FA24D87A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170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P1 – Problemy zdrowotne związane z brudną wodą</a:t>
            </a:r>
          </a:p>
          <a:p>
            <a:pPr marL="90170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P2 – Wzrost kosztów oczyszczania wody pitnej</a:t>
            </a:r>
          </a:p>
          <a:p>
            <a:pPr marL="90170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P3 – Spadek połowów ryb </a:t>
            </a:r>
          </a:p>
          <a:p>
            <a:pPr marL="90170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P4 – Rozwój niebezpiecznych pasożytów i roślin</a:t>
            </a:r>
          </a:p>
          <a:p>
            <a:pPr marL="90170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P5 – Zniszczenie fauny i flory rzek i jezior</a:t>
            </a:r>
          </a:p>
          <a:p>
            <a:pPr marL="90170">
              <a:lnSpc>
                <a:spcPct val="115000"/>
              </a:lnSpc>
              <a:spcAft>
                <a:spcPts val="1000"/>
              </a:spcAft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P6 – Obniżenie walorów turystyczno-krajoznawczych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223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B9AD7F-AB3F-4876-93A7-85C1C601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</a:t>
            </a:r>
            <a:r>
              <a:rPr lang="pl-PL" dirty="0" err="1"/>
              <a:t>przedwsięzięcia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2CD25E-6016-49D8-9419-AE94FFB6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Wykrycie głównych lokalizacji źródeł zanieczyszczeń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Określenie składu zanieczyszczeń w regionach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Zbadanie czynników czasowych: miesiąc, dzień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0464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32473-69BC-4655-AB81-BC44BBCB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Źródła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A75846B-D1BB-4EC6-A95D-0B80CEB5D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86" y="1863343"/>
            <a:ext cx="8596312" cy="3551769"/>
          </a:xfrm>
        </p:spPr>
      </p:pic>
      <p:sp>
        <p:nvSpPr>
          <p:cNvPr id="21" name="pole tekstowe 20">
            <a:extLst>
              <a:ext uri="{FF2B5EF4-FFF2-40B4-BE49-F238E27FC236}">
                <a16:creationId xmlns:a16="http://schemas.microsoft.com/office/drawing/2014/main" id="{19F9EF10-565A-4F62-A410-CAC1F4BA3025}"/>
              </a:ext>
            </a:extLst>
          </p:cNvPr>
          <p:cNvSpPr txBox="1"/>
          <p:nvPr/>
        </p:nvSpPr>
        <p:spPr>
          <a:xfrm>
            <a:off x="677333" y="5602069"/>
            <a:ext cx="9088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https://www.eea.europa.eu/data-and-maps/data/waterbase-water-quality-icm-1</a:t>
            </a:r>
          </a:p>
        </p:txBody>
      </p:sp>
    </p:spTree>
    <p:extLst>
      <p:ext uri="{BB962C8B-B14F-4D97-AF65-F5344CB8AC3E}">
        <p14:creationId xmlns:p14="http://schemas.microsoft.com/office/powerpoint/2010/main" val="227683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C82AFD-F351-4F6B-8FD2-A5AD62F8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2967"/>
            <a:ext cx="8596668" cy="1320800"/>
          </a:xfrm>
        </p:spPr>
        <p:txBody>
          <a:bodyPr/>
          <a:lstStyle/>
          <a:p>
            <a:r>
              <a:rPr lang="en-GB" dirty="0" err="1"/>
              <a:t>Waterbase</a:t>
            </a:r>
            <a:r>
              <a:rPr lang="en-GB" dirty="0"/>
              <a:t> – Water Quality ICM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A202D9-8CB3-46D5-9772-85862AD7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49367"/>
            <a:ext cx="8596668" cy="3880773"/>
          </a:xfrm>
        </p:spPr>
        <p:txBody>
          <a:bodyPr/>
          <a:lstStyle/>
          <a:p>
            <a:r>
              <a:rPr lang="pl-PL" dirty="0"/>
              <a:t>Cała baza to 51 milionów rekordów + 4 miliony danych “</a:t>
            </a:r>
            <a:r>
              <a:rPr lang="pl-PL" dirty="0" err="1"/>
              <a:t>spatial</a:t>
            </a:r>
            <a:r>
              <a:rPr lang="pl-PL" dirty="0"/>
              <a:t>”</a:t>
            </a:r>
          </a:p>
          <a:p>
            <a:r>
              <a:rPr lang="pl-PL" dirty="0"/>
              <a:t>Sensowne dane według mojej oceny zaczynają się po 2006 roku</a:t>
            </a:r>
          </a:p>
          <a:p>
            <a:r>
              <a:rPr lang="pl-PL" dirty="0"/>
              <a:t>Kraje sąsiadujące dookoła nas sumarycznie dobrą ilość danych to analizy</a:t>
            </a:r>
          </a:p>
          <a:p>
            <a:r>
              <a:rPr lang="pl-PL" dirty="0"/>
              <a:t>Po filtrowaniu 2016-2019 mamy razem 3 186 355 pomiarów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36616A7-FC26-4F2B-893F-47E730EE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83849"/>
              </p:ext>
            </p:extLst>
          </p:nvPr>
        </p:nvGraphicFramePr>
        <p:xfrm>
          <a:off x="9004254" y="2617233"/>
          <a:ext cx="2590311" cy="3159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2520">
                  <a:extLst>
                    <a:ext uri="{9D8B030D-6E8A-4147-A177-3AD203B41FA5}">
                      <a16:colId xmlns:a16="http://schemas.microsoft.com/office/drawing/2014/main" val="1891937873"/>
                    </a:ext>
                  </a:extLst>
                </a:gridCol>
                <a:gridCol w="1157791">
                  <a:extLst>
                    <a:ext uri="{9D8B030D-6E8A-4147-A177-3AD203B41FA5}">
                      <a16:colId xmlns:a16="http://schemas.microsoft.com/office/drawing/2014/main" val="560400891"/>
                    </a:ext>
                  </a:extLst>
                </a:gridCol>
              </a:tblGrid>
              <a:tr h="168758">
                <a:tc>
                  <a:txBody>
                    <a:bodyPr/>
                    <a:lstStyle/>
                    <a:p>
                      <a:pPr algn="l" fontAlgn="b"/>
                      <a:r>
                        <a:rPr lang="pl-PL" sz="1200" b="1" i="0" u="none" strike="noStrike" dirty="0">
                          <a:effectLst/>
                          <a:latin typeface="Calibri" panose="020F0502020204030204" pitchFamily="34" charset="0"/>
                        </a:rPr>
                        <a:t>ROK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 dirty="0" err="1">
                          <a:effectLst/>
                          <a:latin typeface="Calibri" panose="020F0502020204030204" pitchFamily="34" charset="0"/>
                        </a:rPr>
                        <a:t>Liczba</a:t>
                      </a:r>
                      <a:r>
                        <a:rPr lang="pl-PL" sz="1200" b="1" i="0" u="none" strike="noStrike" dirty="0">
                          <a:effectLst/>
                          <a:latin typeface="Calibri" panose="020F0502020204030204" pitchFamily="34" charset="0"/>
                        </a:rPr>
                        <a:t> danych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1451329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1900-1999</a:t>
                      </a:r>
                      <a:endParaRPr lang="pl-PL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1223112</a:t>
                      </a:r>
                      <a:endParaRPr lang="pl-PL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697821306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2000-2005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2078570</a:t>
                      </a:r>
                      <a:endParaRPr lang="pl-PL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449654233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2006</a:t>
                      </a:r>
                      <a:endParaRPr lang="pl-PL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1307074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3528793703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2007</a:t>
                      </a:r>
                      <a:endParaRPr lang="pl-PL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2785007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1056053766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2008</a:t>
                      </a:r>
                      <a:endParaRPr lang="pl-PL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2179022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2445538020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2009</a:t>
                      </a:r>
                      <a:endParaRPr lang="pl-PL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1922818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2802696446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2010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2137075</a:t>
                      </a:r>
                      <a:endParaRPr lang="pl-PL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1253501647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2011</a:t>
                      </a:r>
                      <a:endParaRPr lang="pl-PL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2326176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3021300527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2012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2818056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1886415957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2013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2788291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3641665358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2014</a:t>
                      </a:r>
                      <a:endParaRPr lang="pl-PL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2943605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2911721571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2015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4507432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3100658195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2016</a:t>
                      </a:r>
                      <a:endParaRPr lang="pl-PL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4354989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3113560409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2017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4725395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1205363243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2018</a:t>
                      </a:r>
                      <a:endParaRPr lang="pl-PL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5452797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1342357347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2019</a:t>
                      </a:r>
                      <a:endParaRPr lang="pl-PL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7848476</a:t>
                      </a:r>
                      <a:endParaRPr lang="pl-PL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3165962302"/>
                  </a:ext>
                </a:extLst>
              </a:tr>
              <a:tr h="168758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2020</a:t>
                      </a:r>
                      <a:endParaRPr lang="pl-PL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30331</a:t>
                      </a:r>
                      <a:endParaRPr lang="pl-PL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2" marR="7032" marT="7032" marB="0" anchor="b"/>
                </a:tc>
                <a:extLst>
                  <a:ext uri="{0D108BD9-81ED-4DB2-BD59-A6C34878D82A}">
                    <a16:rowId xmlns:a16="http://schemas.microsoft.com/office/drawing/2014/main" val="292351351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65CB8F2-8431-4946-8081-C51434685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87153"/>
              </p:ext>
            </p:extLst>
          </p:nvPr>
        </p:nvGraphicFramePr>
        <p:xfrm>
          <a:off x="6267635" y="3888420"/>
          <a:ext cx="2599186" cy="2139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543">
                  <a:extLst>
                    <a:ext uri="{9D8B030D-6E8A-4147-A177-3AD203B41FA5}">
                      <a16:colId xmlns:a16="http://schemas.microsoft.com/office/drawing/2014/main" val="167662735"/>
                    </a:ext>
                  </a:extLst>
                </a:gridCol>
                <a:gridCol w="1622643">
                  <a:extLst>
                    <a:ext uri="{9D8B030D-6E8A-4147-A177-3AD203B41FA5}">
                      <a16:colId xmlns:a16="http://schemas.microsoft.com/office/drawing/2014/main" val="3335327732"/>
                    </a:ext>
                  </a:extLst>
                </a:gridCol>
              </a:tblGrid>
              <a:tr h="319596"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>
                          <a:effectLst/>
                          <a:latin typeface="Calibri" panose="020F0502020204030204" pitchFamily="34" charset="0"/>
                        </a:rPr>
                        <a:t>Kod Kraju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800" b="0" i="0" u="none" strike="noStrike" dirty="0">
                          <a:effectLst/>
                          <a:latin typeface="Calibri" panose="020F0502020204030204" pitchFamily="34" charset="0"/>
                        </a:rPr>
                        <a:t>Liczba danych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5618937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</a:rPr>
                        <a:t>PL</a:t>
                      </a:r>
                      <a:endParaRPr lang="pl-PL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3418638</a:t>
                      </a:r>
                      <a:endParaRPr lang="pl-PL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860602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</a:rPr>
                        <a:t>CZ</a:t>
                      </a:r>
                      <a:endParaRPr lang="pl-PL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1449098</a:t>
                      </a:r>
                      <a:endParaRPr lang="pl-PL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777231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 dirty="0">
                          <a:effectLst/>
                        </a:rPr>
                        <a:t>DE</a:t>
                      </a:r>
                      <a:endParaRPr lang="pl-PL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242484</a:t>
                      </a:r>
                      <a:endParaRPr lang="pl-PL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895347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LT</a:t>
                      </a:r>
                      <a:endParaRPr lang="pl-PL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301334</a:t>
                      </a:r>
                      <a:endParaRPr lang="pl-PL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46300"/>
                  </a:ext>
                </a:extLst>
              </a:tr>
              <a:tr h="414993">
                <a:tc>
                  <a:txBody>
                    <a:bodyPr/>
                    <a:lstStyle/>
                    <a:p>
                      <a:pPr algn="l" fontAlgn="b"/>
                      <a:r>
                        <a:rPr lang="pl-PL" sz="1400" u="none" strike="noStrike">
                          <a:effectLst/>
                        </a:rPr>
                        <a:t>SK</a:t>
                      </a:r>
                      <a:endParaRPr lang="pl-PL" sz="14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778269</a:t>
                      </a:r>
                      <a:endParaRPr lang="pl-PL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703477"/>
                  </a:ext>
                </a:extLst>
              </a:tr>
              <a:tr h="281879">
                <a:tc>
                  <a:txBody>
                    <a:bodyPr/>
                    <a:lstStyle/>
                    <a:p>
                      <a:pPr algn="l" fontAlgn="b"/>
                      <a:endParaRPr lang="pl-PL" sz="14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u="none" strike="noStrike" dirty="0">
                          <a:effectLst/>
                        </a:rPr>
                        <a:t>2771185</a:t>
                      </a:r>
                      <a:endParaRPr lang="pl-PL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35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47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7B46ED-5E9D-4868-A564-E3F87112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Waterbase</a:t>
            </a:r>
            <a:r>
              <a:rPr lang="en-GB" dirty="0"/>
              <a:t> – Water Quality ICM</a:t>
            </a:r>
            <a:endParaRPr lang="pl-PL" dirty="0"/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88B52122-96EC-4B9B-AEEA-DF844AAF1A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006224"/>
              </p:ext>
            </p:extLst>
          </p:nvPr>
        </p:nvGraphicFramePr>
        <p:xfrm>
          <a:off x="516385" y="1939277"/>
          <a:ext cx="5884415" cy="371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CDAC7ECB-DAA8-4716-A1FE-1B0ED5869A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906842"/>
              </p:ext>
            </p:extLst>
          </p:nvPr>
        </p:nvGraphicFramePr>
        <p:xfrm>
          <a:off x="6027937" y="1788357"/>
          <a:ext cx="5647678" cy="3866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071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22E77D-615C-4AA8-B94F-293F17A5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Dodatkowe</a:t>
            </a:r>
            <a:r>
              <a:rPr lang="en-GB" dirty="0"/>
              <a:t> </a:t>
            </a:r>
            <a:r>
              <a:rPr lang="en-GB" dirty="0" err="1"/>
              <a:t>źródła</a:t>
            </a:r>
            <a:r>
              <a:rPr lang="en-GB" dirty="0"/>
              <a:t> </a:t>
            </a:r>
            <a:r>
              <a:rPr lang="en-GB" dirty="0" err="1"/>
              <a:t>danych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BA3615-D84C-450B-BBAD-C89CF380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Ilość wody w zbiornikach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iologia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 zbiornikach wodnych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misj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substancji pomocniczych i niebezpiecznych przez kraje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pl-P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pl-P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temat przepływu wody wraz z ich stanem chemicznym.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6572055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294</Words>
  <Application>Microsoft Office PowerPoint</Application>
  <PresentationFormat>Panoramiczny</PresentationFormat>
  <Paragraphs>85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Faseta</vt:lpstr>
      <vt:lpstr>Zanieczyszczenia wód w państwach Europy Środkowej w latach 2016 - 2019</vt:lpstr>
      <vt:lpstr>Charakterystyka dziedziny problemowej</vt:lpstr>
      <vt:lpstr>Opis obszaru analizy</vt:lpstr>
      <vt:lpstr>Problemy</vt:lpstr>
      <vt:lpstr>Cele przedwsięzięcia</vt:lpstr>
      <vt:lpstr>Źródła danych</vt:lpstr>
      <vt:lpstr>Waterbase – Water Quality ICM</vt:lpstr>
      <vt:lpstr>Waterbase – Water Quality ICM</vt:lpstr>
      <vt:lpstr>Dodatkowe źródła danych</vt:lpstr>
      <vt:lpstr>Fakty I Wymiary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Zanieczyszczenia wód w państwach Europy Środkowej w latach 2016 - 2019</dc:title>
  <dc:creator>Grzegorz Dzikowski (256305)</dc:creator>
  <cp:lastModifiedBy>Grzegorz Dzikowski (256305)</cp:lastModifiedBy>
  <cp:revision>1</cp:revision>
  <dcterms:created xsi:type="dcterms:W3CDTF">2022-04-10T12:40:29Z</dcterms:created>
  <dcterms:modified xsi:type="dcterms:W3CDTF">2022-04-12T09:16:07Z</dcterms:modified>
</cp:coreProperties>
</file>