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4A29A81-1483-4A3B-AEA3-6BF9E1FEF80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Wykresy-Tablau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E64470F-0130-4016-ADDE-95B8653597C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11.06.2022 21:04:22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gine Capacity Against Number Of Accidents" id="10" name="slide10">
            <a:extLst>
              <a:ext uri="{FF2B5EF4-FFF2-40B4-BE49-F238E27FC236}">
                <a16:creationId xmlns:a16="http://schemas.microsoft.com/office/drawing/2014/main" id="{35FDB64E-A505-412A-8FB0-8E0FFE15D8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7" y="0"/>
            <a:ext cx="10675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cidents Through The Years" id="2" name="slide2">
            <a:extLst>
              <a:ext uri="{FF2B5EF4-FFF2-40B4-BE49-F238E27FC236}">
                <a16:creationId xmlns:a16="http://schemas.microsoft.com/office/drawing/2014/main" id="{FEE975C5-BDB7-4C4C-B40D-8B148109D6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0"/>
            <a:ext cx="6343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cidents In the Year Quarter" id="3" name="slide3">
            <a:extLst>
              <a:ext uri="{FF2B5EF4-FFF2-40B4-BE49-F238E27FC236}">
                <a16:creationId xmlns:a16="http://schemas.microsoft.com/office/drawing/2014/main" id="{7E7533AA-AECC-4575-81ED-F849B8DED4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105" y="0"/>
            <a:ext cx="2611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 Gender Casualities" id="4" name="slide4">
            <a:extLst>
              <a:ext uri="{FF2B5EF4-FFF2-40B4-BE49-F238E27FC236}">
                <a16:creationId xmlns:a16="http://schemas.microsoft.com/office/drawing/2014/main" id="{B877EEF8-7A56-4C44-A6EF-986C352327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58" y="0"/>
            <a:ext cx="9272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 Gender Drivers" id="5" name="slide5">
            <a:extLst>
              <a:ext uri="{FF2B5EF4-FFF2-40B4-BE49-F238E27FC236}">
                <a16:creationId xmlns:a16="http://schemas.microsoft.com/office/drawing/2014/main" id="{CD97F1B4-583B-47D9-9387-230454A9C6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694" y="0"/>
            <a:ext cx="6442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 of the Vehicle in an Accidents" id="6" name="slide6">
            <a:extLst>
              <a:ext uri="{FF2B5EF4-FFF2-40B4-BE49-F238E27FC236}">
                <a16:creationId xmlns:a16="http://schemas.microsoft.com/office/drawing/2014/main" id="{BD8495AE-89AD-4997-B7C3-2E5293301A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380"/>
            <a:ext cx="12192000" cy="487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ad Hierarchy Accident" id="7" name="slide7">
            <a:extLst>
              <a:ext uri="{FF2B5EF4-FFF2-40B4-BE49-F238E27FC236}">
                <a16:creationId xmlns:a16="http://schemas.microsoft.com/office/drawing/2014/main" id="{1746E968-8E2C-4185-ADA4-DB8F8E3F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090"/>
            <a:ext cx="12192000" cy="554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 casualities per speedlimit" id="8" name="slide8">
            <a:extLst>
              <a:ext uri="{FF2B5EF4-FFF2-40B4-BE49-F238E27FC236}">
                <a16:creationId xmlns:a16="http://schemas.microsoft.com/office/drawing/2014/main" id="{14E8F89A-3470-4263-AB97-890F868DBF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8854"/>
            <a:ext cx="12192000" cy="292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Against Age" id="9" name="slide9">
            <a:extLst>
              <a:ext uri="{FF2B5EF4-FFF2-40B4-BE49-F238E27FC236}">
                <a16:creationId xmlns:a16="http://schemas.microsoft.com/office/drawing/2014/main" id="{A9EE7710-466B-4251-86A9-9B33E739AA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40" y="0"/>
            <a:ext cx="7224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2022-06-11T19:04:24Z</dcterms:created>
  <dcterms:modified xsi:type="dcterms:W3CDTF">2022-06-11T19:04:24Z</dcterms:modified>
</cp:coreProperties>
</file>