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62" r:id="rId11"/>
    <p:sldId id="261" r:id="rId12"/>
    <p:sldId id="260" r:id="rId13"/>
    <p:sldId id="263" r:id="rId14"/>
    <p:sldId id="265" r:id="rId15"/>
    <p:sldId id="266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1D"/>
  </p:clrMru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9-05-2013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9-05-2013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9-05-2013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9-05-2013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9-05-2013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9-05-2013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9-05-2013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9-05-2013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9-05-2013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9-05-2013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9-05-2013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9-05-2013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ransition>
    <p:fade thruBlk="1"/>
  </p:transition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464234" y="381001"/>
            <a:ext cx="8229600" cy="1371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Forge</a:t>
            </a:r>
          </a:p>
        </p:txBody>
      </p:sp>
      <p:sp>
        <p:nvSpPr>
          <p:cNvPr id="3" name="Shape 23"/>
          <p:cNvSpPr txBox="1">
            <a:spLocks/>
          </p:cNvSpPr>
          <p:nvPr/>
        </p:nvSpPr>
        <p:spPr>
          <a:xfrm>
            <a:off x="609600" y="3657600"/>
            <a:ext cx="8229600" cy="76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kern="12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rPr>
              <a:t>Developers: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kern="1200" dirty="0" smtClean="0">
                <a:solidFill>
                  <a:srgbClr val="FFCF1D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rPr>
              <a:t>Arthur Wuterich,  </a:t>
            </a:r>
            <a:r>
              <a:rPr kumimoji="0" lang="e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F1D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Zack</a:t>
            </a:r>
            <a:r>
              <a:rPr kumimoji="0" lang="en" sz="2000" b="0" i="0" u="none" strike="noStrike" kern="1200" cap="none" spc="0" normalizeH="0" noProof="0" dirty="0" smtClean="0">
                <a:ln>
                  <a:noFill/>
                </a:ln>
                <a:solidFill>
                  <a:srgbClr val="FFCF1D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Thompson,  </a:t>
            </a:r>
            <a:r>
              <a:rPr lang="en" sz="2000" kern="1200" baseline="0" dirty="0" smtClean="0">
                <a:solidFill>
                  <a:srgbClr val="FFCF1D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rPr>
              <a:t>Kelsey</a:t>
            </a:r>
            <a:r>
              <a:rPr lang="en" sz="2000" kern="1200" dirty="0" smtClean="0">
                <a:solidFill>
                  <a:srgbClr val="FFCF1D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rPr>
              <a:t> Wood,  </a:t>
            </a:r>
            <a:r>
              <a:rPr kumimoji="0" lang="e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F1D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James</a:t>
            </a:r>
            <a:r>
              <a:rPr kumimoji="0" lang="en" sz="2000" b="0" i="0" u="none" strike="noStrike" kern="1200" cap="none" spc="0" normalizeH="0" noProof="0" dirty="0" smtClean="0">
                <a:ln>
                  <a:noFill/>
                </a:ln>
                <a:solidFill>
                  <a:srgbClr val="FFCF1D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???,  </a:t>
            </a:r>
            <a:r>
              <a:rPr lang="en" sz="2000" kern="1200" baseline="0" dirty="0" smtClean="0">
                <a:solidFill>
                  <a:srgbClr val="FFCF1D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rPr>
              <a:t>DJ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kern="1200" baseline="0" dirty="0" smtClean="0">
              <a:solidFill>
                <a:srgbClr val="FFCF1D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CS370, Professor Ledin</a:t>
            </a: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529" name="Picture 1" descr="C:\Users\Arthur\Desktop\pockwester\pockwester\flash\concept\forge_anv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9874" y="4410075"/>
            <a:ext cx="4200526" cy="199072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41280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Social </a:t>
            </a:r>
            <a:r>
              <a:rPr lang="en" dirty="0"/>
              <a:t>Integration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2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-Connection with Facebook allowing for easier creation of Forge profile.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4294967295"/>
          </p:nvPr>
        </p:nvSpPr>
        <p:spPr>
          <a:xfrm>
            <a:off x="5014913" y="1600200"/>
            <a:ext cx="4129087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-Connection with Moodle, Blackboard, etc.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41280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
</a:t>
            </a:r>
            <a:r>
              <a:rPr lang="en" dirty="0" smtClean="0"/>
              <a:t>Dynamic </a:t>
            </a:r>
            <a:r>
              <a:rPr lang="en" dirty="0"/>
              <a:t>Map of Campus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2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-Directs student to classrooms or location of study group.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41280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Message Board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2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-A place for students to post questions for other students.</a:t>
            </a:r>
          </a:p>
          <a:p>
            <a:pPr lvl="0" rtl="0">
              <a:buNone/>
            </a:pPr>
            <a:r>
              <a:rPr lang="en"/>
              <a:t>-Could be used for selling textbooks,etc.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4294967295"/>
          </p:nvPr>
        </p:nvSpPr>
        <p:spPr>
          <a:xfrm>
            <a:off x="5014913" y="1600200"/>
            <a:ext cx="4129087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-When making a study group, automatically adds it to google calendar.</a:t>
            </a:r>
          </a:p>
          <a:p>
            <a:pPr lvl="0" rtl="0">
              <a:buNone/>
            </a:pPr>
            <a:r>
              <a:rPr lang="en"/>
              <a:t>-Reminds student when a study group is coming up.</a:t>
            </a:r>
          </a:p>
          <a:p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41280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Flashcards Utility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2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-Virtually creates flash cards.</a:t>
            </a:r>
          </a:p>
          <a:p>
            <a:pPr lvl="0" rtl="0">
              <a:buNone/>
            </a:pPr>
            <a:r>
              <a:rPr lang="en"/>
              <a:t>-Possible multiple choice addition that would test student on material.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5438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Enrollment Assistant Utility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2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-Connection with University where students would be able to sign up for classes through Forge.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4294967295"/>
          </p:nvPr>
        </p:nvSpPr>
        <p:spPr>
          <a:xfrm>
            <a:off x="5014913" y="1600200"/>
            <a:ext cx="4129087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-A place where companies could list possible internship opportunities.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41280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F.A.Q for Majors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2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-A Frequently Asked Questions(F.A.Q) section created by the teacher.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4294967295"/>
          </p:nvPr>
        </p:nvSpPr>
        <p:spPr>
          <a:xfrm>
            <a:off x="5014913" y="1600200"/>
            <a:ext cx="4129087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-Planning for future classes, jobs, etc.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Forge: Main Concept</a:t>
            </a:r>
            <a:endParaRPr lang="en"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943600" cy="4967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 smtClean="0"/>
              <a:t>Forge is an application about connecting students in the SSU campus and dynamically forming study groups.</a:t>
            </a:r>
          </a:p>
          <a:p>
            <a:pPr>
              <a:buNone/>
            </a:pPr>
            <a:endParaRPr lang="en" dirty="0" smtClean="0"/>
          </a:p>
          <a:p>
            <a:pPr>
              <a:buNone/>
            </a:pPr>
            <a:r>
              <a:rPr lang="en" dirty="0" smtClean="0"/>
              <a:t>Forge will boast a slick and easy to use interface that will allow anyone, no matter </a:t>
            </a:r>
            <a:r>
              <a:rPr lang="en" dirty="0" smtClean="0"/>
              <a:t>their </a:t>
            </a:r>
            <a:r>
              <a:rPr lang="en" dirty="0" smtClean="0"/>
              <a:t>major, to enjoy the benifits of Forge.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Forge: </a:t>
            </a:r>
            <a:r>
              <a:rPr lang="en" dirty="0" smtClean="0"/>
              <a:t>Features</a:t>
            </a:r>
            <a:endParaRPr lang="en" dirty="0"/>
          </a:p>
        </p:txBody>
      </p:sp>
      <p:sp>
        <p:nvSpPr>
          <p:cNvPr id="4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943600" cy="4967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 smtClean="0"/>
              <a:t>Easy to use Interface</a:t>
            </a:r>
          </a:p>
          <a:p>
            <a:pPr>
              <a:buNone/>
            </a:pPr>
            <a:endParaRPr lang="en" dirty="0" smtClean="0"/>
          </a:p>
          <a:p>
            <a:pPr>
              <a:buNone/>
            </a:pPr>
            <a:r>
              <a:rPr lang="en" dirty="0" smtClean="0"/>
              <a:t>Dynamic Group Generation</a:t>
            </a:r>
          </a:p>
          <a:p>
            <a:pPr>
              <a:buNone/>
            </a:pPr>
            <a:r>
              <a:rPr lang="en" dirty="0" smtClean="0"/>
              <a:t>	</a:t>
            </a:r>
            <a:r>
              <a:rPr lang="en" dirty="0" smtClean="0"/>
              <a:t>- Based on availability</a:t>
            </a:r>
          </a:p>
          <a:p>
            <a:pPr>
              <a:buNone/>
            </a:pPr>
            <a:endParaRPr lang="en" dirty="0" smtClean="0"/>
          </a:p>
          <a:p>
            <a:pPr>
              <a:buNone/>
            </a:pPr>
            <a:r>
              <a:rPr lang="en" dirty="0" smtClean="0"/>
              <a:t>Mobile and Web Clients</a:t>
            </a:r>
          </a:p>
          <a:p>
            <a:pPr>
              <a:buNone/>
            </a:pPr>
            <a:r>
              <a:rPr lang="en" dirty="0" smtClean="0"/>
              <a:t>	</a:t>
            </a:r>
            <a:r>
              <a:rPr lang="en" dirty="0" smtClean="0"/>
              <a:t>-Android</a:t>
            </a:r>
          </a:p>
          <a:p>
            <a:pPr>
              <a:buNone/>
            </a:pPr>
            <a:r>
              <a:rPr lang="en" dirty="0" smtClean="0"/>
              <a:t>	</a:t>
            </a:r>
            <a:r>
              <a:rPr lang="en" dirty="0" smtClean="0"/>
              <a:t>-iOS(*)</a:t>
            </a:r>
          </a:p>
          <a:p>
            <a:pPr>
              <a:buNone/>
            </a:pPr>
            <a:r>
              <a:rPr lang="en" dirty="0" smtClean="0"/>
              <a:t>	</a:t>
            </a:r>
            <a:r>
              <a:rPr lang="en" dirty="0" smtClean="0"/>
              <a:t>-Web</a:t>
            </a:r>
            <a:endParaRPr lang="en" dirty="0" smtClean="0"/>
          </a:p>
        </p:txBody>
      </p:sp>
      <p:sp>
        <p:nvSpPr>
          <p:cNvPr id="5" name="Shape 29"/>
          <p:cNvSpPr txBox="1">
            <a:spLocks/>
          </p:cNvSpPr>
          <p:nvPr/>
        </p:nvSpPr>
        <p:spPr>
          <a:xfrm>
            <a:off x="2590800" y="632460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92100" lvl="0" indent="-292100" algn="r">
              <a:buClr>
                <a:schemeClr val="accent1"/>
              </a:buClr>
              <a:buSzPct val="70000"/>
            </a:pPr>
            <a:r>
              <a:rPr kumimoji="0" lang="e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Proposed </a:t>
            </a:r>
            <a:r>
              <a:rPr kumimoji="0" lang="e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</a:t>
            </a:r>
            <a:r>
              <a:rPr kumimoji="0" lang="en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require further research</a:t>
            </a:r>
            <a:endParaRPr kumimoji="0" lang="e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Forge: Ease of Use</a:t>
            </a:r>
            <a:endParaRPr lang="en-US" dirty="0"/>
          </a:p>
        </p:txBody>
      </p:sp>
      <p:sp>
        <p:nvSpPr>
          <p:cNvPr id="4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943600" cy="4967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 smtClean="0"/>
              <a:t>One of the core concepts of Forge is that anyone will be able to use our application</a:t>
            </a:r>
          </a:p>
          <a:p>
            <a:pPr>
              <a:buNone/>
            </a:pPr>
            <a:endParaRPr lang="en" dirty="0" smtClean="0"/>
          </a:p>
          <a:p>
            <a:pPr>
              <a:buNone/>
            </a:pPr>
            <a:r>
              <a:rPr lang="en" dirty="0" smtClean="0"/>
              <a:t>This concept will be realized through attempting to keep the on-screen keyboard hidden for most of the tasks.</a:t>
            </a:r>
            <a:endParaRPr lang="en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Forge: Ease of Use, Example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1295" y="1447800"/>
            <a:ext cx="305170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105400" cy="4967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800" dirty="0" smtClean="0"/>
              <a:t>Users will enter their schedule by ‘painting’ their availability on this screen</a:t>
            </a:r>
          </a:p>
          <a:p>
            <a:pPr>
              <a:buNone/>
            </a:pPr>
            <a:endParaRPr lang="en" sz="2800" dirty="0" smtClean="0"/>
          </a:p>
          <a:p>
            <a:pPr>
              <a:buNone/>
            </a:pPr>
            <a:r>
              <a:rPr lang="en" sz="2800" dirty="0" smtClean="0"/>
              <a:t>Hides the keyboard, and allows easy insertion of schedule</a:t>
            </a:r>
          </a:p>
          <a:p>
            <a:pPr>
              <a:buNone/>
            </a:pPr>
            <a:endParaRPr lang="en" sz="2800" dirty="0" smtClean="0"/>
          </a:p>
          <a:p>
            <a:pPr>
              <a:buNone/>
            </a:pPr>
            <a:r>
              <a:rPr lang="en" sz="2800" dirty="0" smtClean="0"/>
              <a:t>Fun!</a:t>
            </a:r>
            <a:endParaRPr lang="en" sz="28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Forge: Group Generation</a:t>
            </a:r>
            <a:endParaRPr lang="en-US" dirty="0"/>
          </a:p>
        </p:txBody>
      </p:sp>
      <p:sp>
        <p:nvSpPr>
          <p:cNvPr id="4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105400" cy="4967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800" dirty="0" smtClean="0"/>
              <a:t>Forge will connect students dynamicaly through comparing availability and forming the perfect group</a:t>
            </a:r>
          </a:p>
          <a:p>
            <a:pPr>
              <a:buNone/>
            </a:pPr>
            <a:endParaRPr lang="en" sz="2800" dirty="0" smtClean="0"/>
          </a:p>
          <a:p>
            <a:pPr>
              <a:buNone/>
            </a:pPr>
            <a:r>
              <a:rPr lang="en" sz="2800" dirty="0" smtClean="0"/>
              <a:t>This will be the core feature of the Forge.</a:t>
            </a:r>
            <a:endParaRPr lang="en" sz="2800" dirty="0" smtClean="0"/>
          </a:p>
        </p:txBody>
      </p:sp>
      <p:pic>
        <p:nvPicPr>
          <p:cNvPr id="38914" name="Picture 2" descr="http://renrutkram.files.wordpress.com/2010/08/bigstockphoto_group_of_young_people_large_355477.jpg?w=300&amp;h=19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2514600"/>
            <a:ext cx="2857500" cy="181927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0" name="Picture 10" descr="https://www.activecollab.com/public/files/ie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4495800"/>
            <a:ext cx="1676400" cy="1676400"/>
          </a:xfrm>
          <a:prstGeom prst="rect">
            <a:avLst/>
          </a:prstGeom>
          <a:noFill/>
        </p:spPr>
      </p:pic>
      <p:pic>
        <p:nvPicPr>
          <p:cNvPr id="40964" name="Picture 4" descr="http://images4.wikia.nocookie.net/__cb20101217224627/joelsevere/images/9/93/Apple_logo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447800"/>
            <a:ext cx="1447800" cy="17716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Forge: Multiple Clients</a:t>
            </a:r>
            <a:endParaRPr lang="en-US" dirty="0"/>
          </a:p>
        </p:txBody>
      </p:sp>
      <p:sp>
        <p:nvSpPr>
          <p:cNvPr id="4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257800" cy="4967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800" dirty="0" smtClean="0"/>
              <a:t>Forge will launch with two functional clients</a:t>
            </a:r>
          </a:p>
          <a:p>
            <a:pPr>
              <a:buNone/>
            </a:pPr>
            <a:r>
              <a:rPr lang="en" sz="2800" dirty="0" smtClean="0"/>
              <a:t>	</a:t>
            </a:r>
            <a:r>
              <a:rPr lang="en" sz="2800" dirty="0" smtClean="0"/>
              <a:t>- Android Client</a:t>
            </a:r>
          </a:p>
          <a:p>
            <a:pPr>
              <a:buNone/>
            </a:pPr>
            <a:r>
              <a:rPr lang="en" sz="2800" dirty="0" smtClean="0"/>
              <a:t>	</a:t>
            </a:r>
            <a:r>
              <a:rPr lang="en" sz="2800" dirty="0" smtClean="0"/>
              <a:t>- Web Client</a:t>
            </a:r>
          </a:p>
          <a:p>
            <a:pPr>
              <a:buNone/>
            </a:pPr>
            <a:endParaRPr lang="en" sz="2800" dirty="0" smtClean="0"/>
          </a:p>
          <a:p>
            <a:pPr>
              <a:buNone/>
            </a:pPr>
            <a:r>
              <a:rPr lang="en" sz="2800" dirty="0" smtClean="0"/>
              <a:t>iOS support will be based on the progress the pockwester team has on the Android and Web client.</a:t>
            </a:r>
          </a:p>
        </p:txBody>
      </p:sp>
      <p:pic>
        <p:nvPicPr>
          <p:cNvPr id="40962" name="Picture 2" descr="http://www.computerweekly.com/blogs/cwdn/Android%20Robo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266824"/>
            <a:ext cx="1905000" cy="2238376"/>
          </a:xfrm>
          <a:prstGeom prst="rect">
            <a:avLst/>
          </a:prstGeom>
          <a:noFill/>
        </p:spPr>
      </p:pic>
      <p:pic>
        <p:nvPicPr>
          <p:cNvPr id="40968" name="Picture 8" descr="http://images.wikia.com/gtawiki/images/1/1a/Firefox_free_icon_43px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3962400"/>
            <a:ext cx="1981200" cy="1981200"/>
          </a:xfrm>
          <a:prstGeom prst="rect">
            <a:avLst/>
          </a:prstGeom>
          <a:noFill/>
        </p:spPr>
      </p:pic>
      <p:pic>
        <p:nvPicPr>
          <p:cNvPr id="40966" name="Picture 6" descr="http://upload.wikimedia.org/wikipedia/commons/8/87/Google_Chrome_icon_(2011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3529012"/>
            <a:ext cx="2033588" cy="2033588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 V2.0</a:t>
            </a:r>
            <a:endParaRPr lang="en-US" dirty="0"/>
          </a:p>
        </p:txBody>
      </p:sp>
      <p:sp>
        <p:nvSpPr>
          <p:cNvPr id="4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105400" cy="4967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800" dirty="0" smtClean="0"/>
              <a:t>After forge is suscessfuly launched that won’t be the end of the development.</a:t>
            </a:r>
          </a:p>
          <a:p>
            <a:pPr>
              <a:buNone/>
            </a:pPr>
            <a:endParaRPr lang="en" sz="2800" dirty="0" smtClean="0"/>
          </a:p>
          <a:p>
            <a:pPr>
              <a:buNone/>
            </a:pPr>
            <a:r>
              <a:rPr lang="en" sz="2800" dirty="0" smtClean="0"/>
              <a:t>Following is an backlog position ordered list of features that are planned to be intergrated into Forge.</a:t>
            </a:r>
          </a:p>
        </p:txBody>
      </p:sp>
      <p:pic>
        <p:nvPicPr>
          <p:cNvPr id="41986" name="Picture 2" descr="http://icons.iconarchive.com/icons/custom-icon-design/pretty-office-5/256/addons-icon.png"/>
          <p:cNvPicPr>
            <a:picLocks noChangeAspect="1" noChangeArrowheads="1"/>
          </p:cNvPicPr>
          <p:nvPr/>
        </p:nvPicPr>
        <p:blipFill>
          <a:blip r:embed="rId2"/>
          <a:srcRect b="9885"/>
          <a:stretch>
            <a:fillRect/>
          </a:stretch>
        </p:blipFill>
        <p:spPr bwMode="auto">
          <a:xfrm>
            <a:off x="5486400" y="1752600"/>
            <a:ext cx="3429000" cy="309006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 V2.0: Features</a:t>
            </a:r>
            <a:endParaRPr lang="en-US" dirty="0"/>
          </a:p>
        </p:txBody>
      </p:sp>
      <p:sp>
        <p:nvSpPr>
          <p:cNvPr id="4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105400" cy="4967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800" dirty="0" smtClean="0"/>
              <a:t>Social Intergration</a:t>
            </a:r>
          </a:p>
          <a:p>
            <a:pPr>
              <a:buNone/>
            </a:pPr>
            <a:r>
              <a:rPr lang="en" sz="2800" dirty="0" smtClean="0"/>
              <a:t>Dynamic Map of </a:t>
            </a:r>
            <a:r>
              <a:rPr lang="en" sz="2800" dirty="0" smtClean="0"/>
              <a:t>Campus</a:t>
            </a:r>
          </a:p>
          <a:p>
            <a:pPr>
              <a:buNone/>
            </a:pPr>
            <a:r>
              <a:rPr lang="en" sz="2800" dirty="0" smtClean="0"/>
              <a:t>Message Board</a:t>
            </a:r>
          </a:p>
          <a:p>
            <a:pPr>
              <a:buNone/>
            </a:pPr>
            <a:r>
              <a:rPr lang="en" sz="2800" dirty="0" smtClean="0"/>
              <a:t>Flashcard Utility</a:t>
            </a:r>
          </a:p>
          <a:p>
            <a:pPr>
              <a:buNone/>
            </a:pPr>
            <a:r>
              <a:rPr lang="en" sz="2800" dirty="0" smtClean="0"/>
              <a:t>Enrollment Assistant</a:t>
            </a:r>
          </a:p>
          <a:p>
            <a:pPr>
              <a:buNone/>
            </a:pPr>
            <a:r>
              <a:rPr lang="en" sz="2800" dirty="0" smtClean="0"/>
              <a:t>F.A.Q. For Majors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55</TotalTime>
  <Words>406</Words>
  <PresentationFormat>On-screen Show (4:3)</PresentationFormat>
  <Paragraphs>70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Foundry</vt:lpstr>
      <vt:lpstr>Forge</vt:lpstr>
      <vt:lpstr>Forge: Main Concept</vt:lpstr>
      <vt:lpstr>Forge: Features</vt:lpstr>
      <vt:lpstr>Forge: Ease of Use</vt:lpstr>
      <vt:lpstr>Forge: Ease of Use, Example</vt:lpstr>
      <vt:lpstr>Forge: Group Generation</vt:lpstr>
      <vt:lpstr>Forge: Multiple Clients</vt:lpstr>
      <vt:lpstr>Forge V2.0</vt:lpstr>
      <vt:lpstr>Forge V2.0: Features</vt:lpstr>
      <vt:lpstr>Social Integration</vt:lpstr>
      <vt:lpstr>
Dynamic Map of Campus</vt:lpstr>
      <vt:lpstr>Message Board </vt:lpstr>
      <vt:lpstr>Flashcards Utility</vt:lpstr>
      <vt:lpstr>Enrollment Assistant Utility</vt:lpstr>
      <vt:lpstr>F.A.Q for Majors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</dc:title>
  <dc:creator>Arthur</dc:creator>
  <cp:lastModifiedBy>Arthur</cp:lastModifiedBy>
  <cp:revision>39</cp:revision>
  <dcterms:modified xsi:type="dcterms:W3CDTF">2013-09-05T22:43:57Z</dcterms:modified>
</cp:coreProperties>
</file>