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Forge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50" x="457200"/>
            <a:ext cy="1143000" cx="412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Enrollment Assistant Utility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00200" x="457200"/>
            <a:ext cy="4967700" cx="412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-Connection with University where students would be able to sign up for classes through Forge.</a:t>
            </a: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y="1600200" x="4770800"/>
            <a:ext cy="4967700" cx="412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-A place where companies could list possible internship opportunities.</a:t>
            </a:r>
          </a:p>
        </p:txBody>
      </p:sp>
      <p:sp>
        <p:nvSpPr>
          <p:cNvPr id="85" name="Shape 85"/>
          <p:cNvSpPr txBox="1"/>
          <p:nvPr>
            <p:ph idx="3" type="title"/>
          </p:nvPr>
        </p:nvSpPr>
        <p:spPr>
          <a:xfrm>
            <a:off y="274650" x="4770800"/>
            <a:ext cy="1143000" cx="412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Major Internship Tool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50" x="457200"/>
            <a:ext cy="1143000" cx="412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F.A.Q for Majors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600200" x="457200"/>
            <a:ext cy="4967700" cx="412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-A Frequently Asked Questions(F.A.Q) section created by the teacher.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y="1600200" x="4770800"/>
            <a:ext cy="4967700" cx="412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-Planning for future classes, jobs, etc.</a:t>
            </a:r>
          </a:p>
        </p:txBody>
      </p:sp>
      <p:sp>
        <p:nvSpPr>
          <p:cNvPr id="93" name="Shape 93"/>
          <p:cNvSpPr txBox="1"/>
          <p:nvPr>
            <p:ph idx="3" type="title"/>
          </p:nvPr>
        </p:nvSpPr>
        <p:spPr>
          <a:xfrm>
            <a:off y="274650" x="4770800"/>
            <a:ext cy="1143000" cx="412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Future Planning Utility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Main Idea: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An app for Android/IOS that connects students in the same class by setting up times for studying based on reported availability.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/>
        </p:nvSpPr>
        <p:spPr>
          <a:xfrm>
            <a:off y="2067350" x="1258950"/>
            <a:ext cy="2080499" cx="6572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3600" lang="en"/>
              <a:t>Feature List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50" x="457200"/>
            <a:ext cy="1143000" cx="412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Study Group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412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-Matches students up with others based on their availability.</a:t>
            </a:r>
          </a:p>
          <a:p>
            <a:pPr rtl="0" lvl="0">
              <a:buNone/>
            </a:pPr>
            <a:r>
              <a:rPr lang="en"/>
              <a:t>-Can pick a location for student.</a:t>
            </a:r>
          </a:p>
          <a:p>
            <a:pPr>
              <a:buNone/>
            </a:pPr>
            <a:r>
              <a:rPr lang="en"/>
              <a:t>-Creates study groups of 3 or more people</a:t>
            </a:r>
          </a:p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y="1600200" x="4770800"/>
            <a:ext cy="4967700" cx="412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-A link to the required textbooks for the class, class time, office hours, etc.</a:t>
            </a:r>
          </a:p>
          <a:p>
            <a:r>
              <a:t/>
            </a:r>
          </a:p>
        </p:txBody>
      </p:sp>
      <p:sp>
        <p:nvSpPr>
          <p:cNvPr id="42" name="Shape 42"/>
          <p:cNvSpPr txBox="1"/>
          <p:nvPr>
            <p:ph idx="3" type="title"/>
          </p:nvPr>
        </p:nvSpPr>
        <p:spPr>
          <a:xfrm>
            <a:off y="274650" x="4770800"/>
            <a:ext cy="1143000" cx="412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Links to Course Info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50" x="457200"/>
            <a:ext cy="1143000" cx="412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Message Board	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700" cx="412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-A place for students to post questions for other students.</a:t>
            </a:r>
          </a:p>
          <a:p>
            <a:pPr rtl="0" lvl="0">
              <a:buNone/>
            </a:pPr>
            <a:r>
              <a:rPr lang="en"/>
              <a:t>-Could be used for selling textbooks,etc.</a:t>
            </a:r>
          </a:p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y="1600200" x="4770800"/>
            <a:ext cy="4967700" cx="412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-When making a study group, automatically adds it to google calendar.</a:t>
            </a:r>
          </a:p>
          <a:p>
            <a:pPr rtl="0" lvl="0">
              <a:buNone/>
            </a:pPr>
            <a:r>
              <a:rPr lang="en"/>
              <a:t>-Reminds student when a study group is coming up.</a:t>
            </a:r>
          </a:p>
          <a:p>
            <a:r>
              <a:t/>
            </a:r>
          </a:p>
        </p:txBody>
      </p:sp>
      <p:sp>
        <p:nvSpPr>
          <p:cNvPr id="50" name="Shape 50"/>
          <p:cNvSpPr txBox="1"/>
          <p:nvPr>
            <p:ph idx="3" type="title"/>
          </p:nvPr>
        </p:nvSpPr>
        <p:spPr>
          <a:xfrm>
            <a:off y="274650" x="4770800"/>
            <a:ext cy="1143000" cx="412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Integration with Google Calendar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50" x="457200"/>
            <a:ext cy="1143000" cx="412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Dynamic Map of Campus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00200" x="457200"/>
            <a:ext cy="4967700" cx="412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-Directs student to classrooms or location of study group.</a:t>
            </a:r>
          </a:p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y="1600200" x="4770800"/>
            <a:ext cy="4967700" cx="412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58" name="Shape 58"/>
          <p:cNvSpPr txBox="1"/>
          <p:nvPr>
            <p:ph idx="3" type="title"/>
          </p:nvPr>
        </p:nvSpPr>
        <p:spPr>
          <a:xfrm>
            <a:off y="274650" x="4770800"/>
            <a:ext cy="1143000" cx="412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Required textbooks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50" x="457200"/>
            <a:ext cy="1143000" cx="412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Social Integration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600200" x="457200"/>
            <a:ext cy="4967700" cx="412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-Connection with Facebook allowing for easier creation of Forge profile.</a:t>
            </a:r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600200" x="4770800"/>
            <a:ext cy="4967700" cx="412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-Connection with Moodle, Blackboard, etc.</a:t>
            </a:r>
          </a:p>
        </p:txBody>
      </p:sp>
      <p:sp>
        <p:nvSpPr>
          <p:cNvPr id="66" name="Shape 66"/>
          <p:cNvSpPr txBox="1"/>
          <p:nvPr>
            <p:ph idx="3" type="title"/>
          </p:nvPr>
        </p:nvSpPr>
        <p:spPr>
          <a:xfrm>
            <a:off y="274650" x="4770800"/>
            <a:ext cy="1143000" cx="412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Integration into School Accounts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50" x="457200"/>
            <a:ext cy="1143000" cx="412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Flashcards Utility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412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-Virtually creates flash cards.</a:t>
            </a:r>
          </a:p>
          <a:p>
            <a:pPr rtl="0" lvl="0">
              <a:buNone/>
            </a:pPr>
            <a:r>
              <a:rPr lang="en"/>
              <a:t>-Possible multiple choice addition that would test student on material.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50" x="457200"/>
            <a:ext cy="1143000" cx="8282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Version 2.0 Features</a:t>
            </a:r>
          </a:p>
          <a:p>
            <a:pPr algn="ctr" rtl="0" lvl="0">
              <a:buNone/>
            </a:pPr>
            <a:r>
              <a:rPr lang="en"/>
              <a:t>(Need Univeristy backing)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