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76" r:id="rId1"/>
  </p:sldMasterIdLst>
  <p:notesMasterIdLst>
    <p:notesMasterId r:id="rId14"/>
  </p:notesMasterIdLst>
  <p:handoutMasterIdLst>
    <p:handoutMasterId r:id="rId15"/>
  </p:handoutMasterIdLst>
  <p:sldIdLst>
    <p:sldId id="268" r:id="rId2"/>
    <p:sldId id="381" r:id="rId3"/>
    <p:sldId id="418" r:id="rId4"/>
    <p:sldId id="434" r:id="rId5"/>
    <p:sldId id="435" r:id="rId6"/>
    <p:sldId id="436" r:id="rId7"/>
    <p:sldId id="419" r:id="rId8"/>
    <p:sldId id="437" r:id="rId9"/>
    <p:sldId id="431" r:id="rId10"/>
    <p:sldId id="438" r:id="rId11"/>
    <p:sldId id="432" r:id="rId12"/>
    <p:sldId id="433" r:id="rId13"/>
  </p:sldIdLst>
  <p:sldSz cx="12192000" cy="6858000"/>
  <p:notesSz cx="6794500" cy="9906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9">
          <p15:clr>
            <a:srgbClr val="A4A3A4"/>
          </p15:clr>
        </p15:guide>
        <p15:guide id="4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BURLOT-FERRE Nadine" initials="BN" lastIdx="23" clrIdx="0"/>
  <p:cmAuthor id="4" name="Haslam, Andrew" initials="HA" lastIdx="22" clrIdx="1">
    <p:extLst>
      <p:ext uri="{19B8F6BF-5375-455C-9EA6-DF929625EA0E}">
        <p15:presenceInfo xmlns:p15="http://schemas.microsoft.com/office/powerpoint/2012/main" userId="S::ahaslam@ic.ac.uk::405b4ead-7a44-4176-92b6-88303cfcada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FD0"/>
    <a:srgbClr val="FF6C0A"/>
    <a:srgbClr val="0070C0"/>
    <a:srgbClr val="00FDFF"/>
    <a:srgbClr val="B35C56"/>
    <a:srgbClr val="649755"/>
    <a:srgbClr val="8C6DA5"/>
    <a:srgbClr val="FF7973"/>
    <a:srgbClr val="BAA5C9"/>
    <a:srgbClr val="889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C6D019-0F50-B543-B6A2-55732C2B0B7C}" v="334" dt="2025-08-20T08:38:53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20"/>
    <p:restoredTop sz="85108"/>
  </p:normalViewPr>
  <p:slideViewPr>
    <p:cSldViewPr snapToGrid="0" snapToObjects="1">
      <p:cViewPr varScale="1">
        <p:scale>
          <a:sx n="90" d="100"/>
          <a:sy n="90" d="100"/>
        </p:scale>
        <p:origin x="67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3109"/>
        <p:guide pos="2141"/>
        <p:guide orient="horz" pos="3119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ker, Pierre J." userId="1acea42b-72d8-46f1-9175-a69c732cbcc4" providerId="ADAL" clId="{930650B1-ECF9-5301-94BC-73A2C5E77B3F}"/>
    <pc:docChg chg="custSel addSld delSld modSld sldOrd">
      <pc:chgData name="Walker, Pierre J." userId="1acea42b-72d8-46f1-9175-a69c732cbcc4" providerId="ADAL" clId="{930650B1-ECF9-5301-94BC-73A2C5E77B3F}" dt="2025-08-20T18:07:57.054" v="590" actId="20577"/>
      <pc:docMkLst>
        <pc:docMk/>
      </pc:docMkLst>
      <pc:sldChg chg="addSp delSp modSp mod">
        <pc:chgData name="Walker, Pierre J." userId="1acea42b-72d8-46f1-9175-a69c732cbcc4" providerId="ADAL" clId="{930650B1-ECF9-5301-94BC-73A2C5E77B3F}" dt="2025-08-20T18:07:57.054" v="590" actId="20577"/>
        <pc:sldMkLst>
          <pc:docMk/>
          <pc:sldMk cId="1418138389" sldId="268"/>
        </pc:sldMkLst>
        <pc:spChg chg="mod">
          <ac:chgData name="Walker, Pierre J." userId="1acea42b-72d8-46f1-9175-a69c732cbcc4" providerId="ADAL" clId="{930650B1-ECF9-5301-94BC-73A2C5E77B3F}" dt="2025-08-20T18:07:57.054" v="590" actId="20577"/>
          <ac:spMkLst>
            <pc:docMk/>
            <pc:sldMk cId="1418138389" sldId="268"/>
            <ac:spMk id="3" creationId="{695ED94B-C5EE-2C4B-9745-0A676FF0EA23}"/>
          </ac:spMkLst>
        </pc:spChg>
        <pc:picChg chg="add mod">
          <ac:chgData name="Walker, Pierre J." userId="1acea42b-72d8-46f1-9175-a69c732cbcc4" providerId="ADAL" clId="{930650B1-ECF9-5301-94BC-73A2C5E77B3F}" dt="2025-08-20T01:37:34.189" v="582" actId="1076"/>
          <ac:picMkLst>
            <pc:docMk/>
            <pc:sldMk cId="1418138389" sldId="268"/>
            <ac:picMk id="2" creationId="{46EBF468-239B-BAF3-9CA5-38CFFFF5845A}"/>
          </ac:picMkLst>
        </pc:picChg>
        <pc:picChg chg="del mod">
          <ac:chgData name="Walker, Pierre J." userId="1acea42b-72d8-46f1-9175-a69c732cbcc4" providerId="ADAL" clId="{930650B1-ECF9-5301-94BC-73A2C5E77B3F}" dt="2025-08-20T01:31:30.236" v="534" actId="478"/>
          <ac:picMkLst>
            <pc:docMk/>
            <pc:sldMk cId="1418138389" sldId="268"/>
            <ac:picMk id="8" creationId="{199F7D7B-C9FE-44A3-842D-6D43D8A38F08}"/>
          </ac:picMkLst>
        </pc:picChg>
      </pc:sldChg>
      <pc:sldChg chg="addSp modSp mod modAnim">
        <pc:chgData name="Walker, Pierre J." userId="1acea42b-72d8-46f1-9175-a69c732cbcc4" providerId="ADAL" clId="{930650B1-ECF9-5301-94BC-73A2C5E77B3F}" dt="2025-08-20T08:38:53.258" v="586" actId="20577"/>
        <pc:sldMkLst>
          <pc:docMk/>
          <pc:sldMk cId="1477719018" sldId="381"/>
        </pc:sldMkLst>
        <pc:spChg chg="mod">
          <ac:chgData name="Walker, Pierre J." userId="1acea42b-72d8-46f1-9175-a69c732cbcc4" providerId="ADAL" clId="{930650B1-ECF9-5301-94BC-73A2C5E77B3F}" dt="2025-08-20T08:38:53.258" v="586" actId="20577"/>
          <ac:spMkLst>
            <pc:docMk/>
            <pc:sldMk cId="1477719018" sldId="381"/>
            <ac:spMk id="3" creationId="{61F7013C-70EE-F70E-053F-F0ED64725F3F}"/>
          </ac:spMkLst>
        </pc:spChg>
        <pc:picChg chg="add mod">
          <ac:chgData name="Walker, Pierre J." userId="1acea42b-72d8-46f1-9175-a69c732cbcc4" providerId="ADAL" clId="{930650B1-ECF9-5301-94BC-73A2C5E77B3F}" dt="2025-08-20T08:38:46.266" v="583" actId="1076"/>
          <ac:picMkLst>
            <pc:docMk/>
            <pc:sldMk cId="1477719018" sldId="381"/>
            <ac:picMk id="5" creationId="{59F2C8CF-C011-DA86-C319-F66B63978CD1}"/>
          </ac:picMkLst>
        </pc:picChg>
      </pc:sldChg>
      <pc:sldChg chg="del">
        <pc:chgData name="Walker, Pierre J." userId="1acea42b-72d8-46f1-9175-a69c732cbcc4" providerId="ADAL" clId="{930650B1-ECF9-5301-94BC-73A2C5E77B3F}" dt="2025-08-20T01:05:07.219" v="409" actId="2696"/>
        <pc:sldMkLst>
          <pc:docMk/>
          <pc:sldMk cId="2374984409" sldId="382"/>
        </pc:sldMkLst>
      </pc:sldChg>
      <pc:sldChg chg="del">
        <pc:chgData name="Walker, Pierre J." userId="1acea42b-72d8-46f1-9175-a69c732cbcc4" providerId="ADAL" clId="{930650B1-ECF9-5301-94BC-73A2C5E77B3F}" dt="2025-08-20T01:05:11.175" v="418" actId="2696"/>
        <pc:sldMkLst>
          <pc:docMk/>
          <pc:sldMk cId="1018594857" sldId="383"/>
        </pc:sldMkLst>
      </pc:sldChg>
      <pc:sldChg chg="del">
        <pc:chgData name="Walker, Pierre J." userId="1acea42b-72d8-46f1-9175-a69c732cbcc4" providerId="ADAL" clId="{930650B1-ECF9-5301-94BC-73A2C5E77B3F}" dt="2025-08-20T01:05:11.630" v="419" actId="2696"/>
        <pc:sldMkLst>
          <pc:docMk/>
          <pc:sldMk cId="4194452497" sldId="384"/>
        </pc:sldMkLst>
      </pc:sldChg>
      <pc:sldChg chg="del">
        <pc:chgData name="Walker, Pierre J." userId="1acea42b-72d8-46f1-9175-a69c732cbcc4" providerId="ADAL" clId="{930650B1-ECF9-5301-94BC-73A2C5E77B3F}" dt="2025-08-20T01:05:12.117" v="420" actId="2696"/>
        <pc:sldMkLst>
          <pc:docMk/>
          <pc:sldMk cId="2876378691" sldId="385"/>
        </pc:sldMkLst>
      </pc:sldChg>
      <pc:sldChg chg="del">
        <pc:chgData name="Walker, Pierre J." userId="1acea42b-72d8-46f1-9175-a69c732cbcc4" providerId="ADAL" clId="{930650B1-ECF9-5301-94BC-73A2C5E77B3F}" dt="2025-08-20T01:05:12.677" v="421" actId="2696"/>
        <pc:sldMkLst>
          <pc:docMk/>
          <pc:sldMk cId="4271717219" sldId="386"/>
        </pc:sldMkLst>
      </pc:sldChg>
      <pc:sldChg chg="del">
        <pc:chgData name="Walker, Pierre J." userId="1acea42b-72d8-46f1-9175-a69c732cbcc4" providerId="ADAL" clId="{930650B1-ECF9-5301-94BC-73A2C5E77B3F}" dt="2025-08-20T01:05:13.267" v="422" actId="2696"/>
        <pc:sldMkLst>
          <pc:docMk/>
          <pc:sldMk cId="1600920429" sldId="387"/>
        </pc:sldMkLst>
      </pc:sldChg>
      <pc:sldChg chg="del">
        <pc:chgData name="Walker, Pierre J." userId="1acea42b-72d8-46f1-9175-a69c732cbcc4" providerId="ADAL" clId="{930650B1-ECF9-5301-94BC-73A2C5E77B3F}" dt="2025-08-20T01:05:13.800" v="423" actId="2696"/>
        <pc:sldMkLst>
          <pc:docMk/>
          <pc:sldMk cId="1556733796" sldId="388"/>
        </pc:sldMkLst>
      </pc:sldChg>
      <pc:sldChg chg="del">
        <pc:chgData name="Walker, Pierre J." userId="1acea42b-72d8-46f1-9175-a69c732cbcc4" providerId="ADAL" clId="{930650B1-ECF9-5301-94BC-73A2C5E77B3F}" dt="2025-08-20T01:05:14.415" v="424" actId="2696"/>
        <pc:sldMkLst>
          <pc:docMk/>
          <pc:sldMk cId="3012474174" sldId="389"/>
        </pc:sldMkLst>
      </pc:sldChg>
      <pc:sldChg chg="del">
        <pc:chgData name="Walker, Pierre J." userId="1acea42b-72d8-46f1-9175-a69c732cbcc4" providerId="ADAL" clId="{930650B1-ECF9-5301-94BC-73A2C5E77B3F}" dt="2025-08-20T01:05:15.006" v="425" actId="2696"/>
        <pc:sldMkLst>
          <pc:docMk/>
          <pc:sldMk cId="1709787086" sldId="390"/>
        </pc:sldMkLst>
      </pc:sldChg>
      <pc:sldChg chg="del">
        <pc:chgData name="Walker, Pierre J." userId="1acea42b-72d8-46f1-9175-a69c732cbcc4" providerId="ADAL" clId="{930650B1-ECF9-5301-94BC-73A2C5E77B3F}" dt="2025-08-20T01:05:15.567" v="426" actId="2696"/>
        <pc:sldMkLst>
          <pc:docMk/>
          <pc:sldMk cId="2535053249" sldId="391"/>
        </pc:sldMkLst>
      </pc:sldChg>
      <pc:sldChg chg="del">
        <pc:chgData name="Walker, Pierre J." userId="1acea42b-72d8-46f1-9175-a69c732cbcc4" providerId="ADAL" clId="{930650B1-ECF9-5301-94BC-73A2C5E77B3F}" dt="2025-08-20T01:05:16.145" v="427" actId="2696"/>
        <pc:sldMkLst>
          <pc:docMk/>
          <pc:sldMk cId="2417498732" sldId="392"/>
        </pc:sldMkLst>
      </pc:sldChg>
      <pc:sldChg chg="del">
        <pc:chgData name="Walker, Pierre J." userId="1acea42b-72d8-46f1-9175-a69c732cbcc4" providerId="ADAL" clId="{930650B1-ECF9-5301-94BC-73A2C5E77B3F}" dt="2025-08-20T01:05:16.793" v="428" actId="2696"/>
        <pc:sldMkLst>
          <pc:docMk/>
          <pc:sldMk cId="1409662546" sldId="393"/>
        </pc:sldMkLst>
      </pc:sldChg>
      <pc:sldChg chg="del">
        <pc:chgData name="Walker, Pierre J." userId="1acea42b-72d8-46f1-9175-a69c732cbcc4" providerId="ADAL" clId="{930650B1-ECF9-5301-94BC-73A2C5E77B3F}" dt="2025-08-20T01:05:17.351" v="429" actId="2696"/>
        <pc:sldMkLst>
          <pc:docMk/>
          <pc:sldMk cId="1640015884" sldId="394"/>
        </pc:sldMkLst>
      </pc:sldChg>
      <pc:sldChg chg="del">
        <pc:chgData name="Walker, Pierre J." userId="1acea42b-72d8-46f1-9175-a69c732cbcc4" providerId="ADAL" clId="{930650B1-ECF9-5301-94BC-73A2C5E77B3F}" dt="2025-08-20T01:05:17.882" v="430" actId="2696"/>
        <pc:sldMkLst>
          <pc:docMk/>
          <pc:sldMk cId="2367890100" sldId="395"/>
        </pc:sldMkLst>
      </pc:sldChg>
      <pc:sldChg chg="del">
        <pc:chgData name="Walker, Pierre J." userId="1acea42b-72d8-46f1-9175-a69c732cbcc4" providerId="ADAL" clId="{930650B1-ECF9-5301-94BC-73A2C5E77B3F}" dt="2025-08-20T01:05:07.927" v="410" actId="2696"/>
        <pc:sldMkLst>
          <pc:docMk/>
          <pc:sldMk cId="3936705510" sldId="396"/>
        </pc:sldMkLst>
      </pc:sldChg>
      <pc:sldChg chg="del">
        <pc:chgData name="Walker, Pierre J." userId="1acea42b-72d8-46f1-9175-a69c732cbcc4" providerId="ADAL" clId="{930650B1-ECF9-5301-94BC-73A2C5E77B3F}" dt="2025-08-20T01:05:08.253" v="411" actId="2696"/>
        <pc:sldMkLst>
          <pc:docMk/>
          <pc:sldMk cId="528750135" sldId="397"/>
        </pc:sldMkLst>
      </pc:sldChg>
      <pc:sldChg chg="del">
        <pc:chgData name="Walker, Pierre J." userId="1acea42b-72d8-46f1-9175-a69c732cbcc4" providerId="ADAL" clId="{930650B1-ECF9-5301-94BC-73A2C5E77B3F}" dt="2025-08-20T01:05:08.734" v="412" actId="2696"/>
        <pc:sldMkLst>
          <pc:docMk/>
          <pc:sldMk cId="2668671202" sldId="398"/>
        </pc:sldMkLst>
      </pc:sldChg>
      <pc:sldChg chg="del">
        <pc:chgData name="Walker, Pierre J." userId="1acea42b-72d8-46f1-9175-a69c732cbcc4" providerId="ADAL" clId="{930650B1-ECF9-5301-94BC-73A2C5E77B3F}" dt="2025-08-20T01:05:09" v="413" actId="2696"/>
        <pc:sldMkLst>
          <pc:docMk/>
          <pc:sldMk cId="2526819442" sldId="399"/>
        </pc:sldMkLst>
      </pc:sldChg>
      <pc:sldChg chg="del">
        <pc:chgData name="Walker, Pierre J." userId="1acea42b-72d8-46f1-9175-a69c732cbcc4" providerId="ADAL" clId="{930650B1-ECF9-5301-94BC-73A2C5E77B3F}" dt="2025-08-20T01:05:09.315" v="414" actId="2696"/>
        <pc:sldMkLst>
          <pc:docMk/>
          <pc:sldMk cId="4184376363" sldId="400"/>
        </pc:sldMkLst>
      </pc:sldChg>
      <pc:sldChg chg="del">
        <pc:chgData name="Walker, Pierre J." userId="1acea42b-72d8-46f1-9175-a69c732cbcc4" providerId="ADAL" clId="{930650B1-ECF9-5301-94BC-73A2C5E77B3F}" dt="2025-08-20T01:05:09.684" v="415" actId="2696"/>
        <pc:sldMkLst>
          <pc:docMk/>
          <pc:sldMk cId="1311645006" sldId="401"/>
        </pc:sldMkLst>
      </pc:sldChg>
      <pc:sldChg chg="del">
        <pc:chgData name="Walker, Pierre J." userId="1acea42b-72d8-46f1-9175-a69c732cbcc4" providerId="ADAL" clId="{930650B1-ECF9-5301-94BC-73A2C5E77B3F}" dt="2025-08-20T01:05:10.279" v="416" actId="2696"/>
        <pc:sldMkLst>
          <pc:docMk/>
          <pc:sldMk cId="534868005" sldId="402"/>
        </pc:sldMkLst>
      </pc:sldChg>
      <pc:sldChg chg="del">
        <pc:chgData name="Walker, Pierre J." userId="1acea42b-72d8-46f1-9175-a69c732cbcc4" providerId="ADAL" clId="{930650B1-ECF9-5301-94BC-73A2C5E77B3F}" dt="2025-08-20T01:05:10.697" v="417" actId="2696"/>
        <pc:sldMkLst>
          <pc:docMk/>
          <pc:sldMk cId="3916088436" sldId="403"/>
        </pc:sldMkLst>
      </pc:sldChg>
      <pc:sldChg chg="del">
        <pc:chgData name="Walker, Pierre J." userId="1acea42b-72d8-46f1-9175-a69c732cbcc4" providerId="ADAL" clId="{930650B1-ECF9-5301-94BC-73A2C5E77B3F}" dt="2025-08-20T01:05:18.482" v="431" actId="2696"/>
        <pc:sldMkLst>
          <pc:docMk/>
          <pc:sldMk cId="2234620119" sldId="404"/>
        </pc:sldMkLst>
      </pc:sldChg>
      <pc:sldChg chg="del">
        <pc:chgData name="Walker, Pierre J." userId="1acea42b-72d8-46f1-9175-a69c732cbcc4" providerId="ADAL" clId="{930650B1-ECF9-5301-94BC-73A2C5E77B3F}" dt="2025-08-20T01:05:22.407" v="432" actId="2696"/>
        <pc:sldMkLst>
          <pc:docMk/>
          <pc:sldMk cId="3009207398" sldId="405"/>
        </pc:sldMkLst>
      </pc:sldChg>
      <pc:sldChg chg="del">
        <pc:chgData name="Walker, Pierre J." userId="1acea42b-72d8-46f1-9175-a69c732cbcc4" providerId="ADAL" clId="{930650B1-ECF9-5301-94BC-73A2C5E77B3F}" dt="2025-08-20T01:05:58.292" v="487" actId="2696"/>
        <pc:sldMkLst>
          <pc:docMk/>
          <pc:sldMk cId="372148070" sldId="406"/>
        </pc:sldMkLst>
      </pc:sldChg>
      <pc:sldChg chg="del">
        <pc:chgData name="Walker, Pierre J." userId="1acea42b-72d8-46f1-9175-a69c732cbcc4" providerId="ADAL" clId="{930650B1-ECF9-5301-94BC-73A2C5E77B3F}" dt="2025-08-20T01:05:58.615" v="488" actId="2696"/>
        <pc:sldMkLst>
          <pc:docMk/>
          <pc:sldMk cId="2527583713" sldId="407"/>
        </pc:sldMkLst>
      </pc:sldChg>
      <pc:sldChg chg="del">
        <pc:chgData name="Walker, Pierre J." userId="1acea42b-72d8-46f1-9175-a69c732cbcc4" providerId="ADAL" clId="{930650B1-ECF9-5301-94BC-73A2C5E77B3F}" dt="2025-08-20T01:05:59.077" v="489" actId="2696"/>
        <pc:sldMkLst>
          <pc:docMk/>
          <pc:sldMk cId="1333483859" sldId="408"/>
        </pc:sldMkLst>
      </pc:sldChg>
      <pc:sldChg chg="del">
        <pc:chgData name="Walker, Pierre J." userId="1acea42b-72d8-46f1-9175-a69c732cbcc4" providerId="ADAL" clId="{930650B1-ECF9-5301-94BC-73A2C5E77B3F}" dt="2025-08-20T01:05:59.452" v="490" actId="2696"/>
        <pc:sldMkLst>
          <pc:docMk/>
          <pc:sldMk cId="1977587032" sldId="409"/>
        </pc:sldMkLst>
      </pc:sldChg>
      <pc:sldChg chg="del">
        <pc:chgData name="Walker, Pierre J." userId="1acea42b-72d8-46f1-9175-a69c732cbcc4" providerId="ADAL" clId="{930650B1-ECF9-5301-94BC-73A2C5E77B3F}" dt="2025-08-20T01:05:59.861" v="491" actId="2696"/>
        <pc:sldMkLst>
          <pc:docMk/>
          <pc:sldMk cId="676121687" sldId="410"/>
        </pc:sldMkLst>
      </pc:sldChg>
      <pc:sldChg chg="del">
        <pc:chgData name="Walker, Pierre J." userId="1acea42b-72d8-46f1-9175-a69c732cbcc4" providerId="ADAL" clId="{930650B1-ECF9-5301-94BC-73A2C5E77B3F}" dt="2025-08-20T01:06:00.215" v="492" actId="2696"/>
        <pc:sldMkLst>
          <pc:docMk/>
          <pc:sldMk cId="1985222878" sldId="411"/>
        </pc:sldMkLst>
      </pc:sldChg>
      <pc:sldChg chg="del">
        <pc:chgData name="Walker, Pierre J." userId="1acea42b-72d8-46f1-9175-a69c732cbcc4" providerId="ADAL" clId="{930650B1-ECF9-5301-94BC-73A2C5E77B3F}" dt="2025-08-20T01:06:00.632" v="493" actId="2696"/>
        <pc:sldMkLst>
          <pc:docMk/>
          <pc:sldMk cId="1120020869" sldId="413"/>
        </pc:sldMkLst>
      </pc:sldChg>
      <pc:sldChg chg="del">
        <pc:chgData name="Walker, Pierre J." userId="1acea42b-72d8-46f1-9175-a69c732cbcc4" providerId="ADAL" clId="{930650B1-ECF9-5301-94BC-73A2C5E77B3F}" dt="2025-08-20T01:06:01.060" v="494" actId="2696"/>
        <pc:sldMkLst>
          <pc:docMk/>
          <pc:sldMk cId="1285470947" sldId="414"/>
        </pc:sldMkLst>
      </pc:sldChg>
      <pc:sldChg chg="del">
        <pc:chgData name="Walker, Pierre J." userId="1acea42b-72d8-46f1-9175-a69c732cbcc4" providerId="ADAL" clId="{930650B1-ECF9-5301-94BC-73A2C5E77B3F}" dt="2025-08-20T01:06:01.583" v="495" actId="2696"/>
        <pc:sldMkLst>
          <pc:docMk/>
          <pc:sldMk cId="4243227824" sldId="415"/>
        </pc:sldMkLst>
      </pc:sldChg>
      <pc:sldChg chg="del">
        <pc:chgData name="Walker, Pierre J." userId="1acea42b-72d8-46f1-9175-a69c732cbcc4" providerId="ADAL" clId="{930650B1-ECF9-5301-94BC-73A2C5E77B3F}" dt="2025-08-20T01:06:02.067" v="496" actId="2696"/>
        <pc:sldMkLst>
          <pc:docMk/>
          <pc:sldMk cId="3003744954" sldId="416"/>
        </pc:sldMkLst>
      </pc:sldChg>
      <pc:sldChg chg="del">
        <pc:chgData name="Walker, Pierre J." userId="1acea42b-72d8-46f1-9175-a69c732cbcc4" providerId="ADAL" clId="{930650B1-ECF9-5301-94BC-73A2C5E77B3F}" dt="2025-08-20T01:06:02.519" v="497" actId="2696"/>
        <pc:sldMkLst>
          <pc:docMk/>
          <pc:sldMk cId="1243733890" sldId="417"/>
        </pc:sldMkLst>
      </pc:sldChg>
      <pc:sldChg chg="modSp mod">
        <pc:chgData name="Walker, Pierre J." userId="1acea42b-72d8-46f1-9175-a69c732cbcc4" providerId="ADAL" clId="{930650B1-ECF9-5301-94BC-73A2C5E77B3F}" dt="2025-08-20T01:05:04.617" v="408" actId="20577"/>
        <pc:sldMkLst>
          <pc:docMk/>
          <pc:sldMk cId="1861630872" sldId="418"/>
        </pc:sldMkLst>
        <pc:spChg chg="mod">
          <ac:chgData name="Walker, Pierre J." userId="1acea42b-72d8-46f1-9175-a69c732cbcc4" providerId="ADAL" clId="{930650B1-ECF9-5301-94BC-73A2C5E77B3F}" dt="2025-08-20T01:05:04.617" v="408" actId="20577"/>
          <ac:spMkLst>
            <pc:docMk/>
            <pc:sldMk cId="1861630872" sldId="418"/>
            <ac:spMk id="3" creationId="{5C43AF3D-84C6-92CB-675F-10CCC4816722}"/>
          </ac:spMkLst>
        </pc:spChg>
      </pc:sldChg>
      <pc:sldChg chg="modSp mod">
        <pc:chgData name="Walker, Pierre J." userId="1acea42b-72d8-46f1-9175-a69c732cbcc4" providerId="ADAL" clId="{930650B1-ECF9-5301-94BC-73A2C5E77B3F}" dt="2025-08-20T01:05:32.099" v="442" actId="20577"/>
        <pc:sldMkLst>
          <pc:docMk/>
          <pc:sldMk cId="2202861793" sldId="419"/>
        </pc:sldMkLst>
        <pc:spChg chg="mod">
          <ac:chgData name="Walker, Pierre J." userId="1acea42b-72d8-46f1-9175-a69c732cbcc4" providerId="ADAL" clId="{930650B1-ECF9-5301-94BC-73A2C5E77B3F}" dt="2025-08-20T01:05:32.099" v="442" actId="20577"/>
          <ac:spMkLst>
            <pc:docMk/>
            <pc:sldMk cId="2202861793" sldId="419"/>
            <ac:spMk id="3" creationId="{6154CED4-3246-3D01-014F-BB18374CFEEC}"/>
          </ac:spMkLst>
        </pc:spChg>
      </pc:sldChg>
      <pc:sldChg chg="del">
        <pc:chgData name="Walker, Pierre J." userId="1acea42b-72d8-46f1-9175-a69c732cbcc4" providerId="ADAL" clId="{930650B1-ECF9-5301-94BC-73A2C5E77B3F}" dt="2025-08-20T01:05:24.306" v="433" actId="2696"/>
        <pc:sldMkLst>
          <pc:docMk/>
          <pc:sldMk cId="960729612" sldId="420"/>
        </pc:sldMkLst>
      </pc:sldChg>
      <pc:sldChg chg="del">
        <pc:chgData name="Walker, Pierre J." userId="1acea42b-72d8-46f1-9175-a69c732cbcc4" providerId="ADAL" clId="{930650B1-ECF9-5301-94BC-73A2C5E77B3F}" dt="2025-08-20T01:06:02.881" v="498" actId="2696"/>
        <pc:sldMkLst>
          <pc:docMk/>
          <pc:sldMk cId="850066375" sldId="421"/>
        </pc:sldMkLst>
      </pc:sldChg>
      <pc:sldChg chg="del">
        <pc:chgData name="Walker, Pierre J." userId="1acea42b-72d8-46f1-9175-a69c732cbcc4" providerId="ADAL" clId="{930650B1-ECF9-5301-94BC-73A2C5E77B3F}" dt="2025-08-20T01:06:03.821" v="499" actId="2696"/>
        <pc:sldMkLst>
          <pc:docMk/>
          <pc:sldMk cId="3244503076" sldId="422"/>
        </pc:sldMkLst>
      </pc:sldChg>
      <pc:sldChg chg="del">
        <pc:chgData name="Walker, Pierre J." userId="1acea42b-72d8-46f1-9175-a69c732cbcc4" providerId="ADAL" clId="{930650B1-ECF9-5301-94BC-73A2C5E77B3F}" dt="2025-08-20T01:06:04.348" v="500" actId="2696"/>
        <pc:sldMkLst>
          <pc:docMk/>
          <pc:sldMk cId="1399881300" sldId="423"/>
        </pc:sldMkLst>
      </pc:sldChg>
      <pc:sldChg chg="del">
        <pc:chgData name="Walker, Pierre J." userId="1acea42b-72d8-46f1-9175-a69c732cbcc4" providerId="ADAL" clId="{930650B1-ECF9-5301-94BC-73A2C5E77B3F}" dt="2025-08-20T01:06:04.771" v="501" actId="2696"/>
        <pc:sldMkLst>
          <pc:docMk/>
          <pc:sldMk cId="3070974259" sldId="424"/>
        </pc:sldMkLst>
      </pc:sldChg>
      <pc:sldChg chg="del">
        <pc:chgData name="Walker, Pierre J." userId="1acea42b-72d8-46f1-9175-a69c732cbcc4" providerId="ADAL" clId="{930650B1-ECF9-5301-94BC-73A2C5E77B3F}" dt="2025-08-20T01:06:05.271" v="502" actId="2696"/>
        <pc:sldMkLst>
          <pc:docMk/>
          <pc:sldMk cId="976828019" sldId="425"/>
        </pc:sldMkLst>
      </pc:sldChg>
      <pc:sldChg chg="del">
        <pc:chgData name="Walker, Pierre J." userId="1acea42b-72d8-46f1-9175-a69c732cbcc4" providerId="ADAL" clId="{930650B1-ECF9-5301-94BC-73A2C5E77B3F}" dt="2025-08-20T01:06:05.791" v="503" actId="2696"/>
        <pc:sldMkLst>
          <pc:docMk/>
          <pc:sldMk cId="3655699215" sldId="426"/>
        </pc:sldMkLst>
      </pc:sldChg>
      <pc:sldChg chg="del">
        <pc:chgData name="Walker, Pierre J." userId="1acea42b-72d8-46f1-9175-a69c732cbcc4" providerId="ADAL" clId="{930650B1-ECF9-5301-94BC-73A2C5E77B3F}" dt="2025-08-20T01:06:06.204" v="504" actId="2696"/>
        <pc:sldMkLst>
          <pc:docMk/>
          <pc:sldMk cId="196450552" sldId="427"/>
        </pc:sldMkLst>
      </pc:sldChg>
      <pc:sldChg chg="del">
        <pc:chgData name="Walker, Pierre J." userId="1acea42b-72d8-46f1-9175-a69c732cbcc4" providerId="ADAL" clId="{930650B1-ECF9-5301-94BC-73A2C5E77B3F}" dt="2025-08-20T01:06:06.667" v="505" actId="2696"/>
        <pc:sldMkLst>
          <pc:docMk/>
          <pc:sldMk cId="2868588813" sldId="428"/>
        </pc:sldMkLst>
      </pc:sldChg>
      <pc:sldChg chg="del">
        <pc:chgData name="Walker, Pierre J." userId="1acea42b-72d8-46f1-9175-a69c732cbcc4" providerId="ADAL" clId="{930650B1-ECF9-5301-94BC-73A2C5E77B3F}" dt="2025-08-20T01:06:07.030" v="506" actId="2696"/>
        <pc:sldMkLst>
          <pc:docMk/>
          <pc:sldMk cId="3612207681" sldId="429"/>
        </pc:sldMkLst>
      </pc:sldChg>
      <pc:sldChg chg="del">
        <pc:chgData name="Walker, Pierre J." userId="1acea42b-72d8-46f1-9175-a69c732cbcc4" providerId="ADAL" clId="{930650B1-ECF9-5301-94BC-73A2C5E77B3F}" dt="2025-08-20T01:06:07.411" v="507" actId="2696"/>
        <pc:sldMkLst>
          <pc:docMk/>
          <pc:sldMk cId="4253174648" sldId="430"/>
        </pc:sldMkLst>
      </pc:sldChg>
      <pc:sldChg chg="modSp add mod">
        <pc:chgData name="Walker, Pierre J." userId="1acea42b-72d8-46f1-9175-a69c732cbcc4" providerId="ADAL" clId="{930650B1-ECF9-5301-94BC-73A2C5E77B3F}" dt="2025-08-20T01:05:44.511" v="458" actId="20577"/>
        <pc:sldMkLst>
          <pc:docMk/>
          <pc:sldMk cId="3283520430" sldId="431"/>
        </pc:sldMkLst>
        <pc:spChg chg="mod">
          <ac:chgData name="Walker, Pierre J." userId="1acea42b-72d8-46f1-9175-a69c732cbcc4" providerId="ADAL" clId="{930650B1-ECF9-5301-94BC-73A2C5E77B3F}" dt="2025-08-20T01:05:44.511" v="458" actId="20577"/>
          <ac:spMkLst>
            <pc:docMk/>
            <pc:sldMk cId="3283520430" sldId="431"/>
            <ac:spMk id="3" creationId="{247B7359-099E-BF4B-1E2A-6380D6B9E5EA}"/>
          </ac:spMkLst>
        </pc:spChg>
      </pc:sldChg>
      <pc:sldChg chg="modSp add mod">
        <pc:chgData name="Walker, Pierre J." userId="1acea42b-72d8-46f1-9175-a69c732cbcc4" providerId="ADAL" clId="{930650B1-ECF9-5301-94BC-73A2C5E77B3F}" dt="2025-08-20T01:05:48.981" v="465" actId="20577"/>
        <pc:sldMkLst>
          <pc:docMk/>
          <pc:sldMk cId="2283728292" sldId="432"/>
        </pc:sldMkLst>
        <pc:spChg chg="mod">
          <ac:chgData name="Walker, Pierre J." userId="1acea42b-72d8-46f1-9175-a69c732cbcc4" providerId="ADAL" clId="{930650B1-ECF9-5301-94BC-73A2C5E77B3F}" dt="2025-08-20T01:05:48.981" v="465" actId="20577"/>
          <ac:spMkLst>
            <pc:docMk/>
            <pc:sldMk cId="2283728292" sldId="432"/>
            <ac:spMk id="3" creationId="{C81E250F-7E3C-9287-DD58-645A82138487}"/>
          </ac:spMkLst>
        </pc:spChg>
      </pc:sldChg>
      <pc:sldChg chg="modSp add mod">
        <pc:chgData name="Walker, Pierre J." userId="1acea42b-72d8-46f1-9175-a69c732cbcc4" providerId="ADAL" clId="{930650B1-ECF9-5301-94BC-73A2C5E77B3F}" dt="2025-08-20T01:05:56.573" v="486" actId="20577"/>
        <pc:sldMkLst>
          <pc:docMk/>
          <pc:sldMk cId="1094498422" sldId="433"/>
        </pc:sldMkLst>
        <pc:spChg chg="mod">
          <ac:chgData name="Walker, Pierre J." userId="1acea42b-72d8-46f1-9175-a69c732cbcc4" providerId="ADAL" clId="{930650B1-ECF9-5301-94BC-73A2C5E77B3F}" dt="2025-08-20T01:05:56.573" v="486" actId="20577"/>
          <ac:spMkLst>
            <pc:docMk/>
            <pc:sldMk cId="1094498422" sldId="433"/>
            <ac:spMk id="3" creationId="{8B3132D5-E44F-5534-1E0C-CD6BFCB4AACF}"/>
          </ac:spMkLst>
        </pc:spChg>
      </pc:sldChg>
      <pc:sldChg chg="modSp add mod ord modAnim">
        <pc:chgData name="Walker, Pierre J." userId="1acea42b-72d8-46f1-9175-a69c732cbcc4" providerId="ADAL" clId="{930650B1-ECF9-5301-94BC-73A2C5E77B3F}" dt="2025-08-20T01:31:04.484" v="532" actId="12"/>
        <pc:sldMkLst>
          <pc:docMk/>
          <pc:sldMk cId="2829414593" sldId="434"/>
        </pc:sldMkLst>
        <pc:spChg chg="mod">
          <ac:chgData name="Walker, Pierre J." userId="1acea42b-72d8-46f1-9175-a69c732cbcc4" providerId="ADAL" clId="{930650B1-ECF9-5301-94BC-73A2C5E77B3F}" dt="2025-08-20T01:30:59.814" v="529" actId="20577"/>
          <ac:spMkLst>
            <pc:docMk/>
            <pc:sldMk cId="2829414593" sldId="434"/>
            <ac:spMk id="2" creationId="{705A56F2-C9F1-75BE-BD10-098E1C206F02}"/>
          </ac:spMkLst>
        </pc:spChg>
        <pc:spChg chg="mod">
          <ac:chgData name="Walker, Pierre J." userId="1acea42b-72d8-46f1-9175-a69c732cbcc4" providerId="ADAL" clId="{930650B1-ECF9-5301-94BC-73A2C5E77B3F}" dt="2025-08-20T01:31:04.484" v="532" actId="12"/>
          <ac:spMkLst>
            <pc:docMk/>
            <pc:sldMk cId="2829414593" sldId="434"/>
            <ac:spMk id="3" creationId="{B88388D9-ED64-BDE7-C011-211A275F88F5}"/>
          </ac:spMkLst>
        </pc:spChg>
      </pc:sldChg>
      <pc:sldChg chg="modSp add mod">
        <pc:chgData name="Walker, Pierre J." userId="1acea42b-72d8-46f1-9175-a69c732cbcc4" providerId="ADAL" clId="{930650B1-ECF9-5301-94BC-73A2C5E77B3F}" dt="2025-08-20T01:34:06.192" v="562" actId="20577"/>
        <pc:sldMkLst>
          <pc:docMk/>
          <pc:sldMk cId="884544604" sldId="435"/>
        </pc:sldMkLst>
        <pc:spChg chg="mod">
          <ac:chgData name="Walker, Pierre J." userId="1acea42b-72d8-46f1-9175-a69c732cbcc4" providerId="ADAL" clId="{930650B1-ECF9-5301-94BC-73A2C5E77B3F}" dt="2025-08-20T01:34:06.192" v="562" actId="20577"/>
          <ac:spMkLst>
            <pc:docMk/>
            <pc:sldMk cId="884544604" sldId="435"/>
            <ac:spMk id="2" creationId="{BCFE65CB-653E-A7D4-BAE7-1D79A76DB3A7}"/>
          </ac:spMkLst>
        </pc:spChg>
      </pc:sldChg>
      <pc:sldChg chg="modSp add mod">
        <pc:chgData name="Walker, Pierre J." userId="1acea42b-72d8-46f1-9175-a69c732cbcc4" providerId="ADAL" clId="{930650B1-ECF9-5301-94BC-73A2C5E77B3F}" dt="2025-08-20T01:34:12.920" v="574" actId="20577"/>
        <pc:sldMkLst>
          <pc:docMk/>
          <pc:sldMk cId="1828218340" sldId="436"/>
        </pc:sldMkLst>
        <pc:spChg chg="mod">
          <ac:chgData name="Walker, Pierre J." userId="1acea42b-72d8-46f1-9175-a69c732cbcc4" providerId="ADAL" clId="{930650B1-ECF9-5301-94BC-73A2C5E77B3F}" dt="2025-08-20T01:34:12.920" v="574" actId="20577"/>
          <ac:spMkLst>
            <pc:docMk/>
            <pc:sldMk cId="1828218340" sldId="436"/>
            <ac:spMk id="2" creationId="{0985B7B3-6FD1-F861-FF64-F77EBFFA2312}"/>
          </ac:spMkLst>
        </pc:spChg>
      </pc:sldChg>
      <pc:sldChg chg="add ord">
        <pc:chgData name="Walker, Pierre J." userId="1acea42b-72d8-46f1-9175-a69c732cbcc4" providerId="ADAL" clId="{930650B1-ECF9-5301-94BC-73A2C5E77B3F}" dt="2025-08-20T01:34:39.886" v="576" actId="20578"/>
        <pc:sldMkLst>
          <pc:docMk/>
          <pc:sldMk cId="2372904676" sldId="437"/>
        </pc:sldMkLst>
      </pc:sldChg>
      <pc:sldChg chg="add ord">
        <pc:chgData name="Walker, Pierre J." userId="1acea42b-72d8-46f1-9175-a69c732cbcc4" providerId="ADAL" clId="{930650B1-ECF9-5301-94BC-73A2C5E77B3F}" dt="2025-08-20T01:37:03.604" v="578" actId="20578"/>
        <pc:sldMkLst>
          <pc:docMk/>
          <pc:sldMk cId="1835950701" sldId="438"/>
        </pc:sldMkLst>
      </pc:sldChg>
    </pc:docChg>
  </pc:docChgLst>
  <pc:docChgLst>
    <pc:chgData name="Walker, Pierre J." userId="1acea42b-72d8-46f1-9175-a69c732cbcc4" providerId="ADAL" clId="{96D0B10C-7ED8-5B4A-956B-2593F45AC145}"/>
    <pc:docChg chg="undo custSel modSld">
      <pc:chgData name="Walker, Pierre J." userId="1acea42b-72d8-46f1-9175-a69c732cbcc4" providerId="ADAL" clId="{96D0B10C-7ED8-5B4A-956B-2593F45AC145}" dt="2025-04-03T22:12:29.828" v="3" actId="1076"/>
      <pc:docMkLst>
        <pc:docMk/>
      </pc:docMkLst>
      <pc:sldChg chg="modSp mod">
        <pc:chgData name="Walker, Pierre J." userId="1acea42b-72d8-46f1-9175-a69c732cbcc4" providerId="ADAL" clId="{96D0B10C-7ED8-5B4A-956B-2593F45AC145}" dt="2025-04-03T22:12:29.828" v="3" actId="1076"/>
        <pc:sldMkLst>
          <pc:docMk/>
          <pc:sldMk cId="976828019" sldId="42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70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448F7-0272-4D0F-BA66-D65B303392B9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08983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8645" y="9408983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2AA12-A6FE-4C91-A074-2765A7ABF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50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70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16448-2BDC-44AE-BD3D-055F68DCCA9A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1239838"/>
            <a:ext cx="5940425" cy="3341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450" y="4767263"/>
            <a:ext cx="5435600" cy="3900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08983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5" y="9408983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B2A8F-DB5F-40B4-8722-A1625951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3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6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24979-6C5F-AAB3-7C27-446BE77C9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CB3CE5-871B-C83C-55BD-AFA09DE0D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037824-6926-949E-9B39-5B4D8AD88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D4E34-7808-5F71-E38D-86FE99C56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12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B320F-B4CA-E981-9634-92986CC2E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FADA8-FD3E-0C8A-284F-11B7155F94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79CE42-774D-6847-4964-62039A75F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7EFB8-732E-AAA0-9FF0-43C2CB7E0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72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76E2C-AFAE-EF15-0D94-2A691E5C4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C40897-AB32-D918-B481-18107A435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2F00FF-29D2-ED82-EB53-FEBC00EB9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49605-52CB-AACA-3588-B5EE283159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13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1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8BF41-37B1-63D4-D611-8C739190E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CAE318-D86B-348B-5517-EFDBF2C0E7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FD34D1-D374-EABB-F0F3-7FB58E4BC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71C1B-BBF5-6C06-57A1-4651F35E1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3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B66C1-3C29-3437-4974-861703287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B749F4-A980-2F9B-49D4-F01E2C4CC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78FF3B-8FED-C4F6-FBFE-90E2FEB19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C578D-C49E-6DA6-4D61-B82F10EC8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6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9321A-6054-CE11-3D6E-4B8BDCAE2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4AA149-A60B-81AC-8AC5-6585830A3D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E63411-C179-4A98-78CF-3B7556297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179B2-926F-4FED-03EB-2E229E12B3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16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5BFD9-42FB-747E-BD31-8B8858D1A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BE319-81F4-0A03-93C2-1A18C4155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8DA4BC-E7B7-1816-612F-5A7FB079C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C8435-EAB2-FF9A-AF7A-958D878CF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9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7B3EE-2D0D-66C9-09C6-35292CFD8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7B776A-AEA5-27D2-0370-49E2E28DA6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37E385-0D3E-1EB0-EBEF-97A3E6588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0312A-BF6B-5CEB-6232-9C90FA9F4B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2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92F6C-C4CC-3ABB-121D-6E1994DB7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CB8BAD-FCF0-97D8-DCDD-11E81C61BF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2D7E03-F9B0-24D9-4CDE-042201F82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DEB4B-AEF6-FBAA-D0B8-222A7A7F2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8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F3710-D501-C289-7F99-C311D0512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2D0029-9E38-48C1-CF02-D41740FD6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22B7DD-5BA2-B2CF-1E46-0240D047F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A1352-DCFD-EC65-57C8-4F5058801E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32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3286" y="2394857"/>
            <a:ext cx="8370434" cy="2155372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0"/>
          </p:nvPr>
        </p:nvSpPr>
        <p:spPr>
          <a:xfrm>
            <a:off x="8635471" y="82932"/>
            <a:ext cx="3429529" cy="44243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1"/>
          </p:nvPr>
        </p:nvSpPr>
        <p:spPr>
          <a:xfrm>
            <a:off x="163286" y="127001"/>
            <a:ext cx="8370434" cy="216770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9" name="Espace réservé pour une image  18"/>
          <p:cNvSpPr>
            <a:spLocks noGrp="1"/>
          </p:cNvSpPr>
          <p:nvPr>
            <p:ph type="pic" sz="quarter" idx="12"/>
          </p:nvPr>
        </p:nvSpPr>
        <p:spPr>
          <a:xfrm>
            <a:off x="163287" y="4651375"/>
            <a:ext cx="3684134" cy="208121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Espace réservé pour une image  20"/>
          <p:cNvSpPr>
            <a:spLocks noGrp="1"/>
          </p:cNvSpPr>
          <p:nvPr>
            <p:ph type="pic" sz="quarter" idx="13"/>
          </p:nvPr>
        </p:nvSpPr>
        <p:spPr>
          <a:xfrm>
            <a:off x="3962400" y="4651375"/>
            <a:ext cx="4571320" cy="208121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3" y="3056944"/>
            <a:ext cx="7802311" cy="483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cap="all" baseline="0">
                <a:solidFill>
                  <a:srgbClr val="006AB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fr-FR"/>
              <a:t>TITRE / TITLE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420134" y="3547084"/>
            <a:ext cx="7802310" cy="54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cap="all" baseline="0">
                <a:solidFill>
                  <a:srgbClr val="006AB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/ SUB-TITLE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23CACF-5DEF-4C04-90B0-E9E08FE53E69}"/>
              </a:ext>
            </a:extLst>
          </p:cNvPr>
          <p:cNvSpPr txBox="1"/>
          <p:nvPr/>
        </p:nvSpPr>
        <p:spPr>
          <a:xfrm flipH="1">
            <a:off x="10526089" y="508710"/>
            <a:ext cx="127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err="1">
                <a:solidFill>
                  <a:srgbClr val="C00000"/>
                </a:solidFill>
                <a:latin typeface="Arial" panose="020B0604020202020204" pitchFamily="34" charset="0"/>
              </a:rPr>
              <a:t>Your</a:t>
            </a:r>
            <a:r>
              <a:rPr lang="fr-FR" sz="1600">
                <a:solidFill>
                  <a:srgbClr val="C00000"/>
                </a:solidFill>
                <a:latin typeface="Arial" panose="020B0604020202020204" pitchFamily="34" charset="0"/>
              </a:rPr>
              <a:t> logo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9019EB-18F8-D44C-BDC9-63C70C300BAB}"/>
              </a:ext>
            </a:extLst>
          </p:cNvPr>
          <p:cNvSpPr/>
          <p:nvPr userDrawn="1"/>
        </p:nvSpPr>
        <p:spPr>
          <a:xfrm>
            <a:off x="163286" y="2394857"/>
            <a:ext cx="8370434" cy="2155372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9">
            <a:extLst>
              <a:ext uri="{FF2B5EF4-FFF2-40B4-BE49-F238E27FC236}">
                <a16:creationId xmlns:a16="http://schemas.microsoft.com/office/drawing/2014/main" id="{9576A087-3296-B945-ACF1-012CF5ADEA37}"/>
              </a:ext>
            </a:extLst>
          </p:cNvPr>
          <p:cNvSpPr txBox="1"/>
          <p:nvPr userDrawn="1"/>
        </p:nvSpPr>
        <p:spPr>
          <a:xfrm flipH="1">
            <a:off x="10526089" y="508710"/>
            <a:ext cx="127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err="1">
                <a:solidFill>
                  <a:srgbClr val="C00000"/>
                </a:solidFill>
                <a:latin typeface="Arial" panose="020B0604020202020204" pitchFamily="34" charset="0"/>
              </a:rPr>
              <a:t>Your</a:t>
            </a:r>
            <a:r>
              <a:rPr lang="fr-FR" sz="1600">
                <a:solidFill>
                  <a:srgbClr val="C00000"/>
                </a:solidFill>
                <a:latin typeface="Arial" panose="020B0604020202020204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72962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veau 2 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73A44B-6EFA-FA45-AC79-724718004072}"/>
              </a:ext>
            </a:extLst>
          </p:cNvPr>
          <p:cNvSpPr/>
          <p:nvPr userDrawn="1"/>
        </p:nvSpPr>
        <p:spPr>
          <a:xfrm>
            <a:off x="3445565" y="6345715"/>
            <a:ext cx="4483093" cy="37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0" y="1"/>
            <a:ext cx="12192000" cy="769386"/>
          </a:xfrm>
          <a:prstGeom prst="rect">
            <a:avLst/>
          </a:prstGeom>
          <a:solidFill>
            <a:srgbClr val="FF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4158" y="139549"/>
            <a:ext cx="3351407" cy="5142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00" b="0" cap="all" baseline="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r>
              <a:rPr lang="fr-FR"/>
              <a:t>ENTREZ LE TITRE</a:t>
            </a:r>
            <a:endParaRPr lang="en-US"/>
          </a:p>
        </p:txBody>
      </p:sp>
      <p:sp>
        <p:nvSpPr>
          <p:cNvPr id="12" name="ZoneTexte 9"/>
          <p:cNvSpPr txBox="1"/>
          <p:nvPr/>
        </p:nvSpPr>
        <p:spPr>
          <a:xfrm>
            <a:off x="94158" y="6456072"/>
            <a:ext cx="58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D8DBD-5801-4371-A777-4C8C663B653C}" type="slidenum">
              <a:rPr lang="fr-FR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pPr/>
              <a:t>‹#›</a:t>
            </a:fld>
            <a:endParaRPr lang="fr-FR" sz="16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19EEF9D-37A2-4EED-82DD-66A1B43809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39128"/>
            <a:ext cx="10476124" cy="450658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6C0A"/>
              </a:buClr>
              <a:buSzPct val="100000"/>
              <a:buFont typeface="Wingdings" pitchFamily="2" charset="2"/>
              <a:buChar char="§"/>
              <a:defRPr sz="2400">
                <a:solidFill>
                  <a:srgbClr val="FF6C0A"/>
                </a:solidFill>
                <a:latin typeface="Ubuntu" panose="020B0504030602030204" pitchFamily="34" charset="0"/>
              </a:defRPr>
            </a:lvl1pPr>
            <a:lvl2pPr marL="800100" indent="-342900">
              <a:buClr>
                <a:srgbClr val="FF6C0A"/>
              </a:buClr>
              <a:buSzPct val="100000"/>
              <a:buFont typeface="Wingdings" pitchFamily="2" charset="2"/>
              <a:buChar char="§"/>
              <a:defRPr sz="2000">
                <a:solidFill>
                  <a:srgbClr val="FF6C0A"/>
                </a:solidFill>
                <a:latin typeface="Ubuntu" panose="020B0504030602030204" pitchFamily="34" charset="0"/>
              </a:defRPr>
            </a:lvl2pPr>
            <a:lvl3pPr marL="1200150" indent="-285750">
              <a:buClr>
                <a:srgbClr val="FF6C0A"/>
              </a:buClr>
              <a:buSzPct val="100000"/>
              <a:buFont typeface="Wingdings" pitchFamily="2" charset="2"/>
              <a:buChar char="§"/>
              <a:defRPr sz="1800">
                <a:solidFill>
                  <a:srgbClr val="FF6C0A"/>
                </a:solidFill>
                <a:latin typeface="Ubuntu" panose="020B0504030602030204" pitchFamily="34" charset="0"/>
              </a:defRPr>
            </a:lvl3pPr>
            <a:lvl4pPr marL="1600200" indent="-228600">
              <a:buClr>
                <a:srgbClr val="FF6C0A"/>
              </a:buClr>
              <a:buSzPct val="100000"/>
              <a:buFont typeface="Wingdings" pitchFamily="2" charset="2"/>
              <a:buChar char="§"/>
              <a:defRPr sz="1600">
                <a:solidFill>
                  <a:srgbClr val="FF6C0A"/>
                </a:solidFill>
                <a:latin typeface="Ubuntu" panose="020B0504030602030204" pitchFamily="34" charset="0"/>
              </a:defRPr>
            </a:lvl4pPr>
            <a:lvl5pPr marL="2057400" indent="-228600">
              <a:buClr>
                <a:srgbClr val="FF6C0A"/>
              </a:buClr>
              <a:buSzPct val="100000"/>
              <a:buFont typeface="Wingdings" pitchFamily="2" charset="2"/>
              <a:buChar char="§"/>
              <a:defRPr sz="1400">
                <a:solidFill>
                  <a:srgbClr val="FF6C0A"/>
                </a:solidFill>
                <a:latin typeface="Ubuntu" panose="020B0504030602030204" pitchFamily="34" charset="0"/>
              </a:defRPr>
            </a:lvl5pPr>
          </a:lstStyle>
          <a:p>
            <a:pPr lvl="0"/>
            <a:r>
              <a:rPr lang="en-GB" noProof="0"/>
              <a:t>MODIFIEZ LES STYLES DU TEXTE DU MASQUE</a:t>
            </a:r>
          </a:p>
          <a:p>
            <a:pPr lvl="1"/>
            <a:r>
              <a:rPr lang="en-GB" noProof="0"/>
              <a:t>Deuxième niveau</a:t>
            </a:r>
          </a:p>
          <a:p>
            <a:pPr lvl="2"/>
            <a:r>
              <a:rPr lang="en-GB" noProof="0"/>
              <a:t>Troisième niveau</a:t>
            </a:r>
          </a:p>
          <a:p>
            <a:pPr lvl="3"/>
            <a:r>
              <a:rPr lang="en-GB" noProof="0"/>
              <a:t>Quatrième niveau</a:t>
            </a:r>
          </a:p>
          <a:p>
            <a:pPr lvl="4"/>
            <a:r>
              <a:rPr lang="en-GB" noProof="0"/>
              <a:t>Cinquième niveau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5E32049-42E0-9345-97D2-D7DD540FDC3F}"/>
              </a:ext>
            </a:extLst>
          </p:cNvPr>
          <p:cNvSpPr txBox="1"/>
          <p:nvPr userDrawn="1"/>
        </p:nvSpPr>
        <p:spPr>
          <a:xfrm>
            <a:off x="94158" y="6456072"/>
            <a:ext cx="58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D8DBD-5801-4371-A777-4C8C663B653C}" type="slidenum">
              <a:rPr lang="fr-FR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pPr/>
              <a:t>‹#›</a:t>
            </a:fld>
            <a:endParaRPr lang="fr-FR" sz="16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6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63286" y="2394857"/>
            <a:ext cx="8370434" cy="2155372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0"/>
          </p:nvPr>
        </p:nvSpPr>
        <p:spPr>
          <a:xfrm>
            <a:off x="8635471" y="82932"/>
            <a:ext cx="3429529" cy="44243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1"/>
          </p:nvPr>
        </p:nvSpPr>
        <p:spPr>
          <a:xfrm>
            <a:off x="163286" y="127001"/>
            <a:ext cx="8370434" cy="216770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Espace réservé pour une image  18"/>
          <p:cNvSpPr>
            <a:spLocks noGrp="1"/>
          </p:cNvSpPr>
          <p:nvPr>
            <p:ph type="pic" sz="quarter" idx="12"/>
          </p:nvPr>
        </p:nvSpPr>
        <p:spPr>
          <a:xfrm>
            <a:off x="163287" y="4651375"/>
            <a:ext cx="3684134" cy="20812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" name="Espace réservé pour une image  20"/>
          <p:cNvSpPr>
            <a:spLocks noGrp="1"/>
          </p:cNvSpPr>
          <p:nvPr>
            <p:ph type="pic" sz="quarter" idx="13"/>
          </p:nvPr>
        </p:nvSpPr>
        <p:spPr>
          <a:xfrm>
            <a:off x="3962400" y="4651375"/>
            <a:ext cx="4571320" cy="20812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3" y="3056944"/>
            <a:ext cx="7802311" cy="483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cap="all" baseline="0">
                <a:solidFill>
                  <a:srgbClr val="006AB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fr-FR"/>
              <a:t>TITRE / TITLE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420134" y="3547084"/>
            <a:ext cx="7802310" cy="54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cap="all" baseline="0">
                <a:solidFill>
                  <a:srgbClr val="006AB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/ SUB-TITLE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23CACF-5DEF-4C04-90B0-E9E08FE53E69}"/>
              </a:ext>
            </a:extLst>
          </p:cNvPr>
          <p:cNvSpPr txBox="1"/>
          <p:nvPr userDrawn="1"/>
        </p:nvSpPr>
        <p:spPr>
          <a:xfrm flipH="1">
            <a:off x="10526089" y="508710"/>
            <a:ext cx="127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err="1">
                <a:solidFill>
                  <a:srgbClr val="C00000"/>
                </a:solidFill>
                <a:latin typeface="Arial" panose="020B0604020202020204" pitchFamily="34" charset="0"/>
              </a:rPr>
              <a:t>Your</a:t>
            </a:r>
            <a:r>
              <a:rPr lang="fr-FR" sz="1600">
                <a:solidFill>
                  <a:srgbClr val="C00000"/>
                </a:solidFill>
                <a:latin typeface="Arial" panose="020B0604020202020204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32638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iveau 2 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199" y="415928"/>
            <a:ext cx="8277225" cy="5142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00" b="0" cap="all" baseline="0">
                <a:solidFill>
                  <a:srgbClr val="0070C0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/>
              <a:t>ENTREZ LE TITRE</a:t>
            </a: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0860" y="0"/>
            <a:ext cx="111140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ZoneTexte 9"/>
          <p:cNvSpPr txBox="1"/>
          <p:nvPr userDrawn="1"/>
        </p:nvSpPr>
        <p:spPr>
          <a:xfrm>
            <a:off x="94158" y="6456072"/>
            <a:ext cx="58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D8DBD-5801-4371-A777-4C8C663B653C}" type="slidenum">
              <a:rPr lang="fr-FR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pPr/>
              <a:t>‹#›</a:t>
            </a:fld>
            <a:endParaRPr lang="fr-FR" sz="16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19EEF9D-37A2-4EED-82DD-66A1B43809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39128"/>
            <a:ext cx="10476124" cy="450658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D74310"/>
              </a:buClr>
              <a:buSzPct val="80000"/>
              <a:buFontTx/>
              <a:buBlip>
                <a:blip r:embed="rId2"/>
              </a:buBlip>
              <a:defRPr sz="2400">
                <a:solidFill>
                  <a:srgbClr val="0070C0"/>
                </a:solidFill>
              </a:defRPr>
            </a:lvl1pPr>
            <a:lvl2pPr marL="800100" indent="-342900">
              <a:buClr>
                <a:srgbClr val="249C9C"/>
              </a:buClr>
              <a:buSzPct val="80000"/>
              <a:buFontTx/>
              <a:buBlip>
                <a:blip r:embed="rId3"/>
              </a:buBlip>
              <a:defRPr sz="2000">
                <a:solidFill>
                  <a:srgbClr val="0070C0"/>
                </a:solidFill>
              </a:defRPr>
            </a:lvl2pPr>
            <a:lvl3pPr marL="1200150" indent="-285750">
              <a:buClr>
                <a:srgbClr val="249C9C"/>
              </a:buClr>
              <a:buSzPct val="80000"/>
              <a:buFontTx/>
              <a:buBlip>
                <a:blip r:embed="rId3"/>
              </a:buBlip>
              <a:defRPr sz="1800">
                <a:solidFill>
                  <a:srgbClr val="0070C0"/>
                </a:solidFill>
              </a:defRPr>
            </a:lvl3pPr>
            <a:lvl4pPr marL="1600200" indent="-228600">
              <a:buClr>
                <a:srgbClr val="249C9C"/>
              </a:buClr>
              <a:buSzPct val="80000"/>
              <a:buFontTx/>
              <a:buBlip>
                <a:blip r:embed="rId3"/>
              </a:buBlip>
              <a:defRPr sz="1600">
                <a:solidFill>
                  <a:srgbClr val="0070C0"/>
                </a:solidFill>
              </a:defRPr>
            </a:lvl4pPr>
            <a:lvl5pPr marL="2057400" indent="-228600">
              <a:buClr>
                <a:srgbClr val="249C9C"/>
              </a:buClr>
              <a:buSzPct val="80000"/>
              <a:buFontTx/>
              <a:buBlip>
                <a:blip r:embed="rId3"/>
              </a:buBlip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8CF11FD-5C9D-44C3-882F-231961E9DC26}"/>
              </a:ext>
            </a:extLst>
          </p:cNvPr>
          <p:cNvSpPr txBox="1"/>
          <p:nvPr userDrawn="1"/>
        </p:nvSpPr>
        <p:spPr>
          <a:xfrm flipH="1">
            <a:off x="10526089" y="398540"/>
            <a:ext cx="127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err="1">
                <a:solidFill>
                  <a:srgbClr val="C00000"/>
                </a:solidFill>
                <a:latin typeface="Arial" panose="020B0604020202020204" pitchFamily="34" charset="0"/>
              </a:rPr>
              <a:t>Your</a:t>
            </a:r>
            <a:r>
              <a:rPr lang="fr-FR" sz="1600">
                <a:solidFill>
                  <a:srgbClr val="C00000"/>
                </a:solidFill>
                <a:latin typeface="Arial" panose="020B0604020202020204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249422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13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5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49" r:id="rId3"/>
    <p:sldLayoutId id="2147483675" r:id="rId4"/>
    <p:sldLayoutId id="2147483679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685DF6-F3E3-7348-8965-41D0169F48E1}"/>
              </a:ext>
            </a:extLst>
          </p:cNvPr>
          <p:cNvSpPr/>
          <p:nvPr/>
        </p:nvSpPr>
        <p:spPr>
          <a:xfrm>
            <a:off x="0" y="3431175"/>
            <a:ext cx="12192000" cy="1832634"/>
          </a:xfrm>
          <a:prstGeom prst="rect">
            <a:avLst/>
          </a:prstGeom>
          <a:solidFill>
            <a:srgbClr val="FF6C0A"/>
          </a:solidFill>
          <a:ln>
            <a:solidFill>
              <a:srgbClr val="FF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C0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ED94B-C5EE-2C4B-9745-0A676FF0EA23}"/>
              </a:ext>
            </a:extLst>
          </p:cNvPr>
          <p:cNvSpPr txBox="1"/>
          <p:nvPr/>
        </p:nvSpPr>
        <p:spPr>
          <a:xfrm>
            <a:off x="286100" y="3808883"/>
            <a:ext cx="1171917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  <a:latin typeface="Ubuntu"/>
                <a:cs typeface="Arial"/>
              </a:rPr>
              <a:t>Tutorial:</a:t>
            </a:r>
            <a:r>
              <a:rPr lang="en-US" sz="3200" b="1" dirty="0">
                <a:solidFill>
                  <a:schemeClr val="bg1"/>
                </a:solidFill>
                <a:latin typeface="Ubuntu"/>
                <a:cs typeface="Arial"/>
              </a:rPr>
              <a:t> Application of Clapeyron to polymeric and electrolyte systems</a:t>
            </a:r>
            <a:endParaRPr lang="en-US" sz="3200" dirty="0">
              <a:solidFill>
                <a:schemeClr val="bg1"/>
              </a:solidFill>
              <a:latin typeface="Ubuntu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15556-1AF8-FA45-8689-187C66153FE8}"/>
              </a:ext>
            </a:extLst>
          </p:cNvPr>
          <p:cNvSpPr txBox="1"/>
          <p:nvPr/>
        </p:nvSpPr>
        <p:spPr>
          <a:xfrm>
            <a:off x="286100" y="5349990"/>
            <a:ext cx="80292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Pierre J. Walker</a:t>
            </a:r>
            <a:endParaRPr lang="en-US" sz="16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6EBF468-239B-BAF3-9CA5-38CFFFF58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646" y="1314450"/>
            <a:ext cx="11796708" cy="19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3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7"/>
    </mc:Choice>
    <mc:Fallback xmlns="">
      <p:transition spd="slow" advTm="1499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B279E-CD76-B11E-71CB-FA90CEFDC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2DF7-CA34-DA27-DE3F-49E1DCCF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Building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32ECF-6D02-D5D6-E31F-7981EBCB8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1468"/>
            <a:ext cx="10476124" cy="519424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5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811B0-A41C-EA89-BA10-001E9DE46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F5762F-6057-16B2-2CD8-6692F613903B}"/>
              </a:ext>
            </a:extLst>
          </p:cNvPr>
          <p:cNvSpPr/>
          <p:nvPr/>
        </p:nvSpPr>
        <p:spPr>
          <a:xfrm>
            <a:off x="0" y="3431175"/>
            <a:ext cx="12192000" cy="1832634"/>
          </a:xfrm>
          <a:prstGeom prst="rect">
            <a:avLst/>
          </a:prstGeom>
          <a:solidFill>
            <a:srgbClr val="FF6C0A"/>
          </a:solidFill>
          <a:ln>
            <a:solidFill>
              <a:srgbClr val="FF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C0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E250F-7E3C-9287-DD58-645A82138487}"/>
              </a:ext>
            </a:extLst>
          </p:cNvPr>
          <p:cNvSpPr txBox="1"/>
          <p:nvPr/>
        </p:nvSpPr>
        <p:spPr>
          <a:xfrm>
            <a:off x="286100" y="3808883"/>
            <a:ext cx="1171917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Ubuntu"/>
                <a:cs typeface="Arial"/>
              </a:rPr>
              <a:t>Polyelectrolyte Systems</a:t>
            </a:r>
            <a:endParaRPr lang="en-US" sz="6600" dirty="0">
              <a:solidFill>
                <a:schemeClr val="bg1"/>
              </a:solidFill>
              <a:latin typeface="Ubuntu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372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7"/>
    </mc:Choice>
    <mc:Fallback xmlns="">
      <p:transition spd="slow" advTm="1499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B3D86-8084-3190-84C0-AA425C0F5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73AA5-DE66-3A10-8063-3CFC2A816DA7}"/>
              </a:ext>
            </a:extLst>
          </p:cNvPr>
          <p:cNvSpPr/>
          <p:nvPr/>
        </p:nvSpPr>
        <p:spPr>
          <a:xfrm>
            <a:off x="0" y="3431175"/>
            <a:ext cx="12192000" cy="1832634"/>
          </a:xfrm>
          <a:prstGeom prst="rect">
            <a:avLst/>
          </a:prstGeom>
          <a:solidFill>
            <a:srgbClr val="FF6C0A"/>
          </a:solidFill>
          <a:ln>
            <a:solidFill>
              <a:srgbClr val="FF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C0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132D5-E44F-5534-1E0C-CD6BFCB4AACF}"/>
              </a:ext>
            </a:extLst>
          </p:cNvPr>
          <p:cNvSpPr txBox="1"/>
          <p:nvPr/>
        </p:nvSpPr>
        <p:spPr>
          <a:xfrm>
            <a:off x="286100" y="3808883"/>
            <a:ext cx="1171917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Ubuntu"/>
                <a:cs typeface="Arial"/>
              </a:rPr>
              <a:t>Reactive Equilibrium</a:t>
            </a:r>
            <a:endParaRPr lang="en-US" sz="6600" dirty="0">
              <a:solidFill>
                <a:schemeClr val="bg1"/>
              </a:solidFill>
              <a:latin typeface="Ubuntu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449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7"/>
    </mc:Choice>
    <mc:Fallback xmlns="">
      <p:transition spd="slow" advTm="1499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2BE6-0D1C-DF23-FA35-3BEFC82A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7013C-70EE-F70E-053F-F0ED64725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1468"/>
            <a:ext cx="10476124" cy="519424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Basics</a:t>
            </a:r>
          </a:p>
          <a:p>
            <a:pPr lvl="1"/>
            <a:r>
              <a:rPr lang="en-US" dirty="0"/>
              <a:t>Building a model</a:t>
            </a:r>
          </a:p>
          <a:p>
            <a:pPr lvl="1"/>
            <a:r>
              <a:rPr lang="en-US" dirty="0"/>
              <a:t>Bulk properties</a:t>
            </a:r>
          </a:p>
          <a:p>
            <a:pPr lvl="1"/>
            <a:r>
              <a:rPr lang="en-US" dirty="0"/>
              <a:t>Equilibrium properties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Polymer Systems</a:t>
            </a:r>
          </a:p>
          <a:p>
            <a:pPr lvl="1"/>
            <a:r>
              <a:rPr lang="en-US" dirty="0"/>
              <a:t>Gas solubilities</a:t>
            </a:r>
          </a:p>
          <a:p>
            <a:pPr lvl="1"/>
            <a:r>
              <a:rPr lang="en-US" dirty="0"/>
              <a:t>Cloud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Simple Electrolytes</a:t>
            </a:r>
          </a:p>
          <a:p>
            <a:pPr lvl="1"/>
            <a:r>
              <a:rPr lang="en-US" dirty="0"/>
              <a:t>Building an electrolyte model</a:t>
            </a:r>
          </a:p>
          <a:p>
            <a:pPr lvl="1"/>
            <a:r>
              <a:rPr lang="en-US" dirty="0"/>
              <a:t>Bulk properties</a:t>
            </a:r>
          </a:p>
          <a:p>
            <a:pPr lvl="1"/>
            <a:r>
              <a:rPr lang="en-US" dirty="0"/>
              <a:t>Equilibrium properties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Polyelectrolytes</a:t>
            </a:r>
          </a:p>
          <a:p>
            <a:pPr lvl="1"/>
            <a:r>
              <a:rPr lang="en-US" dirty="0"/>
              <a:t>Poly acrylic acid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Reactive Equilibrium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F2C8CF-C011-DA86-C319-F66B63978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967" y="1862642"/>
            <a:ext cx="6680007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1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C64A2-A4AF-2D30-CA68-A0B229582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0B1FC4-98A4-55A0-FA6D-5D3E984EF1F5}"/>
              </a:ext>
            </a:extLst>
          </p:cNvPr>
          <p:cNvSpPr/>
          <p:nvPr/>
        </p:nvSpPr>
        <p:spPr>
          <a:xfrm>
            <a:off x="0" y="3431175"/>
            <a:ext cx="12192000" cy="1832634"/>
          </a:xfrm>
          <a:prstGeom prst="rect">
            <a:avLst/>
          </a:prstGeom>
          <a:solidFill>
            <a:srgbClr val="FF6C0A"/>
          </a:solidFill>
          <a:ln>
            <a:solidFill>
              <a:srgbClr val="FF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C0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3AF3D-84C6-92CB-675F-10CCC4816722}"/>
              </a:ext>
            </a:extLst>
          </p:cNvPr>
          <p:cNvSpPr txBox="1"/>
          <p:nvPr/>
        </p:nvSpPr>
        <p:spPr>
          <a:xfrm>
            <a:off x="286100" y="3808883"/>
            <a:ext cx="1171917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Ubuntu"/>
                <a:cs typeface="Arial"/>
              </a:rPr>
              <a:t>Basics</a:t>
            </a:r>
            <a:endParaRPr lang="en-US" sz="6600" dirty="0">
              <a:solidFill>
                <a:schemeClr val="bg1"/>
              </a:solidFill>
              <a:latin typeface="Ubuntu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163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7"/>
    </mc:Choice>
    <mc:Fallback xmlns="">
      <p:transition spd="slow" advTm="1499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C781D-5216-B8EE-B00E-1C0C23D86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56F2-C9F1-75BE-BD10-098E1C20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Building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388D9-ED64-BDE7-C011-211A275F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1468"/>
            <a:ext cx="10476124" cy="519424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1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A9212-D50A-9FF2-0BD5-61FDF6221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65CB-653E-A7D4-BAE7-1D79A76D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Bulk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2972-891F-F2A8-C9B8-C2C072B13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1468"/>
            <a:ext cx="10476124" cy="519424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4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3F7CC-D1B6-27B7-8D21-D8BEE706F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B7B3-6FD1-F861-FF64-F77EBFFA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Equilibrium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26055-5733-5B82-D341-8989E8F85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1468"/>
            <a:ext cx="10476124" cy="519424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1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E198F-4EC4-DBC9-DD49-17A252B85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95CCE1-4C6B-F4D0-3717-53451831D3CE}"/>
              </a:ext>
            </a:extLst>
          </p:cNvPr>
          <p:cNvSpPr/>
          <p:nvPr/>
        </p:nvSpPr>
        <p:spPr>
          <a:xfrm>
            <a:off x="0" y="3431175"/>
            <a:ext cx="12192000" cy="1832634"/>
          </a:xfrm>
          <a:prstGeom prst="rect">
            <a:avLst/>
          </a:prstGeom>
          <a:solidFill>
            <a:srgbClr val="FF6C0A"/>
          </a:solidFill>
          <a:ln>
            <a:solidFill>
              <a:srgbClr val="FF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C0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4CED4-3246-3D01-014F-BB18374CFEEC}"/>
              </a:ext>
            </a:extLst>
          </p:cNvPr>
          <p:cNvSpPr txBox="1"/>
          <p:nvPr/>
        </p:nvSpPr>
        <p:spPr>
          <a:xfrm>
            <a:off x="286100" y="3808883"/>
            <a:ext cx="1171917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Ubuntu"/>
                <a:cs typeface="Arial"/>
              </a:rPr>
              <a:t>Polymer Systems</a:t>
            </a:r>
            <a:endParaRPr lang="en-US" sz="6600" dirty="0">
              <a:solidFill>
                <a:schemeClr val="bg1"/>
              </a:solidFill>
              <a:latin typeface="Ubuntu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286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7"/>
    </mc:Choice>
    <mc:Fallback xmlns="">
      <p:transition spd="slow" advTm="1499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3F5C3-D9FA-7A03-7307-B3DF7328E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2CA7-D77E-FFFF-7FB7-59C01495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Building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1326D-7107-442F-530E-9DEB89884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1468"/>
            <a:ext cx="10476124" cy="519424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0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54367-22C4-34E1-265B-5FDF8DD60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26A77E-3106-899C-E696-19C7165C9DBC}"/>
              </a:ext>
            </a:extLst>
          </p:cNvPr>
          <p:cNvSpPr/>
          <p:nvPr/>
        </p:nvSpPr>
        <p:spPr>
          <a:xfrm>
            <a:off x="0" y="3431175"/>
            <a:ext cx="12192000" cy="1832634"/>
          </a:xfrm>
          <a:prstGeom prst="rect">
            <a:avLst/>
          </a:prstGeom>
          <a:solidFill>
            <a:srgbClr val="FF6C0A"/>
          </a:solidFill>
          <a:ln>
            <a:solidFill>
              <a:srgbClr val="FF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C0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7B7359-099E-BF4B-1E2A-6380D6B9E5EA}"/>
              </a:ext>
            </a:extLst>
          </p:cNvPr>
          <p:cNvSpPr txBox="1"/>
          <p:nvPr/>
        </p:nvSpPr>
        <p:spPr>
          <a:xfrm>
            <a:off x="286100" y="3808883"/>
            <a:ext cx="1171917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Ubuntu"/>
                <a:cs typeface="Arial"/>
              </a:rPr>
              <a:t>Electrolyte Systems</a:t>
            </a:r>
            <a:endParaRPr lang="en-US" sz="6600" dirty="0">
              <a:solidFill>
                <a:schemeClr val="bg1"/>
              </a:solidFill>
              <a:latin typeface="Ubuntu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52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7"/>
    </mc:Choice>
    <mc:Fallback xmlns="">
      <p:transition spd="slow" advTm="14997"/>
    </mc:Fallback>
  </mc:AlternateContent>
</p:sld>
</file>

<file path=ppt/theme/theme1.xml><?xml version="1.0" encoding="utf-8"?>
<a:theme xmlns:a="http://schemas.openxmlformats.org/drawingml/2006/main" name="ESA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AT" id="{B982235C-87B7-2E46-B8F7-8C3E83408F7E}" vid="{BA325E9F-3FCE-614D-9B81-0EE787467B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44251</TotalTime>
  <Words>79</Words>
  <Application>Microsoft Macintosh PowerPoint</Application>
  <PresentationFormat>Widescreen</PresentationFormat>
  <Paragraphs>39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Ubuntu</vt:lpstr>
      <vt:lpstr>Wingdings</vt:lpstr>
      <vt:lpstr>ESAT</vt:lpstr>
      <vt:lpstr>PowerPoint Presentation</vt:lpstr>
      <vt:lpstr>Overview</vt:lpstr>
      <vt:lpstr>PowerPoint Presentation</vt:lpstr>
      <vt:lpstr>Building a model</vt:lpstr>
      <vt:lpstr>Bulk Properties</vt:lpstr>
      <vt:lpstr>Equilibrium Properties</vt:lpstr>
      <vt:lpstr>PowerPoint Presentation</vt:lpstr>
      <vt:lpstr>Building a model</vt:lpstr>
      <vt:lpstr>PowerPoint Presentation</vt:lpstr>
      <vt:lpstr>Building a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Colignon</dc:creator>
  <cp:lastModifiedBy>Walker, Pierre J.</cp:lastModifiedBy>
  <cp:revision>35</cp:revision>
  <cp:lastPrinted>2019-01-08T12:22:11Z</cp:lastPrinted>
  <dcterms:created xsi:type="dcterms:W3CDTF">2015-11-02T15:34:28Z</dcterms:created>
  <dcterms:modified xsi:type="dcterms:W3CDTF">2025-08-20T18:07:59Z</dcterms:modified>
</cp:coreProperties>
</file>