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64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4167" y="-3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ow takecare" userId="dba7ab0c0f9b2701" providerId="LiveId" clId="{8825F8C0-9221-4956-99AE-F3373F2FE52B}"/>
    <pc:docChg chg="addSld modSld">
      <pc:chgData name="snow takecare" userId="dba7ab0c0f9b2701" providerId="LiveId" clId="{8825F8C0-9221-4956-99AE-F3373F2FE52B}" dt="2021-03-20T07:59:44.290" v="97" actId="1076"/>
      <pc:docMkLst>
        <pc:docMk/>
      </pc:docMkLst>
      <pc:sldChg chg="addSp delSp modSp new mod">
        <pc:chgData name="snow takecare" userId="dba7ab0c0f9b2701" providerId="LiveId" clId="{8825F8C0-9221-4956-99AE-F3373F2FE52B}" dt="2021-03-20T07:59:44.290" v="97" actId="1076"/>
        <pc:sldMkLst>
          <pc:docMk/>
          <pc:sldMk cId="3498965475" sldId="256"/>
        </pc:sldMkLst>
        <pc:spChg chg="add mod">
          <ac:chgData name="snow takecare" userId="dba7ab0c0f9b2701" providerId="LiveId" clId="{8825F8C0-9221-4956-99AE-F3373F2FE52B}" dt="2021-03-15T11:16:01.713" v="2" actId="1076"/>
          <ac:spMkLst>
            <pc:docMk/>
            <pc:sldMk cId="3498965475" sldId="256"/>
            <ac:spMk id="2" creationId="{366D2FB9-D184-4720-A137-8C64D9CF32C5}"/>
          </ac:spMkLst>
        </pc:spChg>
        <pc:spChg chg="add mod">
          <ac:chgData name="snow takecare" userId="dba7ab0c0f9b2701" providerId="LiveId" clId="{8825F8C0-9221-4956-99AE-F3373F2FE52B}" dt="2021-03-15T11:16:01.713" v="2" actId="1076"/>
          <ac:spMkLst>
            <pc:docMk/>
            <pc:sldMk cId="3498965475" sldId="256"/>
            <ac:spMk id="3" creationId="{83E3C2E0-9DE5-4558-B2A7-3921E7FA160B}"/>
          </ac:spMkLst>
        </pc:spChg>
        <pc:spChg chg="add mod">
          <ac:chgData name="snow takecare" userId="dba7ab0c0f9b2701" providerId="LiveId" clId="{8825F8C0-9221-4956-99AE-F3373F2FE52B}" dt="2021-03-15T11:21:46.824" v="13" actId="207"/>
          <ac:spMkLst>
            <pc:docMk/>
            <pc:sldMk cId="3498965475" sldId="256"/>
            <ac:spMk id="11" creationId="{96572510-2FC3-49DC-B1B8-84422F948310}"/>
          </ac:spMkLst>
        </pc:spChg>
        <pc:spChg chg="add mod">
          <ac:chgData name="snow takecare" userId="dba7ab0c0f9b2701" providerId="LiveId" clId="{8825F8C0-9221-4956-99AE-F3373F2FE52B}" dt="2021-03-15T11:25:06.960" v="15" actId="207"/>
          <ac:spMkLst>
            <pc:docMk/>
            <pc:sldMk cId="3498965475" sldId="256"/>
            <ac:spMk id="12" creationId="{48BB43A7-D5DA-4D80-8EB5-8559592A3930}"/>
          </ac:spMkLst>
        </pc:spChg>
        <pc:spChg chg="add mod">
          <ac:chgData name="snow takecare" userId="dba7ab0c0f9b2701" providerId="LiveId" clId="{8825F8C0-9221-4956-99AE-F3373F2FE52B}" dt="2021-03-20T07:01:19.462" v="36" actId="164"/>
          <ac:spMkLst>
            <pc:docMk/>
            <pc:sldMk cId="3498965475" sldId="256"/>
            <ac:spMk id="15" creationId="{50DE9D4D-69C4-4BDB-B6ED-BEB55730817B}"/>
          </ac:spMkLst>
        </pc:spChg>
        <pc:spChg chg="mod topLvl">
          <ac:chgData name="snow takecare" userId="dba7ab0c0f9b2701" providerId="LiveId" clId="{8825F8C0-9221-4956-99AE-F3373F2FE52B}" dt="2021-03-20T07:11:47.867" v="55" actId="164"/>
          <ac:spMkLst>
            <pc:docMk/>
            <pc:sldMk cId="3498965475" sldId="256"/>
            <ac:spMk id="20" creationId="{61100473-FD64-479A-AA2B-809BC8394B9B}"/>
          </ac:spMkLst>
        </pc:spChg>
        <pc:spChg chg="mod topLvl">
          <ac:chgData name="snow takecare" userId="dba7ab0c0f9b2701" providerId="LiveId" clId="{8825F8C0-9221-4956-99AE-F3373F2FE52B}" dt="2021-03-20T07:24:07.133" v="69" actId="164"/>
          <ac:spMkLst>
            <pc:docMk/>
            <pc:sldMk cId="3498965475" sldId="256"/>
            <ac:spMk id="25" creationId="{97109EBB-6AAB-4E26-8366-BFF3ECF8D4DE}"/>
          </ac:spMkLst>
        </pc:spChg>
        <pc:spChg chg="mod topLvl">
          <ac:chgData name="snow takecare" userId="dba7ab0c0f9b2701" providerId="LiveId" clId="{8825F8C0-9221-4956-99AE-F3373F2FE52B}" dt="2021-03-20T07:40:56.305" v="90" actId="164"/>
          <ac:spMkLst>
            <pc:docMk/>
            <pc:sldMk cId="3498965475" sldId="256"/>
            <ac:spMk id="31" creationId="{9A12FD3C-323A-4B09-A09A-EB0166831AAC}"/>
          </ac:spMkLst>
        </pc:spChg>
        <pc:grpChg chg="add mod">
          <ac:chgData name="snow takecare" userId="dba7ab0c0f9b2701" providerId="LiveId" clId="{8825F8C0-9221-4956-99AE-F3373F2FE52B}" dt="2021-03-20T07:01:19.462" v="36" actId="164"/>
          <ac:grpSpMkLst>
            <pc:docMk/>
            <pc:sldMk cId="3498965475" sldId="256"/>
            <ac:grpSpMk id="16" creationId="{C2B9013B-84B4-40CE-9BE5-FA82BCE6F58F}"/>
          </ac:grpSpMkLst>
        </pc:grpChg>
        <pc:grpChg chg="add del mod">
          <ac:chgData name="snow takecare" userId="dba7ab0c0f9b2701" providerId="LiveId" clId="{8825F8C0-9221-4956-99AE-F3373F2FE52B}" dt="2021-03-20T07:11:19.837" v="45" actId="165"/>
          <ac:grpSpMkLst>
            <pc:docMk/>
            <pc:sldMk cId="3498965475" sldId="256"/>
            <ac:grpSpMk id="19" creationId="{C9CE9A3B-8BA6-4FC8-B6A0-1C2DF0128246}"/>
          </ac:grpSpMkLst>
        </pc:grpChg>
        <pc:grpChg chg="add mod">
          <ac:chgData name="snow takecare" userId="dba7ab0c0f9b2701" providerId="LiveId" clId="{8825F8C0-9221-4956-99AE-F3373F2FE52B}" dt="2021-03-20T07:11:47.867" v="55" actId="164"/>
          <ac:grpSpMkLst>
            <pc:docMk/>
            <pc:sldMk cId="3498965475" sldId="256"/>
            <ac:grpSpMk id="22" creationId="{3F5A6114-3DA7-48CC-B4B9-A8BEB8133140}"/>
          </ac:grpSpMkLst>
        </pc:grpChg>
        <pc:grpChg chg="add del mod">
          <ac:chgData name="snow takecare" userId="dba7ab0c0f9b2701" providerId="LiveId" clId="{8825F8C0-9221-4956-99AE-F3373F2FE52B}" dt="2021-03-20T07:23:44.687" v="59" actId="165"/>
          <ac:grpSpMkLst>
            <pc:docMk/>
            <pc:sldMk cId="3498965475" sldId="256"/>
            <ac:grpSpMk id="24" creationId="{D3E03653-655E-4816-AD21-503EEA09EBDE}"/>
          </ac:grpSpMkLst>
        </pc:grpChg>
        <pc:grpChg chg="add mod">
          <ac:chgData name="snow takecare" userId="dba7ab0c0f9b2701" providerId="LiveId" clId="{8825F8C0-9221-4956-99AE-F3373F2FE52B}" dt="2021-03-20T07:24:07.133" v="69" actId="164"/>
          <ac:grpSpMkLst>
            <pc:docMk/>
            <pc:sldMk cId="3498965475" sldId="256"/>
            <ac:grpSpMk id="27" creationId="{D507EEC1-648A-4665-BB39-5D15732112D2}"/>
          </ac:grpSpMkLst>
        </pc:grpChg>
        <pc:grpChg chg="add del mod">
          <ac:chgData name="snow takecare" userId="dba7ab0c0f9b2701" providerId="LiveId" clId="{8825F8C0-9221-4956-99AE-F3373F2FE52B}" dt="2021-03-20T07:40:03.105" v="79" actId="165"/>
          <ac:grpSpMkLst>
            <pc:docMk/>
            <pc:sldMk cId="3498965475" sldId="256"/>
            <ac:grpSpMk id="30" creationId="{0C98FD4A-C04C-434B-B80C-886F5C81BB2B}"/>
          </ac:grpSpMkLst>
        </pc:grpChg>
        <pc:grpChg chg="add mod">
          <ac:chgData name="snow takecare" userId="dba7ab0c0f9b2701" providerId="LiveId" clId="{8825F8C0-9221-4956-99AE-F3373F2FE52B}" dt="2021-03-20T07:40:56.305" v="90" actId="164"/>
          <ac:grpSpMkLst>
            <pc:docMk/>
            <pc:sldMk cId="3498965475" sldId="256"/>
            <ac:grpSpMk id="33" creationId="{5CDF65EC-6030-4B8C-9584-0960DD9619B8}"/>
          </ac:grpSpMkLst>
        </pc:grpChg>
        <pc:picChg chg="add mod">
          <ac:chgData name="snow takecare" userId="dba7ab0c0f9b2701" providerId="LiveId" clId="{8825F8C0-9221-4956-99AE-F3373F2FE52B}" dt="2021-03-15T11:16:01.713" v="2" actId="1076"/>
          <ac:picMkLst>
            <pc:docMk/>
            <pc:sldMk cId="3498965475" sldId="256"/>
            <ac:picMk id="4" creationId="{FCF8FE7C-81E6-409B-ADF6-043394DED063}"/>
          </ac:picMkLst>
        </pc:picChg>
        <pc:picChg chg="add mod">
          <ac:chgData name="snow takecare" userId="dba7ab0c0f9b2701" providerId="LiveId" clId="{8825F8C0-9221-4956-99AE-F3373F2FE52B}" dt="2021-03-15T11:16:01.713" v="2" actId="1076"/>
          <ac:picMkLst>
            <pc:docMk/>
            <pc:sldMk cId="3498965475" sldId="256"/>
            <ac:picMk id="5" creationId="{BD743DF5-94D5-4CD2-ABA9-C7FBA2D64538}"/>
          </ac:picMkLst>
        </pc:picChg>
        <pc:picChg chg="add mod">
          <ac:chgData name="snow takecare" userId="dba7ab0c0f9b2701" providerId="LiveId" clId="{8825F8C0-9221-4956-99AE-F3373F2FE52B}" dt="2021-03-15T11:16:12.487" v="4" actId="1076"/>
          <ac:picMkLst>
            <pc:docMk/>
            <pc:sldMk cId="3498965475" sldId="256"/>
            <ac:picMk id="6" creationId="{E417CBC5-63FE-4705-8EDF-A0382698264B}"/>
          </ac:picMkLst>
        </pc:picChg>
        <pc:picChg chg="add mod">
          <ac:chgData name="snow takecare" userId="dba7ab0c0f9b2701" providerId="LiveId" clId="{8825F8C0-9221-4956-99AE-F3373F2FE52B}" dt="2021-03-15T11:16:41.512" v="7" actId="1076"/>
          <ac:picMkLst>
            <pc:docMk/>
            <pc:sldMk cId="3498965475" sldId="256"/>
            <ac:picMk id="7" creationId="{2FDC7C5C-AF1B-42C6-98C6-DF325DF62C9E}"/>
          </ac:picMkLst>
        </pc:picChg>
        <pc:picChg chg="add mod">
          <ac:chgData name="snow takecare" userId="dba7ab0c0f9b2701" providerId="LiveId" clId="{8825F8C0-9221-4956-99AE-F3373F2FE52B}" dt="2021-03-15T11:16:39.399" v="6" actId="1076"/>
          <ac:picMkLst>
            <pc:docMk/>
            <pc:sldMk cId="3498965475" sldId="256"/>
            <ac:picMk id="8" creationId="{0E2AB42A-6F34-43A2-BF1F-07A7728ABCC2}"/>
          </ac:picMkLst>
        </pc:picChg>
        <pc:picChg chg="add mod">
          <ac:chgData name="snow takecare" userId="dba7ab0c0f9b2701" providerId="LiveId" clId="{8825F8C0-9221-4956-99AE-F3373F2FE52B}" dt="2021-03-15T11:16:44.720" v="9" actId="1076"/>
          <ac:picMkLst>
            <pc:docMk/>
            <pc:sldMk cId="3498965475" sldId="256"/>
            <ac:picMk id="9" creationId="{E33C94BC-B81F-4E99-8379-EB5CCFFF5412}"/>
          </ac:picMkLst>
        </pc:picChg>
        <pc:picChg chg="add mod">
          <ac:chgData name="snow takecare" userId="dba7ab0c0f9b2701" providerId="LiveId" clId="{8825F8C0-9221-4956-99AE-F3373F2FE52B}" dt="2021-03-15T11:16:42.840" v="8" actId="1076"/>
          <ac:picMkLst>
            <pc:docMk/>
            <pc:sldMk cId="3498965475" sldId="256"/>
            <ac:picMk id="10" creationId="{F2E6789E-2F06-4EE3-AB29-2BFE496C42ED}"/>
          </ac:picMkLst>
        </pc:picChg>
        <pc:picChg chg="add mod">
          <ac:chgData name="snow takecare" userId="dba7ab0c0f9b2701" providerId="LiveId" clId="{8825F8C0-9221-4956-99AE-F3373F2FE52B}" dt="2021-03-15T12:30:21.924" v="20" actId="1076"/>
          <ac:picMkLst>
            <pc:docMk/>
            <pc:sldMk cId="3498965475" sldId="256"/>
            <ac:picMk id="13" creationId="{A11A982F-C196-4D13-9C14-60366776E4D6}"/>
          </ac:picMkLst>
        </pc:picChg>
        <pc:picChg chg="add mod">
          <ac:chgData name="snow takecare" userId="dba7ab0c0f9b2701" providerId="LiveId" clId="{8825F8C0-9221-4956-99AE-F3373F2FE52B}" dt="2021-03-20T07:01:19.462" v="36" actId="164"/>
          <ac:picMkLst>
            <pc:docMk/>
            <pc:sldMk cId="3498965475" sldId="256"/>
            <ac:picMk id="14" creationId="{6BFFEA9B-7196-4550-A71E-F65E0AF432C7}"/>
          </ac:picMkLst>
        </pc:picChg>
        <pc:picChg chg="add mod">
          <ac:chgData name="snow takecare" userId="dba7ab0c0f9b2701" providerId="LiveId" clId="{8825F8C0-9221-4956-99AE-F3373F2FE52B}" dt="2021-03-20T07:08:59.793" v="41" actId="1076"/>
          <ac:picMkLst>
            <pc:docMk/>
            <pc:sldMk cId="3498965475" sldId="256"/>
            <ac:picMk id="17" creationId="{DC869796-A3F7-4142-A69B-56F7F607060C}"/>
          </ac:picMkLst>
        </pc:picChg>
        <pc:picChg chg="add mod">
          <ac:chgData name="snow takecare" userId="dba7ab0c0f9b2701" providerId="LiveId" clId="{8825F8C0-9221-4956-99AE-F3373F2FE52B}" dt="2021-03-20T07:11:47.867" v="55" actId="164"/>
          <ac:picMkLst>
            <pc:docMk/>
            <pc:sldMk cId="3498965475" sldId="256"/>
            <ac:picMk id="18" creationId="{F7E530F7-2356-499C-9ED4-A3D5D8E2AFBD}"/>
          </ac:picMkLst>
        </pc:picChg>
        <pc:picChg chg="del mod topLvl">
          <ac:chgData name="snow takecare" userId="dba7ab0c0f9b2701" providerId="LiveId" clId="{8825F8C0-9221-4956-99AE-F3373F2FE52B}" dt="2021-03-20T07:11:22.110" v="47" actId="478"/>
          <ac:picMkLst>
            <pc:docMk/>
            <pc:sldMk cId="3498965475" sldId="256"/>
            <ac:picMk id="21" creationId="{BF891638-387F-4063-A712-4E9E880DFCF2}"/>
          </ac:picMkLst>
        </pc:picChg>
        <pc:picChg chg="add mod">
          <ac:chgData name="snow takecare" userId="dba7ab0c0f9b2701" providerId="LiveId" clId="{8825F8C0-9221-4956-99AE-F3373F2FE52B}" dt="2021-03-20T07:24:07.133" v="69" actId="164"/>
          <ac:picMkLst>
            <pc:docMk/>
            <pc:sldMk cId="3498965475" sldId="256"/>
            <ac:picMk id="23" creationId="{01BC455C-FDE7-4495-A8A4-6F077CEA0332}"/>
          </ac:picMkLst>
        </pc:picChg>
        <pc:picChg chg="del mod topLvl">
          <ac:chgData name="snow takecare" userId="dba7ab0c0f9b2701" providerId="LiveId" clId="{8825F8C0-9221-4956-99AE-F3373F2FE52B}" dt="2021-03-20T07:23:46.299" v="60" actId="478"/>
          <ac:picMkLst>
            <pc:docMk/>
            <pc:sldMk cId="3498965475" sldId="256"/>
            <ac:picMk id="26" creationId="{9597BAEE-F05D-4DB0-A55D-D62A2CBAAF12}"/>
          </ac:picMkLst>
        </pc:picChg>
        <pc:picChg chg="add mod">
          <ac:chgData name="snow takecare" userId="dba7ab0c0f9b2701" providerId="LiveId" clId="{8825F8C0-9221-4956-99AE-F3373F2FE52B}" dt="2021-03-20T07:36:30.470" v="74" actId="1076"/>
          <ac:picMkLst>
            <pc:docMk/>
            <pc:sldMk cId="3498965475" sldId="256"/>
            <ac:picMk id="28" creationId="{59B51777-3DA4-4B0D-B6C6-DA117C6DF260}"/>
          </ac:picMkLst>
        </pc:picChg>
        <pc:picChg chg="add mod">
          <ac:chgData name="snow takecare" userId="dba7ab0c0f9b2701" providerId="LiveId" clId="{8825F8C0-9221-4956-99AE-F3373F2FE52B}" dt="2021-03-20T07:40:56.305" v="90" actId="164"/>
          <ac:picMkLst>
            <pc:docMk/>
            <pc:sldMk cId="3498965475" sldId="256"/>
            <ac:picMk id="29" creationId="{B9E11A64-DF96-4297-ACB0-49528013203C}"/>
          </ac:picMkLst>
        </pc:picChg>
        <pc:picChg chg="del mod topLvl">
          <ac:chgData name="snow takecare" userId="dba7ab0c0f9b2701" providerId="LiveId" clId="{8825F8C0-9221-4956-99AE-F3373F2FE52B}" dt="2021-03-20T07:40:04.819" v="80" actId="478"/>
          <ac:picMkLst>
            <pc:docMk/>
            <pc:sldMk cId="3498965475" sldId="256"/>
            <ac:picMk id="32" creationId="{A5E71BC6-8026-415C-B256-131E2C418346}"/>
          </ac:picMkLst>
        </pc:picChg>
        <pc:picChg chg="add mod">
          <ac:chgData name="snow takecare" userId="dba7ab0c0f9b2701" providerId="LiveId" clId="{8825F8C0-9221-4956-99AE-F3373F2FE52B}" dt="2021-03-20T07:59:44.290" v="97" actId="1076"/>
          <ac:picMkLst>
            <pc:docMk/>
            <pc:sldMk cId="3498965475" sldId="256"/>
            <ac:picMk id="34" creationId="{25F776D1-7A02-4EAE-96E3-9EDB893446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1EAAA-800D-4216-BF51-2562F9E92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58791B-267E-425C-B79A-87C3C59D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E0AE7-64C8-46F3-A49A-F077AEDD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18BD8-7ACD-47CE-8EE2-AE5FE99D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B0FE37-5ABD-423A-ACBF-547185FE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25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4E413-E6F9-40A4-B26F-A846A6E7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3C76E4-32F8-4455-99B5-61DE5429E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C0B03-2DBB-4161-B243-4B635EA7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A4157A-CB99-4E67-9DD2-9DFD906F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70441-384C-420D-961D-52179162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1CFB69-1AC4-4307-A88E-E46C02237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0FDCEA-C238-465C-8311-2A83F1E1F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332BD-D8F4-48A7-B7CB-625BE875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76484-0B8C-4B78-9739-FC8CD7A9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EF137-4342-4408-9F20-F3AB34B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52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1F3B5-3871-46A9-B228-D197EDE9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67957E-FC85-4D4E-BFB3-522C9F18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BE199-37E1-4E97-A048-CBD69AA9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B743A-2278-4E71-BA35-01FBCFC6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02625-92EC-4CD7-BBBD-6C0C4D9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3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5625A-90BA-465A-B947-CE7C7924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E8D71F-0141-48F1-8BCA-A855EB0A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97D71C-CF78-4E19-8692-B17B3CE7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F8BBF-CF51-4BFF-A5DA-518B77A5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EC35A-310A-4FEE-B71F-41DDCDCC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44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D5736-A93D-41D4-BCC4-30EC2775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2C983-8A63-4AC5-A641-8E22A09C4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0C5C86-E0A4-42B4-B7EC-23D1CE33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7D52A-0BB0-40D9-88B9-167E6EEF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6994EA-0AA6-40CD-AE00-1D1F4D98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C0F42C-CC74-4F15-B1A8-8A113CE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C48C0-CBBF-438A-A94C-1864930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B3BA7-1363-4092-9FA6-EFAFDBD3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C375AF-0CAE-48CE-89DF-AC1F8160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B872EE-2899-4EB8-B9A1-54C0FB33D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755278-E9AE-4EC5-A296-E20919B1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FCD56D-4C22-4DC2-B2B9-CB34AB6A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13F7B6-CA29-4795-959E-ABA9AE3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7DF2C6-858A-47DF-B160-5E0050CE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6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4F63E-B90C-44B3-BD3D-55E2913D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900756-9802-453D-8B74-65E1F1BC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9F6442-E81B-4DE7-B6EC-1DD34613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2-4D0F-4596-80AE-F95BC89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5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118540-FBF4-46A2-842F-49576EB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19005-B499-4A24-BF58-8E32F44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913D3B-7DEA-4F01-B6A0-DE4544DA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5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FB740-DF35-4408-AE76-27C27E6D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A69F3-86AB-407F-81F7-D04B87DA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4FCE68-124A-47EB-9F5F-DF1E7057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D5DC24-DB93-43C4-A6BE-42600127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AF957F-99E9-4EF7-9D90-D40515A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327ED7-68EE-4C66-82AE-64B5672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06CB6-9001-49E5-8E83-5A13F136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87B93-912A-4795-9DDD-D96EFB46B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2D621A-4F67-4090-B639-9B9561CC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3392C-EF98-4798-9289-2710ACD0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9D6E4-B30F-4786-B1A3-36F12F72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68EA19-7958-4269-BD62-5FFB5F7E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977500-81FD-4B97-9E2D-9141015F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708A95-D342-48A2-8C9B-DF42A4B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A10D-2AD1-44F1-9725-71FFFE91B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43D5-E8FF-46F0-A2F5-DA693044AD51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FF4C82-6B39-4E20-924E-B502A8BCE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04B8CB-1827-498A-833A-629244FC4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A26B-04EC-4FAC-8F90-E3842E350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7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66D2FB9-D184-4720-A137-8C64D9CF32C5}"/>
              </a:ext>
            </a:extLst>
          </p:cNvPr>
          <p:cNvSpPr/>
          <p:nvPr/>
        </p:nvSpPr>
        <p:spPr>
          <a:xfrm>
            <a:off x="324106" y="317655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83E3C2E0-9DE5-4558-B2A7-3921E7FA160B}"/>
              </a:ext>
            </a:extLst>
          </p:cNvPr>
          <p:cNvSpPr/>
          <p:nvPr/>
        </p:nvSpPr>
        <p:spPr>
          <a:xfrm>
            <a:off x="2227518" y="317655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" name="Graphic 34">
            <a:extLst>
              <a:ext uri="{FF2B5EF4-FFF2-40B4-BE49-F238E27FC236}">
                <a16:creationId xmlns:a16="http://schemas.microsoft.com/office/drawing/2014/main" id="{FCF8FE7C-81E6-409B-ADF6-043394DE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518" y="316067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35">
            <a:extLst>
              <a:ext uri="{FF2B5EF4-FFF2-40B4-BE49-F238E27FC236}">
                <a16:creationId xmlns:a16="http://schemas.microsoft.com/office/drawing/2014/main" id="{BD743DF5-94D5-4CD2-ABA9-C7FBA2D64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" y="31606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E417CBC5-63FE-4705-8EDF-A0382698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6" y="172950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8">
            <a:extLst>
              <a:ext uri="{FF2B5EF4-FFF2-40B4-BE49-F238E27FC236}">
                <a16:creationId xmlns:a16="http://schemas.microsoft.com/office/drawing/2014/main" id="{2FDC7C5C-AF1B-42C6-98C6-DF325DF6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20" y="18146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0">
            <a:extLst>
              <a:ext uri="{FF2B5EF4-FFF2-40B4-BE49-F238E27FC236}">
                <a16:creationId xmlns:a16="http://schemas.microsoft.com/office/drawing/2014/main" id="{0E2AB42A-6F34-43A2-BF1F-07A7728A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2489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2">
            <a:extLst>
              <a:ext uri="{FF2B5EF4-FFF2-40B4-BE49-F238E27FC236}">
                <a16:creationId xmlns:a16="http://schemas.microsoft.com/office/drawing/2014/main" id="{E33C94BC-B81F-4E99-8379-EB5CCFFF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96" y="18491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8">
            <a:extLst>
              <a:ext uri="{FF2B5EF4-FFF2-40B4-BE49-F238E27FC236}">
                <a16:creationId xmlns:a16="http://schemas.microsoft.com/office/drawing/2014/main" id="{F2E6789E-2F06-4EE3-AB29-2BFE496C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58" y="18146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572510-2FC3-49DC-B1B8-84422F948310}"/>
              </a:ext>
            </a:extLst>
          </p:cNvPr>
          <p:cNvSpPr/>
          <p:nvPr/>
        </p:nvSpPr>
        <p:spPr>
          <a:xfrm>
            <a:off x="330290" y="2481366"/>
            <a:ext cx="324016" cy="33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BB43A7-D5DA-4D80-8EB5-8559592A3930}"/>
              </a:ext>
            </a:extLst>
          </p:cNvPr>
          <p:cNvSpPr/>
          <p:nvPr/>
        </p:nvSpPr>
        <p:spPr>
          <a:xfrm>
            <a:off x="1044748" y="2481366"/>
            <a:ext cx="324016" cy="33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A11A982F-C196-4D13-9C14-60366776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20" y="2481366"/>
            <a:ext cx="324016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2B9013B-84B4-40CE-9BE5-FA82BCE6F58F}"/>
              </a:ext>
            </a:extLst>
          </p:cNvPr>
          <p:cNvGrpSpPr/>
          <p:nvPr/>
        </p:nvGrpSpPr>
        <p:grpSpPr>
          <a:xfrm>
            <a:off x="343428" y="3776766"/>
            <a:ext cx="330200" cy="330200"/>
            <a:chOff x="343428" y="3776766"/>
            <a:chExt cx="330200" cy="33020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0DE9D4D-69C4-4BDB-B6ED-BEB55730817B}"/>
                </a:ext>
              </a:extLst>
            </p:cNvPr>
            <p:cNvSpPr/>
            <p:nvPr/>
          </p:nvSpPr>
          <p:spPr>
            <a:xfrm>
              <a:off x="346520" y="3776766"/>
              <a:ext cx="324016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Graphic 6">
              <a:extLst>
                <a:ext uri="{FF2B5EF4-FFF2-40B4-BE49-F238E27FC236}">
                  <a16:creationId xmlns:a16="http://schemas.microsoft.com/office/drawing/2014/main" id="{6BFFEA9B-7196-4550-A71E-F65E0AF43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343428" y="3776766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Graphic 8">
            <a:extLst>
              <a:ext uri="{FF2B5EF4-FFF2-40B4-BE49-F238E27FC236}">
                <a16:creationId xmlns:a16="http://schemas.microsoft.com/office/drawing/2014/main" id="{DC869796-A3F7-4142-A69B-56F7F607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59" y="210278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F5A6114-3DA7-48CC-B4B9-A8BEB8133140}"/>
              </a:ext>
            </a:extLst>
          </p:cNvPr>
          <p:cNvGrpSpPr/>
          <p:nvPr/>
        </p:nvGrpSpPr>
        <p:grpSpPr>
          <a:xfrm>
            <a:off x="1121345" y="3776766"/>
            <a:ext cx="324016" cy="330200"/>
            <a:chOff x="1121345" y="3776766"/>
            <a:chExt cx="324016" cy="33020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61100473-FD64-479A-AA2B-809BC8394B9B}"/>
                </a:ext>
              </a:extLst>
            </p:cNvPr>
            <p:cNvSpPr/>
            <p:nvPr/>
          </p:nvSpPr>
          <p:spPr>
            <a:xfrm>
              <a:off x="1121345" y="3776766"/>
              <a:ext cx="324016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7E530F7-2356-499C-9ED4-A3D5D8E2A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546" y="3794059"/>
              <a:ext cx="295614" cy="295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507EEC1-648A-4665-BB39-5D15732112D2}"/>
              </a:ext>
            </a:extLst>
          </p:cNvPr>
          <p:cNvGrpSpPr/>
          <p:nvPr/>
        </p:nvGrpSpPr>
        <p:grpSpPr>
          <a:xfrm>
            <a:off x="2089406" y="3776766"/>
            <a:ext cx="324016" cy="330200"/>
            <a:chOff x="2089406" y="3776766"/>
            <a:chExt cx="324016" cy="3302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7109EBB-6AAB-4E26-8366-BFF3ECF8D4DE}"/>
                </a:ext>
              </a:extLst>
            </p:cNvPr>
            <p:cNvSpPr/>
            <p:nvPr/>
          </p:nvSpPr>
          <p:spPr>
            <a:xfrm>
              <a:off x="2089406" y="3776766"/>
              <a:ext cx="324016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Graphic 24">
              <a:extLst>
                <a:ext uri="{FF2B5EF4-FFF2-40B4-BE49-F238E27FC236}">
                  <a16:creationId xmlns:a16="http://schemas.microsoft.com/office/drawing/2014/main" id="{01BC455C-FDE7-4495-A8A4-6F077CEA0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144" y="3819596"/>
              <a:ext cx="244541" cy="244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Graphic 17">
            <a:extLst>
              <a:ext uri="{FF2B5EF4-FFF2-40B4-BE49-F238E27FC236}">
                <a16:creationId xmlns:a16="http://schemas.microsoft.com/office/drawing/2014/main" id="{59B51777-3DA4-4B0D-B6C6-DA117C6DF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53" y="313859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CDF65EC-6030-4B8C-9584-0960DD9619B8}"/>
              </a:ext>
            </a:extLst>
          </p:cNvPr>
          <p:cNvGrpSpPr/>
          <p:nvPr/>
        </p:nvGrpSpPr>
        <p:grpSpPr>
          <a:xfrm>
            <a:off x="2620424" y="3776766"/>
            <a:ext cx="324016" cy="330200"/>
            <a:chOff x="2620424" y="3776766"/>
            <a:chExt cx="324016" cy="33020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A12FD3C-323A-4B09-A09A-EB0166831AAC}"/>
                </a:ext>
              </a:extLst>
            </p:cNvPr>
            <p:cNvSpPr/>
            <p:nvPr/>
          </p:nvSpPr>
          <p:spPr>
            <a:xfrm>
              <a:off x="2620424" y="3776766"/>
              <a:ext cx="324016" cy="330200"/>
            </a:xfrm>
            <a:prstGeom prst="rect">
              <a:avLst/>
            </a:prstGeom>
            <a:solidFill>
              <a:srgbClr val="F6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9" name="Graphic 6">
              <a:extLst>
                <a:ext uri="{FF2B5EF4-FFF2-40B4-BE49-F238E27FC236}">
                  <a16:creationId xmlns:a16="http://schemas.microsoft.com/office/drawing/2014/main" id="{B9E11A64-DF96-4297-ACB0-495280132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945" y="3788379"/>
              <a:ext cx="306975" cy="306975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</p:pic>
      </p:grpSp>
      <p:pic>
        <p:nvPicPr>
          <p:cNvPr id="34" name="Graphic 24">
            <a:extLst>
              <a:ext uri="{FF2B5EF4-FFF2-40B4-BE49-F238E27FC236}">
                <a16:creationId xmlns:a16="http://schemas.microsoft.com/office/drawing/2014/main" id="{25F776D1-7A02-4EAE-96E3-9EDB8934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22" y="25512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96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snow takecare</dc:creator>
  <cp:lastModifiedBy>snow takecare</cp:lastModifiedBy>
  <cp:revision>8</cp:revision>
  <dcterms:created xsi:type="dcterms:W3CDTF">2021-03-15T11:14:22Z</dcterms:created>
  <dcterms:modified xsi:type="dcterms:W3CDTF">2021-03-20T10:04:35Z</dcterms:modified>
</cp:coreProperties>
</file>