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Vincent Yu"/>
  <p:cmAuthor clrIdx="1" id="1" initials="" lastIdx="2" name="Maggie Yiran W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3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太小了。。直接占半张纸把。。</p:text>
  </p:cm>
  <p:cm authorId="1" idx="1">
    <p:pos x="6000" y="100"/>
    <p:text>&gt;_&lt;</p:text>
  </p:cm>
  <p:cm authorId="1" idx="2">
    <p:pos x="6000" y="200"/>
    <p:text>Image cut technique na jia qiang!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2249025"/>
            <a:ext cx="8054700" cy="712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/>
              <a:t>A Minimal OS for Cloud Computing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2400"/>
              <a:t>Yiran  Menghui  Chaowen  Junhan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85800" y="1368000"/>
            <a:ext cx="4812299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zh-CN" sz="4800">
                <a:solidFill>
                  <a:schemeClr val="dk2"/>
                </a:solidFill>
              </a:rPr>
              <a:t>MicroswiftOS: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Bootchart2 Analysis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32075" y="1460500"/>
            <a:ext cx="44685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CN"/>
              <a:t>Arch Linux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Kernel booting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~ 4.0 seconds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Before login starts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~ 8.0 seconds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29 processes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775" y="1393774"/>
            <a:ext cx="3767667" cy="372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5623850" y="1438150"/>
            <a:ext cx="0" cy="3676199"/>
          </a:xfrm>
          <a:prstGeom prst="straightConnector1">
            <a:avLst/>
          </a:prstGeom>
          <a:noFill/>
          <a:ln cap="flat" w="9525">
            <a:solidFill>
              <a:srgbClr val="FF0000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6974525" y="1460487"/>
            <a:ext cx="0" cy="3676199"/>
          </a:xfrm>
          <a:prstGeom prst="straightConnector1">
            <a:avLst/>
          </a:prstGeom>
          <a:noFill/>
          <a:ln cap="flat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Bootchart2 Analysis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32075" y="1460500"/>
            <a:ext cx="44685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CN"/>
              <a:t>MicroswiftOS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Kernel booting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~ 1.3 seconds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Before login starts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~ 6.2 seconds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zh-CN"/>
              <a:t>19 processes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4373400" y="1447799"/>
            <a:ext cx="3904550" cy="3574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7313325" y="1512100"/>
            <a:ext cx="0" cy="3509999"/>
          </a:xfrm>
          <a:prstGeom prst="straightConnector1">
            <a:avLst/>
          </a:prstGeom>
          <a:noFill/>
          <a:ln cap="flat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5039675" y="1512100"/>
            <a:ext cx="0" cy="3509999"/>
          </a:xfrm>
          <a:prstGeom prst="straightConnector1">
            <a:avLst/>
          </a:prstGeom>
          <a:noFill/>
          <a:ln cap="flat" w="9525">
            <a:solidFill>
              <a:srgbClr val="FF0000"/>
            </a:solidFill>
            <a:prstDash val="lg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Q &amp; 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Motivations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500"/>
            <a:ext cx="44640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Cloud apps are different!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Dedicated VM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Availability matters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Unused OS features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200" y="1718375"/>
            <a:ext cx="3757599" cy="27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Goals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75" y="1993912"/>
            <a:ext cx="4058225" cy="27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60500"/>
            <a:ext cx="54500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MicroswiftOS!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/>
              <a:t>- Optimized for use in cloud computing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★"/>
            </a:pPr>
            <a:r>
              <a:rPr lang="zh-CN"/>
              <a:t>Minimal size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★"/>
            </a:pPr>
            <a:r>
              <a:rPr lang="zh-CN"/>
              <a:t>Faster boot-up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Kernel Optimizations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Profiling User-mode Linux: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perf</a:t>
            </a:r>
            <a:r>
              <a:rPr lang="zh-CN"/>
              <a:t>, 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gprof</a:t>
            </a:r>
            <a:r>
              <a:rPr lang="zh-CN"/>
              <a:t>, FlameGraph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Change Kernel configurations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Device drivers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Loadable module support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Kernel hacking</a:t>
            </a:r>
          </a:p>
          <a:p>
            <a:pPr indent="-381000" lvl="1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System Optimizations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Build a minimal software environment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Build from scratch. Install only necessary tools: glibc, binutils, gcc, important libraries, kernel headers, ...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Change system configurations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Disable initramdisk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Disable fsck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Boot scripts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Evaluation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MicroswiftOS vs. Arch Linux (baseline)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zh-CN" sz="3000"/>
              <a:t>System completeness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zh-CN" sz="3000"/>
              <a:t>System size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zh-CN" sz="3000"/>
              <a:t>OS Boot-up time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Evalutaion: Completeness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Goal: to verify the correctness of MSOS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CN"/>
              <a:t>Workloads: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Network service: thttpd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Scientific computing: 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zh-CN"/>
              <a:t>max-flow solver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zh-CN"/>
              <a:t>LP solver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zh-CN"/>
              <a:t>linear equation system solver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I/O benchmark: inter-process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Evalution: System Size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Operating system size after installation: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Arch Linux        ~1200MB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MicroswiftOS    ~900MB</a:t>
            </a:r>
          </a:p>
          <a:p>
            <a:pPr>
              <a:spcBef>
                <a:spcPts val="0"/>
              </a:spcBef>
              <a:buNone/>
            </a:pPr>
            <a:r>
              <a:rPr b="1" lang="zh-CN"/>
              <a:t>~25% space savings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3527" r="12473" t="13934"/>
          <a:stretch/>
        </p:blipFill>
        <p:spPr>
          <a:xfrm>
            <a:off x="5101850" y="2228850"/>
            <a:ext cx="3584950" cy="25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Evaluation: Boot-up Time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6437" l="0" r="0" t="0"/>
          <a:stretch/>
        </p:blipFill>
        <p:spPr>
          <a:xfrm>
            <a:off x="457200" y="1403999"/>
            <a:ext cx="5328373" cy="37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419800" y="1657825"/>
            <a:ext cx="37242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3000"/>
              <a:t>4.09/8.14=50.2%</a:t>
            </a:r>
          </a:p>
          <a:p>
            <a:pPr rtl="0">
              <a:spcBef>
                <a:spcPts val="0"/>
              </a:spcBef>
              <a:buNone/>
            </a:pPr>
            <a:r>
              <a:rPr lang="zh-CN" sz="3000"/>
              <a:t>3.93/8.14=48.3%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>
              <a:spcBef>
                <a:spcPts val="0"/>
              </a:spcBef>
              <a:buNone/>
            </a:pPr>
            <a:r>
              <a:rPr b="1" lang="zh-CN" sz="3000"/>
              <a:t>&gt;50% time savings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