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78"/>
      </p:cViewPr>
      <p:guideLst>
        <p:guide orient="horz" pos="21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3050022" y="549224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生活中的层次模型</a:t>
            </a:r>
            <a:endParaRPr lang="zh-CN" altLang="en-US" sz="2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3275965"/>
            <a:ext cx="2667000" cy="266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75" y="2221230"/>
            <a:ext cx="2050415" cy="3088640"/>
          </a:xfrm>
          <a:prstGeom prst="rect">
            <a:avLst/>
          </a:prstGeom>
        </p:spPr>
      </p:pic>
      <p:graphicFrame>
        <p:nvGraphicFramePr>
          <p:cNvPr id="18" name="对象 17"/>
          <p:cNvGraphicFramePr/>
          <p:nvPr/>
        </p:nvGraphicFramePr>
        <p:xfrm>
          <a:off x="6813550" y="1232535"/>
          <a:ext cx="1549400" cy="317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" imgW="2143125" imgH="4486275" progId="Paint.Picture">
                  <p:embed/>
                </p:oleObj>
              </mc:Choice>
              <mc:Fallback>
                <p:oleObj name="" r:id="rId3" imgW="2143125" imgH="4486275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3550" y="1232535"/>
                        <a:ext cx="1549400" cy="317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/>
        </p:nvSpPr>
        <p:spPr>
          <a:xfrm rot="19800000">
            <a:off x="2587625" y="3141345"/>
            <a:ext cx="1151890" cy="575945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9800000">
            <a:off x="5399405" y="2066925"/>
            <a:ext cx="1151890" cy="575945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6793230" y="3007360"/>
            <a:ext cx="1511935" cy="18440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数据库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57384" y="872396"/>
            <a:ext cx="4968552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49287" y="610229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应用程序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708968" y="5049686"/>
            <a:ext cx="4464496" cy="6840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数据访问层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DBOper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cxnSp>
        <p:nvCxnSpPr>
          <p:cNvPr id="12" name="肘形连接符 11"/>
          <p:cNvCxnSpPr>
            <a:stCxn id="7" idx="3"/>
            <a:endCxn id="4" idx="2"/>
          </p:cNvCxnSpPr>
          <p:nvPr/>
        </p:nvCxnSpPr>
        <p:spPr>
          <a:xfrm flipV="1">
            <a:off x="5173345" y="3929380"/>
            <a:ext cx="1619885" cy="1462405"/>
          </a:xfrm>
          <a:prstGeom prst="bentConnector3">
            <a:avLst>
              <a:gd name="adj1" fmla="val 50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9315" y="3033715"/>
            <a:ext cx="4464496" cy="1458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719455" y="1116965"/>
            <a:ext cx="4464685" cy="1285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用户界面层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视图层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接受用户操作，显示执行结果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899795" y="3541395"/>
            <a:ext cx="115189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订单操作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375535" y="3541395"/>
            <a:ext cx="115189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客户</a:t>
            </a:r>
            <a:r>
              <a:rPr lang="zh-CN" altLang="en-US" b="1" dirty="0" smtClean="0"/>
              <a:t>操作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761740" y="3543935"/>
            <a:ext cx="1151890" cy="74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订单明细操作</a:t>
            </a:r>
            <a:endParaRPr lang="zh-CN" altLang="en-US" b="1" dirty="0"/>
          </a:p>
        </p:txBody>
      </p:sp>
      <p:sp>
        <p:nvSpPr>
          <p:cNvPr id="26" name="线形标注 1 25"/>
          <p:cNvSpPr/>
          <p:nvPr/>
        </p:nvSpPr>
        <p:spPr>
          <a:xfrm>
            <a:off x="5868144" y="1124744"/>
            <a:ext cx="2304256" cy="576064"/>
          </a:xfrm>
          <a:prstGeom prst="borderCallout1">
            <a:avLst>
              <a:gd name="adj1" fmla="val 44871"/>
              <a:gd name="adj2" fmla="val -296"/>
              <a:gd name="adj3" fmla="val 176797"/>
              <a:gd name="adj4" fmla="val -3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order_manage_ui.py</a:t>
            </a:r>
            <a:endParaRPr lang="zh-CN" altLang="en-US" dirty="0"/>
          </a:p>
        </p:txBody>
      </p:sp>
      <p:sp>
        <p:nvSpPr>
          <p:cNvPr id="27" name="线形标注 1 26"/>
          <p:cNvSpPr/>
          <p:nvPr/>
        </p:nvSpPr>
        <p:spPr>
          <a:xfrm>
            <a:off x="5868035" y="1998980"/>
            <a:ext cx="2304415" cy="575945"/>
          </a:xfrm>
          <a:prstGeom prst="borderCallout1">
            <a:avLst>
              <a:gd name="adj1" fmla="val 44871"/>
              <a:gd name="adj2" fmla="val -296"/>
              <a:gd name="adj3" fmla="val 329658"/>
              <a:gd name="adj4" fmla="val -40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order_manage.py</a:t>
            </a:r>
            <a:endParaRPr lang="zh-CN" altLang="en-US" dirty="0"/>
          </a:p>
        </p:txBody>
      </p:sp>
      <p:sp>
        <p:nvSpPr>
          <p:cNvPr id="29" name="线形标注 1 28"/>
          <p:cNvSpPr/>
          <p:nvPr/>
        </p:nvSpPr>
        <p:spPr>
          <a:xfrm>
            <a:off x="6552220" y="5697200"/>
            <a:ext cx="1512168" cy="576064"/>
          </a:xfrm>
          <a:prstGeom prst="borderCallout1">
            <a:avLst>
              <a:gd name="adj1" fmla="val 44871"/>
              <a:gd name="adj2" fmla="val -296"/>
              <a:gd name="adj3" fmla="val -62607"/>
              <a:gd name="adj4" fmla="val -94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Db_oper.py</a:t>
            </a:r>
            <a:endParaRPr lang="zh-CN" altLang="en-US" dirty="0"/>
          </a:p>
        </p:txBody>
      </p:sp>
      <p:sp>
        <p:nvSpPr>
          <p:cNvPr id="2" name="TextBox 5"/>
          <p:cNvSpPr txBox="1"/>
          <p:nvPr/>
        </p:nvSpPr>
        <p:spPr>
          <a:xfrm>
            <a:off x="3346567" y="201244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三层程序设计</a:t>
            </a:r>
            <a:endParaRPr lang="zh-CN" altLang="en-US" sz="2800" b="1" dirty="0"/>
          </a:p>
        </p:txBody>
      </p:sp>
      <p:sp>
        <p:nvSpPr>
          <p:cNvPr id="3" name="TextBox 5"/>
          <p:cNvSpPr txBox="1"/>
          <p:nvPr/>
        </p:nvSpPr>
        <p:spPr>
          <a:xfrm>
            <a:off x="2263257" y="3033979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/>
              <a:t>业务逻辑层</a:t>
            </a:r>
            <a:endParaRPr lang="zh-CN" altLang="en-US" b="1" dirty="0"/>
          </a:p>
        </p:txBody>
      </p:sp>
      <p:sp>
        <p:nvSpPr>
          <p:cNvPr id="8" name="上下箭头 7"/>
          <p:cNvSpPr/>
          <p:nvPr/>
        </p:nvSpPr>
        <p:spPr>
          <a:xfrm>
            <a:off x="2780665" y="2402205"/>
            <a:ext cx="360045" cy="605155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2748915" y="4491990"/>
            <a:ext cx="360045" cy="55753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750" y="4560570"/>
          <a:ext cx="7662545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475"/>
                <a:gridCol w="1652905"/>
                <a:gridCol w="1932305"/>
                <a:gridCol w="1546860"/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order_id</a:t>
                      </a:r>
                      <a:endParaRPr lang="en-US" sz="16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cust_id</a:t>
                      </a:r>
                      <a:endParaRPr lang="en-US" sz="16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products_num</a:t>
                      </a:r>
                      <a:endParaRPr lang="en-US" sz="16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amt</a:t>
                      </a:r>
                      <a:endParaRPr lang="en-US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201801010001</a:t>
                      </a:r>
                      <a:endParaRPr lang="en-US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C0001</a:t>
                      </a:r>
                      <a:endParaRPr lang="en-US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400.00</a:t>
                      </a:r>
                      <a:endParaRPr lang="en-US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150422" y="980728"/>
            <a:ext cx="4464496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charset="-122"/>
                <a:ea typeface="微软雅黑" panose="020B0503020204020204" charset="-122"/>
              </a:rPr>
              <a:t>Self.order_id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600" b="1" dirty="0" err="1" smtClean="0">
                <a:latin typeface="微软雅黑" panose="020B0503020204020204" charset="-122"/>
                <a:ea typeface="微软雅黑" panose="020B0503020204020204" charset="-122"/>
              </a:rPr>
              <a:t>Self.cust_id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600" b="1" dirty="0" err="1" smtClean="0">
                <a:latin typeface="微软雅黑" panose="020B0503020204020204" charset="-122"/>
                <a:ea typeface="微软雅黑" panose="020B0503020204020204" charset="-122"/>
              </a:rPr>
              <a:t>Self.products_num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600" b="1" dirty="0" err="1" smtClean="0">
                <a:latin typeface="微软雅黑" panose="020B0503020204020204" charset="-122"/>
                <a:ea typeface="微软雅黑" panose="020B0503020204020204" charset="-122"/>
              </a:rPr>
              <a:t>Self.amt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8158" y="3054381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对象关系映射</a:t>
            </a:r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(ORM)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 flipH="1">
            <a:off x="4453790" y="2564904"/>
            <a:ext cx="635" cy="4895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5" idx="0"/>
          </p:cNvCxnSpPr>
          <p:nvPr/>
        </p:nvCxnSpPr>
        <p:spPr>
          <a:xfrm flipH="1">
            <a:off x="4443095" y="4062730"/>
            <a:ext cx="10795" cy="497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95504" y="332656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对象关系映射示意图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7584" y="1196752"/>
            <a:ext cx="4968552" cy="3888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5504" y="33265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对象嵌套关系</a:t>
            </a:r>
            <a:endParaRPr lang="zh-CN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84168" y="1647661"/>
            <a:ext cx="2558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OrderManage</a:t>
            </a:r>
            <a:r>
              <a:rPr lang="zh-CN" altLang="en-US" sz="2400" b="1" dirty="0" smtClean="0"/>
              <a:t>对象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43608" y="1622105"/>
            <a:ext cx="1735872" cy="79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charset="-122"/>
                <a:ea typeface="微软雅黑" panose="020B0503020204020204" charset="-122"/>
              </a:rPr>
              <a:t>Db_oper</a:t>
            </a:r>
            <a:endParaRPr lang="en-US" altLang="zh-CN" sz="1600" b="1" dirty="0" err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3105" y="1620520"/>
            <a:ext cx="2003425" cy="2744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charset="-122"/>
                <a:ea typeface="微软雅黑" panose="020B0503020204020204" charset="-122"/>
              </a:rPr>
              <a:t>Query_all_order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689985" y="2420620"/>
          <a:ext cx="1239520" cy="1737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39520"/>
              </a:tblGrid>
              <a:tr h="54229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order</a:t>
                      </a:r>
                      <a:r>
                        <a:rPr lang="zh-CN" altLang="en-US" sz="16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对象</a:t>
                      </a:r>
                      <a:endParaRPr lang="zh-CN" altLang="en-US" sz="16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597535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order</a:t>
                      </a:r>
                      <a:r>
                        <a:rPr lang="zh-CN" altLang="en-US" sz="1600" b="1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对象</a:t>
                      </a:r>
                      <a:endParaRPr lang="en-US" altLang="zh-CN" sz="1600" b="1" dirty="0" smtClean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597535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order</a:t>
                      </a:r>
                      <a:r>
                        <a:rPr lang="zh-CN" altLang="en-US" sz="1600" b="1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对象</a:t>
                      </a:r>
                      <a:endParaRPr lang="en-US" altLang="zh-CN" sz="1600" b="1" dirty="0" smtClean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演示</Application>
  <PresentationFormat>全屏显示(4:3)</PresentationFormat>
  <Paragraphs>74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Python</cp:lastModifiedBy>
  <cp:revision>59</cp:revision>
  <dcterms:created xsi:type="dcterms:W3CDTF">2019-02-12T07:02:00Z</dcterms:created>
  <dcterms:modified xsi:type="dcterms:W3CDTF">2019-03-07T10:24:33Z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