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9" r:id="rId2"/>
    <p:sldId id="385" r:id="rId3"/>
    <p:sldId id="408" r:id="rId4"/>
    <p:sldId id="40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5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4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06534" y="1765568"/>
            <a:ext cx="1068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bg2">
                    <a:lumMod val="10000"/>
                  </a:schemeClr>
                </a:solidFill>
              </a:rPr>
              <a:t>多模态结构化深度聚类网络</a:t>
            </a: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25" grpId="1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36"/>
          <p:cNvGrpSpPr/>
          <p:nvPr/>
        </p:nvGrpSpPr>
        <p:grpSpPr>
          <a:xfrm>
            <a:off x="4385891" y="2563772"/>
            <a:ext cx="609601" cy="609601"/>
            <a:chOff x="2517775" y="2660650"/>
            <a:chExt cx="609601" cy="609601"/>
          </a:xfrm>
          <a:solidFill>
            <a:schemeClr val="bg1"/>
          </a:solidFill>
        </p:grpSpPr>
        <p:sp>
          <p:nvSpPr>
            <p:cNvPr id="54" name="Freeform 45"/>
            <p:cNvSpPr/>
            <p:nvPr/>
          </p:nvSpPr>
          <p:spPr bwMode="auto">
            <a:xfrm>
              <a:off x="2517775" y="2954338"/>
              <a:ext cx="592138" cy="315913"/>
            </a:xfrm>
            <a:custGeom>
              <a:avLst/>
              <a:gdLst>
                <a:gd name="T0" fmla="*/ 147 w 3357"/>
                <a:gd name="T1" fmla="*/ 7 h 1793"/>
                <a:gd name="T2" fmla="*/ 150 w 3357"/>
                <a:gd name="T3" fmla="*/ 170 h 1793"/>
                <a:gd name="T4" fmla="*/ 176 w 3357"/>
                <a:gd name="T5" fmla="*/ 372 h 1793"/>
                <a:gd name="T6" fmla="*/ 228 w 3357"/>
                <a:gd name="T7" fmla="*/ 566 h 1793"/>
                <a:gd name="T8" fmla="*/ 301 w 3357"/>
                <a:gd name="T9" fmla="*/ 749 h 1793"/>
                <a:gd name="T10" fmla="*/ 396 w 3357"/>
                <a:gd name="T11" fmla="*/ 919 h 1793"/>
                <a:gd name="T12" fmla="*/ 511 w 3357"/>
                <a:gd name="T13" fmla="*/ 1077 h 1793"/>
                <a:gd name="T14" fmla="*/ 644 w 3357"/>
                <a:gd name="T15" fmla="*/ 1217 h 1793"/>
                <a:gd name="T16" fmla="*/ 793 w 3357"/>
                <a:gd name="T17" fmla="*/ 1341 h 1793"/>
                <a:gd name="T18" fmla="*/ 957 w 3357"/>
                <a:gd name="T19" fmla="*/ 1446 h 1793"/>
                <a:gd name="T20" fmla="*/ 1134 w 3357"/>
                <a:gd name="T21" fmla="*/ 1531 h 1793"/>
                <a:gd name="T22" fmla="*/ 1322 w 3357"/>
                <a:gd name="T23" fmla="*/ 1593 h 1793"/>
                <a:gd name="T24" fmla="*/ 1521 w 3357"/>
                <a:gd name="T25" fmla="*/ 1632 h 1793"/>
                <a:gd name="T26" fmla="*/ 1726 w 3357"/>
                <a:gd name="T27" fmla="*/ 1646 h 1793"/>
                <a:gd name="T28" fmla="*/ 1919 w 3357"/>
                <a:gd name="T29" fmla="*/ 1634 h 1793"/>
                <a:gd name="T30" fmla="*/ 2104 w 3357"/>
                <a:gd name="T31" fmla="*/ 1599 h 1793"/>
                <a:gd name="T32" fmla="*/ 2284 w 3357"/>
                <a:gd name="T33" fmla="*/ 1544 h 1793"/>
                <a:gd name="T34" fmla="*/ 2454 w 3357"/>
                <a:gd name="T35" fmla="*/ 1467 h 1793"/>
                <a:gd name="T36" fmla="*/ 2615 w 3357"/>
                <a:gd name="T37" fmla="*/ 1372 h 1793"/>
                <a:gd name="T38" fmla="*/ 2764 w 3357"/>
                <a:gd name="T39" fmla="*/ 1256 h 1793"/>
                <a:gd name="T40" fmla="*/ 2899 w 3357"/>
                <a:gd name="T41" fmla="*/ 1124 h 1793"/>
                <a:gd name="T42" fmla="*/ 3039 w 3357"/>
                <a:gd name="T43" fmla="*/ 936 h 1793"/>
                <a:gd name="T44" fmla="*/ 2676 w 3357"/>
                <a:gd name="T45" fmla="*/ 853 h 1793"/>
                <a:gd name="T46" fmla="*/ 3197 w 3357"/>
                <a:gd name="T47" fmla="*/ 756 h 1793"/>
                <a:gd name="T48" fmla="*/ 3233 w 3357"/>
                <a:gd name="T49" fmla="*/ 770 h 1793"/>
                <a:gd name="T50" fmla="*/ 3256 w 3357"/>
                <a:gd name="T51" fmla="*/ 798 h 1793"/>
                <a:gd name="T52" fmla="*/ 3357 w 3357"/>
                <a:gd name="T53" fmla="*/ 1315 h 1793"/>
                <a:gd name="T54" fmla="*/ 3152 w 3357"/>
                <a:gd name="T55" fmla="*/ 1037 h 1793"/>
                <a:gd name="T56" fmla="*/ 3021 w 3357"/>
                <a:gd name="T57" fmla="*/ 1215 h 1793"/>
                <a:gd name="T58" fmla="*/ 2880 w 3357"/>
                <a:gd name="T59" fmla="*/ 1354 h 1793"/>
                <a:gd name="T60" fmla="*/ 2727 w 3357"/>
                <a:gd name="T61" fmla="*/ 1476 h 1793"/>
                <a:gd name="T62" fmla="*/ 2563 w 3357"/>
                <a:gd name="T63" fmla="*/ 1578 h 1793"/>
                <a:gd name="T64" fmla="*/ 2390 w 3357"/>
                <a:gd name="T65" fmla="*/ 1661 h 1793"/>
                <a:gd name="T66" fmla="*/ 2208 w 3357"/>
                <a:gd name="T67" fmla="*/ 1724 h 1793"/>
                <a:gd name="T68" fmla="*/ 2019 w 3357"/>
                <a:gd name="T69" fmla="*/ 1767 h 1793"/>
                <a:gd name="T70" fmla="*/ 1825 w 3357"/>
                <a:gd name="T71" fmla="*/ 1789 h 1793"/>
                <a:gd name="T72" fmla="*/ 1621 w 3357"/>
                <a:gd name="T73" fmla="*/ 1789 h 1793"/>
                <a:gd name="T74" fmla="*/ 1416 w 3357"/>
                <a:gd name="T75" fmla="*/ 1764 h 1793"/>
                <a:gd name="T76" fmla="*/ 1219 w 3357"/>
                <a:gd name="T77" fmla="*/ 1717 h 1793"/>
                <a:gd name="T78" fmla="*/ 1031 w 3357"/>
                <a:gd name="T79" fmla="*/ 1647 h 1793"/>
                <a:gd name="T80" fmla="*/ 855 w 3357"/>
                <a:gd name="T81" fmla="*/ 1556 h 1793"/>
                <a:gd name="T82" fmla="*/ 691 w 3357"/>
                <a:gd name="T83" fmla="*/ 1448 h 1793"/>
                <a:gd name="T84" fmla="*/ 541 w 3357"/>
                <a:gd name="T85" fmla="*/ 1321 h 1793"/>
                <a:gd name="T86" fmla="*/ 405 w 3357"/>
                <a:gd name="T87" fmla="*/ 1178 h 1793"/>
                <a:gd name="T88" fmla="*/ 288 w 3357"/>
                <a:gd name="T89" fmla="*/ 1022 h 1793"/>
                <a:gd name="T90" fmla="*/ 188 w 3357"/>
                <a:gd name="T91" fmla="*/ 851 h 1793"/>
                <a:gd name="T92" fmla="*/ 108 w 3357"/>
                <a:gd name="T93" fmla="*/ 669 h 1793"/>
                <a:gd name="T94" fmla="*/ 49 w 3357"/>
                <a:gd name="T95" fmla="*/ 476 h 1793"/>
                <a:gd name="T96" fmla="*/ 13 w 3357"/>
                <a:gd name="T97" fmla="*/ 274 h 1793"/>
                <a:gd name="T98" fmla="*/ 0 w 3357"/>
                <a:gd name="T99" fmla="*/ 65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7" h="1793">
                  <a:moveTo>
                    <a:pt x="0" y="0"/>
                  </a:moveTo>
                  <a:lnTo>
                    <a:pt x="147" y="7"/>
                  </a:lnTo>
                  <a:lnTo>
                    <a:pt x="147" y="65"/>
                  </a:lnTo>
                  <a:lnTo>
                    <a:pt x="150" y="170"/>
                  </a:lnTo>
                  <a:lnTo>
                    <a:pt x="161" y="272"/>
                  </a:lnTo>
                  <a:lnTo>
                    <a:pt x="176" y="372"/>
                  </a:lnTo>
                  <a:lnTo>
                    <a:pt x="198" y="471"/>
                  </a:lnTo>
                  <a:lnTo>
                    <a:pt x="228" y="566"/>
                  </a:lnTo>
                  <a:lnTo>
                    <a:pt x="261" y="659"/>
                  </a:lnTo>
                  <a:lnTo>
                    <a:pt x="301" y="749"/>
                  </a:lnTo>
                  <a:lnTo>
                    <a:pt x="346" y="836"/>
                  </a:lnTo>
                  <a:lnTo>
                    <a:pt x="396" y="919"/>
                  </a:lnTo>
                  <a:lnTo>
                    <a:pt x="452" y="1000"/>
                  </a:lnTo>
                  <a:lnTo>
                    <a:pt x="511" y="1077"/>
                  </a:lnTo>
                  <a:lnTo>
                    <a:pt x="575" y="1149"/>
                  </a:lnTo>
                  <a:lnTo>
                    <a:pt x="644" y="1217"/>
                  </a:lnTo>
                  <a:lnTo>
                    <a:pt x="716" y="1281"/>
                  </a:lnTo>
                  <a:lnTo>
                    <a:pt x="793" y="1341"/>
                  </a:lnTo>
                  <a:lnTo>
                    <a:pt x="874" y="1396"/>
                  </a:lnTo>
                  <a:lnTo>
                    <a:pt x="957" y="1446"/>
                  </a:lnTo>
                  <a:lnTo>
                    <a:pt x="1044" y="1491"/>
                  </a:lnTo>
                  <a:lnTo>
                    <a:pt x="1134" y="1531"/>
                  </a:lnTo>
                  <a:lnTo>
                    <a:pt x="1227" y="1565"/>
                  </a:lnTo>
                  <a:lnTo>
                    <a:pt x="1322" y="1593"/>
                  </a:lnTo>
                  <a:lnTo>
                    <a:pt x="1420" y="1616"/>
                  </a:lnTo>
                  <a:lnTo>
                    <a:pt x="1521" y="1632"/>
                  </a:lnTo>
                  <a:lnTo>
                    <a:pt x="1622" y="1642"/>
                  </a:lnTo>
                  <a:lnTo>
                    <a:pt x="1726" y="1646"/>
                  </a:lnTo>
                  <a:lnTo>
                    <a:pt x="1823" y="1642"/>
                  </a:lnTo>
                  <a:lnTo>
                    <a:pt x="1919" y="1634"/>
                  </a:lnTo>
                  <a:lnTo>
                    <a:pt x="2012" y="1619"/>
                  </a:lnTo>
                  <a:lnTo>
                    <a:pt x="2104" y="1599"/>
                  </a:lnTo>
                  <a:lnTo>
                    <a:pt x="2196" y="1574"/>
                  </a:lnTo>
                  <a:lnTo>
                    <a:pt x="2284" y="1544"/>
                  </a:lnTo>
                  <a:lnTo>
                    <a:pt x="2370" y="1508"/>
                  </a:lnTo>
                  <a:lnTo>
                    <a:pt x="2454" y="1467"/>
                  </a:lnTo>
                  <a:lnTo>
                    <a:pt x="2536" y="1422"/>
                  </a:lnTo>
                  <a:lnTo>
                    <a:pt x="2615" y="1372"/>
                  </a:lnTo>
                  <a:lnTo>
                    <a:pt x="2690" y="1316"/>
                  </a:lnTo>
                  <a:lnTo>
                    <a:pt x="2764" y="1256"/>
                  </a:lnTo>
                  <a:lnTo>
                    <a:pt x="2833" y="1192"/>
                  </a:lnTo>
                  <a:lnTo>
                    <a:pt x="2899" y="1124"/>
                  </a:lnTo>
                  <a:lnTo>
                    <a:pt x="2961" y="1050"/>
                  </a:lnTo>
                  <a:lnTo>
                    <a:pt x="3039" y="936"/>
                  </a:lnTo>
                  <a:lnTo>
                    <a:pt x="2704" y="1000"/>
                  </a:lnTo>
                  <a:lnTo>
                    <a:pt x="2676" y="853"/>
                  </a:lnTo>
                  <a:lnTo>
                    <a:pt x="3176" y="757"/>
                  </a:lnTo>
                  <a:lnTo>
                    <a:pt x="3197" y="756"/>
                  </a:lnTo>
                  <a:lnTo>
                    <a:pt x="3217" y="760"/>
                  </a:lnTo>
                  <a:lnTo>
                    <a:pt x="3233" y="770"/>
                  </a:lnTo>
                  <a:lnTo>
                    <a:pt x="3247" y="783"/>
                  </a:lnTo>
                  <a:lnTo>
                    <a:pt x="3256" y="798"/>
                  </a:lnTo>
                  <a:lnTo>
                    <a:pt x="3262" y="815"/>
                  </a:lnTo>
                  <a:lnTo>
                    <a:pt x="3357" y="1315"/>
                  </a:lnTo>
                  <a:lnTo>
                    <a:pt x="3210" y="1344"/>
                  </a:lnTo>
                  <a:lnTo>
                    <a:pt x="3152" y="1037"/>
                  </a:lnTo>
                  <a:lnTo>
                    <a:pt x="3086" y="1138"/>
                  </a:lnTo>
                  <a:lnTo>
                    <a:pt x="3021" y="1215"/>
                  </a:lnTo>
                  <a:lnTo>
                    <a:pt x="2952" y="1287"/>
                  </a:lnTo>
                  <a:lnTo>
                    <a:pt x="2880" y="1354"/>
                  </a:lnTo>
                  <a:lnTo>
                    <a:pt x="2805" y="1417"/>
                  </a:lnTo>
                  <a:lnTo>
                    <a:pt x="2727" y="1476"/>
                  </a:lnTo>
                  <a:lnTo>
                    <a:pt x="2646" y="1529"/>
                  </a:lnTo>
                  <a:lnTo>
                    <a:pt x="2563" y="1578"/>
                  </a:lnTo>
                  <a:lnTo>
                    <a:pt x="2478" y="1623"/>
                  </a:lnTo>
                  <a:lnTo>
                    <a:pt x="2390" y="1661"/>
                  </a:lnTo>
                  <a:lnTo>
                    <a:pt x="2300" y="1696"/>
                  </a:lnTo>
                  <a:lnTo>
                    <a:pt x="2208" y="1724"/>
                  </a:lnTo>
                  <a:lnTo>
                    <a:pt x="2115" y="1749"/>
                  </a:lnTo>
                  <a:lnTo>
                    <a:pt x="2019" y="1767"/>
                  </a:lnTo>
                  <a:lnTo>
                    <a:pt x="1923" y="1781"/>
                  </a:lnTo>
                  <a:lnTo>
                    <a:pt x="1825" y="1789"/>
                  </a:lnTo>
                  <a:lnTo>
                    <a:pt x="1726" y="1793"/>
                  </a:lnTo>
                  <a:lnTo>
                    <a:pt x="1621" y="1789"/>
                  </a:lnTo>
                  <a:lnTo>
                    <a:pt x="1517" y="1780"/>
                  </a:lnTo>
                  <a:lnTo>
                    <a:pt x="1416" y="1764"/>
                  </a:lnTo>
                  <a:lnTo>
                    <a:pt x="1316" y="1743"/>
                  </a:lnTo>
                  <a:lnTo>
                    <a:pt x="1219" y="1717"/>
                  </a:lnTo>
                  <a:lnTo>
                    <a:pt x="1124" y="1684"/>
                  </a:lnTo>
                  <a:lnTo>
                    <a:pt x="1031" y="1647"/>
                  </a:lnTo>
                  <a:lnTo>
                    <a:pt x="941" y="1605"/>
                  </a:lnTo>
                  <a:lnTo>
                    <a:pt x="855" y="1556"/>
                  </a:lnTo>
                  <a:lnTo>
                    <a:pt x="771" y="1505"/>
                  </a:lnTo>
                  <a:lnTo>
                    <a:pt x="691" y="1448"/>
                  </a:lnTo>
                  <a:lnTo>
                    <a:pt x="613" y="1386"/>
                  </a:lnTo>
                  <a:lnTo>
                    <a:pt x="541" y="1321"/>
                  </a:lnTo>
                  <a:lnTo>
                    <a:pt x="471" y="1252"/>
                  </a:lnTo>
                  <a:lnTo>
                    <a:pt x="405" y="1178"/>
                  </a:lnTo>
                  <a:lnTo>
                    <a:pt x="344" y="1102"/>
                  </a:lnTo>
                  <a:lnTo>
                    <a:pt x="288" y="1022"/>
                  </a:lnTo>
                  <a:lnTo>
                    <a:pt x="235" y="938"/>
                  </a:lnTo>
                  <a:lnTo>
                    <a:pt x="188" y="851"/>
                  </a:lnTo>
                  <a:lnTo>
                    <a:pt x="146" y="762"/>
                  </a:lnTo>
                  <a:lnTo>
                    <a:pt x="108" y="669"/>
                  </a:lnTo>
                  <a:lnTo>
                    <a:pt x="76" y="574"/>
                  </a:lnTo>
                  <a:lnTo>
                    <a:pt x="49" y="476"/>
                  </a:lnTo>
                  <a:lnTo>
                    <a:pt x="28" y="376"/>
                  </a:lnTo>
                  <a:lnTo>
                    <a:pt x="13" y="274"/>
                  </a:lnTo>
                  <a:lnTo>
                    <a:pt x="3" y="171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5" name="Freeform 46"/>
            <p:cNvSpPr/>
            <p:nvPr/>
          </p:nvSpPr>
          <p:spPr bwMode="auto">
            <a:xfrm>
              <a:off x="2535238" y="2660650"/>
              <a:ext cx="592138" cy="317500"/>
            </a:xfrm>
            <a:custGeom>
              <a:avLst/>
              <a:gdLst>
                <a:gd name="T0" fmla="*/ 1729 w 3351"/>
                <a:gd name="T1" fmla="*/ 3 h 1793"/>
                <a:gd name="T2" fmla="*/ 1935 w 3351"/>
                <a:gd name="T3" fmla="*/ 28 h 1793"/>
                <a:gd name="T4" fmla="*/ 2132 w 3351"/>
                <a:gd name="T5" fmla="*/ 76 h 1793"/>
                <a:gd name="T6" fmla="*/ 2320 w 3351"/>
                <a:gd name="T7" fmla="*/ 145 h 1793"/>
                <a:gd name="T8" fmla="*/ 2496 w 3351"/>
                <a:gd name="T9" fmla="*/ 235 h 1793"/>
                <a:gd name="T10" fmla="*/ 2660 w 3351"/>
                <a:gd name="T11" fmla="*/ 345 h 1793"/>
                <a:gd name="T12" fmla="*/ 2810 w 3351"/>
                <a:gd name="T13" fmla="*/ 471 h 1793"/>
                <a:gd name="T14" fmla="*/ 2946 w 3351"/>
                <a:gd name="T15" fmla="*/ 613 h 1793"/>
                <a:gd name="T16" fmla="*/ 3063 w 3351"/>
                <a:gd name="T17" fmla="*/ 771 h 1793"/>
                <a:gd name="T18" fmla="*/ 3163 w 3351"/>
                <a:gd name="T19" fmla="*/ 941 h 1793"/>
                <a:gd name="T20" fmla="*/ 3243 w 3351"/>
                <a:gd name="T21" fmla="*/ 1124 h 1793"/>
                <a:gd name="T22" fmla="*/ 3302 w 3351"/>
                <a:gd name="T23" fmla="*/ 1316 h 1793"/>
                <a:gd name="T24" fmla="*/ 3338 w 3351"/>
                <a:gd name="T25" fmla="*/ 1517 h 1793"/>
                <a:gd name="T26" fmla="*/ 3351 w 3351"/>
                <a:gd name="T27" fmla="*/ 1726 h 1793"/>
                <a:gd name="T28" fmla="*/ 3204 w 3351"/>
                <a:gd name="T29" fmla="*/ 1785 h 1793"/>
                <a:gd name="T30" fmla="*/ 3201 w 3351"/>
                <a:gd name="T31" fmla="*/ 1622 h 1793"/>
                <a:gd name="T32" fmla="*/ 3174 w 3351"/>
                <a:gd name="T33" fmla="*/ 1420 h 1793"/>
                <a:gd name="T34" fmla="*/ 3123 w 3351"/>
                <a:gd name="T35" fmla="*/ 1227 h 1793"/>
                <a:gd name="T36" fmla="*/ 3050 w 3351"/>
                <a:gd name="T37" fmla="*/ 1044 h 1793"/>
                <a:gd name="T38" fmla="*/ 2955 w 3351"/>
                <a:gd name="T39" fmla="*/ 873 h 1793"/>
                <a:gd name="T40" fmla="*/ 2839 w 3351"/>
                <a:gd name="T41" fmla="*/ 716 h 1793"/>
                <a:gd name="T42" fmla="*/ 2707 w 3351"/>
                <a:gd name="T43" fmla="*/ 576 h 1793"/>
                <a:gd name="T44" fmla="*/ 2558 w 3351"/>
                <a:gd name="T45" fmla="*/ 452 h 1793"/>
                <a:gd name="T46" fmla="*/ 2394 w 3351"/>
                <a:gd name="T47" fmla="*/ 346 h 1793"/>
                <a:gd name="T48" fmla="*/ 2217 w 3351"/>
                <a:gd name="T49" fmla="*/ 262 h 1793"/>
                <a:gd name="T50" fmla="*/ 2029 w 3351"/>
                <a:gd name="T51" fmla="*/ 199 h 1793"/>
                <a:gd name="T52" fmla="*/ 1830 w 3351"/>
                <a:gd name="T53" fmla="*/ 160 h 1793"/>
                <a:gd name="T54" fmla="*/ 1623 w 3351"/>
                <a:gd name="T55" fmla="*/ 147 h 1793"/>
                <a:gd name="T56" fmla="*/ 1432 w 3351"/>
                <a:gd name="T57" fmla="*/ 159 h 1793"/>
                <a:gd name="T58" fmla="*/ 1246 w 3351"/>
                <a:gd name="T59" fmla="*/ 192 h 1793"/>
                <a:gd name="T60" fmla="*/ 1067 w 3351"/>
                <a:gd name="T61" fmla="*/ 249 h 1793"/>
                <a:gd name="T62" fmla="*/ 897 w 3351"/>
                <a:gd name="T63" fmla="*/ 325 h 1793"/>
                <a:gd name="T64" fmla="*/ 736 w 3351"/>
                <a:gd name="T65" fmla="*/ 421 h 1793"/>
                <a:gd name="T66" fmla="*/ 588 w 3351"/>
                <a:gd name="T67" fmla="*/ 537 h 1793"/>
                <a:gd name="T68" fmla="*/ 453 w 3351"/>
                <a:gd name="T69" fmla="*/ 670 h 1793"/>
                <a:gd name="T70" fmla="*/ 317 w 3351"/>
                <a:gd name="T71" fmla="*/ 851 h 1793"/>
                <a:gd name="T72" fmla="*/ 684 w 3351"/>
                <a:gd name="T73" fmla="*/ 934 h 1793"/>
                <a:gd name="T74" fmla="*/ 160 w 3351"/>
                <a:gd name="T75" fmla="*/ 1029 h 1793"/>
                <a:gd name="T76" fmla="*/ 120 w 3351"/>
                <a:gd name="T77" fmla="*/ 1016 h 1793"/>
                <a:gd name="T78" fmla="*/ 94 w 3351"/>
                <a:gd name="T79" fmla="*/ 988 h 1793"/>
                <a:gd name="T80" fmla="*/ 0 w 3351"/>
                <a:gd name="T81" fmla="*/ 471 h 1793"/>
                <a:gd name="T82" fmla="*/ 206 w 3351"/>
                <a:gd name="T83" fmla="*/ 745 h 1793"/>
                <a:gd name="T84" fmla="*/ 330 w 3351"/>
                <a:gd name="T85" fmla="*/ 578 h 1793"/>
                <a:gd name="T86" fmla="*/ 470 w 3351"/>
                <a:gd name="T87" fmla="*/ 438 h 1793"/>
                <a:gd name="T88" fmla="*/ 624 w 3351"/>
                <a:gd name="T89" fmla="*/ 317 h 1793"/>
                <a:gd name="T90" fmla="*/ 788 w 3351"/>
                <a:gd name="T91" fmla="*/ 214 h 1793"/>
                <a:gd name="T92" fmla="*/ 961 w 3351"/>
                <a:gd name="T93" fmla="*/ 131 h 1793"/>
                <a:gd name="T94" fmla="*/ 1142 w 3351"/>
                <a:gd name="T95" fmla="*/ 67 h 1793"/>
                <a:gd name="T96" fmla="*/ 1331 w 3351"/>
                <a:gd name="T97" fmla="*/ 24 h 1793"/>
                <a:gd name="T98" fmla="*/ 1526 w 3351"/>
                <a:gd name="T99" fmla="*/ 3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1" h="1793">
                  <a:moveTo>
                    <a:pt x="1623" y="0"/>
                  </a:moveTo>
                  <a:lnTo>
                    <a:pt x="1729" y="3"/>
                  </a:lnTo>
                  <a:lnTo>
                    <a:pt x="1833" y="13"/>
                  </a:lnTo>
                  <a:lnTo>
                    <a:pt x="1935" y="28"/>
                  </a:lnTo>
                  <a:lnTo>
                    <a:pt x="2035" y="50"/>
                  </a:lnTo>
                  <a:lnTo>
                    <a:pt x="2132" y="76"/>
                  </a:lnTo>
                  <a:lnTo>
                    <a:pt x="2227" y="108"/>
                  </a:lnTo>
                  <a:lnTo>
                    <a:pt x="2320" y="145"/>
                  </a:lnTo>
                  <a:lnTo>
                    <a:pt x="2409" y="188"/>
                  </a:lnTo>
                  <a:lnTo>
                    <a:pt x="2496" y="235"/>
                  </a:lnTo>
                  <a:lnTo>
                    <a:pt x="2580" y="288"/>
                  </a:lnTo>
                  <a:lnTo>
                    <a:pt x="2660" y="345"/>
                  </a:lnTo>
                  <a:lnTo>
                    <a:pt x="2738" y="406"/>
                  </a:lnTo>
                  <a:lnTo>
                    <a:pt x="2810" y="471"/>
                  </a:lnTo>
                  <a:lnTo>
                    <a:pt x="2879" y="541"/>
                  </a:lnTo>
                  <a:lnTo>
                    <a:pt x="2946" y="613"/>
                  </a:lnTo>
                  <a:lnTo>
                    <a:pt x="3006" y="690"/>
                  </a:lnTo>
                  <a:lnTo>
                    <a:pt x="3063" y="771"/>
                  </a:lnTo>
                  <a:lnTo>
                    <a:pt x="3116" y="855"/>
                  </a:lnTo>
                  <a:lnTo>
                    <a:pt x="3163" y="941"/>
                  </a:lnTo>
                  <a:lnTo>
                    <a:pt x="3205" y="1031"/>
                  </a:lnTo>
                  <a:lnTo>
                    <a:pt x="3243" y="1124"/>
                  </a:lnTo>
                  <a:lnTo>
                    <a:pt x="3275" y="1218"/>
                  </a:lnTo>
                  <a:lnTo>
                    <a:pt x="3302" y="1316"/>
                  </a:lnTo>
                  <a:lnTo>
                    <a:pt x="3323" y="1416"/>
                  </a:lnTo>
                  <a:lnTo>
                    <a:pt x="3338" y="1517"/>
                  </a:lnTo>
                  <a:lnTo>
                    <a:pt x="3348" y="1621"/>
                  </a:lnTo>
                  <a:lnTo>
                    <a:pt x="3351" y="1726"/>
                  </a:lnTo>
                  <a:lnTo>
                    <a:pt x="3351" y="1793"/>
                  </a:lnTo>
                  <a:lnTo>
                    <a:pt x="3204" y="1785"/>
                  </a:lnTo>
                  <a:lnTo>
                    <a:pt x="3204" y="1726"/>
                  </a:lnTo>
                  <a:lnTo>
                    <a:pt x="3201" y="1622"/>
                  </a:lnTo>
                  <a:lnTo>
                    <a:pt x="3190" y="1521"/>
                  </a:lnTo>
                  <a:lnTo>
                    <a:pt x="3174" y="1420"/>
                  </a:lnTo>
                  <a:lnTo>
                    <a:pt x="3151" y="1322"/>
                  </a:lnTo>
                  <a:lnTo>
                    <a:pt x="3123" y="1227"/>
                  </a:lnTo>
                  <a:lnTo>
                    <a:pt x="3089" y="1134"/>
                  </a:lnTo>
                  <a:lnTo>
                    <a:pt x="3050" y="1044"/>
                  </a:lnTo>
                  <a:lnTo>
                    <a:pt x="3004" y="957"/>
                  </a:lnTo>
                  <a:lnTo>
                    <a:pt x="2955" y="873"/>
                  </a:lnTo>
                  <a:lnTo>
                    <a:pt x="2899" y="793"/>
                  </a:lnTo>
                  <a:lnTo>
                    <a:pt x="2839" y="716"/>
                  </a:lnTo>
                  <a:lnTo>
                    <a:pt x="2775" y="644"/>
                  </a:lnTo>
                  <a:lnTo>
                    <a:pt x="2707" y="576"/>
                  </a:lnTo>
                  <a:lnTo>
                    <a:pt x="2635" y="511"/>
                  </a:lnTo>
                  <a:lnTo>
                    <a:pt x="2558" y="452"/>
                  </a:lnTo>
                  <a:lnTo>
                    <a:pt x="2477" y="396"/>
                  </a:lnTo>
                  <a:lnTo>
                    <a:pt x="2394" y="346"/>
                  </a:lnTo>
                  <a:lnTo>
                    <a:pt x="2307" y="302"/>
                  </a:lnTo>
                  <a:lnTo>
                    <a:pt x="2217" y="262"/>
                  </a:lnTo>
                  <a:lnTo>
                    <a:pt x="2124" y="227"/>
                  </a:lnTo>
                  <a:lnTo>
                    <a:pt x="2029" y="199"/>
                  </a:lnTo>
                  <a:lnTo>
                    <a:pt x="1931" y="177"/>
                  </a:lnTo>
                  <a:lnTo>
                    <a:pt x="1830" y="160"/>
                  </a:lnTo>
                  <a:lnTo>
                    <a:pt x="1728" y="150"/>
                  </a:lnTo>
                  <a:lnTo>
                    <a:pt x="1623" y="147"/>
                  </a:lnTo>
                  <a:lnTo>
                    <a:pt x="1528" y="150"/>
                  </a:lnTo>
                  <a:lnTo>
                    <a:pt x="1432" y="159"/>
                  </a:lnTo>
                  <a:lnTo>
                    <a:pt x="1339" y="173"/>
                  </a:lnTo>
                  <a:lnTo>
                    <a:pt x="1246" y="192"/>
                  </a:lnTo>
                  <a:lnTo>
                    <a:pt x="1155" y="218"/>
                  </a:lnTo>
                  <a:lnTo>
                    <a:pt x="1067" y="249"/>
                  </a:lnTo>
                  <a:lnTo>
                    <a:pt x="981" y="285"/>
                  </a:lnTo>
                  <a:lnTo>
                    <a:pt x="897" y="325"/>
                  </a:lnTo>
                  <a:lnTo>
                    <a:pt x="815" y="371"/>
                  </a:lnTo>
                  <a:lnTo>
                    <a:pt x="736" y="421"/>
                  </a:lnTo>
                  <a:lnTo>
                    <a:pt x="660" y="477"/>
                  </a:lnTo>
                  <a:lnTo>
                    <a:pt x="588" y="537"/>
                  </a:lnTo>
                  <a:lnTo>
                    <a:pt x="519" y="601"/>
                  </a:lnTo>
                  <a:lnTo>
                    <a:pt x="453" y="670"/>
                  </a:lnTo>
                  <a:lnTo>
                    <a:pt x="391" y="743"/>
                  </a:lnTo>
                  <a:lnTo>
                    <a:pt x="317" y="851"/>
                  </a:lnTo>
                  <a:lnTo>
                    <a:pt x="655" y="787"/>
                  </a:lnTo>
                  <a:lnTo>
                    <a:pt x="684" y="934"/>
                  </a:lnTo>
                  <a:lnTo>
                    <a:pt x="184" y="1029"/>
                  </a:lnTo>
                  <a:lnTo>
                    <a:pt x="160" y="1029"/>
                  </a:lnTo>
                  <a:lnTo>
                    <a:pt x="139" y="1025"/>
                  </a:lnTo>
                  <a:lnTo>
                    <a:pt x="120" y="1016"/>
                  </a:lnTo>
                  <a:lnTo>
                    <a:pt x="105" y="1003"/>
                  </a:lnTo>
                  <a:lnTo>
                    <a:pt x="94" y="988"/>
                  </a:lnTo>
                  <a:lnTo>
                    <a:pt x="88" y="970"/>
                  </a:lnTo>
                  <a:lnTo>
                    <a:pt x="0" y="471"/>
                  </a:lnTo>
                  <a:lnTo>
                    <a:pt x="148" y="440"/>
                  </a:lnTo>
                  <a:lnTo>
                    <a:pt x="206" y="745"/>
                  </a:lnTo>
                  <a:lnTo>
                    <a:pt x="265" y="654"/>
                  </a:lnTo>
                  <a:lnTo>
                    <a:pt x="330" y="578"/>
                  </a:lnTo>
                  <a:lnTo>
                    <a:pt x="399" y="505"/>
                  </a:lnTo>
                  <a:lnTo>
                    <a:pt x="470" y="438"/>
                  </a:lnTo>
                  <a:lnTo>
                    <a:pt x="546" y="375"/>
                  </a:lnTo>
                  <a:lnTo>
                    <a:pt x="624" y="317"/>
                  </a:lnTo>
                  <a:lnTo>
                    <a:pt x="705" y="264"/>
                  </a:lnTo>
                  <a:lnTo>
                    <a:pt x="788" y="214"/>
                  </a:lnTo>
                  <a:lnTo>
                    <a:pt x="873" y="170"/>
                  </a:lnTo>
                  <a:lnTo>
                    <a:pt x="961" y="131"/>
                  </a:lnTo>
                  <a:lnTo>
                    <a:pt x="1051" y="97"/>
                  </a:lnTo>
                  <a:lnTo>
                    <a:pt x="1142" y="67"/>
                  </a:lnTo>
                  <a:lnTo>
                    <a:pt x="1236" y="43"/>
                  </a:lnTo>
                  <a:lnTo>
                    <a:pt x="1331" y="24"/>
                  </a:lnTo>
                  <a:lnTo>
                    <a:pt x="1428" y="11"/>
                  </a:lnTo>
                  <a:lnTo>
                    <a:pt x="1526" y="3"/>
                  </a:lnTo>
                  <a:lnTo>
                    <a:pt x="16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2674938" y="2840038"/>
              <a:ext cx="25400" cy="250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7" name="Rectangle 48"/>
            <p:cNvSpPr>
              <a:spLocks noChangeArrowheads="1"/>
            </p:cNvSpPr>
            <p:nvPr/>
          </p:nvSpPr>
          <p:spPr bwMode="auto">
            <a:xfrm>
              <a:off x="2763838" y="2924175"/>
              <a:ext cx="26988" cy="166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2854325" y="2882900"/>
              <a:ext cx="26988" cy="2079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9" name="Rectangle 50"/>
            <p:cNvSpPr>
              <a:spLocks noChangeArrowheads="1"/>
            </p:cNvSpPr>
            <p:nvPr/>
          </p:nvSpPr>
          <p:spPr bwMode="auto">
            <a:xfrm>
              <a:off x="2944813" y="2924175"/>
              <a:ext cx="25400" cy="166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64" name="Group 50"/>
          <p:cNvGrpSpPr/>
          <p:nvPr/>
        </p:nvGrpSpPr>
        <p:grpSpPr>
          <a:xfrm>
            <a:off x="1571459" y="2568536"/>
            <a:ext cx="614363" cy="600075"/>
            <a:chOff x="5305425" y="1893888"/>
            <a:chExt cx="614363" cy="600075"/>
          </a:xfrm>
          <a:solidFill>
            <a:schemeClr val="bg1"/>
          </a:solidFill>
        </p:grpSpPr>
        <p:sp>
          <p:nvSpPr>
            <p:cNvPr id="65" name="Freeform 153"/>
            <p:cNvSpPr>
              <a:spLocks noEditPoints="1"/>
            </p:cNvSpPr>
            <p:nvPr/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6" name="Freeform 154"/>
            <p:cNvSpPr/>
            <p:nvPr/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Rectangle 155"/>
            <p:cNvSpPr>
              <a:spLocks noChangeArrowheads="1"/>
            </p:cNvSpPr>
            <p:nvPr/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156"/>
            <p:cNvSpPr>
              <a:spLocks noEditPoints="1"/>
            </p:cNvSpPr>
            <p:nvPr/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157"/>
            <p:cNvSpPr>
              <a:spLocks noEditPoints="1"/>
            </p:cNvSpPr>
            <p:nvPr/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92725" y="31242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模型算法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8A0356-98E3-9D48-81CA-85EEE3CDD199}"/>
              </a:ext>
            </a:extLst>
          </p:cNvPr>
          <p:cNvSpPr txBox="1"/>
          <p:nvPr/>
        </p:nvSpPr>
        <p:spPr>
          <a:xfrm>
            <a:off x="733926" y="1371600"/>
            <a:ext cx="2853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此模型主要分为两个部分，一部分为多模态的自编码器，另一部分为多模态的图卷积网络。先对多模态自编码器进行预训练，然后取自编码器的</a:t>
            </a:r>
            <a:r>
              <a:rPr kumimoji="1" lang="en-US" altLang="zh-CN" dirty="0"/>
              <a:t>encoder</a:t>
            </a:r>
            <a:r>
              <a:rPr kumimoji="1" lang="zh-CN" altLang="en-US" dirty="0"/>
              <a:t>部分和图卷积网络的部分进行融合，共同完成深度聚类任务。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FCC283F1-075E-B245-B863-1CE64DE2D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957580"/>
            <a:ext cx="6748954" cy="5473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36"/>
          <p:cNvGrpSpPr/>
          <p:nvPr/>
        </p:nvGrpSpPr>
        <p:grpSpPr>
          <a:xfrm>
            <a:off x="4385891" y="2563772"/>
            <a:ext cx="609601" cy="609601"/>
            <a:chOff x="2517775" y="2660650"/>
            <a:chExt cx="609601" cy="609601"/>
          </a:xfrm>
          <a:solidFill>
            <a:schemeClr val="bg1"/>
          </a:solidFill>
        </p:grpSpPr>
        <p:sp>
          <p:nvSpPr>
            <p:cNvPr id="54" name="Freeform 45"/>
            <p:cNvSpPr/>
            <p:nvPr/>
          </p:nvSpPr>
          <p:spPr bwMode="auto">
            <a:xfrm>
              <a:off x="2517775" y="2954338"/>
              <a:ext cx="592138" cy="315913"/>
            </a:xfrm>
            <a:custGeom>
              <a:avLst/>
              <a:gdLst>
                <a:gd name="T0" fmla="*/ 147 w 3357"/>
                <a:gd name="T1" fmla="*/ 7 h 1793"/>
                <a:gd name="T2" fmla="*/ 150 w 3357"/>
                <a:gd name="T3" fmla="*/ 170 h 1793"/>
                <a:gd name="T4" fmla="*/ 176 w 3357"/>
                <a:gd name="T5" fmla="*/ 372 h 1793"/>
                <a:gd name="T6" fmla="*/ 228 w 3357"/>
                <a:gd name="T7" fmla="*/ 566 h 1793"/>
                <a:gd name="T8" fmla="*/ 301 w 3357"/>
                <a:gd name="T9" fmla="*/ 749 h 1793"/>
                <a:gd name="T10" fmla="*/ 396 w 3357"/>
                <a:gd name="T11" fmla="*/ 919 h 1793"/>
                <a:gd name="T12" fmla="*/ 511 w 3357"/>
                <a:gd name="T13" fmla="*/ 1077 h 1793"/>
                <a:gd name="T14" fmla="*/ 644 w 3357"/>
                <a:gd name="T15" fmla="*/ 1217 h 1793"/>
                <a:gd name="T16" fmla="*/ 793 w 3357"/>
                <a:gd name="T17" fmla="*/ 1341 h 1793"/>
                <a:gd name="T18" fmla="*/ 957 w 3357"/>
                <a:gd name="T19" fmla="*/ 1446 h 1793"/>
                <a:gd name="T20" fmla="*/ 1134 w 3357"/>
                <a:gd name="T21" fmla="*/ 1531 h 1793"/>
                <a:gd name="T22" fmla="*/ 1322 w 3357"/>
                <a:gd name="T23" fmla="*/ 1593 h 1793"/>
                <a:gd name="T24" fmla="*/ 1521 w 3357"/>
                <a:gd name="T25" fmla="*/ 1632 h 1793"/>
                <a:gd name="T26" fmla="*/ 1726 w 3357"/>
                <a:gd name="T27" fmla="*/ 1646 h 1793"/>
                <a:gd name="T28" fmla="*/ 1919 w 3357"/>
                <a:gd name="T29" fmla="*/ 1634 h 1793"/>
                <a:gd name="T30" fmla="*/ 2104 w 3357"/>
                <a:gd name="T31" fmla="*/ 1599 h 1793"/>
                <a:gd name="T32" fmla="*/ 2284 w 3357"/>
                <a:gd name="T33" fmla="*/ 1544 h 1793"/>
                <a:gd name="T34" fmla="*/ 2454 w 3357"/>
                <a:gd name="T35" fmla="*/ 1467 h 1793"/>
                <a:gd name="T36" fmla="*/ 2615 w 3357"/>
                <a:gd name="T37" fmla="*/ 1372 h 1793"/>
                <a:gd name="T38" fmla="*/ 2764 w 3357"/>
                <a:gd name="T39" fmla="*/ 1256 h 1793"/>
                <a:gd name="T40" fmla="*/ 2899 w 3357"/>
                <a:gd name="T41" fmla="*/ 1124 h 1793"/>
                <a:gd name="T42" fmla="*/ 3039 w 3357"/>
                <a:gd name="T43" fmla="*/ 936 h 1793"/>
                <a:gd name="T44" fmla="*/ 2676 w 3357"/>
                <a:gd name="T45" fmla="*/ 853 h 1793"/>
                <a:gd name="T46" fmla="*/ 3197 w 3357"/>
                <a:gd name="T47" fmla="*/ 756 h 1793"/>
                <a:gd name="T48" fmla="*/ 3233 w 3357"/>
                <a:gd name="T49" fmla="*/ 770 h 1793"/>
                <a:gd name="T50" fmla="*/ 3256 w 3357"/>
                <a:gd name="T51" fmla="*/ 798 h 1793"/>
                <a:gd name="T52" fmla="*/ 3357 w 3357"/>
                <a:gd name="T53" fmla="*/ 1315 h 1793"/>
                <a:gd name="T54" fmla="*/ 3152 w 3357"/>
                <a:gd name="T55" fmla="*/ 1037 h 1793"/>
                <a:gd name="T56" fmla="*/ 3021 w 3357"/>
                <a:gd name="T57" fmla="*/ 1215 h 1793"/>
                <a:gd name="T58" fmla="*/ 2880 w 3357"/>
                <a:gd name="T59" fmla="*/ 1354 h 1793"/>
                <a:gd name="T60" fmla="*/ 2727 w 3357"/>
                <a:gd name="T61" fmla="*/ 1476 h 1793"/>
                <a:gd name="T62" fmla="*/ 2563 w 3357"/>
                <a:gd name="T63" fmla="*/ 1578 h 1793"/>
                <a:gd name="T64" fmla="*/ 2390 w 3357"/>
                <a:gd name="T65" fmla="*/ 1661 h 1793"/>
                <a:gd name="T66" fmla="*/ 2208 w 3357"/>
                <a:gd name="T67" fmla="*/ 1724 h 1793"/>
                <a:gd name="T68" fmla="*/ 2019 w 3357"/>
                <a:gd name="T69" fmla="*/ 1767 h 1793"/>
                <a:gd name="T70" fmla="*/ 1825 w 3357"/>
                <a:gd name="T71" fmla="*/ 1789 h 1793"/>
                <a:gd name="T72" fmla="*/ 1621 w 3357"/>
                <a:gd name="T73" fmla="*/ 1789 h 1793"/>
                <a:gd name="T74" fmla="*/ 1416 w 3357"/>
                <a:gd name="T75" fmla="*/ 1764 h 1793"/>
                <a:gd name="T76" fmla="*/ 1219 w 3357"/>
                <a:gd name="T77" fmla="*/ 1717 h 1793"/>
                <a:gd name="T78" fmla="*/ 1031 w 3357"/>
                <a:gd name="T79" fmla="*/ 1647 h 1793"/>
                <a:gd name="T80" fmla="*/ 855 w 3357"/>
                <a:gd name="T81" fmla="*/ 1556 h 1793"/>
                <a:gd name="T82" fmla="*/ 691 w 3357"/>
                <a:gd name="T83" fmla="*/ 1448 h 1793"/>
                <a:gd name="T84" fmla="*/ 541 w 3357"/>
                <a:gd name="T85" fmla="*/ 1321 h 1793"/>
                <a:gd name="T86" fmla="*/ 405 w 3357"/>
                <a:gd name="T87" fmla="*/ 1178 h 1793"/>
                <a:gd name="T88" fmla="*/ 288 w 3357"/>
                <a:gd name="T89" fmla="*/ 1022 h 1793"/>
                <a:gd name="T90" fmla="*/ 188 w 3357"/>
                <a:gd name="T91" fmla="*/ 851 h 1793"/>
                <a:gd name="T92" fmla="*/ 108 w 3357"/>
                <a:gd name="T93" fmla="*/ 669 h 1793"/>
                <a:gd name="T94" fmla="*/ 49 w 3357"/>
                <a:gd name="T95" fmla="*/ 476 h 1793"/>
                <a:gd name="T96" fmla="*/ 13 w 3357"/>
                <a:gd name="T97" fmla="*/ 274 h 1793"/>
                <a:gd name="T98" fmla="*/ 0 w 3357"/>
                <a:gd name="T99" fmla="*/ 65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7" h="1793">
                  <a:moveTo>
                    <a:pt x="0" y="0"/>
                  </a:moveTo>
                  <a:lnTo>
                    <a:pt x="147" y="7"/>
                  </a:lnTo>
                  <a:lnTo>
                    <a:pt x="147" y="65"/>
                  </a:lnTo>
                  <a:lnTo>
                    <a:pt x="150" y="170"/>
                  </a:lnTo>
                  <a:lnTo>
                    <a:pt x="161" y="272"/>
                  </a:lnTo>
                  <a:lnTo>
                    <a:pt x="176" y="372"/>
                  </a:lnTo>
                  <a:lnTo>
                    <a:pt x="198" y="471"/>
                  </a:lnTo>
                  <a:lnTo>
                    <a:pt x="228" y="566"/>
                  </a:lnTo>
                  <a:lnTo>
                    <a:pt x="261" y="659"/>
                  </a:lnTo>
                  <a:lnTo>
                    <a:pt x="301" y="749"/>
                  </a:lnTo>
                  <a:lnTo>
                    <a:pt x="346" y="836"/>
                  </a:lnTo>
                  <a:lnTo>
                    <a:pt x="396" y="919"/>
                  </a:lnTo>
                  <a:lnTo>
                    <a:pt x="452" y="1000"/>
                  </a:lnTo>
                  <a:lnTo>
                    <a:pt x="511" y="1077"/>
                  </a:lnTo>
                  <a:lnTo>
                    <a:pt x="575" y="1149"/>
                  </a:lnTo>
                  <a:lnTo>
                    <a:pt x="644" y="1217"/>
                  </a:lnTo>
                  <a:lnTo>
                    <a:pt x="716" y="1281"/>
                  </a:lnTo>
                  <a:lnTo>
                    <a:pt x="793" y="1341"/>
                  </a:lnTo>
                  <a:lnTo>
                    <a:pt x="874" y="1396"/>
                  </a:lnTo>
                  <a:lnTo>
                    <a:pt x="957" y="1446"/>
                  </a:lnTo>
                  <a:lnTo>
                    <a:pt x="1044" y="1491"/>
                  </a:lnTo>
                  <a:lnTo>
                    <a:pt x="1134" y="1531"/>
                  </a:lnTo>
                  <a:lnTo>
                    <a:pt x="1227" y="1565"/>
                  </a:lnTo>
                  <a:lnTo>
                    <a:pt x="1322" y="1593"/>
                  </a:lnTo>
                  <a:lnTo>
                    <a:pt x="1420" y="1616"/>
                  </a:lnTo>
                  <a:lnTo>
                    <a:pt x="1521" y="1632"/>
                  </a:lnTo>
                  <a:lnTo>
                    <a:pt x="1622" y="1642"/>
                  </a:lnTo>
                  <a:lnTo>
                    <a:pt x="1726" y="1646"/>
                  </a:lnTo>
                  <a:lnTo>
                    <a:pt x="1823" y="1642"/>
                  </a:lnTo>
                  <a:lnTo>
                    <a:pt x="1919" y="1634"/>
                  </a:lnTo>
                  <a:lnTo>
                    <a:pt x="2012" y="1619"/>
                  </a:lnTo>
                  <a:lnTo>
                    <a:pt x="2104" y="1599"/>
                  </a:lnTo>
                  <a:lnTo>
                    <a:pt x="2196" y="1574"/>
                  </a:lnTo>
                  <a:lnTo>
                    <a:pt x="2284" y="1544"/>
                  </a:lnTo>
                  <a:lnTo>
                    <a:pt x="2370" y="1508"/>
                  </a:lnTo>
                  <a:lnTo>
                    <a:pt x="2454" y="1467"/>
                  </a:lnTo>
                  <a:lnTo>
                    <a:pt x="2536" y="1422"/>
                  </a:lnTo>
                  <a:lnTo>
                    <a:pt x="2615" y="1372"/>
                  </a:lnTo>
                  <a:lnTo>
                    <a:pt x="2690" y="1316"/>
                  </a:lnTo>
                  <a:lnTo>
                    <a:pt x="2764" y="1256"/>
                  </a:lnTo>
                  <a:lnTo>
                    <a:pt x="2833" y="1192"/>
                  </a:lnTo>
                  <a:lnTo>
                    <a:pt x="2899" y="1124"/>
                  </a:lnTo>
                  <a:lnTo>
                    <a:pt x="2961" y="1050"/>
                  </a:lnTo>
                  <a:lnTo>
                    <a:pt x="3039" y="936"/>
                  </a:lnTo>
                  <a:lnTo>
                    <a:pt x="2704" y="1000"/>
                  </a:lnTo>
                  <a:lnTo>
                    <a:pt x="2676" y="853"/>
                  </a:lnTo>
                  <a:lnTo>
                    <a:pt x="3176" y="757"/>
                  </a:lnTo>
                  <a:lnTo>
                    <a:pt x="3197" y="756"/>
                  </a:lnTo>
                  <a:lnTo>
                    <a:pt x="3217" y="760"/>
                  </a:lnTo>
                  <a:lnTo>
                    <a:pt x="3233" y="770"/>
                  </a:lnTo>
                  <a:lnTo>
                    <a:pt x="3247" y="783"/>
                  </a:lnTo>
                  <a:lnTo>
                    <a:pt x="3256" y="798"/>
                  </a:lnTo>
                  <a:lnTo>
                    <a:pt x="3262" y="815"/>
                  </a:lnTo>
                  <a:lnTo>
                    <a:pt x="3357" y="1315"/>
                  </a:lnTo>
                  <a:lnTo>
                    <a:pt x="3210" y="1344"/>
                  </a:lnTo>
                  <a:lnTo>
                    <a:pt x="3152" y="1037"/>
                  </a:lnTo>
                  <a:lnTo>
                    <a:pt x="3086" y="1138"/>
                  </a:lnTo>
                  <a:lnTo>
                    <a:pt x="3021" y="1215"/>
                  </a:lnTo>
                  <a:lnTo>
                    <a:pt x="2952" y="1287"/>
                  </a:lnTo>
                  <a:lnTo>
                    <a:pt x="2880" y="1354"/>
                  </a:lnTo>
                  <a:lnTo>
                    <a:pt x="2805" y="1417"/>
                  </a:lnTo>
                  <a:lnTo>
                    <a:pt x="2727" y="1476"/>
                  </a:lnTo>
                  <a:lnTo>
                    <a:pt x="2646" y="1529"/>
                  </a:lnTo>
                  <a:lnTo>
                    <a:pt x="2563" y="1578"/>
                  </a:lnTo>
                  <a:lnTo>
                    <a:pt x="2478" y="1623"/>
                  </a:lnTo>
                  <a:lnTo>
                    <a:pt x="2390" y="1661"/>
                  </a:lnTo>
                  <a:lnTo>
                    <a:pt x="2300" y="1696"/>
                  </a:lnTo>
                  <a:lnTo>
                    <a:pt x="2208" y="1724"/>
                  </a:lnTo>
                  <a:lnTo>
                    <a:pt x="2115" y="1749"/>
                  </a:lnTo>
                  <a:lnTo>
                    <a:pt x="2019" y="1767"/>
                  </a:lnTo>
                  <a:lnTo>
                    <a:pt x="1923" y="1781"/>
                  </a:lnTo>
                  <a:lnTo>
                    <a:pt x="1825" y="1789"/>
                  </a:lnTo>
                  <a:lnTo>
                    <a:pt x="1726" y="1793"/>
                  </a:lnTo>
                  <a:lnTo>
                    <a:pt x="1621" y="1789"/>
                  </a:lnTo>
                  <a:lnTo>
                    <a:pt x="1517" y="1780"/>
                  </a:lnTo>
                  <a:lnTo>
                    <a:pt x="1416" y="1764"/>
                  </a:lnTo>
                  <a:lnTo>
                    <a:pt x="1316" y="1743"/>
                  </a:lnTo>
                  <a:lnTo>
                    <a:pt x="1219" y="1717"/>
                  </a:lnTo>
                  <a:lnTo>
                    <a:pt x="1124" y="1684"/>
                  </a:lnTo>
                  <a:lnTo>
                    <a:pt x="1031" y="1647"/>
                  </a:lnTo>
                  <a:lnTo>
                    <a:pt x="941" y="1605"/>
                  </a:lnTo>
                  <a:lnTo>
                    <a:pt x="855" y="1556"/>
                  </a:lnTo>
                  <a:lnTo>
                    <a:pt x="771" y="1505"/>
                  </a:lnTo>
                  <a:lnTo>
                    <a:pt x="691" y="1448"/>
                  </a:lnTo>
                  <a:lnTo>
                    <a:pt x="613" y="1386"/>
                  </a:lnTo>
                  <a:lnTo>
                    <a:pt x="541" y="1321"/>
                  </a:lnTo>
                  <a:lnTo>
                    <a:pt x="471" y="1252"/>
                  </a:lnTo>
                  <a:lnTo>
                    <a:pt x="405" y="1178"/>
                  </a:lnTo>
                  <a:lnTo>
                    <a:pt x="344" y="1102"/>
                  </a:lnTo>
                  <a:lnTo>
                    <a:pt x="288" y="1022"/>
                  </a:lnTo>
                  <a:lnTo>
                    <a:pt x="235" y="938"/>
                  </a:lnTo>
                  <a:lnTo>
                    <a:pt x="188" y="851"/>
                  </a:lnTo>
                  <a:lnTo>
                    <a:pt x="146" y="762"/>
                  </a:lnTo>
                  <a:lnTo>
                    <a:pt x="108" y="669"/>
                  </a:lnTo>
                  <a:lnTo>
                    <a:pt x="76" y="574"/>
                  </a:lnTo>
                  <a:lnTo>
                    <a:pt x="49" y="476"/>
                  </a:lnTo>
                  <a:lnTo>
                    <a:pt x="28" y="376"/>
                  </a:lnTo>
                  <a:lnTo>
                    <a:pt x="13" y="274"/>
                  </a:lnTo>
                  <a:lnTo>
                    <a:pt x="3" y="171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5" name="Freeform 46"/>
            <p:cNvSpPr/>
            <p:nvPr/>
          </p:nvSpPr>
          <p:spPr bwMode="auto">
            <a:xfrm>
              <a:off x="2535238" y="2660650"/>
              <a:ext cx="592138" cy="317500"/>
            </a:xfrm>
            <a:custGeom>
              <a:avLst/>
              <a:gdLst>
                <a:gd name="T0" fmla="*/ 1729 w 3351"/>
                <a:gd name="T1" fmla="*/ 3 h 1793"/>
                <a:gd name="T2" fmla="*/ 1935 w 3351"/>
                <a:gd name="T3" fmla="*/ 28 h 1793"/>
                <a:gd name="T4" fmla="*/ 2132 w 3351"/>
                <a:gd name="T5" fmla="*/ 76 h 1793"/>
                <a:gd name="T6" fmla="*/ 2320 w 3351"/>
                <a:gd name="T7" fmla="*/ 145 h 1793"/>
                <a:gd name="T8" fmla="*/ 2496 w 3351"/>
                <a:gd name="T9" fmla="*/ 235 h 1793"/>
                <a:gd name="T10" fmla="*/ 2660 w 3351"/>
                <a:gd name="T11" fmla="*/ 345 h 1793"/>
                <a:gd name="T12" fmla="*/ 2810 w 3351"/>
                <a:gd name="T13" fmla="*/ 471 h 1793"/>
                <a:gd name="T14" fmla="*/ 2946 w 3351"/>
                <a:gd name="T15" fmla="*/ 613 h 1793"/>
                <a:gd name="T16" fmla="*/ 3063 w 3351"/>
                <a:gd name="T17" fmla="*/ 771 h 1793"/>
                <a:gd name="T18" fmla="*/ 3163 w 3351"/>
                <a:gd name="T19" fmla="*/ 941 h 1793"/>
                <a:gd name="T20" fmla="*/ 3243 w 3351"/>
                <a:gd name="T21" fmla="*/ 1124 h 1793"/>
                <a:gd name="T22" fmla="*/ 3302 w 3351"/>
                <a:gd name="T23" fmla="*/ 1316 h 1793"/>
                <a:gd name="T24" fmla="*/ 3338 w 3351"/>
                <a:gd name="T25" fmla="*/ 1517 h 1793"/>
                <a:gd name="T26" fmla="*/ 3351 w 3351"/>
                <a:gd name="T27" fmla="*/ 1726 h 1793"/>
                <a:gd name="T28" fmla="*/ 3204 w 3351"/>
                <a:gd name="T29" fmla="*/ 1785 h 1793"/>
                <a:gd name="T30" fmla="*/ 3201 w 3351"/>
                <a:gd name="T31" fmla="*/ 1622 h 1793"/>
                <a:gd name="T32" fmla="*/ 3174 w 3351"/>
                <a:gd name="T33" fmla="*/ 1420 h 1793"/>
                <a:gd name="T34" fmla="*/ 3123 w 3351"/>
                <a:gd name="T35" fmla="*/ 1227 h 1793"/>
                <a:gd name="T36" fmla="*/ 3050 w 3351"/>
                <a:gd name="T37" fmla="*/ 1044 h 1793"/>
                <a:gd name="T38" fmla="*/ 2955 w 3351"/>
                <a:gd name="T39" fmla="*/ 873 h 1793"/>
                <a:gd name="T40" fmla="*/ 2839 w 3351"/>
                <a:gd name="T41" fmla="*/ 716 h 1793"/>
                <a:gd name="T42" fmla="*/ 2707 w 3351"/>
                <a:gd name="T43" fmla="*/ 576 h 1793"/>
                <a:gd name="T44" fmla="*/ 2558 w 3351"/>
                <a:gd name="T45" fmla="*/ 452 h 1793"/>
                <a:gd name="T46" fmla="*/ 2394 w 3351"/>
                <a:gd name="T47" fmla="*/ 346 h 1793"/>
                <a:gd name="T48" fmla="*/ 2217 w 3351"/>
                <a:gd name="T49" fmla="*/ 262 h 1793"/>
                <a:gd name="T50" fmla="*/ 2029 w 3351"/>
                <a:gd name="T51" fmla="*/ 199 h 1793"/>
                <a:gd name="T52" fmla="*/ 1830 w 3351"/>
                <a:gd name="T53" fmla="*/ 160 h 1793"/>
                <a:gd name="T54" fmla="*/ 1623 w 3351"/>
                <a:gd name="T55" fmla="*/ 147 h 1793"/>
                <a:gd name="T56" fmla="*/ 1432 w 3351"/>
                <a:gd name="T57" fmla="*/ 159 h 1793"/>
                <a:gd name="T58" fmla="*/ 1246 w 3351"/>
                <a:gd name="T59" fmla="*/ 192 h 1793"/>
                <a:gd name="T60" fmla="*/ 1067 w 3351"/>
                <a:gd name="T61" fmla="*/ 249 h 1793"/>
                <a:gd name="T62" fmla="*/ 897 w 3351"/>
                <a:gd name="T63" fmla="*/ 325 h 1793"/>
                <a:gd name="T64" fmla="*/ 736 w 3351"/>
                <a:gd name="T65" fmla="*/ 421 h 1793"/>
                <a:gd name="T66" fmla="*/ 588 w 3351"/>
                <a:gd name="T67" fmla="*/ 537 h 1793"/>
                <a:gd name="T68" fmla="*/ 453 w 3351"/>
                <a:gd name="T69" fmla="*/ 670 h 1793"/>
                <a:gd name="T70" fmla="*/ 317 w 3351"/>
                <a:gd name="T71" fmla="*/ 851 h 1793"/>
                <a:gd name="T72" fmla="*/ 684 w 3351"/>
                <a:gd name="T73" fmla="*/ 934 h 1793"/>
                <a:gd name="T74" fmla="*/ 160 w 3351"/>
                <a:gd name="T75" fmla="*/ 1029 h 1793"/>
                <a:gd name="T76" fmla="*/ 120 w 3351"/>
                <a:gd name="T77" fmla="*/ 1016 h 1793"/>
                <a:gd name="T78" fmla="*/ 94 w 3351"/>
                <a:gd name="T79" fmla="*/ 988 h 1793"/>
                <a:gd name="T80" fmla="*/ 0 w 3351"/>
                <a:gd name="T81" fmla="*/ 471 h 1793"/>
                <a:gd name="T82" fmla="*/ 206 w 3351"/>
                <a:gd name="T83" fmla="*/ 745 h 1793"/>
                <a:gd name="T84" fmla="*/ 330 w 3351"/>
                <a:gd name="T85" fmla="*/ 578 h 1793"/>
                <a:gd name="T86" fmla="*/ 470 w 3351"/>
                <a:gd name="T87" fmla="*/ 438 h 1793"/>
                <a:gd name="T88" fmla="*/ 624 w 3351"/>
                <a:gd name="T89" fmla="*/ 317 h 1793"/>
                <a:gd name="T90" fmla="*/ 788 w 3351"/>
                <a:gd name="T91" fmla="*/ 214 h 1793"/>
                <a:gd name="T92" fmla="*/ 961 w 3351"/>
                <a:gd name="T93" fmla="*/ 131 h 1793"/>
                <a:gd name="T94" fmla="*/ 1142 w 3351"/>
                <a:gd name="T95" fmla="*/ 67 h 1793"/>
                <a:gd name="T96" fmla="*/ 1331 w 3351"/>
                <a:gd name="T97" fmla="*/ 24 h 1793"/>
                <a:gd name="T98" fmla="*/ 1526 w 3351"/>
                <a:gd name="T99" fmla="*/ 3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1" h="1793">
                  <a:moveTo>
                    <a:pt x="1623" y="0"/>
                  </a:moveTo>
                  <a:lnTo>
                    <a:pt x="1729" y="3"/>
                  </a:lnTo>
                  <a:lnTo>
                    <a:pt x="1833" y="13"/>
                  </a:lnTo>
                  <a:lnTo>
                    <a:pt x="1935" y="28"/>
                  </a:lnTo>
                  <a:lnTo>
                    <a:pt x="2035" y="50"/>
                  </a:lnTo>
                  <a:lnTo>
                    <a:pt x="2132" y="76"/>
                  </a:lnTo>
                  <a:lnTo>
                    <a:pt x="2227" y="108"/>
                  </a:lnTo>
                  <a:lnTo>
                    <a:pt x="2320" y="145"/>
                  </a:lnTo>
                  <a:lnTo>
                    <a:pt x="2409" y="188"/>
                  </a:lnTo>
                  <a:lnTo>
                    <a:pt x="2496" y="235"/>
                  </a:lnTo>
                  <a:lnTo>
                    <a:pt x="2580" y="288"/>
                  </a:lnTo>
                  <a:lnTo>
                    <a:pt x="2660" y="345"/>
                  </a:lnTo>
                  <a:lnTo>
                    <a:pt x="2738" y="406"/>
                  </a:lnTo>
                  <a:lnTo>
                    <a:pt x="2810" y="471"/>
                  </a:lnTo>
                  <a:lnTo>
                    <a:pt x="2879" y="541"/>
                  </a:lnTo>
                  <a:lnTo>
                    <a:pt x="2946" y="613"/>
                  </a:lnTo>
                  <a:lnTo>
                    <a:pt x="3006" y="690"/>
                  </a:lnTo>
                  <a:lnTo>
                    <a:pt x="3063" y="771"/>
                  </a:lnTo>
                  <a:lnTo>
                    <a:pt x="3116" y="855"/>
                  </a:lnTo>
                  <a:lnTo>
                    <a:pt x="3163" y="941"/>
                  </a:lnTo>
                  <a:lnTo>
                    <a:pt x="3205" y="1031"/>
                  </a:lnTo>
                  <a:lnTo>
                    <a:pt x="3243" y="1124"/>
                  </a:lnTo>
                  <a:lnTo>
                    <a:pt x="3275" y="1218"/>
                  </a:lnTo>
                  <a:lnTo>
                    <a:pt x="3302" y="1316"/>
                  </a:lnTo>
                  <a:lnTo>
                    <a:pt x="3323" y="1416"/>
                  </a:lnTo>
                  <a:lnTo>
                    <a:pt x="3338" y="1517"/>
                  </a:lnTo>
                  <a:lnTo>
                    <a:pt x="3348" y="1621"/>
                  </a:lnTo>
                  <a:lnTo>
                    <a:pt x="3351" y="1726"/>
                  </a:lnTo>
                  <a:lnTo>
                    <a:pt x="3351" y="1793"/>
                  </a:lnTo>
                  <a:lnTo>
                    <a:pt x="3204" y="1785"/>
                  </a:lnTo>
                  <a:lnTo>
                    <a:pt x="3204" y="1726"/>
                  </a:lnTo>
                  <a:lnTo>
                    <a:pt x="3201" y="1622"/>
                  </a:lnTo>
                  <a:lnTo>
                    <a:pt x="3190" y="1521"/>
                  </a:lnTo>
                  <a:lnTo>
                    <a:pt x="3174" y="1420"/>
                  </a:lnTo>
                  <a:lnTo>
                    <a:pt x="3151" y="1322"/>
                  </a:lnTo>
                  <a:lnTo>
                    <a:pt x="3123" y="1227"/>
                  </a:lnTo>
                  <a:lnTo>
                    <a:pt x="3089" y="1134"/>
                  </a:lnTo>
                  <a:lnTo>
                    <a:pt x="3050" y="1044"/>
                  </a:lnTo>
                  <a:lnTo>
                    <a:pt x="3004" y="957"/>
                  </a:lnTo>
                  <a:lnTo>
                    <a:pt x="2955" y="873"/>
                  </a:lnTo>
                  <a:lnTo>
                    <a:pt x="2899" y="793"/>
                  </a:lnTo>
                  <a:lnTo>
                    <a:pt x="2839" y="716"/>
                  </a:lnTo>
                  <a:lnTo>
                    <a:pt x="2775" y="644"/>
                  </a:lnTo>
                  <a:lnTo>
                    <a:pt x="2707" y="576"/>
                  </a:lnTo>
                  <a:lnTo>
                    <a:pt x="2635" y="511"/>
                  </a:lnTo>
                  <a:lnTo>
                    <a:pt x="2558" y="452"/>
                  </a:lnTo>
                  <a:lnTo>
                    <a:pt x="2477" y="396"/>
                  </a:lnTo>
                  <a:lnTo>
                    <a:pt x="2394" y="346"/>
                  </a:lnTo>
                  <a:lnTo>
                    <a:pt x="2307" y="302"/>
                  </a:lnTo>
                  <a:lnTo>
                    <a:pt x="2217" y="262"/>
                  </a:lnTo>
                  <a:lnTo>
                    <a:pt x="2124" y="227"/>
                  </a:lnTo>
                  <a:lnTo>
                    <a:pt x="2029" y="199"/>
                  </a:lnTo>
                  <a:lnTo>
                    <a:pt x="1931" y="177"/>
                  </a:lnTo>
                  <a:lnTo>
                    <a:pt x="1830" y="160"/>
                  </a:lnTo>
                  <a:lnTo>
                    <a:pt x="1728" y="150"/>
                  </a:lnTo>
                  <a:lnTo>
                    <a:pt x="1623" y="147"/>
                  </a:lnTo>
                  <a:lnTo>
                    <a:pt x="1528" y="150"/>
                  </a:lnTo>
                  <a:lnTo>
                    <a:pt x="1432" y="159"/>
                  </a:lnTo>
                  <a:lnTo>
                    <a:pt x="1339" y="173"/>
                  </a:lnTo>
                  <a:lnTo>
                    <a:pt x="1246" y="192"/>
                  </a:lnTo>
                  <a:lnTo>
                    <a:pt x="1155" y="218"/>
                  </a:lnTo>
                  <a:lnTo>
                    <a:pt x="1067" y="249"/>
                  </a:lnTo>
                  <a:lnTo>
                    <a:pt x="981" y="285"/>
                  </a:lnTo>
                  <a:lnTo>
                    <a:pt x="897" y="325"/>
                  </a:lnTo>
                  <a:lnTo>
                    <a:pt x="815" y="371"/>
                  </a:lnTo>
                  <a:lnTo>
                    <a:pt x="736" y="421"/>
                  </a:lnTo>
                  <a:lnTo>
                    <a:pt x="660" y="477"/>
                  </a:lnTo>
                  <a:lnTo>
                    <a:pt x="588" y="537"/>
                  </a:lnTo>
                  <a:lnTo>
                    <a:pt x="519" y="601"/>
                  </a:lnTo>
                  <a:lnTo>
                    <a:pt x="453" y="670"/>
                  </a:lnTo>
                  <a:lnTo>
                    <a:pt x="391" y="743"/>
                  </a:lnTo>
                  <a:lnTo>
                    <a:pt x="317" y="851"/>
                  </a:lnTo>
                  <a:lnTo>
                    <a:pt x="655" y="787"/>
                  </a:lnTo>
                  <a:lnTo>
                    <a:pt x="684" y="934"/>
                  </a:lnTo>
                  <a:lnTo>
                    <a:pt x="184" y="1029"/>
                  </a:lnTo>
                  <a:lnTo>
                    <a:pt x="160" y="1029"/>
                  </a:lnTo>
                  <a:lnTo>
                    <a:pt x="139" y="1025"/>
                  </a:lnTo>
                  <a:lnTo>
                    <a:pt x="120" y="1016"/>
                  </a:lnTo>
                  <a:lnTo>
                    <a:pt x="105" y="1003"/>
                  </a:lnTo>
                  <a:lnTo>
                    <a:pt x="94" y="988"/>
                  </a:lnTo>
                  <a:lnTo>
                    <a:pt x="88" y="970"/>
                  </a:lnTo>
                  <a:lnTo>
                    <a:pt x="0" y="471"/>
                  </a:lnTo>
                  <a:lnTo>
                    <a:pt x="148" y="440"/>
                  </a:lnTo>
                  <a:lnTo>
                    <a:pt x="206" y="745"/>
                  </a:lnTo>
                  <a:lnTo>
                    <a:pt x="265" y="654"/>
                  </a:lnTo>
                  <a:lnTo>
                    <a:pt x="330" y="578"/>
                  </a:lnTo>
                  <a:lnTo>
                    <a:pt x="399" y="505"/>
                  </a:lnTo>
                  <a:lnTo>
                    <a:pt x="470" y="438"/>
                  </a:lnTo>
                  <a:lnTo>
                    <a:pt x="546" y="375"/>
                  </a:lnTo>
                  <a:lnTo>
                    <a:pt x="624" y="317"/>
                  </a:lnTo>
                  <a:lnTo>
                    <a:pt x="705" y="264"/>
                  </a:lnTo>
                  <a:lnTo>
                    <a:pt x="788" y="214"/>
                  </a:lnTo>
                  <a:lnTo>
                    <a:pt x="873" y="170"/>
                  </a:lnTo>
                  <a:lnTo>
                    <a:pt x="961" y="131"/>
                  </a:lnTo>
                  <a:lnTo>
                    <a:pt x="1051" y="97"/>
                  </a:lnTo>
                  <a:lnTo>
                    <a:pt x="1142" y="67"/>
                  </a:lnTo>
                  <a:lnTo>
                    <a:pt x="1236" y="43"/>
                  </a:lnTo>
                  <a:lnTo>
                    <a:pt x="1331" y="24"/>
                  </a:lnTo>
                  <a:lnTo>
                    <a:pt x="1428" y="11"/>
                  </a:lnTo>
                  <a:lnTo>
                    <a:pt x="1526" y="3"/>
                  </a:lnTo>
                  <a:lnTo>
                    <a:pt x="16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2674938" y="2840038"/>
              <a:ext cx="25400" cy="250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7" name="Rectangle 48"/>
            <p:cNvSpPr>
              <a:spLocks noChangeArrowheads="1"/>
            </p:cNvSpPr>
            <p:nvPr/>
          </p:nvSpPr>
          <p:spPr bwMode="auto">
            <a:xfrm>
              <a:off x="2763838" y="2924175"/>
              <a:ext cx="26988" cy="166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2854325" y="2882900"/>
              <a:ext cx="26988" cy="2079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9" name="Rectangle 50"/>
            <p:cNvSpPr>
              <a:spLocks noChangeArrowheads="1"/>
            </p:cNvSpPr>
            <p:nvPr/>
          </p:nvSpPr>
          <p:spPr bwMode="auto">
            <a:xfrm>
              <a:off x="2944813" y="2924175"/>
              <a:ext cx="25400" cy="166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64" name="Group 50"/>
          <p:cNvGrpSpPr/>
          <p:nvPr/>
        </p:nvGrpSpPr>
        <p:grpSpPr>
          <a:xfrm>
            <a:off x="1571459" y="2568536"/>
            <a:ext cx="614363" cy="600075"/>
            <a:chOff x="5305425" y="1893888"/>
            <a:chExt cx="614363" cy="600075"/>
          </a:xfrm>
          <a:solidFill>
            <a:schemeClr val="bg1"/>
          </a:solidFill>
        </p:grpSpPr>
        <p:sp>
          <p:nvSpPr>
            <p:cNvPr id="65" name="Freeform 153"/>
            <p:cNvSpPr>
              <a:spLocks noEditPoints="1"/>
            </p:cNvSpPr>
            <p:nvPr/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6" name="Freeform 154"/>
            <p:cNvSpPr/>
            <p:nvPr/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Rectangle 155"/>
            <p:cNvSpPr>
              <a:spLocks noChangeArrowheads="1"/>
            </p:cNvSpPr>
            <p:nvPr/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156"/>
            <p:cNvSpPr>
              <a:spLocks noEditPoints="1"/>
            </p:cNvSpPr>
            <p:nvPr/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157"/>
            <p:cNvSpPr>
              <a:spLocks noEditPoints="1"/>
            </p:cNvSpPr>
            <p:nvPr/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51080" y="311834"/>
            <a:ext cx="371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多模态模型介绍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DD7F57-8028-3244-83DB-73FB617BE3E1}"/>
              </a:ext>
            </a:extLst>
          </p:cNvPr>
          <p:cNvSpPr/>
          <p:nvPr/>
        </p:nvSpPr>
        <p:spPr>
          <a:xfrm>
            <a:off x="2655671" y="1691778"/>
            <a:ext cx="68074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在多模态中，自编码器共有7层，包括三层encoder（ey1,ey2,ey3）和三层deocder（dy1,dy2,dy3）以及中间的一层融合层(H)。多个模型分别拥有自己的encoder层以及decoder层，但是中间层H是由多个模态的ey3进行拼接操作然后有一个全联接层生成中间融合层H。在gcn中，每个模型分别拥有自己的gcn层，各个模态分别有5层，分别为g1,g2,g3,g4,g5，在多模态融合时，是把每个模态的最后一层g5进行求平均作为融合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36"/>
          <p:cNvGrpSpPr/>
          <p:nvPr/>
        </p:nvGrpSpPr>
        <p:grpSpPr>
          <a:xfrm>
            <a:off x="4385891" y="2563772"/>
            <a:ext cx="609601" cy="609601"/>
            <a:chOff x="2517775" y="2660650"/>
            <a:chExt cx="609601" cy="609601"/>
          </a:xfrm>
          <a:solidFill>
            <a:schemeClr val="bg1"/>
          </a:solidFill>
        </p:grpSpPr>
        <p:sp>
          <p:nvSpPr>
            <p:cNvPr id="54" name="Freeform 45"/>
            <p:cNvSpPr/>
            <p:nvPr/>
          </p:nvSpPr>
          <p:spPr bwMode="auto">
            <a:xfrm>
              <a:off x="2517775" y="2954338"/>
              <a:ext cx="592138" cy="315913"/>
            </a:xfrm>
            <a:custGeom>
              <a:avLst/>
              <a:gdLst>
                <a:gd name="T0" fmla="*/ 147 w 3357"/>
                <a:gd name="T1" fmla="*/ 7 h 1793"/>
                <a:gd name="T2" fmla="*/ 150 w 3357"/>
                <a:gd name="T3" fmla="*/ 170 h 1793"/>
                <a:gd name="T4" fmla="*/ 176 w 3357"/>
                <a:gd name="T5" fmla="*/ 372 h 1793"/>
                <a:gd name="T6" fmla="*/ 228 w 3357"/>
                <a:gd name="T7" fmla="*/ 566 h 1793"/>
                <a:gd name="T8" fmla="*/ 301 w 3357"/>
                <a:gd name="T9" fmla="*/ 749 h 1793"/>
                <a:gd name="T10" fmla="*/ 396 w 3357"/>
                <a:gd name="T11" fmla="*/ 919 h 1793"/>
                <a:gd name="T12" fmla="*/ 511 w 3357"/>
                <a:gd name="T13" fmla="*/ 1077 h 1793"/>
                <a:gd name="T14" fmla="*/ 644 w 3357"/>
                <a:gd name="T15" fmla="*/ 1217 h 1793"/>
                <a:gd name="T16" fmla="*/ 793 w 3357"/>
                <a:gd name="T17" fmla="*/ 1341 h 1793"/>
                <a:gd name="T18" fmla="*/ 957 w 3357"/>
                <a:gd name="T19" fmla="*/ 1446 h 1793"/>
                <a:gd name="T20" fmla="*/ 1134 w 3357"/>
                <a:gd name="T21" fmla="*/ 1531 h 1793"/>
                <a:gd name="T22" fmla="*/ 1322 w 3357"/>
                <a:gd name="T23" fmla="*/ 1593 h 1793"/>
                <a:gd name="T24" fmla="*/ 1521 w 3357"/>
                <a:gd name="T25" fmla="*/ 1632 h 1793"/>
                <a:gd name="T26" fmla="*/ 1726 w 3357"/>
                <a:gd name="T27" fmla="*/ 1646 h 1793"/>
                <a:gd name="T28" fmla="*/ 1919 w 3357"/>
                <a:gd name="T29" fmla="*/ 1634 h 1793"/>
                <a:gd name="T30" fmla="*/ 2104 w 3357"/>
                <a:gd name="T31" fmla="*/ 1599 h 1793"/>
                <a:gd name="T32" fmla="*/ 2284 w 3357"/>
                <a:gd name="T33" fmla="*/ 1544 h 1793"/>
                <a:gd name="T34" fmla="*/ 2454 w 3357"/>
                <a:gd name="T35" fmla="*/ 1467 h 1793"/>
                <a:gd name="T36" fmla="*/ 2615 w 3357"/>
                <a:gd name="T37" fmla="*/ 1372 h 1793"/>
                <a:gd name="T38" fmla="*/ 2764 w 3357"/>
                <a:gd name="T39" fmla="*/ 1256 h 1793"/>
                <a:gd name="T40" fmla="*/ 2899 w 3357"/>
                <a:gd name="T41" fmla="*/ 1124 h 1793"/>
                <a:gd name="T42" fmla="*/ 3039 w 3357"/>
                <a:gd name="T43" fmla="*/ 936 h 1793"/>
                <a:gd name="T44" fmla="*/ 2676 w 3357"/>
                <a:gd name="T45" fmla="*/ 853 h 1793"/>
                <a:gd name="T46" fmla="*/ 3197 w 3357"/>
                <a:gd name="T47" fmla="*/ 756 h 1793"/>
                <a:gd name="T48" fmla="*/ 3233 w 3357"/>
                <a:gd name="T49" fmla="*/ 770 h 1793"/>
                <a:gd name="T50" fmla="*/ 3256 w 3357"/>
                <a:gd name="T51" fmla="*/ 798 h 1793"/>
                <a:gd name="T52" fmla="*/ 3357 w 3357"/>
                <a:gd name="T53" fmla="*/ 1315 h 1793"/>
                <a:gd name="T54" fmla="*/ 3152 w 3357"/>
                <a:gd name="T55" fmla="*/ 1037 h 1793"/>
                <a:gd name="T56" fmla="*/ 3021 w 3357"/>
                <a:gd name="T57" fmla="*/ 1215 h 1793"/>
                <a:gd name="T58" fmla="*/ 2880 w 3357"/>
                <a:gd name="T59" fmla="*/ 1354 h 1793"/>
                <a:gd name="T60" fmla="*/ 2727 w 3357"/>
                <a:gd name="T61" fmla="*/ 1476 h 1793"/>
                <a:gd name="T62" fmla="*/ 2563 w 3357"/>
                <a:gd name="T63" fmla="*/ 1578 h 1793"/>
                <a:gd name="T64" fmla="*/ 2390 w 3357"/>
                <a:gd name="T65" fmla="*/ 1661 h 1793"/>
                <a:gd name="T66" fmla="*/ 2208 w 3357"/>
                <a:gd name="T67" fmla="*/ 1724 h 1793"/>
                <a:gd name="T68" fmla="*/ 2019 w 3357"/>
                <a:gd name="T69" fmla="*/ 1767 h 1793"/>
                <a:gd name="T70" fmla="*/ 1825 w 3357"/>
                <a:gd name="T71" fmla="*/ 1789 h 1793"/>
                <a:gd name="T72" fmla="*/ 1621 w 3357"/>
                <a:gd name="T73" fmla="*/ 1789 h 1793"/>
                <a:gd name="T74" fmla="*/ 1416 w 3357"/>
                <a:gd name="T75" fmla="*/ 1764 h 1793"/>
                <a:gd name="T76" fmla="*/ 1219 w 3357"/>
                <a:gd name="T77" fmla="*/ 1717 h 1793"/>
                <a:gd name="T78" fmla="*/ 1031 w 3357"/>
                <a:gd name="T79" fmla="*/ 1647 h 1793"/>
                <a:gd name="T80" fmla="*/ 855 w 3357"/>
                <a:gd name="T81" fmla="*/ 1556 h 1793"/>
                <a:gd name="T82" fmla="*/ 691 w 3357"/>
                <a:gd name="T83" fmla="*/ 1448 h 1793"/>
                <a:gd name="T84" fmla="*/ 541 w 3357"/>
                <a:gd name="T85" fmla="*/ 1321 h 1793"/>
                <a:gd name="T86" fmla="*/ 405 w 3357"/>
                <a:gd name="T87" fmla="*/ 1178 h 1793"/>
                <a:gd name="T88" fmla="*/ 288 w 3357"/>
                <a:gd name="T89" fmla="*/ 1022 h 1793"/>
                <a:gd name="T90" fmla="*/ 188 w 3357"/>
                <a:gd name="T91" fmla="*/ 851 h 1793"/>
                <a:gd name="T92" fmla="*/ 108 w 3357"/>
                <a:gd name="T93" fmla="*/ 669 h 1793"/>
                <a:gd name="T94" fmla="*/ 49 w 3357"/>
                <a:gd name="T95" fmla="*/ 476 h 1793"/>
                <a:gd name="T96" fmla="*/ 13 w 3357"/>
                <a:gd name="T97" fmla="*/ 274 h 1793"/>
                <a:gd name="T98" fmla="*/ 0 w 3357"/>
                <a:gd name="T99" fmla="*/ 65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7" h="1793">
                  <a:moveTo>
                    <a:pt x="0" y="0"/>
                  </a:moveTo>
                  <a:lnTo>
                    <a:pt x="147" y="7"/>
                  </a:lnTo>
                  <a:lnTo>
                    <a:pt x="147" y="65"/>
                  </a:lnTo>
                  <a:lnTo>
                    <a:pt x="150" y="170"/>
                  </a:lnTo>
                  <a:lnTo>
                    <a:pt x="161" y="272"/>
                  </a:lnTo>
                  <a:lnTo>
                    <a:pt x="176" y="372"/>
                  </a:lnTo>
                  <a:lnTo>
                    <a:pt x="198" y="471"/>
                  </a:lnTo>
                  <a:lnTo>
                    <a:pt x="228" y="566"/>
                  </a:lnTo>
                  <a:lnTo>
                    <a:pt x="261" y="659"/>
                  </a:lnTo>
                  <a:lnTo>
                    <a:pt x="301" y="749"/>
                  </a:lnTo>
                  <a:lnTo>
                    <a:pt x="346" y="836"/>
                  </a:lnTo>
                  <a:lnTo>
                    <a:pt x="396" y="919"/>
                  </a:lnTo>
                  <a:lnTo>
                    <a:pt x="452" y="1000"/>
                  </a:lnTo>
                  <a:lnTo>
                    <a:pt x="511" y="1077"/>
                  </a:lnTo>
                  <a:lnTo>
                    <a:pt x="575" y="1149"/>
                  </a:lnTo>
                  <a:lnTo>
                    <a:pt x="644" y="1217"/>
                  </a:lnTo>
                  <a:lnTo>
                    <a:pt x="716" y="1281"/>
                  </a:lnTo>
                  <a:lnTo>
                    <a:pt x="793" y="1341"/>
                  </a:lnTo>
                  <a:lnTo>
                    <a:pt x="874" y="1396"/>
                  </a:lnTo>
                  <a:lnTo>
                    <a:pt x="957" y="1446"/>
                  </a:lnTo>
                  <a:lnTo>
                    <a:pt x="1044" y="1491"/>
                  </a:lnTo>
                  <a:lnTo>
                    <a:pt x="1134" y="1531"/>
                  </a:lnTo>
                  <a:lnTo>
                    <a:pt x="1227" y="1565"/>
                  </a:lnTo>
                  <a:lnTo>
                    <a:pt x="1322" y="1593"/>
                  </a:lnTo>
                  <a:lnTo>
                    <a:pt x="1420" y="1616"/>
                  </a:lnTo>
                  <a:lnTo>
                    <a:pt x="1521" y="1632"/>
                  </a:lnTo>
                  <a:lnTo>
                    <a:pt x="1622" y="1642"/>
                  </a:lnTo>
                  <a:lnTo>
                    <a:pt x="1726" y="1646"/>
                  </a:lnTo>
                  <a:lnTo>
                    <a:pt x="1823" y="1642"/>
                  </a:lnTo>
                  <a:lnTo>
                    <a:pt x="1919" y="1634"/>
                  </a:lnTo>
                  <a:lnTo>
                    <a:pt x="2012" y="1619"/>
                  </a:lnTo>
                  <a:lnTo>
                    <a:pt x="2104" y="1599"/>
                  </a:lnTo>
                  <a:lnTo>
                    <a:pt x="2196" y="1574"/>
                  </a:lnTo>
                  <a:lnTo>
                    <a:pt x="2284" y="1544"/>
                  </a:lnTo>
                  <a:lnTo>
                    <a:pt x="2370" y="1508"/>
                  </a:lnTo>
                  <a:lnTo>
                    <a:pt x="2454" y="1467"/>
                  </a:lnTo>
                  <a:lnTo>
                    <a:pt x="2536" y="1422"/>
                  </a:lnTo>
                  <a:lnTo>
                    <a:pt x="2615" y="1372"/>
                  </a:lnTo>
                  <a:lnTo>
                    <a:pt x="2690" y="1316"/>
                  </a:lnTo>
                  <a:lnTo>
                    <a:pt x="2764" y="1256"/>
                  </a:lnTo>
                  <a:lnTo>
                    <a:pt x="2833" y="1192"/>
                  </a:lnTo>
                  <a:lnTo>
                    <a:pt x="2899" y="1124"/>
                  </a:lnTo>
                  <a:lnTo>
                    <a:pt x="2961" y="1050"/>
                  </a:lnTo>
                  <a:lnTo>
                    <a:pt x="3039" y="936"/>
                  </a:lnTo>
                  <a:lnTo>
                    <a:pt x="2704" y="1000"/>
                  </a:lnTo>
                  <a:lnTo>
                    <a:pt x="2676" y="853"/>
                  </a:lnTo>
                  <a:lnTo>
                    <a:pt x="3176" y="757"/>
                  </a:lnTo>
                  <a:lnTo>
                    <a:pt x="3197" y="756"/>
                  </a:lnTo>
                  <a:lnTo>
                    <a:pt x="3217" y="760"/>
                  </a:lnTo>
                  <a:lnTo>
                    <a:pt x="3233" y="770"/>
                  </a:lnTo>
                  <a:lnTo>
                    <a:pt x="3247" y="783"/>
                  </a:lnTo>
                  <a:lnTo>
                    <a:pt x="3256" y="798"/>
                  </a:lnTo>
                  <a:lnTo>
                    <a:pt x="3262" y="815"/>
                  </a:lnTo>
                  <a:lnTo>
                    <a:pt x="3357" y="1315"/>
                  </a:lnTo>
                  <a:lnTo>
                    <a:pt x="3210" y="1344"/>
                  </a:lnTo>
                  <a:lnTo>
                    <a:pt x="3152" y="1037"/>
                  </a:lnTo>
                  <a:lnTo>
                    <a:pt x="3086" y="1138"/>
                  </a:lnTo>
                  <a:lnTo>
                    <a:pt x="3021" y="1215"/>
                  </a:lnTo>
                  <a:lnTo>
                    <a:pt x="2952" y="1287"/>
                  </a:lnTo>
                  <a:lnTo>
                    <a:pt x="2880" y="1354"/>
                  </a:lnTo>
                  <a:lnTo>
                    <a:pt x="2805" y="1417"/>
                  </a:lnTo>
                  <a:lnTo>
                    <a:pt x="2727" y="1476"/>
                  </a:lnTo>
                  <a:lnTo>
                    <a:pt x="2646" y="1529"/>
                  </a:lnTo>
                  <a:lnTo>
                    <a:pt x="2563" y="1578"/>
                  </a:lnTo>
                  <a:lnTo>
                    <a:pt x="2478" y="1623"/>
                  </a:lnTo>
                  <a:lnTo>
                    <a:pt x="2390" y="1661"/>
                  </a:lnTo>
                  <a:lnTo>
                    <a:pt x="2300" y="1696"/>
                  </a:lnTo>
                  <a:lnTo>
                    <a:pt x="2208" y="1724"/>
                  </a:lnTo>
                  <a:lnTo>
                    <a:pt x="2115" y="1749"/>
                  </a:lnTo>
                  <a:lnTo>
                    <a:pt x="2019" y="1767"/>
                  </a:lnTo>
                  <a:lnTo>
                    <a:pt x="1923" y="1781"/>
                  </a:lnTo>
                  <a:lnTo>
                    <a:pt x="1825" y="1789"/>
                  </a:lnTo>
                  <a:lnTo>
                    <a:pt x="1726" y="1793"/>
                  </a:lnTo>
                  <a:lnTo>
                    <a:pt x="1621" y="1789"/>
                  </a:lnTo>
                  <a:lnTo>
                    <a:pt x="1517" y="1780"/>
                  </a:lnTo>
                  <a:lnTo>
                    <a:pt x="1416" y="1764"/>
                  </a:lnTo>
                  <a:lnTo>
                    <a:pt x="1316" y="1743"/>
                  </a:lnTo>
                  <a:lnTo>
                    <a:pt x="1219" y="1717"/>
                  </a:lnTo>
                  <a:lnTo>
                    <a:pt x="1124" y="1684"/>
                  </a:lnTo>
                  <a:lnTo>
                    <a:pt x="1031" y="1647"/>
                  </a:lnTo>
                  <a:lnTo>
                    <a:pt x="941" y="1605"/>
                  </a:lnTo>
                  <a:lnTo>
                    <a:pt x="855" y="1556"/>
                  </a:lnTo>
                  <a:lnTo>
                    <a:pt x="771" y="1505"/>
                  </a:lnTo>
                  <a:lnTo>
                    <a:pt x="691" y="1448"/>
                  </a:lnTo>
                  <a:lnTo>
                    <a:pt x="613" y="1386"/>
                  </a:lnTo>
                  <a:lnTo>
                    <a:pt x="541" y="1321"/>
                  </a:lnTo>
                  <a:lnTo>
                    <a:pt x="471" y="1252"/>
                  </a:lnTo>
                  <a:lnTo>
                    <a:pt x="405" y="1178"/>
                  </a:lnTo>
                  <a:lnTo>
                    <a:pt x="344" y="1102"/>
                  </a:lnTo>
                  <a:lnTo>
                    <a:pt x="288" y="1022"/>
                  </a:lnTo>
                  <a:lnTo>
                    <a:pt x="235" y="938"/>
                  </a:lnTo>
                  <a:lnTo>
                    <a:pt x="188" y="851"/>
                  </a:lnTo>
                  <a:lnTo>
                    <a:pt x="146" y="762"/>
                  </a:lnTo>
                  <a:lnTo>
                    <a:pt x="108" y="669"/>
                  </a:lnTo>
                  <a:lnTo>
                    <a:pt x="76" y="574"/>
                  </a:lnTo>
                  <a:lnTo>
                    <a:pt x="49" y="476"/>
                  </a:lnTo>
                  <a:lnTo>
                    <a:pt x="28" y="376"/>
                  </a:lnTo>
                  <a:lnTo>
                    <a:pt x="13" y="274"/>
                  </a:lnTo>
                  <a:lnTo>
                    <a:pt x="3" y="171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5" name="Freeform 46"/>
            <p:cNvSpPr/>
            <p:nvPr/>
          </p:nvSpPr>
          <p:spPr bwMode="auto">
            <a:xfrm>
              <a:off x="2535238" y="2660650"/>
              <a:ext cx="592138" cy="317500"/>
            </a:xfrm>
            <a:custGeom>
              <a:avLst/>
              <a:gdLst>
                <a:gd name="T0" fmla="*/ 1729 w 3351"/>
                <a:gd name="T1" fmla="*/ 3 h 1793"/>
                <a:gd name="T2" fmla="*/ 1935 w 3351"/>
                <a:gd name="T3" fmla="*/ 28 h 1793"/>
                <a:gd name="T4" fmla="*/ 2132 w 3351"/>
                <a:gd name="T5" fmla="*/ 76 h 1793"/>
                <a:gd name="T6" fmla="*/ 2320 w 3351"/>
                <a:gd name="T7" fmla="*/ 145 h 1793"/>
                <a:gd name="T8" fmla="*/ 2496 w 3351"/>
                <a:gd name="T9" fmla="*/ 235 h 1793"/>
                <a:gd name="T10" fmla="*/ 2660 w 3351"/>
                <a:gd name="T11" fmla="*/ 345 h 1793"/>
                <a:gd name="T12" fmla="*/ 2810 w 3351"/>
                <a:gd name="T13" fmla="*/ 471 h 1793"/>
                <a:gd name="T14" fmla="*/ 2946 w 3351"/>
                <a:gd name="T15" fmla="*/ 613 h 1793"/>
                <a:gd name="T16" fmla="*/ 3063 w 3351"/>
                <a:gd name="T17" fmla="*/ 771 h 1793"/>
                <a:gd name="T18" fmla="*/ 3163 w 3351"/>
                <a:gd name="T19" fmla="*/ 941 h 1793"/>
                <a:gd name="T20" fmla="*/ 3243 w 3351"/>
                <a:gd name="T21" fmla="*/ 1124 h 1793"/>
                <a:gd name="T22" fmla="*/ 3302 w 3351"/>
                <a:gd name="T23" fmla="*/ 1316 h 1793"/>
                <a:gd name="T24" fmla="*/ 3338 w 3351"/>
                <a:gd name="T25" fmla="*/ 1517 h 1793"/>
                <a:gd name="T26" fmla="*/ 3351 w 3351"/>
                <a:gd name="T27" fmla="*/ 1726 h 1793"/>
                <a:gd name="T28" fmla="*/ 3204 w 3351"/>
                <a:gd name="T29" fmla="*/ 1785 h 1793"/>
                <a:gd name="T30" fmla="*/ 3201 w 3351"/>
                <a:gd name="T31" fmla="*/ 1622 h 1793"/>
                <a:gd name="T32" fmla="*/ 3174 w 3351"/>
                <a:gd name="T33" fmla="*/ 1420 h 1793"/>
                <a:gd name="T34" fmla="*/ 3123 w 3351"/>
                <a:gd name="T35" fmla="*/ 1227 h 1793"/>
                <a:gd name="T36" fmla="*/ 3050 w 3351"/>
                <a:gd name="T37" fmla="*/ 1044 h 1793"/>
                <a:gd name="T38" fmla="*/ 2955 w 3351"/>
                <a:gd name="T39" fmla="*/ 873 h 1793"/>
                <a:gd name="T40" fmla="*/ 2839 w 3351"/>
                <a:gd name="T41" fmla="*/ 716 h 1793"/>
                <a:gd name="T42" fmla="*/ 2707 w 3351"/>
                <a:gd name="T43" fmla="*/ 576 h 1793"/>
                <a:gd name="T44" fmla="*/ 2558 w 3351"/>
                <a:gd name="T45" fmla="*/ 452 h 1793"/>
                <a:gd name="T46" fmla="*/ 2394 w 3351"/>
                <a:gd name="T47" fmla="*/ 346 h 1793"/>
                <a:gd name="T48" fmla="*/ 2217 w 3351"/>
                <a:gd name="T49" fmla="*/ 262 h 1793"/>
                <a:gd name="T50" fmla="*/ 2029 w 3351"/>
                <a:gd name="T51" fmla="*/ 199 h 1793"/>
                <a:gd name="T52" fmla="*/ 1830 w 3351"/>
                <a:gd name="T53" fmla="*/ 160 h 1793"/>
                <a:gd name="T54" fmla="*/ 1623 w 3351"/>
                <a:gd name="T55" fmla="*/ 147 h 1793"/>
                <a:gd name="T56" fmla="*/ 1432 w 3351"/>
                <a:gd name="T57" fmla="*/ 159 h 1793"/>
                <a:gd name="T58" fmla="*/ 1246 w 3351"/>
                <a:gd name="T59" fmla="*/ 192 h 1793"/>
                <a:gd name="T60" fmla="*/ 1067 w 3351"/>
                <a:gd name="T61" fmla="*/ 249 h 1793"/>
                <a:gd name="T62" fmla="*/ 897 w 3351"/>
                <a:gd name="T63" fmla="*/ 325 h 1793"/>
                <a:gd name="T64" fmla="*/ 736 w 3351"/>
                <a:gd name="T65" fmla="*/ 421 h 1793"/>
                <a:gd name="T66" fmla="*/ 588 w 3351"/>
                <a:gd name="T67" fmla="*/ 537 h 1793"/>
                <a:gd name="T68" fmla="*/ 453 w 3351"/>
                <a:gd name="T69" fmla="*/ 670 h 1793"/>
                <a:gd name="T70" fmla="*/ 317 w 3351"/>
                <a:gd name="T71" fmla="*/ 851 h 1793"/>
                <a:gd name="T72" fmla="*/ 684 w 3351"/>
                <a:gd name="T73" fmla="*/ 934 h 1793"/>
                <a:gd name="T74" fmla="*/ 160 w 3351"/>
                <a:gd name="T75" fmla="*/ 1029 h 1793"/>
                <a:gd name="T76" fmla="*/ 120 w 3351"/>
                <a:gd name="T77" fmla="*/ 1016 h 1793"/>
                <a:gd name="T78" fmla="*/ 94 w 3351"/>
                <a:gd name="T79" fmla="*/ 988 h 1793"/>
                <a:gd name="T80" fmla="*/ 0 w 3351"/>
                <a:gd name="T81" fmla="*/ 471 h 1793"/>
                <a:gd name="T82" fmla="*/ 206 w 3351"/>
                <a:gd name="T83" fmla="*/ 745 h 1793"/>
                <a:gd name="T84" fmla="*/ 330 w 3351"/>
                <a:gd name="T85" fmla="*/ 578 h 1793"/>
                <a:gd name="T86" fmla="*/ 470 w 3351"/>
                <a:gd name="T87" fmla="*/ 438 h 1793"/>
                <a:gd name="T88" fmla="*/ 624 w 3351"/>
                <a:gd name="T89" fmla="*/ 317 h 1793"/>
                <a:gd name="T90" fmla="*/ 788 w 3351"/>
                <a:gd name="T91" fmla="*/ 214 h 1793"/>
                <a:gd name="T92" fmla="*/ 961 w 3351"/>
                <a:gd name="T93" fmla="*/ 131 h 1793"/>
                <a:gd name="T94" fmla="*/ 1142 w 3351"/>
                <a:gd name="T95" fmla="*/ 67 h 1793"/>
                <a:gd name="T96" fmla="*/ 1331 w 3351"/>
                <a:gd name="T97" fmla="*/ 24 h 1793"/>
                <a:gd name="T98" fmla="*/ 1526 w 3351"/>
                <a:gd name="T99" fmla="*/ 3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1" h="1793">
                  <a:moveTo>
                    <a:pt x="1623" y="0"/>
                  </a:moveTo>
                  <a:lnTo>
                    <a:pt x="1729" y="3"/>
                  </a:lnTo>
                  <a:lnTo>
                    <a:pt x="1833" y="13"/>
                  </a:lnTo>
                  <a:lnTo>
                    <a:pt x="1935" y="28"/>
                  </a:lnTo>
                  <a:lnTo>
                    <a:pt x="2035" y="50"/>
                  </a:lnTo>
                  <a:lnTo>
                    <a:pt x="2132" y="76"/>
                  </a:lnTo>
                  <a:lnTo>
                    <a:pt x="2227" y="108"/>
                  </a:lnTo>
                  <a:lnTo>
                    <a:pt x="2320" y="145"/>
                  </a:lnTo>
                  <a:lnTo>
                    <a:pt x="2409" y="188"/>
                  </a:lnTo>
                  <a:lnTo>
                    <a:pt x="2496" y="235"/>
                  </a:lnTo>
                  <a:lnTo>
                    <a:pt x="2580" y="288"/>
                  </a:lnTo>
                  <a:lnTo>
                    <a:pt x="2660" y="345"/>
                  </a:lnTo>
                  <a:lnTo>
                    <a:pt x="2738" y="406"/>
                  </a:lnTo>
                  <a:lnTo>
                    <a:pt x="2810" y="471"/>
                  </a:lnTo>
                  <a:lnTo>
                    <a:pt x="2879" y="541"/>
                  </a:lnTo>
                  <a:lnTo>
                    <a:pt x="2946" y="613"/>
                  </a:lnTo>
                  <a:lnTo>
                    <a:pt x="3006" y="690"/>
                  </a:lnTo>
                  <a:lnTo>
                    <a:pt x="3063" y="771"/>
                  </a:lnTo>
                  <a:lnTo>
                    <a:pt x="3116" y="855"/>
                  </a:lnTo>
                  <a:lnTo>
                    <a:pt x="3163" y="941"/>
                  </a:lnTo>
                  <a:lnTo>
                    <a:pt x="3205" y="1031"/>
                  </a:lnTo>
                  <a:lnTo>
                    <a:pt x="3243" y="1124"/>
                  </a:lnTo>
                  <a:lnTo>
                    <a:pt x="3275" y="1218"/>
                  </a:lnTo>
                  <a:lnTo>
                    <a:pt x="3302" y="1316"/>
                  </a:lnTo>
                  <a:lnTo>
                    <a:pt x="3323" y="1416"/>
                  </a:lnTo>
                  <a:lnTo>
                    <a:pt x="3338" y="1517"/>
                  </a:lnTo>
                  <a:lnTo>
                    <a:pt x="3348" y="1621"/>
                  </a:lnTo>
                  <a:lnTo>
                    <a:pt x="3351" y="1726"/>
                  </a:lnTo>
                  <a:lnTo>
                    <a:pt x="3351" y="1793"/>
                  </a:lnTo>
                  <a:lnTo>
                    <a:pt x="3204" y="1785"/>
                  </a:lnTo>
                  <a:lnTo>
                    <a:pt x="3204" y="1726"/>
                  </a:lnTo>
                  <a:lnTo>
                    <a:pt x="3201" y="1622"/>
                  </a:lnTo>
                  <a:lnTo>
                    <a:pt x="3190" y="1521"/>
                  </a:lnTo>
                  <a:lnTo>
                    <a:pt x="3174" y="1420"/>
                  </a:lnTo>
                  <a:lnTo>
                    <a:pt x="3151" y="1322"/>
                  </a:lnTo>
                  <a:lnTo>
                    <a:pt x="3123" y="1227"/>
                  </a:lnTo>
                  <a:lnTo>
                    <a:pt x="3089" y="1134"/>
                  </a:lnTo>
                  <a:lnTo>
                    <a:pt x="3050" y="1044"/>
                  </a:lnTo>
                  <a:lnTo>
                    <a:pt x="3004" y="957"/>
                  </a:lnTo>
                  <a:lnTo>
                    <a:pt x="2955" y="873"/>
                  </a:lnTo>
                  <a:lnTo>
                    <a:pt x="2899" y="793"/>
                  </a:lnTo>
                  <a:lnTo>
                    <a:pt x="2839" y="716"/>
                  </a:lnTo>
                  <a:lnTo>
                    <a:pt x="2775" y="644"/>
                  </a:lnTo>
                  <a:lnTo>
                    <a:pt x="2707" y="576"/>
                  </a:lnTo>
                  <a:lnTo>
                    <a:pt x="2635" y="511"/>
                  </a:lnTo>
                  <a:lnTo>
                    <a:pt x="2558" y="452"/>
                  </a:lnTo>
                  <a:lnTo>
                    <a:pt x="2477" y="396"/>
                  </a:lnTo>
                  <a:lnTo>
                    <a:pt x="2394" y="346"/>
                  </a:lnTo>
                  <a:lnTo>
                    <a:pt x="2307" y="302"/>
                  </a:lnTo>
                  <a:lnTo>
                    <a:pt x="2217" y="262"/>
                  </a:lnTo>
                  <a:lnTo>
                    <a:pt x="2124" y="227"/>
                  </a:lnTo>
                  <a:lnTo>
                    <a:pt x="2029" y="199"/>
                  </a:lnTo>
                  <a:lnTo>
                    <a:pt x="1931" y="177"/>
                  </a:lnTo>
                  <a:lnTo>
                    <a:pt x="1830" y="160"/>
                  </a:lnTo>
                  <a:lnTo>
                    <a:pt x="1728" y="150"/>
                  </a:lnTo>
                  <a:lnTo>
                    <a:pt x="1623" y="147"/>
                  </a:lnTo>
                  <a:lnTo>
                    <a:pt x="1528" y="150"/>
                  </a:lnTo>
                  <a:lnTo>
                    <a:pt x="1432" y="159"/>
                  </a:lnTo>
                  <a:lnTo>
                    <a:pt x="1339" y="173"/>
                  </a:lnTo>
                  <a:lnTo>
                    <a:pt x="1246" y="192"/>
                  </a:lnTo>
                  <a:lnTo>
                    <a:pt x="1155" y="218"/>
                  </a:lnTo>
                  <a:lnTo>
                    <a:pt x="1067" y="249"/>
                  </a:lnTo>
                  <a:lnTo>
                    <a:pt x="981" y="285"/>
                  </a:lnTo>
                  <a:lnTo>
                    <a:pt x="897" y="325"/>
                  </a:lnTo>
                  <a:lnTo>
                    <a:pt x="815" y="371"/>
                  </a:lnTo>
                  <a:lnTo>
                    <a:pt x="736" y="421"/>
                  </a:lnTo>
                  <a:lnTo>
                    <a:pt x="660" y="477"/>
                  </a:lnTo>
                  <a:lnTo>
                    <a:pt x="588" y="537"/>
                  </a:lnTo>
                  <a:lnTo>
                    <a:pt x="519" y="601"/>
                  </a:lnTo>
                  <a:lnTo>
                    <a:pt x="453" y="670"/>
                  </a:lnTo>
                  <a:lnTo>
                    <a:pt x="391" y="743"/>
                  </a:lnTo>
                  <a:lnTo>
                    <a:pt x="317" y="851"/>
                  </a:lnTo>
                  <a:lnTo>
                    <a:pt x="655" y="787"/>
                  </a:lnTo>
                  <a:lnTo>
                    <a:pt x="684" y="934"/>
                  </a:lnTo>
                  <a:lnTo>
                    <a:pt x="184" y="1029"/>
                  </a:lnTo>
                  <a:lnTo>
                    <a:pt x="160" y="1029"/>
                  </a:lnTo>
                  <a:lnTo>
                    <a:pt x="139" y="1025"/>
                  </a:lnTo>
                  <a:lnTo>
                    <a:pt x="120" y="1016"/>
                  </a:lnTo>
                  <a:lnTo>
                    <a:pt x="105" y="1003"/>
                  </a:lnTo>
                  <a:lnTo>
                    <a:pt x="94" y="988"/>
                  </a:lnTo>
                  <a:lnTo>
                    <a:pt x="88" y="970"/>
                  </a:lnTo>
                  <a:lnTo>
                    <a:pt x="0" y="471"/>
                  </a:lnTo>
                  <a:lnTo>
                    <a:pt x="148" y="440"/>
                  </a:lnTo>
                  <a:lnTo>
                    <a:pt x="206" y="745"/>
                  </a:lnTo>
                  <a:lnTo>
                    <a:pt x="265" y="654"/>
                  </a:lnTo>
                  <a:lnTo>
                    <a:pt x="330" y="578"/>
                  </a:lnTo>
                  <a:lnTo>
                    <a:pt x="399" y="505"/>
                  </a:lnTo>
                  <a:lnTo>
                    <a:pt x="470" y="438"/>
                  </a:lnTo>
                  <a:lnTo>
                    <a:pt x="546" y="375"/>
                  </a:lnTo>
                  <a:lnTo>
                    <a:pt x="624" y="317"/>
                  </a:lnTo>
                  <a:lnTo>
                    <a:pt x="705" y="264"/>
                  </a:lnTo>
                  <a:lnTo>
                    <a:pt x="788" y="214"/>
                  </a:lnTo>
                  <a:lnTo>
                    <a:pt x="873" y="170"/>
                  </a:lnTo>
                  <a:lnTo>
                    <a:pt x="961" y="131"/>
                  </a:lnTo>
                  <a:lnTo>
                    <a:pt x="1051" y="97"/>
                  </a:lnTo>
                  <a:lnTo>
                    <a:pt x="1142" y="67"/>
                  </a:lnTo>
                  <a:lnTo>
                    <a:pt x="1236" y="43"/>
                  </a:lnTo>
                  <a:lnTo>
                    <a:pt x="1331" y="24"/>
                  </a:lnTo>
                  <a:lnTo>
                    <a:pt x="1428" y="11"/>
                  </a:lnTo>
                  <a:lnTo>
                    <a:pt x="1526" y="3"/>
                  </a:lnTo>
                  <a:lnTo>
                    <a:pt x="16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2674938" y="2840038"/>
              <a:ext cx="25400" cy="250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7" name="Rectangle 48"/>
            <p:cNvSpPr>
              <a:spLocks noChangeArrowheads="1"/>
            </p:cNvSpPr>
            <p:nvPr/>
          </p:nvSpPr>
          <p:spPr bwMode="auto">
            <a:xfrm>
              <a:off x="2763838" y="2924175"/>
              <a:ext cx="26988" cy="166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2854325" y="2882900"/>
              <a:ext cx="26988" cy="2079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9" name="Rectangle 50"/>
            <p:cNvSpPr>
              <a:spLocks noChangeArrowheads="1"/>
            </p:cNvSpPr>
            <p:nvPr/>
          </p:nvSpPr>
          <p:spPr bwMode="auto">
            <a:xfrm>
              <a:off x="2944813" y="2924175"/>
              <a:ext cx="25400" cy="166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61" name="Group 44"/>
          <p:cNvGrpSpPr/>
          <p:nvPr/>
        </p:nvGrpSpPr>
        <p:grpSpPr>
          <a:xfrm>
            <a:off x="10007609" y="256139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64" name="Group 50"/>
          <p:cNvGrpSpPr/>
          <p:nvPr/>
        </p:nvGrpSpPr>
        <p:grpSpPr>
          <a:xfrm>
            <a:off x="1571459" y="2568536"/>
            <a:ext cx="614363" cy="600075"/>
            <a:chOff x="5305425" y="1893888"/>
            <a:chExt cx="614363" cy="600075"/>
          </a:xfrm>
          <a:solidFill>
            <a:schemeClr val="bg1"/>
          </a:solidFill>
        </p:grpSpPr>
        <p:sp>
          <p:nvSpPr>
            <p:cNvPr id="65" name="Freeform 153"/>
            <p:cNvSpPr>
              <a:spLocks noEditPoints="1"/>
            </p:cNvSpPr>
            <p:nvPr/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6" name="Freeform 154"/>
            <p:cNvSpPr/>
            <p:nvPr/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Rectangle 155"/>
            <p:cNvSpPr>
              <a:spLocks noChangeArrowheads="1"/>
            </p:cNvSpPr>
            <p:nvPr/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156"/>
            <p:cNvSpPr>
              <a:spLocks noEditPoints="1"/>
            </p:cNvSpPr>
            <p:nvPr/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157"/>
            <p:cNvSpPr>
              <a:spLocks noEditPoints="1"/>
            </p:cNvSpPr>
            <p:nvPr/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38329" y="311834"/>
            <a:ext cx="371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目标函数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82B8B9-6544-1B45-A82E-0A9618C5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72" y="1136624"/>
            <a:ext cx="6703128" cy="54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238</Words>
  <Application>Microsoft Macintosh PowerPoint</Application>
  <PresentationFormat>宽屏</PresentationFormat>
  <Paragraphs>10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字魂58号-创中黑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周 孩</cp:lastModifiedBy>
  <cp:revision>721</cp:revision>
  <dcterms:created xsi:type="dcterms:W3CDTF">2021-05-04T11:52:08Z</dcterms:created>
  <dcterms:modified xsi:type="dcterms:W3CDTF">2021-07-26T11:53:51Z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  <property fmtid="{D5CDD505-2E9C-101B-9397-08002B2CF9AE}" pid="3" name="ICV">
    <vt:lpwstr>783C0FBAD14D4D8F9E15368A771723F5</vt:lpwstr>
  </property>
</Properties>
</file>