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22"/>
  </p:notesMasterIdLst>
  <p:sldIdLst>
    <p:sldId id="494" r:id="rId2"/>
    <p:sldId id="542" r:id="rId3"/>
    <p:sldId id="501" r:id="rId4"/>
    <p:sldId id="507" r:id="rId5"/>
    <p:sldId id="502" r:id="rId6"/>
    <p:sldId id="508" r:id="rId7"/>
    <p:sldId id="509" r:id="rId8"/>
    <p:sldId id="503" r:id="rId9"/>
    <p:sldId id="510" r:id="rId10"/>
    <p:sldId id="511" r:id="rId11"/>
    <p:sldId id="512" r:id="rId12"/>
    <p:sldId id="506" r:id="rId13"/>
    <p:sldId id="513" r:id="rId14"/>
    <p:sldId id="514" r:id="rId15"/>
    <p:sldId id="515" r:id="rId16"/>
    <p:sldId id="516" r:id="rId17"/>
    <p:sldId id="540" r:id="rId18"/>
    <p:sldId id="541" r:id="rId19"/>
    <p:sldId id="539" r:id="rId20"/>
    <p:sldId id="53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708"/>
    <a:srgbClr val="064BB2"/>
    <a:srgbClr val="FFCB54"/>
    <a:srgbClr val="2B6EE1"/>
    <a:srgbClr val="FFBF2B"/>
    <a:srgbClr val="7624CC"/>
    <a:srgbClr val="CC8824"/>
    <a:srgbClr val="2165B6"/>
    <a:srgbClr val="C4C6C9"/>
    <a:srgbClr val="A5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6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7ADA9-9D0B-42DC-94FF-BBDB68110F2F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1B552-615F-42DA-85F2-80E70089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1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8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D988FA9-2E2D-4AB0-A235-FBD36981B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950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1F578E-A0F4-4755-A6A7-115875A341D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4" y="2246810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1">
            <a:extLst>
              <a:ext uri="{FF2B5EF4-FFF2-40B4-BE49-F238E27FC236}">
                <a16:creationId xmlns:a16="http://schemas.microsoft.com/office/drawing/2014/main" id="{A8B955FF-0328-444B-A955-07F9EAF2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EFD6F6-2F20-4B1A-A667-B95C1338A7FC}" type="datetime5">
              <a:rPr lang="zh-CN" altLang="en-US" smtClean="0"/>
              <a:pPr/>
              <a:t>2021/1/23</a:t>
            </a:fld>
            <a:endParaRPr lang="zh-CN" altLang="en-US" dirty="0"/>
          </a:p>
        </p:txBody>
      </p:sp>
      <p:sp>
        <p:nvSpPr>
          <p:cNvPr id="10" name="页脚占位符 2">
            <a:extLst>
              <a:ext uri="{FF2B5EF4-FFF2-40B4-BE49-F238E27FC236}">
                <a16:creationId xmlns:a16="http://schemas.microsoft.com/office/drawing/2014/main" id="{7A08F8AE-EBF9-468B-B7DA-6C417798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95ED2846-0561-49EC-99AC-42118DC0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65BD0-8639-4309-B2A4-CEF6862AE3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B399F86-16E9-4431-B20F-1CE198BBC4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pic>
        <p:nvPicPr>
          <p:cNvPr id="13" name="图片 12" descr="AW视觉符号.jpg">
            <a:extLst>
              <a:ext uri="{FF2B5EF4-FFF2-40B4-BE49-F238E27FC236}">
                <a16:creationId xmlns:a16="http://schemas.microsoft.com/office/drawing/2014/main" id="{D7E4463B-D75A-455D-9120-ED8B6C57DB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12444520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标题+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3">
            <a:extLst>
              <a:ext uri="{FF2B5EF4-FFF2-40B4-BE49-F238E27FC236}">
                <a16:creationId xmlns:a16="http://schemas.microsoft.com/office/drawing/2014/main" id="{0685CE8C-B9A8-46A0-ADB9-4D39BDC2C2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F38BE64D-19F8-41E3-B759-05846120B7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13662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itchFamily="2" charset="2"/>
              <a:buChar char="Ø"/>
              <a:defRPr sz="1800" b="0"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FD1EF276-80F3-412D-A4D0-FADD06A64B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100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fld id="{12438CEF-EDDA-4DCE-9A5B-764076D13ABE}" type="slidenum">
              <a:rPr lang="en-US" altLang="zh-CN" sz="1000" smtClean="0">
                <a:latin typeface="Arial" panose="02080604020202020204" pitchFamily="34" charset="0"/>
                <a:cs typeface="Arial" panose="02080604020202020204" pitchFamily="34" charset="0"/>
              </a:rPr>
              <a:pPr algn="ctr">
                <a:defRPr/>
              </a:pPr>
              <a:t>‹#›</a:t>
            </a:fld>
            <a:endParaRPr lang="en-US" altLang="zh-CN" sz="100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cxnSp>
        <p:nvCxnSpPr>
          <p:cNvPr id="19" name="直接连接符 19">
            <a:extLst>
              <a:ext uri="{FF2B5EF4-FFF2-40B4-BE49-F238E27FC236}">
                <a16:creationId xmlns:a16="http://schemas.microsoft.com/office/drawing/2014/main" id="{5DCA5F72-D510-4814-A31A-632006AD9DBA}"/>
              </a:ext>
            </a:extLst>
          </p:cNvPr>
          <p:cNvCxnSpPr>
            <a:stCxn id="19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4">
            <a:extLst>
              <a:ext uri="{FF2B5EF4-FFF2-40B4-BE49-F238E27FC236}">
                <a16:creationId xmlns:a16="http://schemas.microsoft.com/office/drawing/2014/main" id="{369E3915-5D9E-48E7-90E4-BC5AA28A4234}"/>
              </a:ext>
            </a:extLst>
          </p:cNvPr>
          <p:cNvCxnSpPr>
            <a:cxnSpLocks/>
          </p:cNvCxnSpPr>
          <p:nvPr userDrawn="1"/>
        </p:nvCxnSpPr>
        <p:spPr>
          <a:xfrm>
            <a:off x="423819" y="6508750"/>
            <a:ext cx="9513931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4338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D615E0F8-3969-4F3A-96F1-5A3FFDA1B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100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fld id="{12438CEF-EDDA-4DCE-9A5B-764076D13ABE}" type="slidenum">
              <a:rPr lang="en-US" altLang="zh-CN" sz="1000" smtClean="0">
                <a:latin typeface="Arial" panose="02080604020202020204" pitchFamily="34" charset="0"/>
                <a:cs typeface="Arial" panose="02080604020202020204" pitchFamily="34" charset="0"/>
              </a:rPr>
              <a:pPr algn="ctr">
                <a:defRPr/>
              </a:pPr>
              <a:t>‹#›</a:t>
            </a:fld>
            <a:endParaRPr lang="en-US" altLang="zh-CN" sz="100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BA5C705-64D7-4DC7-A8E4-F460CCE7F7C3}"/>
              </a:ext>
            </a:extLst>
          </p:cNvPr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5060A924-BE00-4E13-A89A-4C68D897A669}"/>
              </a:ext>
            </a:extLst>
          </p:cNvPr>
          <p:cNvCxnSpPr>
            <a:cxnSpLocks/>
          </p:cNvCxnSpPr>
          <p:nvPr/>
        </p:nvCxnSpPr>
        <p:spPr>
          <a:xfrm>
            <a:off x="423819" y="6508750"/>
            <a:ext cx="9513931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8BBD29A0-7238-44B5-B95C-C6A0C7A8E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0B740AF4-4F4A-423C-AE67-DC3438642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104181"/>
            <a:ext cx="11107601" cy="5052713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r>
              <a:rPr lang="en-US" altLang="zh-CN" noProof="1"/>
              <a:t>123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r>
              <a:rPr lang="en-US" altLang="zh-CN" noProof="1"/>
              <a:t>123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54176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59FCFE-780C-4DC9-BB8F-C2871BF58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950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6754C84-BAA5-4112-B60B-5975A15E65C9}"/>
              </a:ext>
            </a:extLst>
          </p:cNvPr>
          <p:cNvSpPr txBox="1"/>
          <p:nvPr/>
        </p:nvSpPr>
        <p:spPr>
          <a:xfrm>
            <a:off x="5108398" y="2071633"/>
            <a:ext cx="7082050" cy="1653849"/>
          </a:xfrm>
          <a:prstGeom prst="rect">
            <a:avLst/>
          </a:prstGeom>
        </p:spPr>
        <p:txBody>
          <a:bodyPr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660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EC14CD-6350-48A6-ACBC-3346C739B2E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4" y="2246810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FC05FF0-3C6D-40B6-B7AE-AEF6D6B9B4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06D40D0-C995-4C96-B0A0-0AD791FC5A57}"/>
              </a:ext>
            </a:extLst>
          </p:cNvPr>
          <p:cNvSpPr txBox="1">
            <a:spLocks/>
          </p:cNvSpPr>
          <p:nvPr userDrawn="1"/>
        </p:nvSpPr>
        <p:spPr>
          <a:xfrm>
            <a:off x="5003623" y="1657613"/>
            <a:ext cx="7082051" cy="16538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660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10" name="图片 9" descr="AW视觉符号.jpg">
            <a:extLst>
              <a:ext uri="{FF2B5EF4-FFF2-40B4-BE49-F238E27FC236}">
                <a16:creationId xmlns:a16="http://schemas.microsoft.com/office/drawing/2014/main" id="{D34B953D-86AB-4549-83F7-D846E54081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546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865591E-F6A9-4405-B720-EDDBC04131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61510517-FAF7-45C6-B579-CD700F4771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5E70D461-B6CD-42E9-9A0B-0CDC97B2E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8B362659-EDEF-4896-B44C-15816E2E4CD8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A1BC6B55-8EE6-4CCE-854A-A8EB6C2BB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262F0417-C90C-4CA2-AD37-B360748FE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14597ED-A428-4847-8034-7A70C6991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0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8" r:id="rId2"/>
    <p:sldLayoutId id="2147483756" r:id="rId3"/>
    <p:sldLayoutId id="2147483757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870" algn="l" rtl="0" eaLnBrk="1" fontAlgn="base" hangingPunct="1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itchFamily="34" charset="0"/>
          <a:ea typeface="黑体" panose="02010609060101010101" charset="-122"/>
        </a:defRPr>
      </a:lvl6pPr>
      <a:lvl7pPr marL="967740" algn="l" rtl="0" eaLnBrk="1" fontAlgn="base" hangingPunct="1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itchFamily="34" charset="0"/>
          <a:ea typeface="黑体" panose="02010609060101010101" charset="-122"/>
        </a:defRPr>
      </a:lvl7pPr>
      <a:lvl8pPr marL="1450975" algn="l" rtl="0" eaLnBrk="1" fontAlgn="base" hangingPunct="1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itchFamily="34" charset="0"/>
          <a:ea typeface="黑体" panose="02010609060101010101" charset="-122"/>
        </a:defRPr>
      </a:lvl8pPr>
      <a:lvl9pPr marL="1934845" algn="l" rtl="0" eaLnBrk="1" fontAlgn="base" hangingPunct="1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itchFamily="34" charset="0"/>
          <a:ea typeface="黑体" panose="02010609060101010101" charset="-122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+mn-ea"/>
          <a:cs typeface="宋体" charset="0"/>
        </a:defRPr>
      </a:lvl1pPr>
      <a:lvl2pPr marL="785813" indent="-3016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>
          <a:solidFill>
            <a:schemeClr val="tx1"/>
          </a:solidFill>
          <a:latin typeface="+mn-lt"/>
          <a:ea typeface="+mn-ea"/>
        </a:defRPr>
      </a:lvl2pPr>
      <a:lvl3pPr marL="1208088" indent="-241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176463" indent="-241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1" fontAlgn="base" hangingPunct="1">
        <a:spcBef>
          <a:spcPct val="20000"/>
        </a:spcBef>
        <a:spcAft>
          <a:spcPct val="0"/>
        </a:spcAft>
        <a:buFont typeface="Arial" panose="0208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1" fontAlgn="base" hangingPunct="1">
        <a:spcBef>
          <a:spcPct val="20000"/>
        </a:spcBef>
        <a:spcAft>
          <a:spcPct val="0"/>
        </a:spcAft>
        <a:buFont typeface="Arial" panose="0208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1" fontAlgn="base" hangingPunct="1">
        <a:spcBef>
          <a:spcPct val="20000"/>
        </a:spcBef>
        <a:spcAft>
          <a:spcPct val="0"/>
        </a:spcAft>
        <a:buFont typeface="Arial" panose="0208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1" fontAlgn="base" hangingPunct="1">
        <a:spcBef>
          <a:spcPct val="20000"/>
        </a:spcBef>
        <a:spcAft>
          <a:spcPct val="0"/>
        </a:spcAft>
        <a:buFont typeface="Arial" panose="0208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75B0B3-9C45-43B9-B23D-D3FD6292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088" y="2706149"/>
            <a:ext cx="6544007" cy="692150"/>
          </a:xfrm>
        </p:spPr>
        <p:txBody>
          <a:bodyPr/>
          <a:lstStyle/>
          <a:p>
            <a:r>
              <a:rPr lang="zh-CN" altLang="en-US" b="0" dirty="0">
                <a:cs typeface="Times New Roman" panose="02020603050405020304" pitchFamily="18" charset="0"/>
              </a:rPr>
              <a:t>项目名称</a:t>
            </a:r>
            <a:endParaRPr lang="zh-CN" altLang="en-US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8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1348062"/>
            <a:ext cx="5910" cy="43542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786" y="4002873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分析方法与过程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背景与挖掘目标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结果分析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2901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1348062"/>
            <a:ext cx="5910" cy="43542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786" y="5092240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分析方法与过程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背景与挖掘目标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结果分析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61454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1081362"/>
            <a:ext cx="5910" cy="5192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786" y="1673043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3850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hlinkClick r:id="rId2" action="ppaction://hlinksldjump"/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29752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分析方法与过程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3130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背景与挖掘目标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31552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hlinkClick r:id="rId3" action="ppaction://hlinksldjump"/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3052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结果分析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3232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hlinkClick r:id="rId4" action="ppaction://hlinksldjump"/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31544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33344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4" name="AutoShape 17">
            <a:hlinkClick r:id="rId5" action="ppaction://hlinksldjump"/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360" y="527022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528822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2371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1081362"/>
            <a:ext cx="5910" cy="5192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786" y="2639522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3850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29752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分析方法与过程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3130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背景与挖掘目标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31552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3052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结果分析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3232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31544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33344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4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360" y="527022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528822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55179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1081362"/>
            <a:ext cx="5910" cy="5192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2486" y="3647273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3850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29752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分析方法与过程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3130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背景与挖掘目标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31552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30527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结果分析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32327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31544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33344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4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360" y="527022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528822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5980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1081362"/>
            <a:ext cx="5910" cy="5192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7086" y="4657447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3850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29752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分析方法与过程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3130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背景与挖掘目标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31552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3052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结果分析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3232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315447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333447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4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360" y="527022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528822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1091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1081362"/>
            <a:ext cx="5910" cy="5192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786" y="5612222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3850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29752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分析方法与过程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3130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背景与挖掘目标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31552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3052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结果分析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3232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31544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33344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4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360" y="527022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528822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6702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9D27B2C-CC36-449F-90BA-C08C2576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正文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对于含有标题的内容的</a:t>
            </a:r>
            <a:r>
              <a:rPr lang="en-US" altLang="zh-CN" dirty="0"/>
              <a:t>PPT</a:t>
            </a:r>
            <a:r>
              <a:rPr lang="zh-CN" altLang="en-US" dirty="0"/>
              <a:t>，需要使用“小标题</a:t>
            </a:r>
            <a:r>
              <a:rPr lang="en-US" altLang="zh-CN" dirty="0"/>
              <a:t>+</a:t>
            </a:r>
            <a:r>
              <a:rPr lang="zh-CN" altLang="en-US" dirty="0"/>
              <a:t>内容页”的版式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2DD6A45-28E9-4826-8D62-3D452131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此处放置的为项目报告中的二级标题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9FA67B-31E9-4F65-88AE-EF2E788B6AA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小标题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5BBE86-4660-4214-A8A0-4C39251C1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892" y="3344283"/>
            <a:ext cx="5923936" cy="28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5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99E183B-AF55-4B80-AC48-B48EC6F74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正文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对于含有标题的内容的</a:t>
            </a:r>
            <a:r>
              <a:rPr lang="en-US" altLang="zh-CN" dirty="0"/>
              <a:t>PPT</a:t>
            </a:r>
            <a:r>
              <a:rPr lang="zh-CN" altLang="en-US" dirty="0"/>
              <a:t>，需要使用“纯内容页”的版式（新建幻灯片默认为此版式）。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F0168D6-6F22-4E57-81E2-037ADA96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此处放置的为项目报告中的二级标题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07BC8E-ED16-47E0-AA97-ED486B45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933" y="2837881"/>
            <a:ext cx="2954133" cy="353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5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5E88A42-A691-430F-9863-354FACAE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分点总结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分点总结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分点总结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8313496-719A-4DA8-956B-75CAF80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2671C9B-DB4E-4592-AC92-362EE1D6F2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81" y="3749156"/>
            <a:ext cx="3810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54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99F9725-D467-4DAA-B98A-FA2C8A6D3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当项目报告除了“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小结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”外含有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个一级标题时，应选择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个文本框的目录形式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当项目报告除了“小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”外含有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个一级标题时，应选择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个文本框的目录形式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；以此类推；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如果项目报告除了“小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”外含有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个以上的一级标题时，可拆分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PPT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切记不要手动添加目录页中的文本框。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9B9BFE0-87DC-4F8B-8E4B-0EF759C3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对于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PPT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的目录页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037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524003" y="-318796"/>
            <a:ext cx="184731" cy="23884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952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24003" y="-392117"/>
            <a:ext cx="184731" cy="38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1905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6692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2198962"/>
            <a:ext cx="5910" cy="2271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786" y="2790643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25026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hlinkClick r:id="rId2" action="ppaction://hlinksldjump"/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4595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挖掘目标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4306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4775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6605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2198962"/>
            <a:ext cx="5910" cy="2271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7886" y="3798215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25026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45957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挖掘目标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4306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47757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613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1830662"/>
            <a:ext cx="5910" cy="3325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786" y="2422343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21343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hlinkClick r:id="rId2" action="ppaction://hlinksldjump"/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0912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分析方法与过程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0623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背景与挖掘目标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1092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hlinkClick r:id="rId3" action="ppaction://hlinksldjump"/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1434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41614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5462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1830662"/>
            <a:ext cx="5910" cy="3325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786" y="3442615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21343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09127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分析方法与过程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0623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背景与挖掘目标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10927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1434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41614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835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1830662"/>
            <a:ext cx="5910" cy="3325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786" y="4469416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21343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0912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分析方法与过程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0623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背景与挖掘目标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1092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14347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416147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1813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1348062"/>
            <a:ext cx="5910" cy="43542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786" y="1939743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分析方法与过程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背景与挖掘目标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结果分析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0770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1348062"/>
            <a:ext cx="5910" cy="43542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786" y="2947315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分析方法与过程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背景与挖掘目标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结果分析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00337558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模板主题" id="{CEBE7990-C6F3-4E90-A321-F83DE118A5FB}" vid="{7CACAC8C-4918-4F36-901D-910BAC58BD7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366</Words>
  <Application>Microsoft Office PowerPoint</Application>
  <PresentationFormat>宽屏</PresentationFormat>
  <Paragraphs>141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微软雅黑</vt:lpstr>
      <vt:lpstr>Arial</vt:lpstr>
      <vt:lpstr>Calibri</vt:lpstr>
      <vt:lpstr>Times New Roman</vt:lpstr>
      <vt:lpstr>Wingdings</vt:lpstr>
      <vt:lpstr>PPT模板主题</vt:lpstr>
      <vt:lpstr>项目名称</vt:lpstr>
      <vt:lpstr>对于PPT的目录页</vt:lpstr>
      <vt:lpstr>目录</vt:lpstr>
      <vt:lpstr>目录</vt:lpstr>
      <vt:lpstr>目录</vt:lpstr>
      <vt:lpstr>目录</vt:lpstr>
      <vt:lpstr>目录</vt:lpstr>
      <vt:lpstr>目录</vt:lpstr>
      <vt:lpstr>目录</vt:lpstr>
      <vt:lpstr>目录</vt:lpstr>
      <vt:lpstr>目录</vt:lpstr>
      <vt:lpstr>目录</vt:lpstr>
      <vt:lpstr>目录</vt:lpstr>
      <vt:lpstr>目录</vt:lpstr>
      <vt:lpstr>目录</vt:lpstr>
      <vt:lpstr>目录</vt:lpstr>
      <vt:lpstr>此处放置的为项目报告中的二级标题</vt:lpstr>
      <vt:lpstr>此处放置的为项目报告中的二级标题</vt:lpstr>
      <vt:lpstr>小结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hj</cp:lastModifiedBy>
  <cp:revision>294</cp:revision>
  <dcterms:created xsi:type="dcterms:W3CDTF">2017-01-10T15:44:52Z</dcterms:created>
  <dcterms:modified xsi:type="dcterms:W3CDTF">2021-01-23T06:27:10Z</dcterms:modified>
</cp:coreProperties>
</file>