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58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  <a:srgbClr val="FFD700"/>
    <a:srgbClr val="FF898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4EAE1-A2DA-441D-9881-C5CB310029EE}" v="257" dt="2024-06-17T13:16:3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5" autoAdjust="0"/>
    <p:restoredTop sz="94233" autoAdjust="0"/>
  </p:normalViewPr>
  <p:slideViewPr>
    <p:cSldViewPr snapToGrid="0" showGuides="1">
      <p:cViewPr varScale="1">
        <p:scale>
          <a:sx n="149" d="100"/>
          <a:sy n="149" d="100"/>
        </p:scale>
        <p:origin x="3510" y="126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is Elias (IN/EB/NW3)" userId="321f88a2-4377-4cab-8937-544d338f14c2" providerId="ADAL" clId="{FB94EAE1-A2DA-441D-9881-C5CB310029EE}"/>
    <pc:docChg chg="undo redo custSel addSld delSld modSld">
      <pc:chgData name="Waldis Elias (IN/EB/NW3)" userId="321f88a2-4377-4cab-8937-544d338f14c2" providerId="ADAL" clId="{FB94EAE1-A2DA-441D-9881-C5CB310029EE}" dt="2024-06-17T13:16:39.296" v="900" actId="164"/>
      <pc:docMkLst>
        <pc:docMk/>
      </pc:docMkLst>
      <pc:sldChg chg="addSp delSp modSp del mod">
        <pc:chgData name="Waldis Elias (IN/EB/NW3)" userId="321f88a2-4377-4cab-8937-544d338f14c2" providerId="ADAL" clId="{FB94EAE1-A2DA-441D-9881-C5CB310029EE}" dt="2024-06-17T12:43:05.379" v="431" actId="47"/>
        <pc:sldMkLst>
          <pc:docMk/>
          <pc:sldMk cId="1352576997" sldId="261"/>
        </pc:sldMkLst>
        <pc:spChg chg="add del">
          <ac:chgData name="Waldis Elias (IN/EB/NW3)" userId="321f88a2-4377-4cab-8937-544d338f14c2" providerId="ADAL" clId="{FB94EAE1-A2DA-441D-9881-C5CB310029EE}" dt="2024-06-17T12:20:14.787" v="23"/>
          <ac:spMkLst>
            <pc:docMk/>
            <pc:sldMk cId="1352576997" sldId="261"/>
            <ac:spMk id="2" creationId="{18C822B3-518A-7F6D-6916-07084D499485}"/>
          </ac:spMkLst>
        </pc:spChg>
        <pc:spChg chg="add del mod">
          <ac:chgData name="Waldis Elias (IN/EB/NW3)" userId="321f88a2-4377-4cab-8937-544d338f14c2" providerId="ADAL" clId="{FB94EAE1-A2DA-441D-9881-C5CB310029EE}" dt="2024-06-17T12:20:04.790" v="21"/>
          <ac:spMkLst>
            <pc:docMk/>
            <pc:sldMk cId="1352576997" sldId="261"/>
            <ac:spMk id="3" creationId="{0EAA86B0-5720-C05D-689C-8505211AF04A}"/>
          </ac:spMkLst>
        </pc:spChg>
        <pc:spChg chg="add del mod">
          <ac:chgData name="Waldis Elias (IN/EB/NW3)" userId="321f88a2-4377-4cab-8937-544d338f14c2" providerId="ADAL" clId="{FB94EAE1-A2DA-441D-9881-C5CB310029EE}" dt="2024-06-17T12:19:47.861" v="14"/>
          <ac:spMkLst>
            <pc:docMk/>
            <pc:sldMk cId="1352576997" sldId="261"/>
            <ac:spMk id="4" creationId="{D50E4F73-8368-6ACF-E4B3-1CF39D743AEB}"/>
          </ac:spMkLst>
        </pc:spChg>
        <pc:spChg chg="add del mod">
          <ac:chgData name="Waldis Elias (IN/EB/NW3)" userId="321f88a2-4377-4cab-8937-544d338f14c2" providerId="ADAL" clId="{FB94EAE1-A2DA-441D-9881-C5CB310029EE}" dt="2024-06-17T12:19:42.665" v="13"/>
          <ac:spMkLst>
            <pc:docMk/>
            <pc:sldMk cId="1352576997" sldId="261"/>
            <ac:spMk id="5" creationId="{FC36106E-AA96-C7AD-3CF1-DCC6B481E63B}"/>
          </ac:spMkLst>
        </pc:spChg>
        <pc:spChg chg="add del mod">
          <ac:chgData name="Waldis Elias (IN/EB/NW3)" userId="321f88a2-4377-4cab-8937-544d338f14c2" providerId="ADAL" clId="{FB94EAE1-A2DA-441D-9881-C5CB310029EE}" dt="2024-06-17T12:19:38.690" v="12"/>
          <ac:spMkLst>
            <pc:docMk/>
            <pc:sldMk cId="1352576997" sldId="261"/>
            <ac:spMk id="6" creationId="{075F59D1-51CB-D5DF-7648-3E74EAFF0129}"/>
          </ac:spMkLst>
        </pc:spChg>
        <pc:spChg chg="add del mod">
          <ac:chgData name="Waldis Elias (IN/EB/NW3)" userId="321f88a2-4377-4cab-8937-544d338f14c2" providerId="ADAL" clId="{FB94EAE1-A2DA-441D-9881-C5CB310029EE}" dt="2024-06-17T12:19:34.341" v="11"/>
          <ac:spMkLst>
            <pc:docMk/>
            <pc:sldMk cId="1352576997" sldId="261"/>
            <ac:spMk id="7" creationId="{490B357E-BCC3-522A-040D-CBF0A343C028}"/>
          </ac:spMkLst>
        </pc:spChg>
        <pc:spChg chg="mod">
          <ac:chgData name="Waldis Elias (IN/EB/NW3)" userId="321f88a2-4377-4cab-8937-544d338f14c2" providerId="ADAL" clId="{FB94EAE1-A2DA-441D-9881-C5CB310029EE}" dt="2024-06-17T12:38:52.773" v="358" actId="164"/>
          <ac:spMkLst>
            <pc:docMk/>
            <pc:sldMk cId="1352576997" sldId="261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FB94EAE1-A2DA-441D-9881-C5CB310029EE}" dt="2024-06-17T12:38:52.773" v="358" actId="164"/>
          <ac:spMkLst>
            <pc:docMk/>
            <pc:sldMk cId="1352576997" sldId="261"/>
            <ac:spMk id="9" creationId="{7FAAEA55-9C5B-3003-D201-23D0AEC434C2}"/>
          </ac:spMkLst>
        </pc:spChg>
        <pc:spChg chg="del mod">
          <ac:chgData name="Waldis Elias (IN/EB/NW3)" userId="321f88a2-4377-4cab-8937-544d338f14c2" providerId="ADAL" clId="{FB94EAE1-A2DA-441D-9881-C5CB310029EE}" dt="2024-06-17T12:38:44.988" v="353" actId="478"/>
          <ac:spMkLst>
            <pc:docMk/>
            <pc:sldMk cId="1352576997" sldId="261"/>
            <ac:spMk id="10" creationId="{4C4CF965-303E-62AE-1A90-9A4AEBAAD716}"/>
          </ac:spMkLst>
        </pc:spChg>
        <pc:spChg chg="del mod">
          <ac:chgData name="Waldis Elias (IN/EB/NW3)" userId="321f88a2-4377-4cab-8937-544d338f14c2" providerId="ADAL" clId="{FB94EAE1-A2DA-441D-9881-C5CB310029EE}" dt="2024-06-17T12:38:44.988" v="353" actId="478"/>
          <ac:spMkLst>
            <pc:docMk/>
            <pc:sldMk cId="1352576997" sldId="261"/>
            <ac:spMk id="11" creationId="{657D2E4E-25DD-66AD-58B8-AA80B0EC7789}"/>
          </ac:spMkLst>
        </pc:spChg>
        <pc:spChg chg="mod">
          <ac:chgData name="Waldis Elias (IN/EB/NW3)" userId="321f88a2-4377-4cab-8937-544d338f14c2" providerId="ADAL" clId="{FB94EAE1-A2DA-441D-9881-C5CB310029EE}" dt="2024-06-17T12:19:52.588" v="16"/>
          <ac:spMkLst>
            <pc:docMk/>
            <pc:sldMk cId="1352576997" sldId="261"/>
            <ac:spMk id="12" creationId="{3AC7E0B1-9C17-7781-8607-67619C971F8A}"/>
          </ac:spMkLst>
        </pc:spChg>
        <pc:spChg chg="mod">
          <ac:chgData name="Waldis Elias (IN/EB/NW3)" userId="321f88a2-4377-4cab-8937-544d338f14c2" providerId="ADAL" clId="{FB94EAE1-A2DA-441D-9881-C5CB310029EE}" dt="2024-06-17T12:19:59.877" v="20"/>
          <ac:spMkLst>
            <pc:docMk/>
            <pc:sldMk cId="1352576997" sldId="261"/>
            <ac:spMk id="13" creationId="{EE73FC4F-35C7-4435-A477-9980808CB6E8}"/>
          </ac:spMkLst>
        </pc:spChg>
        <pc:spChg chg="mod">
          <ac:chgData name="Waldis Elias (IN/EB/NW3)" userId="321f88a2-4377-4cab-8937-544d338f14c2" providerId="ADAL" clId="{FB94EAE1-A2DA-441D-9881-C5CB310029EE}" dt="2024-06-17T12:19:59.877" v="20"/>
          <ac:spMkLst>
            <pc:docMk/>
            <pc:sldMk cId="1352576997" sldId="261"/>
            <ac:spMk id="14" creationId="{6AEAEF56-1AF1-8AFA-38CA-C99124B9747E}"/>
          </ac:spMkLst>
        </pc:spChg>
        <pc:spChg chg="del mod">
          <ac:chgData name="Waldis Elias (IN/EB/NW3)" userId="321f88a2-4377-4cab-8937-544d338f14c2" providerId="ADAL" clId="{FB94EAE1-A2DA-441D-9881-C5CB310029EE}" dt="2024-06-17T12:38:44.988" v="353" actId="478"/>
          <ac:spMkLst>
            <pc:docMk/>
            <pc:sldMk cId="1352576997" sldId="261"/>
            <ac:spMk id="15" creationId="{1ADDC541-E1CF-F404-C800-A31BEAA30391}"/>
          </ac:spMkLst>
        </pc:spChg>
        <pc:spChg chg="del mod">
          <ac:chgData name="Waldis Elias (IN/EB/NW3)" userId="321f88a2-4377-4cab-8937-544d338f14c2" providerId="ADAL" clId="{FB94EAE1-A2DA-441D-9881-C5CB310029EE}" dt="2024-06-17T12:21:15.802" v="35" actId="21"/>
          <ac:spMkLst>
            <pc:docMk/>
            <pc:sldMk cId="1352576997" sldId="261"/>
            <ac:spMk id="16" creationId="{EF7DDE51-001A-8C64-0543-326E453C00FF}"/>
          </ac:spMkLst>
        </pc:spChg>
        <pc:spChg chg="add del">
          <ac:chgData name="Waldis Elias (IN/EB/NW3)" userId="321f88a2-4377-4cab-8937-544d338f14c2" providerId="ADAL" clId="{FB94EAE1-A2DA-441D-9881-C5CB310029EE}" dt="2024-06-17T12:20:23.496" v="25" actId="22"/>
          <ac:spMkLst>
            <pc:docMk/>
            <pc:sldMk cId="1352576997" sldId="261"/>
            <ac:spMk id="18" creationId="{29526737-8940-1CB5-1663-89630C57AE07}"/>
          </ac:spMkLst>
        </pc:spChg>
        <pc:spChg chg="add del mod">
          <ac:chgData name="Waldis Elias (IN/EB/NW3)" userId="321f88a2-4377-4cab-8937-544d338f14c2" providerId="ADAL" clId="{FB94EAE1-A2DA-441D-9881-C5CB310029EE}" dt="2024-06-17T12:21:09.787" v="33" actId="478"/>
          <ac:spMkLst>
            <pc:docMk/>
            <pc:sldMk cId="1352576997" sldId="261"/>
            <ac:spMk id="19" creationId="{E0A8E81F-03D7-0551-E3E3-3B297BE16470}"/>
          </ac:spMkLst>
        </pc:spChg>
        <pc:spChg chg="del">
          <ac:chgData name="Waldis Elias (IN/EB/NW3)" userId="321f88a2-4377-4cab-8937-544d338f14c2" providerId="ADAL" clId="{FB94EAE1-A2DA-441D-9881-C5CB310029EE}" dt="2024-06-17T12:19:34.341" v="11"/>
          <ac:spMkLst>
            <pc:docMk/>
            <pc:sldMk cId="1352576997" sldId="261"/>
            <ac:spMk id="39" creationId="{129224DF-9171-5200-E750-4263DB5D3F4B}"/>
          </ac:spMkLst>
        </pc:spChg>
        <pc:spChg chg="del">
          <ac:chgData name="Waldis Elias (IN/EB/NW3)" userId="321f88a2-4377-4cab-8937-544d338f14c2" providerId="ADAL" clId="{FB94EAE1-A2DA-441D-9881-C5CB310029EE}" dt="2024-06-17T12:19:38.690" v="12"/>
          <ac:spMkLst>
            <pc:docMk/>
            <pc:sldMk cId="1352576997" sldId="261"/>
            <ac:spMk id="40" creationId="{C36B7456-69D4-A596-6F24-003FC6180A99}"/>
          </ac:spMkLst>
        </pc:spChg>
        <pc:spChg chg="del">
          <ac:chgData name="Waldis Elias (IN/EB/NW3)" userId="321f88a2-4377-4cab-8937-544d338f14c2" providerId="ADAL" clId="{FB94EAE1-A2DA-441D-9881-C5CB310029EE}" dt="2024-06-17T12:20:14.787" v="23"/>
          <ac:spMkLst>
            <pc:docMk/>
            <pc:sldMk cId="1352576997" sldId="261"/>
            <ac:spMk id="41" creationId="{F389C995-3DE1-16CA-0BF9-DEEA55B1988B}"/>
          </ac:spMkLst>
        </pc:spChg>
        <pc:spChg chg="del">
          <ac:chgData name="Waldis Elias (IN/EB/NW3)" userId="321f88a2-4377-4cab-8937-544d338f14c2" providerId="ADAL" clId="{FB94EAE1-A2DA-441D-9881-C5CB310029EE}" dt="2024-06-17T12:19:42.665" v="13"/>
          <ac:spMkLst>
            <pc:docMk/>
            <pc:sldMk cId="1352576997" sldId="261"/>
            <ac:spMk id="42" creationId="{50DFC1F5-B54C-8117-F463-6A4F766A1A04}"/>
          </ac:spMkLst>
        </pc:spChg>
        <pc:spChg chg="add del">
          <ac:chgData name="Waldis Elias (IN/EB/NW3)" userId="321f88a2-4377-4cab-8937-544d338f14c2" providerId="ADAL" clId="{FB94EAE1-A2DA-441D-9881-C5CB310029EE}" dt="2024-06-17T12:20:04.790" v="21"/>
          <ac:spMkLst>
            <pc:docMk/>
            <pc:sldMk cId="1352576997" sldId="261"/>
            <ac:spMk id="46" creationId="{2FD130A8-D4B3-533F-9A01-A98EF9F55B9D}"/>
          </ac:spMkLst>
        </pc:spChg>
        <pc:spChg chg="del">
          <ac:chgData name="Waldis Elias (IN/EB/NW3)" userId="321f88a2-4377-4cab-8937-544d338f14c2" providerId="ADAL" clId="{FB94EAE1-A2DA-441D-9881-C5CB310029EE}" dt="2024-06-17T12:19:47.861" v="14"/>
          <ac:spMkLst>
            <pc:docMk/>
            <pc:sldMk cId="1352576997" sldId="261"/>
            <ac:spMk id="47" creationId="{3991F224-67C7-BE6C-659D-F657A492EEA5}"/>
          </ac:spMkLst>
        </pc:spChg>
        <pc:grpChg chg="add del mod">
          <ac:chgData name="Waldis Elias (IN/EB/NW3)" userId="321f88a2-4377-4cab-8937-544d338f14c2" providerId="ADAL" clId="{FB94EAE1-A2DA-441D-9881-C5CB310029EE}" dt="2024-06-17T12:38:53.924" v="359" actId="21"/>
          <ac:grpSpMkLst>
            <pc:docMk/>
            <pc:sldMk cId="1352576997" sldId="261"/>
            <ac:grpSpMk id="20" creationId="{A447C509-B62A-F4B5-1DA1-EBC29500FAAD}"/>
          </ac:grpSpMkLst>
        </pc:grpChg>
      </pc:sldChg>
      <pc:sldChg chg="modSp mod">
        <pc:chgData name="Waldis Elias (IN/EB/NW3)" userId="321f88a2-4377-4cab-8937-544d338f14c2" providerId="ADAL" clId="{FB94EAE1-A2DA-441D-9881-C5CB310029EE}" dt="2024-06-17T12:18:54.173" v="3" actId="207"/>
        <pc:sldMkLst>
          <pc:docMk/>
          <pc:sldMk cId="1887620648" sldId="267"/>
        </pc:sldMkLst>
        <pc:picChg chg="mod">
          <ac:chgData name="Waldis Elias (IN/EB/NW3)" userId="321f88a2-4377-4cab-8937-544d338f14c2" providerId="ADAL" clId="{FB94EAE1-A2DA-441D-9881-C5CB310029EE}" dt="2024-06-17T12:18:53.986" v="2" actId="207"/>
          <ac:picMkLst>
            <pc:docMk/>
            <pc:sldMk cId="1887620648" sldId="267"/>
            <ac:picMk id="4" creationId="{C09A3C86-B4C3-C254-3700-1A52B3F53A37}"/>
          </ac:picMkLst>
        </pc:picChg>
        <pc:picChg chg="mod">
          <ac:chgData name="Waldis Elias (IN/EB/NW3)" userId="321f88a2-4377-4cab-8937-544d338f14c2" providerId="ADAL" clId="{FB94EAE1-A2DA-441D-9881-C5CB310029EE}" dt="2024-06-17T12:18:54.173" v="3" actId="207"/>
          <ac:picMkLst>
            <pc:docMk/>
            <pc:sldMk cId="1887620648" sldId="267"/>
            <ac:picMk id="7" creationId="{A1AC73DD-5BD6-BCEF-9A85-02F0DF675764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00:56.486" v="711" actId="164"/>
        <pc:sldMkLst>
          <pc:docMk/>
          <pc:sldMk cId="1036867493" sldId="268"/>
        </pc:sldMkLst>
        <pc:spChg chg="add mod">
          <ac:chgData name="Waldis Elias (IN/EB/NW3)" userId="321f88a2-4377-4cab-8937-544d338f14c2" providerId="ADAL" clId="{FB94EAE1-A2DA-441D-9881-C5CB310029EE}" dt="2024-06-17T12:21:55.133" v="45" actId="164"/>
          <ac:spMkLst>
            <pc:docMk/>
            <pc:sldMk cId="1036867493" sldId="268"/>
            <ac:spMk id="2" creationId="{EF7DDE51-001A-8C64-0543-326E453C00FF}"/>
          </ac:spMkLst>
        </pc:spChg>
        <pc:spChg chg="mod topLvl">
          <ac:chgData name="Waldis Elias (IN/EB/NW3)" userId="321f88a2-4377-4cab-8937-544d338f14c2" providerId="ADAL" clId="{FB94EAE1-A2DA-441D-9881-C5CB310029EE}" dt="2024-06-17T13:00:56.486" v="711" actId="164"/>
          <ac:spMkLst>
            <pc:docMk/>
            <pc:sldMk cId="1036867493" sldId="268"/>
            <ac:spMk id="4" creationId="{5F85815E-7FE3-EA92-D830-DAA017A3D0BD}"/>
          </ac:spMkLst>
        </pc:spChg>
        <pc:spChg chg="add mod">
          <ac:chgData name="Waldis Elias (IN/EB/NW3)" userId="321f88a2-4377-4cab-8937-544d338f14c2" providerId="ADAL" clId="{FB94EAE1-A2DA-441D-9881-C5CB310029EE}" dt="2024-06-17T12:22:22.090" v="53" actId="164"/>
          <ac:spMkLst>
            <pc:docMk/>
            <pc:sldMk cId="1036867493" sldId="268"/>
            <ac:spMk id="5" creationId="{1D5C6D7C-E082-D0E4-A963-027726A13D5F}"/>
          </ac:spMkLst>
        </pc:spChg>
        <pc:spChg chg="del mod topLvl">
          <ac:chgData name="Waldis Elias (IN/EB/NW3)" userId="321f88a2-4377-4cab-8937-544d338f14c2" providerId="ADAL" clId="{FB94EAE1-A2DA-441D-9881-C5CB310029EE}" dt="2024-06-17T12:22:17.111" v="51" actId="478"/>
          <ac:spMkLst>
            <pc:docMk/>
            <pc:sldMk cId="1036867493" sldId="268"/>
            <ac:spMk id="8" creationId="{1E75751B-8B37-99D5-72A4-D37AF13515DA}"/>
          </ac:spMkLst>
        </pc:spChg>
        <pc:spChg chg="add del mod">
          <ac:chgData name="Waldis Elias (IN/EB/NW3)" userId="321f88a2-4377-4cab-8937-544d338f14c2" providerId="ADAL" clId="{FB94EAE1-A2DA-441D-9881-C5CB310029EE}" dt="2024-06-17T12:21:27.287" v="37" actId="21"/>
          <ac:spMkLst>
            <pc:docMk/>
            <pc:sldMk cId="1036867493" sldId="268"/>
            <ac:spMk id="16" creationId="{EF7DDE51-001A-8C64-0543-326E453C00FF}"/>
          </ac:spMkLst>
        </pc:spChg>
        <pc:spChg chg="add mod">
          <ac:chgData name="Waldis Elias (IN/EB/NW3)" userId="321f88a2-4377-4cab-8937-544d338f14c2" providerId="ADAL" clId="{FB94EAE1-A2DA-441D-9881-C5CB310029EE}" dt="2024-06-17T12:24:01.672" v="78" actId="164"/>
          <ac:spMkLst>
            <pc:docMk/>
            <pc:sldMk cId="1036867493" sldId="268"/>
            <ac:spMk id="20" creationId="{F1BC3CB1-8831-B9B8-A8F3-16F1A1C10743}"/>
          </ac:spMkLst>
        </pc:spChg>
        <pc:spChg chg="add mod">
          <ac:chgData name="Waldis Elias (IN/EB/NW3)" userId="321f88a2-4377-4cab-8937-544d338f14c2" providerId="ADAL" clId="{FB94EAE1-A2DA-441D-9881-C5CB310029EE}" dt="2024-06-17T12:23:58.272" v="77" actId="164"/>
          <ac:spMkLst>
            <pc:docMk/>
            <pc:sldMk cId="1036867493" sldId="268"/>
            <ac:spMk id="21" creationId="{E03BC561-77A4-7595-6DB3-0B2E4D1A84EC}"/>
          </ac:spMkLst>
        </pc:spChg>
        <pc:spChg chg="mod topLvl">
          <ac:chgData name="Waldis Elias (IN/EB/NW3)" userId="321f88a2-4377-4cab-8937-544d338f14c2" providerId="ADAL" clId="{FB94EAE1-A2DA-441D-9881-C5CB310029EE}" dt="2024-06-17T12:24:03.746" v="79" actId="164"/>
          <ac:spMkLst>
            <pc:docMk/>
            <pc:sldMk cId="1036867493" sldId="268"/>
            <ac:spMk id="27" creationId="{C68DD529-3771-1F93-D318-16F5BAF58129}"/>
          </ac:spMkLst>
        </pc:spChg>
        <pc:spChg chg="mod topLvl">
          <ac:chgData name="Waldis Elias (IN/EB/NW3)" userId="321f88a2-4377-4cab-8937-544d338f14c2" providerId="ADAL" clId="{FB94EAE1-A2DA-441D-9881-C5CB310029EE}" dt="2024-06-17T12:24:03.746" v="79" actId="164"/>
          <ac:spMkLst>
            <pc:docMk/>
            <pc:sldMk cId="1036867493" sldId="268"/>
            <ac:spMk id="32" creationId="{B5E783E4-6F68-CA11-11C3-91BE59031A12}"/>
          </ac:spMkLst>
        </pc:spChg>
        <pc:spChg chg="del mod">
          <ac:chgData name="Waldis Elias (IN/EB/NW3)" userId="321f88a2-4377-4cab-8937-544d338f14c2" providerId="ADAL" clId="{FB94EAE1-A2DA-441D-9881-C5CB310029EE}" dt="2024-06-17T12:23:36.834" v="74" actId="478"/>
          <ac:spMkLst>
            <pc:docMk/>
            <pc:sldMk cId="1036867493" sldId="268"/>
            <ac:spMk id="41" creationId="{E3B62ADB-06AE-ECBE-5164-89AEED9355BA}"/>
          </ac:spMkLst>
        </pc:spChg>
        <pc:spChg chg="del mod topLvl">
          <ac:chgData name="Waldis Elias (IN/EB/NW3)" userId="321f88a2-4377-4cab-8937-544d338f14c2" providerId="ADAL" clId="{FB94EAE1-A2DA-441D-9881-C5CB310029EE}" dt="2024-06-17T12:21:48.508" v="43" actId="478"/>
          <ac:spMkLst>
            <pc:docMk/>
            <pc:sldMk cId="1036867493" sldId="268"/>
            <ac:spMk id="43" creationId="{93BA0D97-80A9-4757-2087-BEA11519A23B}"/>
          </ac:spMkLst>
        </pc:spChg>
        <pc:spChg chg="del mod">
          <ac:chgData name="Waldis Elias (IN/EB/NW3)" userId="321f88a2-4377-4cab-8937-544d338f14c2" providerId="ADAL" clId="{FB94EAE1-A2DA-441D-9881-C5CB310029EE}" dt="2024-06-17T12:23:15.683" v="68" actId="478"/>
          <ac:spMkLst>
            <pc:docMk/>
            <pc:sldMk cId="1036867493" sldId="268"/>
            <ac:spMk id="44" creationId="{139C6FCD-ED7A-A55A-5AD4-B9C52536A5E8}"/>
          </ac:spMkLst>
        </pc:spChg>
        <pc:spChg chg="mod topLvl">
          <ac:chgData name="Waldis Elias (IN/EB/NW3)" userId="321f88a2-4377-4cab-8937-544d338f14c2" providerId="ADAL" clId="{FB94EAE1-A2DA-441D-9881-C5CB310029EE}" dt="2024-06-17T13:00:56.486" v="711" actId="164"/>
          <ac:spMkLst>
            <pc:docMk/>
            <pc:sldMk cId="1036867493" sldId="268"/>
            <ac:spMk id="82" creationId="{B5748F6A-4FE5-2FA8-F2F7-330352769C74}"/>
          </ac:spMkLst>
        </pc:spChg>
        <pc:grpChg chg="add mod">
          <ac:chgData name="Waldis Elias (IN/EB/NW3)" userId="321f88a2-4377-4cab-8937-544d338f14c2" providerId="ADAL" clId="{FB94EAE1-A2DA-441D-9881-C5CB310029EE}" dt="2024-06-17T13:00:56.486" v="711" actId="164"/>
          <ac:grpSpMkLst>
            <pc:docMk/>
            <pc:sldMk cId="1036867493" sldId="268"/>
            <ac:grpSpMk id="3" creationId="{12D34B1E-CC65-199C-E2DB-71530860FD6C}"/>
          </ac:grpSpMkLst>
        </pc:grpChg>
        <pc:grpChg chg="add mod">
          <ac:chgData name="Waldis Elias (IN/EB/NW3)" userId="321f88a2-4377-4cab-8937-544d338f14c2" providerId="ADAL" clId="{FB94EAE1-A2DA-441D-9881-C5CB310029EE}" dt="2024-06-17T13:00:56.486" v="711" actId="164"/>
          <ac:grpSpMkLst>
            <pc:docMk/>
            <pc:sldMk cId="1036867493" sldId="268"/>
            <ac:grpSpMk id="6" creationId="{98573681-94BA-A396-D954-7F4366013FAF}"/>
          </ac:grpSpMkLst>
        </pc:grpChg>
        <pc:grpChg chg="del mod topLvl">
          <ac:chgData name="Waldis Elias (IN/EB/NW3)" userId="321f88a2-4377-4cab-8937-544d338f14c2" providerId="ADAL" clId="{FB94EAE1-A2DA-441D-9881-C5CB310029EE}" dt="2024-06-17T12:21:48.508" v="43" actId="478"/>
          <ac:grpSpMkLst>
            <pc:docMk/>
            <pc:sldMk cId="1036867493" sldId="268"/>
            <ac:grpSpMk id="7" creationId="{55D2CF08-7828-11A9-B13E-A92F437C6094}"/>
          </ac:grpSpMkLst>
        </pc:grpChg>
        <pc:grpChg chg="del mod topLvl">
          <ac:chgData name="Waldis Elias (IN/EB/NW3)" userId="321f88a2-4377-4cab-8937-544d338f14c2" providerId="ADAL" clId="{FB94EAE1-A2DA-441D-9881-C5CB310029EE}" dt="2024-06-17T12:22:17.111" v="51" actId="478"/>
          <ac:grpSpMkLst>
            <pc:docMk/>
            <pc:sldMk cId="1036867493" sldId="268"/>
            <ac:grpSpMk id="9" creationId="{91AF8ED0-6653-AAB0-71BC-17B55752AC68}"/>
          </ac:grpSpMkLst>
        </pc:grpChg>
        <pc:grpChg chg="add mod">
          <ac:chgData name="Waldis Elias (IN/EB/NW3)" userId="321f88a2-4377-4cab-8937-544d338f14c2" providerId="ADAL" clId="{FB94EAE1-A2DA-441D-9881-C5CB310029EE}" dt="2024-06-17T12:24:03.746" v="79" actId="164"/>
          <ac:grpSpMkLst>
            <pc:docMk/>
            <pc:sldMk cId="1036867493" sldId="268"/>
            <ac:grpSpMk id="23" creationId="{17A7BAA6-1130-B233-645B-91564B4A8D3C}"/>
          </ac:grpSpMkLst>
        </pc:grpChg>
        <pc:grpChg chg="add mod">
          <ac:chgData name="Waldis Elias (IN/EB/NW3)" userId="321f88a2-4377-4cab-8937-544d338f14c2" providerId="ADAL" clId="{FB94EAE1-A2DA-441D-9881-C5CB310029EE}" dt="2024-06-17T12:24:03.746" v="79" actId="164"/>
          <ac:grpSpMkLst>
            <pc:docMk/>
            <pc:sldMk cId="1036867493" sldId="268"/>
            <ac:grpSpMk id="24" creationId="{D7D4EFEB-C47B-2BEC-3C5E-B05B824D746D}"/>
          </ac:grpSpMkLst>
        </pc:grpChg>
        <pc:grpChg chg="del">
          <ac:chgData name="Waldis Elias (IN/EB/NW3)" userId="321f88a2-4377-4cab-8937-544d338f14c2" providerId="ADAL" clId="{FB94EAE1-A2DA-441D-9881-C5CB310029EE}" dt="2024-06-17T12:21:30.625" v="38" actId="165"/>
          <ac:grpSpMkLst>
            <pc:docMk/>
            <pc:sldMk cId="1036867493" sldId="268"/>
            <ac:grpSpMk id="25" creationId="{DB81B146-86FD-4DB2-99EF-5499FB1DB7F7}"/>
          </ac:grpSpMkLst>
        </pc:grpChg>
        <pc:grpChg chg="add mod">
          <ac:chgData name="Waldis Elias (IN/EB/NW3)" userId="321f88a2-4377-4cab-8937-544d338f14c2" providerId="ADAL" clId="{FB94EAE1-A2DA-441D-9881-C5CB310029EE}" dt="2024-06-17T13:00:05.987" v="708" actId="1076"/>
          <ac:grpSpMkLst>
            <pc:docMk/>
            <pc:sldMk cId="1036867493" sldId="268"/>
            <ac:grpSpMk id="26" creationId="{3BEDA7B9-29F1-7D49-74C4-39494008532A}"/>
          </ac:grpSpMkLst>
        </pc:grpChg>
        <pc:grpChg chg="add mod">
          <ac:chgData name="Waldis Elias (IN/EB/NW3)" userId="321f88a2-4377-4cab-8937-544d338f14c2" providerId="ADAL" clId="{FB94EAE1-A2DA-441D-9881-C5CB310029EE}" dt="2024-06-17T13:00:56.486" v="711" actId="164"/>
          <ac:grpSpMkLst>
            <pc:docMk/>
            <pc:sldMk cId="1036867493" sldId="268"/>
            <ac:grpSpMk id="28" creationId="{605FFAB6-AAE7-076F-BD2F-A54EEBD5978F}"/>
          </ac:grpSpMkLst>
        </pc:grpChg>
        <pc:grpChg chg="del mod">
          <ac:chgData name="Waldis Elias (IN/EB/NW3)" userId="321f88a2-4377-4cab-8937-544d338f14c2" providerId="ADAL" clId="{FB94EAE1-A2DA-441D-9881-C5CB310029EE}" dt="2024-06-17T12:23:15.683" v="68" actId="478"/>
          <ac:grpSpMkLst>
            <pc:docMk/>
            <pc:sldMk cId="1036867493" sldId="268"/>
            <ac:grpSpMk id="45" creationId="{39D5F0B3-21CD-083E-F68F-AB260DC3DBAF}"/>
          </ac:grpSpMkLst>
        </pc:grpChg>
        <pc:grpChg chg="del mod">
          <ac:chgData name="Waldis Elias (IN/EB/NW3)" userId="321f88a2-4377-4cab-8937-544d338f14c2" providerId="ADAL" clId="{FB94EAE1-A2DA-441D-9881-C5CB310029EE}" dt="2024-06-17T12:23:36.834" v="74" actId="478"/>
          <ac:grpSpMkLst>
            <pc:docMk/>
            <pc:sldMk cId="1036867493" sldId="268"/>
            <ac:grpSpMk id="47" creationId="{0DFE9402-ECF2-4ACB-B84D-83585364B93F}"/>
          </ac:grpSpMkLst>
        </pc:grpChg>
        <pc:grpChg chg="del mod">
          <ac:chgData name="Waldis Elias (IN/EB/NW3)" userId="321f88a2-4377-4cab-8937-544d338f14c2" providerId="ADAL" clId="{FB94EAE1-A2DA-441D-9881-C5CB310029EE}" dt="2024-06-17T12:23:52.317" v="76" actId="165"/>
          <ac:grpSpMkLst>
            <pc:docMk/>
            <pc:sldMk cId="1036867493" sldId="268"/>
            <ac:grpSpMk id="48" creationId="{58F6F9BA-8EF5-638E-0D1C-14FDE8B6E96B}"/>
          </ac:grpSpMkLst>
        </pc:grpChg>
        <pc:picChg chg="add mod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0" creationId="{592092F4-3609-2FD4-5715-4320B51558DD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1" creationId="{1ECB0146-9140-2395-D1AC-343693B9B16A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2" creationId="{DA6AB00F-E5E5-98A0-9C94-9EE610C9F125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3" creationId="{7AD4A1F8-2206-A505-25B2-17B20D019C3D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4" creationId="{7EA54FF3-9CBE-A1A0-E99B-45DB38659EB9}"/>
          </ac:picMkLst>
        </pc:picChg>
        <pc:picChg chg="mod topLvl">
          <ac:chgData name="Waldis Elias (IN/EB/NW3)" userId="321f88a2-4377-4cab-8937-544d338f14c2" providerId="ADAL" clId="{FB94EAE1-A2DA-441D-9881-C5CB310029EE}" dt="2024-06-17T12:24:01.672" v="78" actId="164"/>
          <ac:picMkLst>
            <pc:docMk/>
            <pc:sldMk cId="1036867493" sldId="268"/>
            <ac:picMk id="15" creationId="{5833B176-30D3-CCDD-B37A-422F4A245B85}"/>
          </ac:picMkLst>
        </pc:picChg>
        <pc:picChg chg="add mod">
          <ac:chgData name="Waldis Elias (IN/EB/NW3)" userId="321f88a2-4377-4cab-8937-544d338f14c2" providerId="ADAL" clId="{FB94EAE1-A2DA-441D-9881-C5CB310029EE}" dt="2024-06-17T12:22:47.075" v="60" actId="1076"/>
          <ac:picMkLst>
            <pc:docMk/>
            <pc:sldMk cId="1036867493" sldId="268"/>
            <ac:picMk id="17" creationId="{B383C495-0315-B2C7-F77C-FAF469A01E42}"/>
          </ac:picMkLst>
        </pc:picChg>
        <pc:picChg chg="add del mod">
          <ac:chgData name="Waldis Elias (IN/EB/NW3)" userId="321f88a2-4377-4cab-8937-544d338f14c2" providerId="ADAL" clId="{FB94EAE1-A2DA-441D-9881-C5CB310029EE}" dt="2024-06-17T12:23:01.273" v="63" actId="478"/>
          <ac:picMkLst>
            <pc:docMk/>
            <pc:sldMk cId="1036867493" sldId="268"/>
            <ac:picMk id="18" creationId="{495DBE4F-7114-0870-8C81-4CB891CBCD9E}"/>
          </ac:picMkLst>
        </pc:picChg>
        <pc:picChg chg="add 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19" creationId="{038410EC-6D67-C47C-9B95-AA66FF183668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22" creationId="{2D053B25-0478-F4C6-5054-4BD76599840D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3" creationId="{8297F7C3-B66A-61F2-35C3-D3E667A0C40C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6" creationId="{050DB29B-510B-1E50-A216-AF318678ACA7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8" creationId="{561A7891-BD1C-02D3-ACB7-9AFBEE0DB0B7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9" creationId="{4261F094-294E-F1DF-F1C6-AD0B951E8B13}"/>
          </ac:picMkLst>
        </pc:picChg>
        <pc:picChg chg="mod topLvl">
          <ac:chgData name="Waldis Elias (IN/EB/NW3)" userId="321f88a2-4377-4cab-8937-544d338f14c2" providerId="ADAL" clId="{FB94EAE1-A2DA-441D-9881-C5CB310029EE}" dt="2024-06-17T12:23:58.272" v="77" actId="164"/>
          <ac:picMkLst>
            <pc:docMk/>
            <pc:sldMk cId="1036867493" sldId="268"/>
            <ac:picMk id="46" creationId="{08B48136-15D5-A796-4674-E88673717AD5}"/>
          </ac:picMkLst>
        </pc:picChg>
        <pc:picChg chg="mod topLvl">
          <ac:chgData name="Waldis Elias (IN/EB/NW3)" userId="321f88a2-4377-4cab-8937-544d338f14c2" providerId="ADAL" clId="{FB94EAE1-A2DA-441D-9881-C5CB310029EE}" dt="2024-06-17T12:21:55.133" v="45" actId="164"/>
          <ac:picMkLst>
            <pc:docMk/>
            <pc:sldMk cId="1036867493" sldId="268"/>
            <ac:picMk id="85" creationId="{6A6B2A51-C583-0DB2-9ED5-E8BE95601C48}"/>
          </ac:picMkLst>
        </pc:picChg>
        <pc:picChg chg="mod topLvl">
          <ac:chgData name="Waldis Elias (IN/EB/NW3)" userId="321f88a2-4377-4cab-8937-544d338f14c2" providerId="ADAL" clId="{FB94EAE1-A2DA-441D-9881-C5CB310029EE}" dt="2024-06-17T12:22:22.090" v="53" actId="164"/>
          <ac:picMkLst>
            <pc:docMk/>
            <pc:sldMk cId="1036867493" sldId="268"/>
            <ac:picMk id="95" creationId="{340F1238-296E-CD32-4CCA-C0BDDF3D494B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2:59:54.266" v="706" actId="1076"/>
        <pc:sldMkLst>
          <pc:docMk/>
          <pc:sldMk cId="1256860492" sldId="269"/>
        </pc:sldMkLst>
        <pc:spChg chg="del topLvl">
          <ac:chgData name="Waldis Elias (IN/EB/NW3)" userId="321f88a2-4377-4cab-8937-544d338f14c2" providerId="ADAL" clId="{FB94EAE1-A2DA-441D-9881-C5CB310029EE}" dt="2024-06-17T12:25:57.851" v="102" actId="478"/>
          <ac:spMkLst>
            <pc:docMk/>
            <pc:sldMk cId="1256860492" sldId="269"/>
            <ac:spMk id="2" creationId="{EF7DDE51-001A-8C64-0543-326E453C00FF}"/>
          </ac:spMkLst>
        </pc:spChg>
        <pc:spChg chg="mod">
          <ac:chgData name="Waldis Elias (IN/EB/NW3)" userId="321f88a2-4377-4cab-8937-544d338f14c2" providerId="ADAL" clId="{FB94EAE1-A2DA-441D-9881-C5CB310029EE}" dt="2024-06-17T12:26:20.326" v="113" actId="164"/>
          <ac:spMkLst>
            <pc:docMk/>
            <pc:sldMk cId="1256860492" sldId="269"/>
            <ac:spMk id="4" creationId="{5F85815E-7FE3-EA92-D830-DAA017A3D0BD}"/>
          </ac:spMkLst>
        </pc:spChg>
        <pc:spChg chg="del topLvl">
          <ac:chgData name="Waldis Elias (IN/EB/NW3)" userId="321f88a2-4377-4cab-8937-544d338f14c2" providerId="ADAL" clId="{FB94EAE1-A2DA-441D-9881-C5CB310029EE}" dt="2024-06-17T12:25:34.597" v="94" actId="478"/>
          <ac:spMkLst>
            <pc:docMk/>
            <pc:sldMk cId="1256860492" sldId="269"/>
            <ac:spMk id="5" creationId="{1D5C6D7C-E082-D0E4-A963-027726A13D5F}"/>
          </ac:spMkLst>
        </pc:spChg>
        <pc:spChg chg="add mod">
          <ac:chgData name="Waldis Elias (IN/EB/NW3)" userId="321f88a2-4377-4cab-8937-544d338f14c2" providerId="ADAL" clId="{FB94EAE1-A2DA-441D-9881-C5CB310029EE}" dt="2024-06-17T12:25:39.895" v="96" actId="164"/>
          <ac:spMkLst>
            <pc:docMk/>
            <pc:sldMk cId="1256860492" sldId="269"/>
            <ac:spMk id="9" creationId="{DFF12C92-922D-C898-30C1-CE0F6E43BCF0}"/>
          </ac:spMkLst>
        </pc:spChg>
        <pc:spChg chg="add del mod">
          <ac:chgData name="Waldis Elias (IN/EB/NW3)" userId="321f88a2-4377-4cab-8937-544d338f14c2" providerId="ADAL" clId="{FB94EAE1-A2DA-441D-9881-C5CB310029EE}" dt="2024-06-17T12:25:52.338" v="100" actId="478"/>
          <ac:spMkLst>
            <pc:docMk/>
            <pc:sldMk cId="1256860492" sldId="269"/>
            <ac:spMk id="17" creationId="{B7F00D5A-CD3D-B7A8-1604-EED3DA04A081}"/>
          </ac:spMkLst>
        </pc:spChg>
        <pc:spChg chg="add mod">
          <ac:chgData name="Waldis Elias (IN/EB/NW3)" userId="321f88a2-4377-4cab-8937-544d338f14c2" providerId="ADAL" clId="{FB94EAE1-A2DA-441D-9881-C5CB310029EE}" dt="2024-06-17T12:26:02.498" v="104" actId="164"/>
          <ac:spMkLst>
            <pc:docMk/>
            <pc:sldMk cId="1256860492" sldId="269"/>
            <ac:spMk id="18" creationId="{6CDF252E-070F-441B-BAAF-3BF736F2BF1A}"/>
          </ac:spMkLst>
        </pc:spChg>
        <pc:spChg chg="del mod topLvl">
          <ac:chgData name="Waldis Elias (IN/EB/NW3)" userId="321f88a2-4377-4cab-8937-544d338f14c2" providerId="ADAL" clId="{FB94EAE1-A2DA-441D-9881-C5CB310029EE}" dt="2024-06-17T12:26:27.650" v="116" actId="478"/>
          <ac:spMkLst>
            <pc:docMk/>
            <pc:sldMk cId="1256860492" sldId="269"/>
            <ac:spMk id="20" creationId="{F1BC3CB1-8831-B9B8-A8F3-16F1A1C10743}"/>
          </ac:spMkLst>
        </pc:spChg>
        <pc:spChg chg="add del mod topLvl">
          <ac:chgData name="Waldis Elias (IN/EB/NW3)" userId="321f88a2-4377-4cab-8937-544d338f14c2" providerId="ADAL" clId="{FB94EAE1-A2DA-441D-9881-C5CB310029EE}" dt="2024-06-17T12:26:59.525" v="132" actId="478"/>
          <ac:spMkLst>
            <pc:docMk/>
            <pc:sldMk cId="1256860492" sldId="269"/>
            <ac:spMk id="21" creationId="{E03BC561-77A4-7595-6DB3-0B2E4D1A84EC}"/>
          </ac:spMkLst>
        </pc:spChg>
        <pc:spChg chg="add del mod topLvl">
          <ac:chgData name="Waldis Elias (IN/EB/NW3)" userId="321f88a2-4377-4cab-8937-544d338f14c2" providerId="ADAL" clId="{FB94EAE1-A2DA-441D-9881-C5CB310029EE}" dt="2024-06-17T12:27:09.464" v="137" actId="164"/>
          <ac:spMkLst>
            <pc:docMk/>
            <pc:sldMk cId="1256860492" sldId="269"/>
            <ac:spMk id="27" creationId="{C68DD529-3771-1F93-D318-16F5BAF58129}"/>
          </ac:spMkLst>
        </pc:spChg>
        <pc:spChg chg="add mod">
          <ac:chgData name="Waldis Elias (IN/EB/NW3)" userId="321f88a2-4377-4cab-8937-544d338f14c2" providerId="ADAL" clId="{FB94EAE1-A2DA-441D-9881-C5CB310029EE}" dt="2024-06-17T12:26:34.967" v="119" actId="108"/>
          <ac:spMkLst>
            <pc:docMk/>
            <pc:sldMk cId="1256860492" sldId="269"/>
            <ac:spMk id="28" creationId="{FE3F4892-61B3-1052-956B-7C30E966D53A}"/>
          </ac:spMkLst>
        </pc:spChg>
        <pc:spChg chg="add mod">
          <ac:chgData name="Waldis Elias (IN/EB/NW3)" userId="321f88a2-4377-4cab-8937-544d338f14c2" providerId="ADAL" clId="{FB94EAE1-A2DA-441D-9881-C5CB310029EE}" dt="2024-06-17T12:27:06.872" v="136" actId="164"/>
          <ac:spMkLst>
            <pc:docMk/>
            <pc:sldMk cId="1256860492" sldId="269"/>
            <ac:spMk id="31" creationId="{BB36864F-C3B8-D02A-36A5-B96A85178C93}"/>
          </ac:spMkLst>
        </pc:spChg>
        <pc:spChg chg="mod topLvl">
          <ac:chgData name="Waldis Elias (IN/EB/NW3)" userId="321f88a2-4377-4cab-8937-544d338f14c2" providerId="ADAL" clId="{FB94EAE1-A2DA-441D-9881-C5CB310029EE}" dt="2024-06-17T12:27:09.464" v="137" actId="164"/>
          <ac:spMkLst>
            <pc:docMk/>
            <pc:sldMk cId="1256860492" sldId="269"/>
            <ac:spMk id="32" creationId="{B5E783E4-6F68-CA11-11C3-91BE59031A12}"/>
          </ac:spMkLst>
        </pc:spChg>
        <pc:spChg chg="mod">
          <ac:chgData name="Waldis Elias (IN/EB/NW3)" userId="321f88a2-4377-4cab-8937-544d338f14c2" providerId="ADAL" clId="{FB94EAE1-A2DA-441D-9881-C5CB310029EE}" dt="2024-06-17T12:26:20.326" v="113" actId="164"/>
          <ac:spMkLst>
            <pc:docMk/>
            <pc:sldMk cId="1256860492" sldId="269"/>
            <ac:spMk id="82" creationId="{B5748F6A-4FE5-2FA8-F2F7-330352769C74}"/>
          </ac:spMkLst>
        </pc:spChg>
        <pc:grpChg chg="del">
          <ac:chgData name="Waldis Elias (IN/EB/NW3)" userId="321f88a2-4377-4cab-8937-544d338f14c2" providerId="ADAL" clId="{FB94EAE1-A2DA-441D-9881-C5CB310029EE}" dt="2024-06-17T12:25:57.851" v="102" actId="478"/>
          <ac:grpSpMkLst>
            <pc:docMk/>
            <pc:sldMk cId="1256860492" sldId="269"/>
            <ac:grpSpMk id="3" creationId="{12D34B1E-CC65-199C-E2DB-71530860FD6C}"/>
          </ac:grpSpMkLst>
        </pc:grpChg>
        <pc:grpChg chg="del">
          <ac:chgData name="Waldis Elias (IN/EB/NW3)" userId="321f88a2-4377-4cab-8937-544d338f14c2" providerId="ADAL" clId="{FB94EAE1-A2DA-441D-9881-C5CB310029EE}" dt="2024-06-17T12:25:34.597" v="94" actId="478"/>
          <ac:grpSpMkLst>
            <pc:docMk/>
            <pc:sldMk cId="1256860492" sldId="269"/>
            <ac:grpSpMk id="6" creationId="{98573681-94BA-A396-D954-7F4366013FAF}"/>
          </ac:grpSpMkLst>
        </pc:grpChg>
        <pc:grpChg chg="add mod">
          <ac:chgData name="Waldis Elias (IN/EB/NW3)" userId="321f88a2-4377-4cab-8937-544d338f14c2" providerId="ADAL" clId="{FB94EAE1-A2DA-441D-9881-C5CB310029EE}" dt="2024-06-17T12:26:20.326" v="113" actId="164"/>
          <ac:grpSpMkLst>
            <pc:docMk/>
            <pc:sldMk cId="1256860492" sldId="269"/>
            <ac:grpSpMk id="16" creationId="{038FA042-2C1A-E0AB-5A8F-95B3E95602F5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26:59.525" v="132" actId="478"/>
          <ac:grpSpMkLst>
            <pc:docMk/>
            <pc:sldMk cId="1256860492" sldId="269"/>
            <ac:grpSpMk id="23" creationId="{17A7BAA6-1130-B233-645B-91564B4A8D3C}"/>
          </ac:grpSpMkLst>
        </pc:grpChg>
        <pc:grpChg chg="del mod topLvl">
          <ac:chgData name="Waldis Elias (IN/EB/NW3)" userId="321f88a2-4377-4cab-8937-544d338f14c2" providerId="ADAL" clId="{FB94EAE1-A2DA-441D-9881-C5CB310029EE}" dt="2024-06-17T12:26:27.650" v="116" actId="478"/>
          <ac:grpSpMkLst>
            <pc:docMk/>
            <pc:sldMk cId="1256860492" sldId="269"/>
            <ac:grpSpMk id="24" creationId="{D7D4EFEB-C47B-2BEC-3C5E-B05B824D746D}"/>
          </ac:grpSpMkLst>
        </pc:grpChg>
        <pc:grpChg chg="add mod">
          <ac:chgData name="Waldis Elias (IN/EB/NW3)" userId="321f88a2-4377-4cab-8937-544d338f14c2" providerId="ADAL" clId="{FB94EAE1-A2DA-441D-9881-C5CB310029EE}" dt="2024-06-17T12:26:20.326" v="113" actId="164"/>
          <ac:grpSpMkLst>
            <pc:docMk/>
            <pc:sldMk cId="1256860492" sldId="269"/>
            <ac:grpSpMk id="25" creationId="{D83BA575-7408-721F-6C3C-E3F7F6B66002}"/>
          </ac:grpSpMkLst>
        </pc:grpChg>
        <pc:grpChg chg="del mod">
          <ac:chgData name="Waldis Elias (IN/EB/NW3)" userId="321f88a2-4377-4cab-8937-544d338f14c2" providerId="ADAL" clId="{FB94EAE1-A2DA-441D-9881-C5CB310029EE}" dt="2024-06-17T12:25:03.227" v="87" actId="165"/>
          <ac:grpSpMkLst>
            <pc:docMk/>
            <pc:sldMk cId="1256860492" sldId="269"/>
            <ac:grpSpMk id="26" creationId="{3BEDA7B9-29F1-7D49-74C4-39494008532A}"/>
          </ac:grpSpMkLst>
        </pc:grpChg>
        <pc:grpChg chg="add mod">
          <ac:chgData name="Waldis Elias (IN/EB/NW3)" userId="321f88a2-4377-4cab-8937-544d338f14c2" providerId="ADAL" clId="{FB94EAE1-A2DA-441D-9881-C5CB310029EE}" dt="2024-06-17T12:26:20.326" v="113" actId="164"/>
          <ac:grpSpMkLst>
            <pc:docMk/>
            <pc:sldMk cId="1256860492" sldId="269"/>
            <ac:grpSpMk id="29" creationId="{6E416321-1FC9-20B3-C7C9-275BEBC41E2B}"/>
          </ac:grpSpMkLst>
        </pc:grpChg>
        <pc:grpChg chg="add mod">
          <ac:chgData name="Waldis Elias (IN/EB/NW3)" userId="321f88a2-4377-4cab-8937-544d338f14c2" providerId="ADAL" clId="{FB94EAE1-A2DA-441D-9881-C5CB310029EE}" dt="2024-06-17T12:27:09.464" v="137" actId="164"/>
          <ac:grpSpMkLst>
            <pc:docMk/>
            <pc:sldMk cId="1256860492" sldId="269"/>
            <ac:grpSpMk id="30" creationId="{1089313A-8E78-7DB8-4E91-EA478515896A}"/>
          </ac:grpSpMkLst>
        </pc:grpChg>
        <pc:grpChg chg="add mod">
          <ac:chgData name="Waldis Elias (IN/EB/NW3)" userId="321f88a2-4377-4cab-8937-544d338f14c2" providerId="ADAL" clId="{FB94EAE1-A2DA-441D-9881-C5CB310029EE}" dt="2024-06-17T12:27:09.464" v="137" actId="164"/>
          <ac:grpSpMkLst>
            <pc:docMk/>
            <pc:sldMk cId="1256860492" sldId="269"/>
            <ac:grpSpMk id="34" creationId="{B2BEA42E-CF1E-22FF-D3C8-CB85C5E089A8}"/>
          </ac:grpSpMkLst>
        </pc:grpChg>
        <pc:grpChg chg="add mod">
          <ac:chgData name="Waldis Elias (IN/EB/NW3)" userId="321f88a2-4377-4cab-8937-544d338f14c2" providerId="ADAL" clId="{FB94EAE1-A2DA-441D-9881-C5CB310029EE}" dt="2024-06-17T12:59:54.266" v="706" actId="1076"/>
          <ac:grpSpMkLst>
            <pc:docMk/>
            <pc:sldMk cId="1256860492" sldId="269"/>
            <ac:grpSpMk id="35" creationId="{6DFD2FC4-7B03-6DFF-D06A-283BA591D412}"/>
          </ac:grpSpMkLst>
        </pc:grpChg>
        <pc:picChg chg="add 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7" creationId="{36E6E2E9-EC2A-16A3-79C6-0CF927006D37}"/>
          </ac:picMkLst>
        </pc:picChg>
        <pc:picChg chg="add mod topLvl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8" creationId="{4F5721D1-D2B7-B71B-3B66-560E848EEFAA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0" creationId="{592092F4-3609-2FD4-5715-4320B51558DD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1" creationId="{1ECB0146-9140-2395-D1AC-343693B9B16A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2" creationId="{DA6AB00F-E5E5-98A0-9C94-9EE610C9F125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3" creationId="{7AD4A1F8-2206-A505-25B2-17B20D019C3D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4" creationId="{7EA54FF3-9CBE-A1A0-E99B-45DB38659EB9}"/>
          </ac:picMkLst>
        </pc:picChg>
        <pc:picChg chg="mod topLvl">
          <ac:chgData name="Waldis Elias (IN/EB/NW3)" userId="321f88a2-4377-4cab-8937-544d338f14c2" providerId="ADAL" clId="{FB94EAE1-A2DA-441D-9881-C5CB310029EE}" dt="2024-06-17T12:26:31.474" v="118" actId="164"/>
          <ac:picMkLst>
            <pc:docMk/>
            <pc:sldMk cId="1256860492" sldId="269"/>
            <ac:picMk id="15" creationId="{5833B176-30D3-CCDD-B37A-422F4A245B85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19" creationId="{038410EC-6D67-C47C-9B95-AA66FF183668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22" creationId="{2D053B25-0478-F4C6-5054-4BD76599840D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3" creationId="{8297F7C3-B66A-61F2-35C3-D3E667A0C40C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6" creationId="{050DB29B-510B-1E50-A216-AF318678ACA7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8" creationId="{561A7891-BD1C-02D3-ACB7-9AFBEE0DB0B7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9" creationId="{4261F094-294E-F1DF-F1C6-AD0B951E8B13}"/>
          </ac:picMkLst>
        </pc:picChg>
        <pc:picChg chg="mod topLvl">
          <ac:chgData name="Waldis Elias (IN/EB/NW3)" userId="321f88a2-4377-4cab-8937-544d338f14c2" providerId="ADAL" clId="{FB94EAE1-A2DA-441D-9881-C5CB310029EE}" dt="2024-06-17T12:27:06.872" v="136" actId="164"/>
          <ac:picMkLst>
            <pc:docMk/>
            <pc:sldMk cId="1256860492" sldId="269"/>
            <ac:picMk id="46" creationId="{08B48136-15D5-A796-4674-E88673717AD5}"/>
          </ac:picMkLst>
        </pc:picChg>
        <pc:picChg chg="mod topLvl">
          <ac:chgData name="Waldis Elias (IN/EB/NW3)" userId="321f88a2-4377-4cab-8937-544d338f14c2" providerId="ADAL" clId="{FB94EAE1-A2DA-441D-9881-C5CB310029EE}" dt="2024-06-17T12:26:02.498" v="104" actId="164"/>
          <ac:picMkLst>
            <pc:docMk/>
            <pc:sldMk cId="1256860492" sldId="269"/>
            <ac:picMk id="85" creationId="{6A6B2A51-C583-0DB2-9ED5-E8BE95601C48}"/>
          </ac:picMkLst>
        </pc:picChg>
        <pc:picChg chg="mod topLvl">
          <ac:chgData name="Waldis Elias (IN/EB/NW3)" userId="321f88a2-4377-4cab-8937-544d338f14c2" providerId="ADAL" clId="{FB94EAE1-A2DA-441D-9881-C5CB310029EE}" dt="2024-06-17T12:25:39.895" v="96" actId="164"/>
          <ac:picMkLst>
            <pc:docMk/>
            <pc:sldMk cId="1256860492" sldId="269"/>
            <ac:picMk id="95" creationId="{340F1238-296E-CD32-4CCA-C0BDDF3D494B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6:39.296" v="900" actId="164"/>
        <pc:sldMkLst>
          <pc:docMk/>
          <pc:sldMk cId="2850535861" sldId="270"/>
        </pc:sldMkLst>
        <pc:spChg chg="mod topLvl">
          <ac:chgData name="Waldis Elias (IN/EB/NW3)" userId="321f88a2-4377-4cab-8937-544d338f14c2" providerId="ADAL" clId="{FB94EAE1-A2DA-441D-9881-C5CB310029EE}" dt="2024-06-17T13:16:39.296" v="900" actId="164"/>
          <ac:spMkLst>
            <pc:docMk/>
            <pc:sldMk cId="2850535861" sldId="270"/>
            <ac:spMk id="4" creationId="{5F85815E-7FE3-EA92-D830-DAA017A3D0BD}"/>
          </ac:spMkLst>
        </pc:spChg>
        <pc:spChg chg="add del mod">
          <ac:chgData name="Waldis Elias (IN/EB/NW3)" userId="321f88a2-4377-4cab-8937-544d338f14c2" providerId="ADAL" clId="{FB94EAE1-A2DA-441D-9881-C5CB310029EE}" dt="2024-06-17T12:28:34.243" v="154" actId="478"/>
          <ac:spMkLst>
            <pc:docMk/>
            <pc:sldMk cId="2850535861" sldId="270"/>
            <ac:spMk id="5" creationId="{89BB28E4-2752-7530-C59B-C5BADEF5DCDC}"/>
          </ac:spMkLst>
        </pc:spChg>
        <pc:spChg chg="add mod">
          <ac:chgData name="Waldis Elias (IN/EB/NW3)" userId="321f88a2-4377-4cab-8937-544d338f14c2" providerId="ADAL" clId="{FB94EAE1-A2DA-441D-9881-C5CB310029EE}" dt="2024-06-17T13:13:37.867" v="840" actId="165"/>
          <ac:spMkLst>
            <pc:docMk/>
            <pc:sldMk cId="2850535861" sldId="270"/>
            <ac:spMk id="6" creationId="{C9DD1870-AE8F-BE26-E3A3-56BB645E9166}"/>
          </ac:spMkLst>
        </pc:spChg>
        <pc:spChg chg="del mod">
          <ac:chgData name="Waldis Elias (IN/EB/NW3)" userId="321f88a2-4377-4cab-8937-544d338f14c2" providerId="ADAL" clId="{FB94EAE1-A2DA-441D-9881-C5CB310029EE}" dt="2024-06-17T12:28:54.090" v="163" actId="478"/>
          <ac:spMkLst>
            <pc:docMk/>
            <pc:sldMk cId="2850535861" sldId="270"/>
            <ac:spMk id="9" creationId="{DFF12C92-922D-C898-30C1-CE0F6E43BCF0}"/>
          </ac:spMkLst>
        </pc:spChg>
        <pc:spChg chg="add mod">
          <ac:chgData name="Waldis Elias (IN/EB/NW3)" userId="321f88a2-4377-4cab-8937-544d338f14c2" providerId="ADAL" clId="{FB94EAE1-A2DA-441D-9881-C5CB310029EE}" dt="2024-06-17T13:13:37.867" v="840" actId="165"/>
          <ac:spMkLst>
            <pc:docMk/>
            <pc:sldMk cId="2850535861" sldId="270"/>
            <ac:spMk id="17" creationId="{C954C6C3-B349-88BD-DAF6-522CF7022B8D}"/>
          </ac:spMkLst>
        </pc:spChg>
        <pc:spChg chg="del mod">
          <ac:chgData name="Waldis Elias (IN/EB/NW3)" userId="321f88a2-4377-4cab-8937-544d338f14c2" providerId="ADAL" clId="{FB94EAE1-A2DA-441D-9881-C5CB310029EE}" dt="2024-06-17T12:28:41.467" v="157" actId="478"/>
          <ac:spMkLst>
            <pc:docMk/>
            <pc:sldMk cId="2850535861" sldId="270"/>
            <ac:spMk id="18" creationId="{6CDF252E-070F-441B-BAAF-3BF736F2BF1A}"/>
          </ac:spMkLst>
        </pc:spChg>
        <pc:spChg chg="add mod">
          <ac:chgData name="Waldis Elias (IN/EB/NW3)" userId="321f88a2-4377-4cab-8937-544d338f14c2" providerId="ADAL" clId="{FB94EAE1-A2DA-441D-9881-C5CB310029EE}" dt="2024-06-17T12:29:39.672" v="180" actId="108"/>
          <ac:spMkLst>
            <pc:docMk/>
            <pc:sldMk cId="2850535861" sldId="270"/>
            <ac:spMk id="24" creationId="{84FDDF60-00D9-E47B-EDFB-50796890D534}"/>
          </ac:spMkLst>
        </pc:spChg>
        <pc:spChg chg="mod topLvl">
          <ac:chgData name="Waldis Elias (IN/EB/NW3)" userId="321f88a2-4377-4cab-8937-544d338f14c2" providerId="ADAL" clId="{FB94EAE1-A2DA-441D-9881-C5CB310029EE}" dt="2024-06-17T12:29:55.225" v="187" actId="164"/>
          <ac:spMkLst>
            <pc:docMk/>
            <pc:sldMk cId="2850535861" sldId="270"/>
            <ac:spMk id="27" creationId="{C68DD529-3771-1F93-D318-16F5BAF58129}"/>
          </ac:spMkLst>
        </pc:spChg>
        <pc:spChg chg="del mod">
          <ac:chgData name="Waldis Elias (IN/EB/NW3)" userId="321f88a2-4377-4cab-8937-544d338f14c2" providerId="ADAL" clId="{FB94EAE1-A2DA-441D-9881-C5CB310029EE}" dt="2024-06-17T12:29:22.621" v="176" actId="478"/>
          <ac:spMkLst>
            <pc:docMk/>
            <pc:sldMk cId="2850535861" sldId="270"/>
            <ac:spMk id="28" creationId="{FE3F4892-61B3-1052-956B-7C30E966D53A}"/>
          </ac:spMkLst>
        </pc:spChg>
        <pc:spChg chg="del mod topLvl">
          <ac:chgData name="Waldis Elias (IN/EB/NW3)" userId="321f88a2-4377-4cab-8937-544d338f14c2" providerId="ADAL" clId="{FB94EAE1-A2DA-441D-9881-C5CB310029EE}" dt="2024-06-17T12:29:48.660" v="184" actId="478"/>
          <ac:spMkLst>
            <pc:docMk/>
            <pc:sldMk cId="2850535861" sldId="270"/>
            <ac:spMk id="31" creationId="{BB36864F-C3B8-D02A-36A5-B96A85178C93}"/>
          </ac:spMkLst>
        </pc:spChg>
        <pc:spChg chg="mod topLvl">
          <ac:chgData name="Waldis Elias (IN/EB/NW3)" userId="321f88a2-4377-4cab-8937-544d338f14c2" providerId="ADAL" clId="{FB94EAE1-A2DA-441D-9881-C5CB310029EE}" dt="2024-06-17T12:29:55.225" v="187" actId="164"/>
          <ac:spMkLst>
            <pc:docMk/>
            <pc:sldMk cId="2850535861" sldId="270"/>
            <ac:spMk id="32" creationId="{B5E783E4-6F68-CA11-11C3-91BE59031A12}"/>
          </ac:spMkLst>
        </pc:spChg>
        <pc:spChg chg="add mod">
          <ac:chgData name="Waldis Elias (IN/EB/NW3)" userId="321f88a2-4377-4cab-8937-544d338f14c2" providerId="ADAL" clId="{FB94EAE1-A2DA-441D-9881-C5CB310029EE}" dt="2024-06-17T12:29:52.917" v="186" actId="164"/>
          <ac:spMkLst>
            <pc:docMk/>
            <pc:sldMk cId="2850535861" sldId="270"/>
            <ac:spMk id="40" creationId="{631C06D2-0D70-E9DB-566F-EF8A30420D4A}"/>
          </ac:spMkLst>
        </pc:spChg>
        <pc:spChg chg="mod topLvl">
          <ac:chgData name="Waldis Elias (IN/EB/NW3)" userId="321f88a2-4377-4cab-8937-544d338f14c2" providerId="ADAL" clId="{FB94EAE1-A2DA-441D-9881-C5CB310029EE}" dt="2024-06-17T13:16:39.296" v="900" actId="164"/>
          <ac:spMkLst>
            <pc:docMk/>
            <pc:sldMk cId="2850535861" sldId="270"/>
            <ac:spMk id="82" creationId="{B5748F6A-4FE5-2FA8-F2F7-330352769C74}"/>
          </ac:spMkLst>
        </pc:spChg>
        <pc:grpChg chg="add mod">
          <ac:chgData name="Waldis Elias (IN/EB/NW3)" userId="321f88a2-4377-4cab-8937-544d338f14c2" providerId="ADAL" clId="{FB94EAE1-A2DA-441D-9881-C5CB310029EE}" dt="2024-06-17T13:16:39.296" v="900" actId="164"/>
          <ac:grpSpMkLst>
            <pc:docMk/>
            <pc:sldMk cId="2850535861" sldId="270"/>
            <ac:grpSpMk id="5" creationId="{AA9C3374-C4AF-F4A4-18A9-948DF3281D1A}"/>
          </ac:grpSpMkLst>
        </pc:grpChg>
        <pc:grpChg chg="del mod">
          <ac:chgData name="Waldis Elias (IN/EB/NW3)" userId="321f88a2-4377-4cab-8937-544d338f14c2" providerId="ADAL" clId="{FB94EAE1-A2DA-441D-9881-C5CB310029EE}" dt="2024-06-17T12:28:54.090" v="163" actId="478"/>
          <ac:grpSpMkLst>
            <pc:docMk/>
            <pc:sldMk cId="2850535861" sldId="270"/>
            <ac:grpSpMk id="16" creationId="{038FA042-2C1A-E0AB-5A8F-95B3E95602F5}"/>
          </ac:grpSpMkLst>
        </pc:grpChg>
        <pc:grpChg chg="add mod topLvl">
          <ac:chgData name="Waldis Elias (IN/EB/NW3)" userId="321f88a2-4377-4cab-8937-544d338f14c2" providerId="ADAL" clId="{FB94EAE1-A2DA-441D-9881-C5CB310029EE}" dt="2024-06-17T13:16:39.296" v="900" actId="164"/>
          <ac:grpSpMkLst>
            <pc:docMk/>
            <pc:sldMk cId="2850535861" sldId="270"/>
            <ac:grpSpMk id="20" creationId="{470FE11B-9DFB-AC2C-EF72-F9699F73B0DE}"/>
          </ac:grpSpMkLst>
        </pc:grpChg>
        <pc:grpChg chg="add mod topLvl">
          <ac:chgData name="Waldis Elias (IN/EB/NW3)" userId="321f88a2-4377-4cab-8937-544d338f14c2" providerId="ADAL" clId="{FB94EAE1-A2DA-441D-9881-C5CB310029EE}" dt="2024-06-17T13:16:39.296" v="900" actId="164"/>
          <ac:grpSpMkLst>
            <pc:docMk/>
            <pc:sldMk cId="2850535861" sldId="270"/>
            <ac:grpSpMk id="21" creationId="{02AB36EF-0EE9-7E83-8CDE-1B057BE0F8E1}"/>
          </ac:grpSpMkLst>
        </pc:grpChg>
        <pc:grpChg chg="add del mod">
          <ac:chgData name="Waldis Elias (IN/EB/NW3)" userId="321f88a2-4377-4cab-8937-544d338f14c2" providerId="ADAL" clId="{FB94EAE1-A2DA-441D-9881-C5CB310029EE}" dt="2024-06-17T13:13:37.867" v="840" actId="165"/>
          <ac:grpSpMkLst>
            <pc:docMk/>
            <pc:sldMk cId="2850535861" sldId="270"/>
            <ac:grpSpMk id="23" creationId="{E229325A-D786-EE0E-CBCC-79710C56DC90}"/>
          </ac:grpSpMkLst>
        </pc:grpChg>
        <pc:grpChg chg="del mod">
          <ac:chgData name="Waldis Elias (IN/EB/NW3)" userId="321f88a2-4377-4cab-8937-544d338f14c2" providerId="ADAL" clId="{FB94EAE1-A2DA-441D-9881-C5CB310029EE}" dt="2024-06-17T12:28:41.467" v="157" actId="478"/>
          <ac:grpSpMkLst>
            <pc:docMk/>
            <pc:sldMk cId="2850535861" sldId="270"/>
            <ac:grpSpMk id="25" creationId="{D83BA575-7408-721F-6C3C-E3F7F6B66002}"/>
          </ac:grpSpMkLst>
        </pc:grpChg>
        <pc:grpChg chg="add mod">
          <ac:chgData name="Waldis Elias (IN/EB/NW3)" userId="321f88a2-4377-4cab-8937-544d338f14c2" providerId="ADAL" clId="{FB94EAE1-A2DA-441D-9881-C5CB310029EE}" dt="2024-06-17T12:29:55.225" v="187" actId="164"/>
          <ac:grpSpMkLst>
            <pc:docMk/>
            <pc:sldMk cId="2850535861" sldId="270"/>
            <ac:grpSpMk id="26" creationId="{501C7833-9665-D9A7-C6D1-7C66A2AD96F5}"/>
          </ac:grpSpMkLst>
        </pc:grpChg>
        <pc:grpChg chg="del mod">
          <ac:chgData name="Waldis Elias (IN/EB/NW3)" userId="321f88a2-4377-4cab-8937-544d338f14c2" providerId="ADAL" clId="{FB94EAE1-A2DA-441D-9881-C5CB310029EE}" dt="2024-06-17T12:29:06.471" v="167" actId="165"/>
          <ac:grpSpMkLst>
            <pc:docMk/>
            <pc:sldMk cId="2850535861" sldId="270"/>
            <ac:grpSpMk id="29" creationId="{6E416321-1FC9-20B3-C7C9-275BEBC41E2B}"/>
          </ac:grpSpMkLst>
        </pc:grpChg>
        <pc:grpChg chg="del mod">
          <ac:chgData name="Waldis Elias (IN/EB/NW3)" userId="321f88a2-4377-4cab-8937-544d338f14c2" providerId="ADAL" clId="{FB94EAE1-A2DA-441D-9881-C5CB310029EE}" dt="2024-06-17T12:29:22.621" v="176" actId="478"/>
          <ac:grpSpMkLst>
            <pc:docMk/>
            <pc:sldMk cId="2850535861" sldId="270"/>
            <ac:grpSpMk id="30" creationId="{1089313A-8E78-7DB8-4E91-EA478515896A}"/>
          </ac:grpSpMkLst>
        </pc:grpChg>
        <pc:grpChg chg="del mod topLvl">
          <ac:chgData name="Waldis Elias (IN/EB/NW3)" userId="321f88a2-4377-4cab-8937-544d338f14c2" providerId="ADAL" clId="{FB94EAE1-A2DA-441D-9881-C5CB310029EE}" dt="2024-06-17T12:29:48.660" v="184" actId="478"/>
          <ac:grpSpMkLst>
            <pc:docMk/>
            <pc:sldMk cId="2850535861" sldId="270"/>
            <ac:grpSpMk id="34" creationId="{B2BEA42E-CF1E-22FF-D3C8-CB85C5E089A8}"/>
          </ac:grpSpMkLst>
        </pc:grpChg>
        <pc:grpChg chg="del mod">
          <ac:chgData name="Waldis Elias (IN/EB/NW3)" userId="321f88a2-4377-4cab-8937-544d338f14c2" providerId="ADAL" clId="{FB94EAE1-A2DA-441D-9881-C5CB310029EE}" dt="2024-06-17T12:29:32.416" v="178" actId="165"/>
          <ac:grpSpMkLst>
            <pc:docMk/>
            <pc:sldMk cId="2850535861" sldId="270"/>
            <ac:grpSpMk id="35" creationId="{6DFD2FC4-7B03-6DFF-D06A-283BA591D412}"/>
          </ac:grpSpMkLst>
        </pc:grpChg>
        <pc:grpChg chg="add mod">
          <ac:chgData name="Waldis Elias (IN/EB/NW3)" userId="321f88a2-4377-4cab-8937-544d338f14c2" providerId="ADAL" clId="{FB94EAE1-A2DA-441D-9881-C5CB310029EE}" dt="2024-06-17T12:29:55.225" v="187" actId="164"/>
          <ac:grpSpMkLst>
            <pc:docMk/>
            <pc:sldMk cId="2850535861" sldId="270"/>
            <ac:grpSpMk id="41" creationId="{11D7EAB4-9CF7-5B7E-F6AC-9D03A20F5789}"/>
          </ac:grpSpMkLst>
        </pc:grpChg>
        <pc:grpChg chg="add mod">
          <ac:chgData name="Waldis Elias (IN/EB/NW3)" userId="321f88a2-4377-4cab-8937-544d338f14c2" providerId="ADAL" clId="{FB94EAE1-A2DA-441D-9881-C5CB310029EE}" dt="2024-06-17T12:59:42.666" v="704" actId="1076"/>
          <ac:grpSpMkLst>
            <pc:docMk/>
            <pc:sldMk cId="2850535861" sldId="270"/>
            <ac:grpSpMk id="42" creationId="{EF0887E8-6D41-2BC0-9F92-24EBBEC479B1}"/>
          </ac:grpSpMkLst>
        </pc:grpChg>
        <pc:picChg chg="add mod topLvl">
          <ac:chgData name="Waldis Elias (IN/EB/NW3)" userId="321f88a2-4377-4cab-8937-544d338f14c2" providerId="ADAL" clId="{FB94EAE1-A2DA-441D-9881-C5CB310029EE}" dt="2024-06-17T12:30:03.624" v="190" actId="688"/>
          <ac:picMkLst>
            <pc:docMk/>
            <pc:sldMk cId="2850535861" sldId="270"/>
            <ac:picMk id="2" creationId="{51C23F89-90D2-BFC4-B8EC-658632110F25}"/>
          </ac:picMkLst>
        </pc:picChg>
        <pc:picChg chg="add 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3" creationId="{B17CFF2E-0331-989F-613E-9205639CC47F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7" creationId="{36E6E2E9-EC2A-16A3-79C6-0CF927006D37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8" creationId="{4F5721D1-D2B7-B71B-3B66-560E848EEFAA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0" creationId="{592092F4-3609-2FD4-5715-4320B51558DD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1" creationId="{1ECB0146-9140-2395-D1AC-343693B9B16A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2" creationId="{DA6AB00F-E5E5-98A0-9C94-9EE610C9F125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3" creationId="{7AD4A1F8-2206-A505-25B2-17B20D019C3D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4" creationId="{7EA54FF3-9CBE-A1A0-E99B-45DB38659EB9}"/>
          </ac:picMkLst>
        </pc:picChg>
        <pc:picChg chg="mod topLvl">
          <ac:chgData name="Waldis Elias (IN/EB/NW3)" userId="321f88a2-4377-4cab-8937-544d338f14c2" providerId="ADAL" clId="{FB94EAE1-A2DA-441D-9881-C5CB310029EE}" dt="2024-06-17T12:29:35.309" v="179" actId="164"/>
          <ac:picMkLst>
            <pc:docMk/>
            <pc:sldMk cId="2850535861" sldId="270"/>
            <ac:picMk id="15" creationId="{5833B176-30D3-CCDD-B37A-422F4A245B85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19" creationId="{038410EC-6D67-C47C-9B95-AA66FF183668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22" creationId="{2D053B25-0478-F4C6-5054-4BD76599840D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3" creationId="{8297F7C3-B66A-61F2-35C3-D3E667A0C40C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6" creationId="{050DB29B-510B-1E50-A216-AF318678ACA7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8" creationId="{561A7891-BD1C-02D3-ACB7-9AFBEE0DB0B7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9" creationId="{4261F094-294E-F1DF-F1C6-AD0B951E8B13}"/>
          </ac:picMkLst>
        </pc:picChg>
        <pc:picChg chg="mod topLvl">
          <ac:chgData name="Waldis Elias (IN/EB/NW3)" userId="321f88a2-4377-4cab-8937-544d338f14c2" providerId="ADAL" clId="{FB94EAE1-A2DA-441D-9881-C5CB310029EE}" dt="2024-06-17T12:29:52.917" v="186" actId="164"/>
          <ac:picMkLst>
            <pc:docMk/>
            <pc:sldMk cId="2850535861" sldId="270"/>
            <ac:picMk id="46" creationId="{08B48136-15D5-A796-4674-E88673717AD5}"/>
          </ac:picMkLst>
        </pc:picChg>
        <pc:picChg chg="mod topLvl">
          <ac:chgData name="Waldis Elias (IN/EB/NW3)" userId="321f88a2-4377-4cab-8937-544d338f14c2" providerId="ADAL" clId="{FB94EAE1-A2DA-441D-9881-C5CB310029EE}" dt="2024-06-17T13:13:37.867" v="840" actId="165"/>
          <ac:picMkLst>
            <pc:docMk/>
            <pc:sldMk cId="2850535861" sldId="270"/>
            <ac:picMk id="85" creationId="{6A6B2A51-C583-0DB2-9ED5-E8BE95601C48}"/>
          </ac:picMkLst>
        </pc:picChg>
        <pc:picChg chg="mod topLvl">
          <ac:chgData name="Waldis Elias (IN/EB/NW3)" userId="321f88a2-4377-4cab-8937-544d338f14c2" providerId="ADAL" clId="{FB94EAE1-A2DA-441D-9881-C5CB310029EE}" dt="2024-06-17T13:13:37.867" v="840" actId="165"/>
          <ac:picMkLst>
            <pc:docMk/>
            <pc:sldMk cId="2850535861" sldId="270"/>
            <ac:picMk id="95" creationId="{340F1238-296E-CD32-4CCA-C0BDDF3D494B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6:20.577" v="895" actId="164"/>
        <pc:sldMkLst>
          <pc:docMk/>
          <pc:sldMk cId="2210791110" sldId="271"/>
        </pc:sldMkLst>
        <pc:spChg chg="add mod">
          <ac:chgData name="Waldis Elias (IN/EB/NW3)" userId="321f88a2-4377-4cab-8937-544d338f14c2" providerId="ADAL" clId="{FB94EAE1-A2DA-441D-9881-C5CB310029EE}" dt="2024-06-17T13:05:34.943" v="725" actId="571"/>
          <ac:spMkLst>
            <pc:docMk/>
            <pc:sldMk cId="2210791110" sldId="271"/>
            <ac:spMk id="4" creationId="{6C28EA3D-F181-ED03-BA4D-2C83FB57DC50}"/>
          </ac:spMkLst>
        </pc:spChg>
        <pc:spChg chg="add del mod">
          <ac:chgData name="Waldis Elias (IN/EB/NW3)" userId="321f88a2-4377-4cab-8937-544d338f14c2" providerId="ADAL" clId="{FB94EAE1-A2DA-441D-9881-C5CB310029EE}" dt="2024-06-17T12:34:37.566" v="258" actId="478"/>
          <ac:spMkLst>
            <pc:docMk/>
            <pc:sldMk cId="2210791110" sldId="271"/>
            <ac:spMk id="5" creationId="{7B45A269-0C53-A8C8-9CBB-D51E591DC08B}"/>
          </ac:spMkLst>
        </pc:spChg>
        <pc:spChg chg="mod">
          <ac:chgData name="Waldis Elias (IN/EB/NW3)" userId="321f88a2-4377-4cab-8937-544d338f14c2" providerId="ADAL" clId="{FB94EAE1-A2DA-441D-9881-C5CB310029EE}" dt="2024-06-17T13:11:02.697" v="783"/>
          <ac:spMkLst>
            <pc:docMk/>
            <pc:sldMk cId="2210791110" sldId="271"/>
            <ac:spMk id="6" creationId="{9A1C1D66-8F11-5D56-52B3-7607C5F52E53}"/>
          </ac:spMkLst>
        </pc:spChg>
        <pc:spChg chg="mod">
          <ac:chgData name="Waldis Elias (IN/EB/NW3)" userId="321f88a2-4377-4cab-8937-544d338f14c2" providerId="ADAL" clId="{FB94EAE1-A2DA-441D-9881-C5CB310029EE}" dt="2024-06-17T13:05:34.943" v="725" actId="571"/>
          <ac:spMkLst>
            <pc:docMk/>
            <pc:sldMk cId="2210791110" sldId="271"/>
            <ac:spMk id="6" creationId="{9E93434F-E68E-9551-AB90-F83AE3EEC22E}"/>
          </ac:spMkLst>
        </pc:spChg>
        <pc:spChg chg="add del mod">
          <ac:chgData name="Waldis Elias (IN/EB/NW3)" userId="321f88a2-4377-4cab-8937-544d338f14c2" providerId="ADAL" clId="{FB94EAE1-A2DA-441D-9881-C5CB310029EE}" dt="2024-06-17T12:35:21.353" v="295" actId="478"/>
          <ac:spMkLst>
            <pc:docMk/>
            <pc:sldMk cId="2210791110" sldId="271"/>
            <ac:spMk id="9" creationId="{F45E3C0A-D8FC-E4E7-9E92-E4F821410DE7}"/>
          </ac:spMkLst>
        </pc:spChg>
        <pc:spChg chg="mod">
          <ac:chgData name="Waldis Elias (IN/EB/NW3)" userId="321f88a2-4377-4cab-8937-544d338f14c2" providerId="ADAL" clId="{FB94EAE1-A2DA-441D-9881-C5CB310029EE}" dt="2024-06-17T13:05:37.116" v="726" actId="571"/>
          <ac:spMkLst>
            <pc:docMk/>
            <pc:sldMk cId="2210791110" sldId="271"/>
            <ac:spMk id="10" creationId="{11B67A3F-194A-DF4B-B175-87C38A7319C2}"/>
          </ac:spMkLst>
        </pc:spChg>
        <pc:spChg chg="mod">
          <ac:chgData name="Waldis Elias (IN/EB/NW3)" userId="321f88a2-4377-4cab-8937-544d338f14c2" providerId="ADAL" clId="{FB94EAE1-A2DA-441D-9881-C5CB310029EE}" dt="2024-06-17T13:13:40.574" v="841"/>
          <ac:spMkLst>
            <pc:docMk/>
            <pc:sldMk cId="2210791110" sldId="271"/>
            <ac:spMk id="11" creationId="{19A14021-5880-373D-C5E5-12899360CDC8}"/>
          </ac:spMkLst>
        </pc:spChg>
        <pc:spChg chg="mod">
          <ac:chgData name="Waldis Elias (IN/EB/NW3)" userId="321f88a2-4377-4cab-8937-544d338f14c2" providerId="ADAL" clId="{FB94EAE1-A2DA-441D-9881-C5CB310029EE}" dt="2024-06-17T13:06:20.034" v="739" actId="165"/>
          <ac:spMkLst>
            <pc:docMk/>
            <pc:sldMk cId="2210791110" sldId="271"/>
            <ac:spMk id="13" creationId="{11B67A3F-194A-DF4B-B175-87C38A7319C2}"/>
          </ac:spMkLst>
        </pc:spChg>
        <pc:spChg chg="mod">
          <ac:chgData name="Waldis Elias (IN/EB/NW3)" userId="321f88a2-4377-4cab-8937-544d338f14c2" providerId="ADAL" clId="{FB94EAE1-A2DA-441D-9881-C5CB310029EE}" dt="2024-06-17T13:14:33.671" v="864"/>
          <ac:spMkLst>
            <pc:docMk/>
            <pc:sldMk cId="2210791110" sldId="271"/>
            <ac:spMk id="19" creationId="{6A8FA1AE-974C-8A84-DE05-38377024B5B6}"/>
          </ac:spMkLst>
        </pc:spChg>
        <pc:spChg chg="del mod topLvl">
          <ac:chgData name="Waldis Elias (IN/EB/NW3)" userId="321f88a2-4377-4cab-8937-544d338f14c2" providerId="ADAL" clId="{FB94EAE1-A2DA-441D-9881-C5CB310029EE}" dt="2024-06-17T12:35:57.640" v="310" actId="478"/>
          <ac:spMkLst>
            <pc:docMk/>
            <pc:sldMk cId="2210791110" sldId="271"/>
            <ac:spMk id="24" creationId="{84FDDF60-00D9-E47B-EDFB-50796890D534}"/>
          </ac:spMkLst>
        </pc:spChg>
        <pc:spChg chg="mod topLvl">
          <ac:chgData name="Waldis Elias (IN/EB/NW3)" userId="321f88a2-4377-4cab-8937-544d338f14c2" providerId="ADAL" clId="{FB94EAE1-A2DA-441D-9881-C5CB310029EE}" dt="2024-06-17T12:59:30.039" v="702" actId="164"/>
          <ac:spMkLst>
            <pc:docMk/>
            <pc:sldMk cId="2210791110" sldId="271"/>
            <ac:spMk id="27" creationId="{C68DD529-3771-1F93-D318-16F5BAF58129}"/>
          </ac:spMkLst>
        </pc:spChg>
        <pc:spChg chg="mod topLvl">
          <ac:chgData name="Waldis Elias (IN/EB/NW3)" userId="321f88a2-4377-4cab-8937-544d338f14c2" providerId="ADAL" clId="{FB94EAE1-A2DA-441D-9881-C5CB310029EE}" dt="2024-06-17T12:59:30.039" v="702" actId="164"/>
          <ac:spMkLst>
            <pc:docMk/>
            <pc:sldMk cId="2210791110" sldId="271"/>
            <ac:spMk id="32" creationId="{B5E783E4-6F68-CA11-11C3-91BE59031A12}"/>
          </ac:spMkLst>
        </pc:spChg>
        <pc:spChg chg="del mod topLvl">
          <ac:chgData name="Waldis Elias (IN/EB/NW3)" userId="321f88a2-4377-4cab-8937-544d338f14c2" providerId="ADAL" clId="{FB94EAE1-A2DA-441D-9881-C5CB310029EE}" dt="2024-06-17T12:35:38.954" v="304" actId="478"/>
          <ac:spMkLst>
            <pc:docMk/>
            <pc:sldMk cId="2210791110" sldId="271"/>
            <ac:spMk id="40" creationId="{631C06D2-0D70-E9DB-566F-EF8A30420D4A}"/>
          </ac:spMkLst>
        </pc:spChg>
        <pc:spChg chg="add del mod">
          <ac:chgData name="Waldis Elias (IN/EB/NW3)" userId="321f88a2-4377-4cab-8937-544d338f14c2" providerId="ADAL" clId="{FB94EAE1-A2DA-441D-9881-C5CB310029EE}" dt="2024-06-17T12:35:21.839" v="296" actId="478"/>
          <ac:spMkLst>
            <pc:docMk/>
            <pc:sldMk cId="2210791110" sldId="271"/>
            <ac:spMk id="43" creationId="{FF72B1FC-38F6-0296-4830-47D937AD65D5}"/>
          </ac:spMkLst>
        </pc:spChg>
        <pc:spChg chg="add mod">
          <ac:chgData name="Waldis Elias (IN/EB/NW3)" userId="321f88a2-4377-4cab-8937-544d338f14c2" providerId="ADAL" clId="{FB94EAE1-A2DA-441D-9881-C5CB310029EE}" dt="2024-06-17T12:35:25.363" v="298" actId="571"/>
          <ac:spMkLst>
            <pc:docMk/>
            <pc:sldMk cId="2210791110" sldId="271"/>
            <ac:spMk id="53" creationId="{44FAF8F6-3EA3-9336-22AC-0CB24D5A6438}"/>
          </ac:spMkLst>
        </pc:spChg>
        <pc:spChg chg="add mod">
          <ac:chgData name="Waldis Elias (IN/EB/NW3)" userId="321f88a2-4377-4cab-8937-544d338f14c2" providerId="ADAL" clId="{FB94EAE1-A2DA-441D-9881-C5CB310029EE}" dt="2024-06-17T12:36:06.442" v="313" actId="164"/>
          <ac:spMkLst>
            <pc:docMk/>
            <pc:sldMk cId="2210791110" sldId="271"/>
            <ac:spMk id="54" creationId="{497A1D73-0F38-5993-81FC-531CA7DAB2DF}"/>
          </ac:spMkLst>
        </pc:spChg>
        <pc:spChg chg="add mod">
          <ac:chgData name="Waldis Elias (IN/EB/NW3)" userId="321f88a2-4377-4cab-8937-544d338f14c2" providerId="ADAL" clId="{FB94EAE1-A2DA-441D-9881-C5CB310029EE}" dt="2024-06-17T12:36:04.374" v="312" actId="164"/>
          <ac:spMkLst>
            <pc:docMk/>
            <pc:sldMk cId="2210791110" sldId="271"/>
            <ac:spMk id="55" creationId="{55C34B17-BB87-9642-C7C1-DF3312F853FB}"/>
          </ac:spMkLst>
        </pc:spChg>
        <pc:spChg chg="add mod topLvl">
          <ac:chgData name="Waldis Elias (IN/EB/NW3)" userId="321f88a2-4377-4cab-8937-544d338f14c2" providerId="ADAL" clId="{FB94EAE1-A2DA-441D-9881-C5CB310029EE}" dt="2024-06-17T13:06:24.577" v="740" actId="164"/>
          <ac:spMkLst>
            <pc:docMk/>
            <pc:sldMk cId="2210791110" sldId="271"/>
            <ac:spMk id="58" creationId="{6F7E5C96-86BF-7DA8-B724-F72C322C8DDB}"/>
          </ac:spMkLst>
        </pc:spChg>
        <pc:spChg chg="add mod topLvl">
          <ac:chgData name="Waldis Elias (IN/EB/NW3)" userId="321f88a2-4377-4cab-8937-544d338f14c2" providerId="ADAL" clId="{FB94EAE1-A2DA-441D-9881-C5CB310029EE}" dt="2024-06-17T13:06:24.577" v="740" actId="164"/>
          <ac:spMkLst>
            <pc:docMk/>
            <pc:sldMk cId="2210791110" sldId="271"/>
            <ac:spMk id="59" creationId="{31CFD825-3986-A0B3-5182-2BCD1B636F48}"/>
          </ac:spMkLst>
        </pc:spChg>
        <pc:spChg chg="mod">
          <ac:chgData name="Waldis Elias (IN/EB/NW3)" userId="321f88a2-4377-4cab-8937-544d338f14c2" providerId="ADAL" clId="{FB94EAE1-A2DA-441D-9881-C5CB310029EE}" dt="2024-06-17T13:04:48.494" v="717" actId="165"/>
          <ac:spMkLst>
            <pc:docMk/>
            <pc:sldMk cId="2210791110" sldId="271"/>
            <ac:spMk id="71" creationId="{57D6792A-A23C-B353-35EF-9F3AE5DD2254}"/>
          </ac:spMkLst>
        </pc:spChg>
        <pc:spChg chg="mod topLvl">
          <ac:chgData name="Waldis Elias (IN/EB/NW3)" userId="321f88a2-4377-4cab-8937-544d338f14c2" providerId="ADAL" clId="{FB94EAE1-A2DA-441D-9881-C5CB310029EE}" dt="2024-06-17T13:06:20.034" v="739" actId="165"/>
          <ac:spMkLst>
            <pc:docMk/>
            <pc:sldMk cId="2210791110" sldId="271"/>
            <ac:spMk id="74" creationId="{756DF3B5-240E-1E71-F099-C31329FAA635}"/>
          </ac:spMkLst>
        </pc:spChg>
        <pc:grpChg chg="add del mod topLvl">
          <ac:chgData name="Waldis Elias (IN/EB/NW3)" userId="321f88a2-4377-4cab-8937-544d338f14c2" providerId="ADAL" clId="{FB94EAE1-A2DA-441D-9881-C5CB310029EE}" dt="2024-06-17T13:12:44.412" v="821" actId="478"/>
          <ac:grpSpMkLst>
            <pc:docMk/>
            <pc:sldMk cId="2210791110" sldId="271"/>
            <ac:grpSpMk id="3" creationId="{50AFFE1C-F91B-7352-D44B-A44345579173}"/>
          </ac:grpSpMkLst>
        </pc:grpChg>
        <pc:grpChg chg="add del mod">
          <ac:chgData name="Waldis Elias (IN/EB/NW3)" userId="321f88a2-4377-4cab-8937-544d338f14c2" providerId="ADAL" clId="{FB94EAE1-A2DA-441D-9881-C5CB310029EE}" dt="2024-06-17T13:12:23.950" v="815" actId="1076"/>
          <ac:grpSpMkLst>
            <pc:docMk/>
            <pc:sldMk cId="2210791110" sldId="271"/>
            <ac:grpSpMk id="4" creationId="{23044928-FAF7-0BB0-20B4-3A8808391656}"/>
          </ac:grpSpMkLst>
        </pc:grpChg>
        <pc:grpChg chg="add mod">
          <ac:chgData name="Waldis Elias (IN/EB/NW3)" userId="321f88a2-4377-4cab-8937-544d338f14c2" providerId="ADAL" clId="{FB94EAE1-A2DA-441D-9881-C5CB310029EE}" dt="2024-06-17T13:05:34.943" v="725" actId="571"/>
          <ac:grpSpMkLst>
            <pc:docMk/>
            <pc:sldMk cId="2210791110" sldId="271"/>
            <ac:grpSpMk id="5" creationId="{F640BBDD-6D91-103F-B41E-E468197C43E6}"/>
          </ac:grpSpMkLst>
        </pc:grpChg>
        <pc:grpChg chg="add del mod">
          <ac:chgData name="Waldis Elias (IN/EB/NW3)" userId="321f88a2-4377-4cab-8937-544d338f14c2" providerId="ADAL" clId="{FB94EAE1-A2DA-441D-9881-C5CB310029EE}" dt="2024-06-17T13:05:50.998" v="735" actId="21"/>
          <ac:grpSpMkLst>
            <pc:docMk/>
            <pc:sldMk cId="2210791110" sldId="271"/>
            <ac:grpSpMk id="9" creationId="{7BCFCAE2-6960-9397-D179-29BDE66F9E4F}"/>
          </ac:grpSpMkLst>
        </pc:grpChg>
        <pc:grpChg chg="add del mod">
          <ac:chgData name="Waldis Elias (IN/EB/NW3)" userId="321f88a2-4377-4cab-8937-544d338f14c2" providerId="ADAL" clId="{FB94EAE1-A2DA-441D-9881-C5CB310029EE}" dt="2024-06-17T13:13:52.437" v="843" actId="21"/>
          <ac:grpSpMkLst>
            <pc:docMk/>
            <pc:sldMk cId="2210791110" sldId="271"/>
            <ac:grpSpMk id="9" creationId="{BB3DD693-485A-27B8-5C43-05D472413542}"/>
          </ac:grpSpMkLst>
        </pc:grpChg>
        <pc:grpChg chg="add mod topLvl">
          <ac:chgData name="Waldis Elias (IN/EB/NW3)" userId="321f88a2-4377-4cab-8937-544d338f14c2" providerId="ADAL" clId="{FB94EAE1-A2DA-441D-9881-C5CB310029EE}" dt="2024-06-17T13:06:24.577" v="740" actId="164"/>
          <ac:grpSpMkLst>
            <pc:docMk/>
            <pc:sldMk cId="2210791110" sldId="271"/>
            <ac:grpSpMk id="12" creationId="{7BCFCAE2-6960-9397-D179-29BDE66F9E4F}"/>
          </ac:grpSpMkLst>
        </pc:grpChg>
        <pc:grpChg chg="add del mod">
          <ac:chgData name="Waldis Elias (IN/EB/NW3)" userId="321f88a2-4377-4cab-8937-544d338f14c2" providerId="ADAL" clId="{FB94EAE1-A2DA-441D-9881-C5CB310029EE}" dt="2024-06-17T13:06:20.034" v="739" actId="165"/>
          <ac:grpSpMkLst>
            <pc:docMk/>
            <pc:sldMk cId="2210791110" sldId="271"/>
            <ac:grpSpMk id="16" creationId="{4A3FFED6-D51B-DADF-AC7A-BDDBF4F6C9F2}"/>
          </ac:grpSpMkLst>
        </pc:grpChg>
        <pc:grpChg chg="add del mod">
          <ac:chgData name="Waldis Elias (IN/EB/NW3)" userId="321f88a2-4377-4cab-8937-544d338f14c2" providerId="ADAL" clId="{FB94EAE1-A2DA-441D-9881-C5CB310029EE}" dt="2024-06-17T13:14:40.866" v="866" actId="21"/>
          <ac:grpSpMkLst>
            <pc:docMk/>
            <pc:sldMk cId="2210791110" sldId="271"/>
            <ac:grpSpMk id="16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3:16:20.577" v="895" actId="164"/>
          <ac:grpSpMkLst>
            <pc:docMk/>
            <pc:sldMk cId="2210791110" sldId="271"/>
            <ac:grpSpMk id="17" creationId="{AF6768C2-C2FA-89C9-B3A3-2B8459114942}"/>
          </ac:grpSpMkLst>
        </pc:grpChg>
        <pc:grpChg chg="add mod">
          <ac:chgData name="Waldis Elias (IN/EB/NW3)" userId="321f88a2-4377-4cab-8937-544d338f14c2" providerId="ADAL" clId="{FB94EAE1-A2DA-441D-9881-C5CB310029EE}" dt="2024-06-17T13:16:20.577" v="895" actId="164"/>
          <ac:grpSpMkLst>
            <pc:docMk/>
            <pc:sldMk cId="2210791110" sldId="271"/>
            <ac:grpSpMk id="20" creationId="{BE40A468-F864-C3D6-4772-606D0C6F8846}"/>
          </ac:grpSpMkLst>
        </pc:grpChg>
        <pc:grpChg chg="del mod">
          <ac:chgData name="Waldis Elias (IN/EB/NW3)" userId="321f88a2-4377-4cab-8937-544d338f14c2" providerId="ADAL" clId="{FB94EAE1-A2DA-441D-9881-C5CB310029EE}" dt="2024-06-17T12:37:11.922" v="334" actId="478"/>
          <ac:grpSpMkLst>
            <pc:docMk/>
            <pc:sldMk cId="2210791110" sldId="271"/>
            <ac:grpSpMk id="23" creationId="{E229325A-D786-EE0E-CBCC-79710C56DC90}"/>
          </ac:grpSpMkLst>
        </pc:grpChg>
        <pc:grpChg chg="del mod topLvl">
          <ac:chgData name="Waldis Elias (IN/EB/NW3)" userId="321f88a2-4377-4cab-8937-544d338f14c2" providerId="ADAL" clId="{FB94EAE1-A2DA-441D-9881-C5CB310029EE}" dt="2024-06-17T12:35:57.640" v="310" actId="478"/>
          <ac:grpSpMkLst>
            <pc:docMk/>
            <pc:sldMk cId="2210791110" sldId="271"/>
            <ac:grpSpMk id="26" creationId="{501C7833-9665-D9A7-C6D1-7C66A2AD96F5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35:38.954" v="304" actId="478"/>
          <ac:grpSpMkLst>
            <pc:docMk/>
            <pc:sldMk cId="2210791110" sldId="271"/>
            <ac:grpSpMk id="41" creationId="{11D7EAB4-9CF7-5B7E-F6AC-9D03A20F5789}"/>
          </ac:grpSpMkLst>
        </pc:grpChg>
        <pc:grpChg chg="del">
          <ac:chgData name="Waldis Elias (IN/EB/NW3)" userId="321f88a2-4377-4cab-8937-544d338f14c2" providerId="ADAL" clId="{FB94EAE1-A2DA-441D-9881-C5CB310029EE}" dt="2024-06-17T12:30:58.469" v="192" actId="165"/>
          <ac:grpSpMkLst>
            <pc:docMk/>
            <pc:sldMk cId="2210791110" sldId="271"/>
            <ac:grpSpMk id="42" creationId="{EF0887E8-6D41-2BC0-9F92-24EBBEC479B1}"/>
          </ac:grpSpMkLst>
        </pc:grpChg>
        <pc:grpChg chg="add mod">
          <ac:chgData name="Waldis Elias (IN/EB/NW3)" userId="321f88a2-4377-4cab-8937-544d338f14c2" providerId="ADAL" clId="{FB94EAE1-A2DA-441D-9881-C5CB310029EE}" dt="2024-06-17T12:59:30.039" v="702" actId="164"/>
          <ac:grpSpMkLst>
            <pc:docMk/>
            <pc:sldMk cId="2210791110" sldId="271"/>
            <ac:grpSpMk id="56" creationId="{D7C5AC37-713D-1150-D166-90E39BEE837B}"/>
          </ac:grpSpMkLst>
        </pc:grpChg>
        <pc:grpChg chg="add mod">
          <ac:chgData name="Waldis Elias (IN/EB/NW3)" userId="321f88a2-4377-4cab-8937-544d338f14c2" providerId="ADAL" clId="{FB94EAE1-A2DA-441D-9881-C5CB310029EE}" dt="2024-06-17T12:59:30.039" v="702" actId="164"/>
          <ac:grpSpMkLst>
            <pc:docMk/>
            <pc:sldMk cId="2210791110" sldId="271"/>
            <ac:grpSpMk id="57" creationId="{B2CA6639-7568-33C4-FA8C-7D122FF71FF6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5:51.978" v="736" actId="478"/>
          <ac:grpSpMkLst>
            <pc:docMk/>
            <pc:sldMk cId="2210791110" sldId="271"/>
            <ac:grpSpMk id="69" creationId="{8CDAC98B-240E-C64C-8E2D-D1740A50996B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4:51.431" v="718" actId="165"/>
          <ac:grpSpMkLst>
            <pc:docMk/>
            <pc:sldMk cId="2210791110" sldId="271"/>
            <ac:grpSpMk id="72" creationId="{712F5105-B9E5-CA7E-DD3C-E640B5C45BE4}"/>
          </ac:grpSpMkLst>
        </pc:grpChg>
        <pc:grpChg chg="add del mod">
          <ac:chgData name="Waldis Elias (IN/EB/NW3)" userId="321f88a2-4377-4cab-8937-544d338f14c2" providerId="ADAL" clId="{FB94EAE1-A2DA-441D-9881-C5CB310029EE}" dt="2024-06-17T13:04:48.494" v="717" actId="165"/>
          <ac:grpSpMkLst>
            <pc:docMk/>
            <pc:sldMk cId="2210791110" sldId="271"/>
            <ac:grpSpMk id="75" creationId="{298D2404-EC59-14DB-A97F-1BA93F674E2B}"/>
          </ac:grpSpMkLst>
        </pc:grpChg>
        <pc:grpChg chg="add mod">
          <ac:chgData name="Waldis Elias (IN/EB/NW3)" userId="321f88a2-4377-4cab-8937-544d338f14c2" providerId="ADAL" clId="{FB94EAE1-A2DA-441D-9881-C5CB310029EE}" dt="2024-06-17T12:59:30.039" v="702" actId="164"/>
          <ac:grpSpMkLst>
            <pc:docMk/>
            <pc:sldMk cId="2210791110" sldId="271"/>
            <ac:grpSpMk id="76" creationId="{54F36973-54F3-8D42-67E7-4ABD4865465D}"/>
          </ac:grpSpMkLst>
        </pc:grpChg>
        <pc:picChg chg="del mod topLvl">
          <ac:chgData name="Waldis Elias (IN/EB/NW3)" userId="321f88a2-4377-4cab-8937-544d338f14c2" providerId="ADAL" clId="{FB94EAE1-A2DA-441D-9881-C5CB310029EE}" dt="2024-06-17T12:32:14.859" v="208" actId="478"/>
          <ac:picMkLst>
            <pc:docMk/>
            <pc:sldMk cId="2210791110" sldId="271"/>
            <ac:picMk id="2" creationId="{51C23F89-90D2-BFC4-B8EC-658632110F25}"/>
          </ac:picMkLst>
        </pc:picChg>
        <pc:picChg chg="add del mod">
          <ac:chgData name="Waldis Elias (IN/EB/NW3)" userId="321f88a2-4377-4cab-8937-544d338f14c2" providerId="ADAL" clId="{FB94EAE1-A2DA-441D-9881-C5CB310029EE}" dt="2024-06-17T13:12:44.412" v="821" actId="478"/>
          <ac:picMkLst>
            <pc:docMk/>
            <pc:sldMk cId="2210791110" sldId="271"/>
            <ac:picMk id="2" creationId="{81D47463-0ECC-4A21-1B6E-4B321F67A6FC}"/>
          </ac:picMkLst>
        </pc:picChg>
        <pc:picChg chg="mod">
          <ac:chgData name="Waldis Elias (IN/EB/NW3)" userId="321f88a2-4377-4cab-8937-544d338f14c2" providerId="ADAL" clId="{FB94EAE1-A2DA-441D-9881-C5CB310029EE}" dt="2024-06-17T13:11:02.697" v="783"/>
          <ac:picMkLst>
            <pc:docMk/>
            <pc:sldMk cId="2210791110" sldId="271"/>
            <ac:picMk id="5" creationId="{9B921E6E-B802-B5CD-F5EC-364AB11F8899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7" creationId="{36E6E2E9-EC2A-16A3-79C6-0CF927006D37}"/>
          </ac:picMkLst>
        </pc:picChg>
        <pc:picChg chg="add mod">
          <ac:chgData name="Waldis Elias (IN/EB/NW3)" userId="321f88a2-4377-4cab-8937-544d338f14c2" providerId="ADAL" clId="{FB94EAE1-A2DA-441D-9881-C5CB310029EE}" dt="2024-06-17T13:16:20.577" v="895" actId="164"/>
          <ac:picMkLst>
            <pc:docMk/>
            <pc:sldMk cId="2210791110" sldId="271"/>
            <ac:picMk id="8" creationId="{DC3F2CF5-5B9D-E826-0102-CB6D1F8F7929}"/>
          </ac:picMkLst>
        </pc:picChg>
        <pc:picChg chg="mod">
          <ac:chgData name="Waldis Elias (IN/EB/NW3)" userId="321f88a2-4377-4cab-8937-544d338f14c2" providerId="ADAL" clId="{FB94EAE1-A2DA-441D-9881-C5CB310029EE}" dt="2024-06-17T13:05:34.943" v="725" actId="571"/>
          <ac:picMkLst>
            <pc:docMk/>
            <pc:sldMk cId="2210791110" sldId="271"/>
            <ac:picMk id="8" creationId="{E8631DF4-1635-2E88-22A9-C1B1B8DE0360}"/>
          </ac:picMkLst>
        </pc:picChg>
        <pc:picChg chg="mod">
          <ac:chgData name="Waldis Elias (IN/EB/NW3)" userId="321f88a2-4377-4cab-8937-544d338f14c2" providerId="ADAL" clId="{FB94EAE1-A2DA-441D-9881-C5CB310029EE}" dt="2024-06-17T13:13:40.574" v="841"/>
          <ac:picMkLst>
            <pc:docMk/>
            <pc:sldMk cId="2210791110" sldId="271"/>
            <ac:picMk id="10" creationId="{6F7D78B1-019F-9B46-C06A-3C90E388CE8C}"/>
          </ac:picMkLst>
        </pc:picChg>
        <pc:picChg chg="mod">
          <ac:chgData name="Waldis Elias (IN/EB/NW3)" userId="321f88a2-4377-4cab-8937-544d338f14c2" providerId="ADAL" clId="{FB94EAE1-A2DA-441D-9881-C5CB310029EE}" dt="2024-06-17T13:05:37.116" v="726" actId="571"/>
          <ac:picMkLst>
            <pc:docMk/>
            <pc:sldMk cId="2210791110" sldId="271"/>
            <ac:picMk id="11" creationId="{E41D81DF-8492-6293-AC3A-FFB6FFDF30E2}"/>
          </ac:picMkLst>
        </pc:picChg>
        <pc:picChg chg="mod">
          <ac:chgData name="Waldis Elias (IN/EB/NW3)" userId="321f88a2-4377-4cab-8937-544d338f14c2" providerId="ADAL" clId="{FB94EAE1-A2DA-441D-9881-C5CB310029EE}" dt="2024-06-17T13:14:39.577" v="865" actId="1076"/>
          <ac:picMkLst>
            <pc:docMk/>
            <pc:sldMk cId="2210791110" sldId="271"/>
            <ac:picMk id="14" creationId="{E41D81DF-8492-6293-AC3A-FFB6FFDF30E2}"/>
          </ac:picMkLst>
        </pc:picChg>
        <pc:picChg chg="mod topLvl">
          <ac:chgData name="Waldis Elias (IN/EB/NW3)" userId="321f88a2-4377-4cab-8937-544d338f14c2" providerId="ADAL" clId="{FB94EAE1-A2DA-441D-9881-C5CB310029EE}" dt="2024-06-17T12:36:04.374" v="312" actId="164"/>
          <ac:picMkLst>
            <pc:docMk/>
            <pc:sldMk cId="2210791110" sldId="271"/>
            <ac:picMk id="15" creationId="{5833B176-30D3-CCDD-B37A-422F4A245B85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16" creationId="{8F2E8021-12E6-71C9-2924-9EBF25DA0B5C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18" creationId="{8483CC35-816E-7A80-E2C0-643F36E4CCD0}"/>
          </ac:picMkLst>
        </pc:picChg>
        <pc:picChg chg="mod">
          <ac:chgData name="Waldis Elias (IN/EB/NW3)" userId="321f88a2-4377-4cab-8937-544d338f14c2" providerId="ADAL" clId="{FB94EAE1-A2DA-441D-9881-C5CB310029EE}" dt="2024-06-17T13:14:33.671" v="864"/>
          <ac:picMkLst>
            <pc:docMk/>
            <pc:sldMk cId="2210791110" sldId="271"/>
            <ac:picMk id="18" creationId="{9E8D1DB5-253A-3589-F968-EEF9A511A27C}"/>
          </ac:picMkLst>
        </pc:picChg>
        <pc:picChg chg="del mod topLvl">
          <ac:chgData name="Waldis Elias (IN/EB/NW3)" userId="321f88a2-4377-4cab-8937-544d338f14c2" providerId="ADAL" clId="{FB94EAE1-A2DA-441D-9881-C5CB310029EE}" dt="2024-06-17T12:32:15.993" v="210" actId="478"/>
          <ac:picMkLst>
            <pc:docMk/>
            <pc:sldMk cId="2210791110" sldId="271"/>
            <ac:picMk id="19" creationId="{038410EC-6D67-C47C-9B95-AA66FF183668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25" creationId="{968DA53E-3E45-6495-3ADF-96B651CFCCD9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28" creationId="{067423B5-F44F-28D2-A8EF-F7E1361C3943}"/>
          </ac:picMkLst>
        </pc:picChg>
        <pc:picChg chg="add del mod">
          <ac:chgData name="Waldis Elias (IN/EB/NW3)" userId="321f88a2-4377-4cab-8937-544d338f14c2" providerId="ADAL" clId="{FB94EAE1-A2DA-441D-9881-C5CB310029EE}" dt="2024-06-17T12:35:10.554" v="291" actId="478"/>
          <ac:picMkLst>
            <pc:docMk/>
            <pc:sldMk cId="2210791110" sldId="271"/>
            <ac:picMk id="29" creationId="{8F2E8021-12E6-71C9-2924-9EBF25DA0B5C}"/>
          </ac:picMkLst>
        </pc:picChg>
        <pc:picChg chg="add del mod">
          <ac:chgData name="Waldis Elias (IN/EB/NW3)" userId="321f88a2-4377-4cab-8937-544d338f14c2" providerId="ADAL" clId="{FB94EAE1-A2DA-441D-9881-C5CB310029EE}" dt="2024-06-17T12:35:08.982" v="289" actId="478"/>
          <ac:picMkLst>
            <pc:docMk/>
            <pc:sldMk cId="2210791110" sldId="271"/>
            <ac:picMk id="30" creationId="{8483CC35-816E-7A80-E2C0-643F36E4CCD0}"/>
          </ac:picMkLst>
        </pc:picChg>
        <pc:picChg chg="add del mod">
          <ac:chgData name="Waldis Elias (IN/EB/NW3)" userId="321f88a2-4377-4cab-8937-544d338f14c2" providerId="ADAL" clId="{FB94EAE1-A2DA-441D-9881-C5CB310029EE}" dt="2024-06-17T12:35:11.439" v="292" actId="478"/>
          <ac:picMkLst>
            <pc:docMk/>
            <pc:sldMk cId="2210791110" sldId="271"/>
            <ac:picMk id="31" creationId="{968DA53E-3E45-6495-3ADF-96B651CFCCD9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3" creationId="{8297F7C3-B66A-61F2-35C3-D3E667A0C40C}"/>
          </ac:picMkLst>
        </pc:picChg>
        <pc:picChg chg="add del mod">
          <ac:chgData name="Waldis Elias (IN/EB/NW3)" userId="321f88a2-4377-4cab-8937-544d338f14c2" providerId="ADAL" clId="{FB94EAE1-A2DA-441D-9881-C5CB310029EE}" dt="2024-06-17T12:35:09.430" v="290" actId="478"/>
          <ac:picMkLst>
            <pc:docMk/>
            <pc:sldMk cId="2210791110" sldId="271"/>
            <ac:picMk id="34" creationId="{067423B5-F44F-28D2-A8EF-F7E1361C3943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5" creationId="{D07AFA09-3327-F201-0776-4E6217D54A82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6" creationId="{050DB29B-510B-1E50-A216-AF318678ACA7}"/>
          </ac:picMkLst>
        </pc:picChg>
        <pc:picChg chg="add del mod topLvl">
          <ac:chgData name="Waldis Elias (IN/EB/NW3)" userId="321f88a2-4377-4cab-8937-544d338f14c2" providerId="ADAL" clId="{FB94EAE1-A2DA-441D-9881-C5CB310029EE}" dt="2024-06-17T12:33:43.474" v="241" actId="478"/>
          <ac:picMkLst>
            <pc:docMk/>
            <pc:sldMk cId="2210791110" sldId="271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8" creationId="{561A7891-BD1C-02D3-ACB7-9AFBEE0DB0B7}"/>
          </ac:picMkLst>
        </pc:picChg>
        <pc:picChg chg="del mod topLvl">
          <ac:chgData name="Waldis Elias (IN/EB/NW3)" userId="321f88a2-4377-4cab-8937-544d338f14c2" providerId="ADAL" clId="{FB94EAE1-A2DA-441D-9881-C5CB310029EE}" dt="2024-06-17T12:32:15.407" v="209" actId="478"/>
          <ac:picMkLst>
            <pc:docMk/>
            <pc:sldMk cId="2210791110" sldId="271"/>
            <ac:picMk id="39" creationId="{4261F094-294E-F1DF-F1C6-AD0B951E8B13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4" creationId="{11FDEC72-DFCD-2CCC-F9E7-48F1123B27FD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5" creationId="{79110385-3122-358E-2674-FB6AEA1D6EA2}"/>
          </ac:picMkLst>
        </pc:picChg>
        <pc:picChg chg="mod topLvl">
          <ac:chgData name="Waldis Elias (IN/EB/NW3)" userId="321f88a2-4377-4cab-8937-544d338f14c2" providerId="ADAL" clId="{FB94EAE1-A2DA-441D-9881-C5CB310029EE}" dt="2024-06-17T12:36:06.442" v="313" actId="164"/>
          <ac:picMkLst>
            <pc:docMk/>
            <pc:sldMk cId="2210791110" sldId="271"/>
            <ac:picMk id="46" creationId="{08B48136-15D5-A796-4674-E88673717AD5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7" creationId="{453949D2-049C-6BD5-112B-5A2E8075104E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8" creationId="{8DEE3929-84DE-C23B-AD72-0C60D4B81A0F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49" creationId="{11FDEC72-DFCD-2CCC-F9E7-48F1123B27FD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50" creationId="{79110385-3122-358E-2674-FB6AEA1D6EA2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51" creationId="{453949D2-049C-6BD5-112B-5A2E8075104E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52" creationId="{8DEE3929-84DE-C23B-AD72-0C60D4B81A0F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0" creationId="{4A5B74F4-0C94-2B45-8258-98CC3893EFCB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1" creationId="{D7323627-D881-9C46-8447-12E6B750B7E0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2" creationId="{045B17A9-9692-FA8F-7D4D-AC3A9A26E56C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3" creationId="{7CACBCB0-1AEA-71FD-F98F-082395FF9701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4" creationId="{91E9EF03-87B1-6364-672F-15BB716BB4B6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5" creationId="{B7676585-0E27-C29A-011A-8F40C6F907E4}"/>
          </ac:picMkLst>
        </pc:picChg>
        <pc:picChg chg="add mod or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6" creationId="{96B52129-2176-997C-5B14-B051E8F0086D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7" creationId="{5B7E0FD3-8B27-FA05-8FC4-B52AB53EBA5A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8" creationId="{E4AE65BF-36B6-0C3D-1D98-8981D12200C3}"/>
          </ac:picMkLst>
        </pc:picChg>
        <pc:picChg chg="mod">
          <ac:chgData name="Waldis Elias (IN/EB/NW3)" userId="321f88a2-4377-4cab-8937-544d338f14c2" providerId="ADAL" clId="{FB94EAE1-A2DA-441D-9881-C5CB310029EE}" dt="2024-06-17T13:04:48.494" v="717" actId="165"/>
          <ac:picMkLst>
            <pc:docMk/>
            <pc:sldMk cId="2210791110" sldId="271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4:57.005" v="721" actId="478"/>
          <ac:picMkLst>
            <pc:docMk/>
            <pc:sldMk cId="2210791110" sldId="271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6:03.776" v="892" actId="164"/>
        <pc:sldMkLst>
          <pc:docMk/>
          <pc:sldMk cId="729931559" sldId="272"/>
        </pc:sldMkLst>
        <pc:spChg chg="add del mod topLvl">
          <ac:chgData name="Waldis Elias (IN/EB/NW3)" userId="321f88a2-4377-4cab-8937-544d338f14c2" providerId="ADAL" clId="{FB94EAE1-A2DA-441D-9881-C5CB310029EE}" dt="2024-06-17T13:06:43.292" v="746" actId="478"/>
          <ac:spMkLst>
            <pc:docMk/>
            <pc:sldMk cId="729931559" sldId="272"/>
            <ac:spMk id="5" creationId="{31D7C3BF-306B-785B-0C31-EC80B18DD6F6}"/>
          </ac:spMkLst>
        </pc:spChg>
        <pc:spChg chg="del mod topLvl">
          <ac:chgData name="Waldis Elias (IN/EB/NW3)" userId="321f88a2-4377-4cab-8937-544d338f14c2" providerId="ADAL" clId="{FB94EAE1-A2DA-441D-9881-C5CB310029EE}" dt="2024-06-17T12:40:12.103" v="383" actId="478"/>
          <ac:spMkLst>
            <pc:docMk/>
            <pc:sldMk cId="729931559" sldId="272"/>
            <ac:spMk id="6" creationId="{08CE71C1-F518-CB60-3E47-F6301D9710D7}"/>
          </ac:spMkLst>
        </pc:spChg>
        <pc:spChg chg="add del mod topLvl">
          <ac:chgData name="Waldis Elias (IN/EB/NW3)" userId="321f88a2-4377-4cab-8937-544d338f14c2" providerId="ADAL" clId="{FB94EAE1-A2DA-441D-9881-C5CB310029EE}" dt="2024-06-17T13:12:21.960" v="806" actId="478"/>
          <ac:spMkLst>
            <pc:docMk/>
            <pc:sldMk cId="729931559" sldId="272"/>
            <ac:spMk id="6" creationId="{0E91948B-935B-CB0E-4A13-68A35E756C8F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9" creationId="{7FAAEA55-9C5B-3003-D201-23D0AEC434C2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12" creationId="{EF5CFBC3-B7D6-AB09-1B43-9B52900552B7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13" creationId="{65D5F9C6-3A82-6C2C-F1A5-A0C4E76418D3}"/>
          </ac:spMkLst>
        </pc:spChg>
        <pc:spChg chg="add mod">
          <ac:chgData name="Waldis Elias (IN/EB/NW3)" userId="321f88a2-4377-4cab-8937-544d338f14c2" providerId="ADAL" clId="{FB94EAE1-A2DA-441D-9881-C5CB310029EE}" dt="2024-06-17T12:41:21.906" v="404" actId="571"/>
          <ac:spMkLst>
            <pc:docMk/>
            <pc:sldMk cId="729931559" sldId="272"/>
            <ac:spMk id="18" creationId="{70DBA6F3-F9C6-BD85-6506-C8DB02B04073}"/>
          </ac:spMkLst>
        </pc:spChg>
        <pc:spChg chg="mod">
          <ac:chgData name="Waldis Elias (IN/EB/NW3)" userId="321f88a2-4377-4cab-8937-544d338f14c2" providerId="ADAL" clId="{FB94EAE1-A2DA-441D-9881-C5CB310029EE}" dt="2024-06-17T12:41:21.906" v="404" actId="571"/>
          <ac:spMkLst>
            <pc:docMk/>
            <pc:sldMk cId="729931559" sldId="272"/>
            <ac:spMk id="21" creationId="{439EF8DD-7CEE-8342-0C1B-1597B7BF8379}"/>
          </ac:spMkLst>
        </pc:spChg>
        <pc:spChg chg="mod">
          <ac:chgData name="Waldis Elias (IN/EB/NW3)" userId="321f88a2-4377-4cab-8937-544d338f14c2" providerId="ADAL" clId="{FB94EAE1-A2DA-441D-9881-C5CB310029EE}" dt="2024-06-17T12:41:21.906" v="404" actId="571"/>
          <ac:spMkLst>
            <pc:docMk/>
            <pc:sldMk cId="729931559" sldId="272"/>
            <ac:spMk id="22" creationId="{B47F8645-0415-5AAC-6E81-126BEEB80AB1}"/>
          </ac:spMkLst>
        </pc:spChg>
        <pc:spChg chg="mod topLvl">
          <ac:chgData name="Waldis Elias (IN/EB/NW3)" userId="321f88a2-4377-4cab-8937-544d338f14c2" providerId="ADAL" clId="{FB94EAE1-A2DA-441D-9881-C5CB310029EE}" dt="2024-06-17T12:42:20.452" v="420" actId="164"/>
          <ac:spMkLst>
            <pc:docMk/>
            <pc:sldMk cId="729931559" sldId="272"/>
            <ac:spMk id="24" creationId="{6CFF8183-6DC3-E145-BE86-2275661ABFB9}"/>
          </ac:spMkLst>
        </pc:spChg>
        <pc:spChg chg="mod topLvl">
          <ac:chgData name="Waldis Elias (IN/EB/NW3)" userId="321f88a2-4377-4cab-8937-544d338f14c2" providerId="ADAL" clId="{FB94EAE1-A2DA-441D-9881-C5CB310029EE}" dt="2024-06-17T12:42:20.452" v="420" actId="164"/>
          <ac:spMkLst>
            <pc:docMk/>
            <pc:sldMk cId="729931559" sldId="272"/>
            <ac:spMk id="25" creationId="{A11A1E60-D640-4AA0-6668-121DD11E4921}"/>
          </ac:spMkLst>
        </pc:spChg>
        <pc:spChg chg="mod">
          <ac:chgData name="Waldis Elias (IN/EB/NW3)" userId="321f88a2-4377-4cab-8937-544d338f14c2" providerId="ADAL" clId="{FB94EAE1-A2DA-441D-9881-C5CB310029EE}" dt="2024-06-17T12:42:43.679" v="430" actId="164"/>
          <ac:spMkLst>
            <pc:docMk/>
            <pc:sldMk cId="729931559" sldId="272"/>
            <ac:spMk id="27" creationId="{C68DD529-3771-1F93-D318-16F5BAF58129}"/>
          </ac:spMkLst>
        </pc:spChg>
        <pc:spChg chg="mod">
          <ac:chgData name="Waldis Elias (IN/EB/NW3)" userId="321f88a2-4377-4cab-8937-544d338f14c2" providerId="ADAL" clId="{FB94EAE1-A2DA-441D-9881-C5CB310029EE}" dt="2024-06-17T13:13:53.810" v="844"/>
          <ac:spMkLst>
            <pc:docMk/>
            <pc:sldMk cId="729931559" sldId="272"/>
            <ac:spMk id="28" creationId="{19A14021-5880-373D-C5E5-12899360CDC8}"/>
          </ac:spMkLst>
        </pc:spChg>
        <pc:spChg chg="mod">
          <ac:chgData name="Waldis Elias (IN/EB/NW3)" userId="321f88a2-4377-4cab-8937-544d338f14c2" providerId="ADAL" clId="{FB94EAE1-A2DA-441D-9881-C5CB310029EE}" dt="2024-06-17T12:42:43.679" v="430" actId="164"/>
          <ac:spMkLst>
            <pc:docMk/>
            <pc:sldMk cId="729931559" sldId="272"/>
            <ac:spMk id="32" creationId="{B5E783E4-6F68-CA11-11C3-91BE59031A12}"/>
          </ac:spMkLst>
        </pc:spChg>
        <pc:spChg chg="mod">
          <ac:chgData name="Waldis Elias (IN/EB/NW3)" userId="321f88a2-4377-4cab-8937-544d338f14c2" providerId="ADAL" clId="{FB94EAE1-A2DA-441D-9881-C5CB310029EE}" dt="2024-06-17T12:42:25.286" v="422"/>
          <ac:spMkLst>
            <pc:docMk/>
            <pc:sldMk cId="729931559" sldId="272"/>
            <ac:spMk id="34" creationId="{883B2264-030F-19AA-CE28-421244DB77B8}"/>
          </ac:spMkLst>
        </pc:spChg>
        <pc:spChg chg="mod">
          <ac:chgData name="Waldis Elias (IN/EB/NW3)" userId="321f88a2-4377-4cab-8937-544d338f14c2" providerId="ADAL" clId="{FB94EAE1-A2DA-441D-9881-C5CB310029EE}" dt="2024-06-17T12:42:25.286" v="422"/>
          <ac:spMkLst>
            <pc:docMk/>
            <pc:sldMk cId="729931559" sldId="272"/>
            <ac:spMk id="37" creationId="{99BDF21E-B577-CF5C-DAE8-270988B6CB8C}"/>
          </ac:spMkLst>
        </pc:spChg>
        <pc:spChg chg="mod">
          <ac:chgData name="Waldis Elias (IN/EB/NW3)" userId="321f88a2-4377-4cab-8937-544d338f14c2" providerId="ADAL" clId="{FB94EAE1-A2DA-441D-9881-C5CB310029EE}" dt="2024-06-17T13:14:42.052" v="867"/>
          <ac:spMkLst>
            <pc:docMk/>
            <pc:sldMk cId="729931559" sldId="272"/>
            <ac:spMk id="43" creationId="{6A8FA1AE-974C-8A84-DE05-38377024B5B6}"/>
          </ac:spMkLst>
        </pc:spChg>
        <pc:spChg chg="del topLvl">
          <ac:chgData name="Waldis Elias (IN/EB/NW3)" userId="321f88a2-4377-4cab-8937-544d338f14c2" providerId="ADAL" clId="{FB94EAE1-A2DA-441D-9881-C5CB310029EE}" dt="2024-06-17T12:42:32.721" v="425" actId="478"/>
          <ac:spMkLst>
            <pc:docMk/>
            <pc:sldMk cId="729931559" sldId="272"/>
            <ac:spMk id="54" creationId="{497A1D73-0F38-5993-81FC-531CA7DAB2DF}"/>
          </ac:spMkLst>
        </pc:spChg>
        <pc:spChg chg="del topLvl">
          <ac:chgData name="Waldis Elias (IN/EB/NW3)" userId="321f88a2-4377-4cab-8937-544d338f14c2" providerId="ADAL" clId="{FB94EAE1-A2DA-441D-9881-C5CB310029EE}" dt="2024-06-17T12:41:36.620" v="410" actId="478"/>
          <ac:spMkLst>
            <pc:docMk/>
            <pc:sldMk cId="729931559" sldId="272"/>
            <ac:spMk id="55" creationId="{55C34B17-BB87-9642-C7C1-DF3312F853FB}"/>
          </ac:spMkLst>
        </pc:spChg>
        <pc:spChg chg="mod topLvl">
          <ac:chgData name="Waldis Elias (IN/EB/NW3)" userId="321f88a2-4377-4cab-8937-544d338f14c2" providerId="ADAL" clId="{FB94EAE1-A2DA-441D-9881-C5CB310029EE}" dt="2024-06-17T13:08:34.034" v="781" actId="164"/>
          <ac:spMkLst>
            <pc:docMk/>
            <pc:sldMk cId="729931559" sldId="272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34.034" v="781" actId="164"/>
          <ac:spMkLst>
            <pc:docMk/>
            <pc:sldMk cId="729931559" sldId="272"/>
            <ac:spMk id="59" creationId="{31CFD825-3986-A0B3-5182-2BCD1B636F48}"/>
          </ac:spMkLst>
        </pc:spChg>
        <pc:spChg chg="del mod topLvl">
          <ac:chgData name="Waldis Elias (IN/EB/NW3)" userId="321f88a2-4377-4cab-8937-544d338f14c2" providerId="ADAL" clId="{FB94EAE1-A2DA-441D-9881-C5CB310029EE}" dt="2024-06-17T12:40:24.340" v="388" actId="478"/>
          <ac:spMkLst>
            <pc:docMk/>
            <pc:sldMk cId="729931559" sldId="272"/>
            <ac:spMk id="71" creationId="{57D6792A-A23C-B353-35EF-9F3AE5DD2254}"/>
          </ac:spMkLst>
        </pc:spChg>
        <pc:spChg chg="del mod">
          <ac:chgData name="Waldis Elias (IN/EB/NW3)" userId="321f88a2-4377-4cab-8937-544d338f14c2" providerId="ADAL" clId="{FB94EAE1-A2DA-441D-9881-C5CB310029EE}" dt="2024-06-17T12:39:02.064" v="363" actId="478"/>
          <ac:spMkLst>
            <pc:docMk/>
            <pc:sldMk cId="729931559" sldId="272"/>
            <ac:spMk id="74" creationId="{756DF3B5-240E-1E71-F099-C31329FAA635}"/>
          </ac:spMkLst>
        </pc:spChg>
        <pc:grpChg chg="add del mod">
          <ac:chgData name="Waldis Elias (IN/EB/NW3)" userId="321f88a2-4377-4cab-8937-544d338f14c2" providerId="ADAL" clId="{FB94EAE1-A2DA-441D-9881-C5CB310029EE}" dt="2024-06-17T13:06:43.292" v="746" actId="478"/>
          <ac:grpSpMkLst>
            <pc:docMk/>
            <pc:sldMk cId="729931559" sldId="272"/>
            <ac:grpSpMk id="4" creationId="{6828661B-1E3A-9816-6A69-E44D3FEB3A97}"/>
          </ac:grpSpMkLst>
        </pc:grpChg>
        <pc:grpChg chg="add del mod">
          <ac:chgData name="Waldis Elias (IN/EB/NW3)" userId="321f88a2-4377-4cab-8937-544d338f14c2" providerId="ADAL" clId="{FB94EAE1-A2DA-441D-9881-C5CB310029EE}" dt="2024-06-17T13:12:22.113" v="807" actId="478"/>
          <ac:grpSpMkLst>
            <pc:docMk/>
            <pc:sldMk cId="729931559" sldId="272"/>
            <ac:grpSpMk id="4" creationId="{7FAC2180-6F41-9B40-F435-ED81084D3472}"/>
          </ac:grpSpMkLst>
        </pc:grpChg>
        <pc:grpChg chg="add del mod">
          <ac:chgData name="Waldis Elias (IN/EB/NW3)" userId="321f88a2-4377-4cab-8937-544d338f14c2" providerId="ADAL" clId="{FB94EAE1-A2DA-441D-9881-C5CB310029EE}" dt="2024-06-17T12:40:06.646" v="381" actId="478"/>
          <ac:grpSpMkLst>
            <pc:docMk/>
            <pc:sldMk cId="729931559" sldId="272"/>
            <ac:grpSpMk id="4" creationId="{D4B06000-46E5-001B-93A1-F6E23D572DD5}"/>
          </ac:grpSpMkLst>
        </pc:grpChg>
        <pc:grpChg chg="add del mod">
          <ac:chgData name="Waldis Elias (IN/EB/NW3)" userId="321f88a2-4377-4cab-8937-544d338f14c2" providerId="ADAL" clId="{FB94EAE1-A2DA-441D-9881-C5CB310029EE}" dt="2024-06-17T12:40:53.311" v="393" actId="165"/>
          <ac:grpSpMkLst>
            <pc:docMk/>
            <pc:sldMk cId="729931559" sldId="272"/>
            <ac:grpSpMk id="10" creationId="{6D98B603-9C03-91CB-DC17-18452F5B67EC}"/>
          </ac:grpSpMkLst>
        </pc:grpChg>
        <pc:grpChg chg="add mod topLvl">
          <ac:chgData name="Waldis Elias (IN/EB/NW3)" userId="321f88a2-4377-4cab-8937-544d338f14c2" providerId="ADAL" clId="{FB94EAE1-A2DA-441D-9881-C5CB310029EE}" dt="2024-06-17T13:08:30.473" v="779" actId="164"/>
          <ac:grpSpMkLst>
            <pc:docMk/>
            <pc:sldMk cId="729931559" sldId="272"/>
            <ac:grpSpMk id="11" creationId="{1FB66C2E-2D85-C1AB-FF33-80F03AB8A702}"/>
          </ac:grpSpMkLst>
        </pc:grpChg>
        <pc:grpChg chg="add del mod">
          <ac:chgData name="Waldis Elias (IN/EB/NW3)" userId="321f88a2-4377-4cab-8937-544d338f14c2" providerId="ADAL" clId="{FB94EAE1-A2DA-441D-9881-C5CB310029EE}" dt="2024-06-17T13:07:39.645" v="756" actId="478"/>
          <ac:grpSpMkLst>
            <pc:docMk/>
            <pc:sldMk cId="729931559" sldId="272"/>
            <ac:grpSpMk id="14" creationId="{E691D399-1968-86C6-F689-6B624C80ADC0}"/>
          </ac:grpSpMkLst>
        </pc:grpChg>
        <pc:grpChg chg="add del mod">
          <ac:chgData name="Waldis Elias (IN/EB/NW3)" userId="321f88a2-4377-4cab-8937-544d338f14c2" providerId="ADAL" clId="{FB94EAE1-A2DA-441D-9881-C5CB310029EE}" dt="2024-06-17T12:41:17.866" v="402" actId="165"/>
          <ac:grpSpMkLst>
            <pc:docMk/>
            <pc:sldMk cId="729931559" sldId="272"/>
            <ac:grpSpMk id="16" creationId="{5C891204-F50F-5095-A0E4-EC9B0521DEF8}"/>
          </ac:grpSpMkLst>
        </pc:grpChg>
        <pc:grpChg chg="add mod">
          <ac:chgData name="Waldis Elias (IN/EB/NW3)" userId="321f88a2-4377-4cab-8937-544d338f14c2" providerId="ADAL" clId="{FB94EAE1-A2DA-441D-9881-C5CB310029EE}" dt="2024-06-17T13:08:34.034" v="781" actId="164"/>
          <ac:grpSpMkLst>
            <pc:docMk/>
            <pc:sldMk cId="729931559" sldId="272"/>
            <ac:grpSpMk id="17" creationId="{8988D342-33B1-447B-94E7-1C69798FAD41}"/>
          </ac:grpSpMkLst>
        </pc:grpChg>
        <pc:grpChg chg="add mod">
          <ac:chgData name="Waldis Elias (IN/EB/NW3)" userId="321f88a2-4377-4cab-8937-544d338f14c2" providerId="ADAL" clId="{FB94EAE1-A2DA-441D-9881-C5CB310029EE}" dt="2024-06-17T12:41:13.692" v="401" actId="164"/>
          <ac:grpSpMkLst>
            <pc:docMk/>
            <pc:sldMk cId="729931559" sldId="272"/>
            <ac:grpSpMk id="17" creationId="{9844213B-4887-8D6C-4378-DE903C3467A6}"/>
          </ac:grpSpMkLst>
        </pc:grpChg>
        <pc:grpChg chg="add del mod">
          <ac:chgData name="Waldis Elias (IN/EB/NW3)" userId="321f88a2-4377-4cab-8937-544d338f14c2" providerId="ADAL" clId="{FB94EAE1-A2DA-441D-9881-C5CB310029EE}" dt="2024-06-17T13:13:00.919" v="828" actId="478"/>
          <ac:grpSpMkLst>
            <pc:docMk/>
            <pc:sldMk cId="729931559" sldId="272"/>
            <ac:grpSpMk id="18" creationId="{EFADE952-53AE-8E28-554D-CFF5EAFCE882}"/>
          </ac:grpSpMkLst>
        </pc:grpChg>
        <pc:grpChg chg="add mod">
          <ac:chgData name="Waldis Elias (IN/EB/NW3)" userId="321f88a2-4377-4cab-8937-544d338f14c2" providerId="ADAL" clId="{FB94EAE1-A2DA-441D-9881-C5CB310029EE}" dt="2024-06-17T13:16:03.776" v="892" actId="164"/>
          <ac:grpSpMkLst>
            <pc:docMk/>
            <pc:sldMk cId="729931559" sldId="272"/>
            <ac:grpSpMk id="19" creationId="{2F9EF15E-8B3E-90BD-214E-3382192C7B9C}"/>
          </ac:grpSpMkLst>
        </pc:grpChg>
        <pc:grpChg chg="add mod">
          <ac:chgData name="Waldis Elias (IN/EB/NW3)" userId="321f88a2-4377-4cab-8937-544d338f14c2" providerId="ADAL" clId="{FB94EAE1-A2DA-441D-9881-C5CB310029EE}" dt="2024-06-17T12:41:21.906" v="404" actId="571"/>
          <ac:grpSpMkLst>
            <pc:docMk/>
            <pc:sldMk cId="729931559" sldId="272"/>
            <ac:grpSpMk id="19" creationId="{FE55A17D-BA45-66E6-1C5A-27592955E8B9}"/>
          </ac:grpSpMkLst>
        </pc:grpChg>
        <pc:grpChg chg="add mod topLvl">
          <ac:chgData name="Waldis Elias (IN/EB/NW3)" userId="321f88a2-4377-4cab-8937-544d338f14c2" providerId="ADAL" clId="{FB94EAE1-A2DA-441D-9881-C5CB310029EE}" dt="2024-06-17T13:08:32.208" v="780" actId="164"/>
          <ac:grpSpMkLst>
            <pc:docMk/>
            <pc:sldMk cId="729931559" sldId="272"/>
            <ac:grpSpMk id="20" creationId="{A447C509-B62A-F4B5-1DA1-EBC29500FAAD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42:13.286" v="419" actId="165"/>
          <ac:grpSpMkLst>
            <pc:docMk/>
            <pc:sldMk cId="729931559" sldId="272"/>
            <ac:grpSpMk id="23" creationId="{4C29CE1D-A1AF-B900-D727-FAB283750858}"/>
          </ac:grpSpMkLst>
        </pc:grpChg>
        <pc:grpChg chg="add del mod">
          <ac:chgData name="Waldis Elias (IN/EB/NW3)" userId="321f88a2-4377-4cab-8937-544d338f14c2" providerId="ADAL" clId="{FB94EAE1-A2DA-441D-9881-C5CB310029EE}" dt="2024-06-17T13:14:01.314" v="847" actId="21"/>
          <ac:grpSpMkLst>
            <pc:docMk/>
            <pc:sldMk cId="729931559" sldId="272"/>
            <ac:grpSpMk id="23" creationId="{BB3DD693-485A-27B8-5C43-05D472413542}"/>
          </ac:grpSpMkLst>
        </pc:grpChg>
        <pc:grpChg chg="add del mod">
          <ac:chgData name="Waldis Elias (IN/EB/NW3)" userId="321f88a2-4377-4cab-8937-544d338f14c2" providerId="ADAL" clId="{FB94EAE1-A2DA-441D-9881-C5CB310029EE}" dt="2024-06-17T13:08:29.138" v="778" actId="165"/>
          <ac:grpSpMkLst>
            <pc:docMk/>
            <pc:sldMk cId="729931559" sldId="272"/>
            <ac:grpSpMk id="26" creationId="{D8728F4B-0E38-DC70-A527-BA733D51657B}"/>
          </ac:grpSpMkLst>
        </pc:grpChg>
        <pc:grpChg chg="add del mod">
          <ac:chgData name="Waldis Elias (IN/EB/NW3)" userId="321f88a2-4377-4cab-8937-544d338f14c2" providerId="ADAL" clId="{FB94EAE1-A2DA-441D-9881-C5CB310029EE}" dt="2024-06-17T12:42:08.671" v="418" actId="165"/>
          <ac:grpSpMkLst>
            <pc:docMk/>
            <pc:sldMk cId="729931559" sldId="272"/>
            <ac:grpSpMk id="28" creationId="{CE5A1E20-6A13-DCB5-D4FF-AFE433B0F4B5}"/>
          </ac:grpSpMkLst>
        </pc:grpChg>
        <pc:grpChg chg="add mod">
          <ac:chgData name="Waldis Elias (IN/EB/NW3)" userId="321f88a2-4377-4cab-8937-544d338f14c2" providerId="ADAL" clId="{FB94EAE1-A2DA-441D-9881-C5CB310029EE}" dt="2024-06-17T12:42:23.092" v="421" actId="164"/>
          <ac:grpSpMkLst>
            <pc:docMk/>
            <pc:sldMk cId="729931559" sldId="272"/>
            <ac:grpSpMk id="29" creationId="{0B61AF44-559E-F22F-E11B-86A8CFD86EF8}"/>
          </ac:grpSpMkLst>
        </pc:grpChg>
        <pc:grpChg chg="add mod">
          <ac:chgData name="Waldis Elias (IN/EB/NW3)" userId="321f88a2-4377-4cab-8937-544d338f14c2" providerId="ADAL" clId="{FB94EAE1-A2DA-441D-9881-C5CB310029EE}" dt="2024-06-17T12:42:43.679" v="430" actId="164"/>
          <ac:grpSpMkLst>
            <pc:docMk/>
            <pc:sldMk cId="729931559" sldId="272"/>
            <ac:grpSpMk id="30" creationId="{DDE3C48B-0A33-469B-94AB-8DC8F732B999}"/>
          </ac:grpSpMkLst>
        </pc:grpChg>
        <pc:grpChg chg="add mod">
          <ac:chgData name="Waldis Elias (IN/EB/NW3)" userId="321f88a2-4377-4cab-8937-544d338f14c2" providerId="ADAL" clId="{FB94EAE1-A2DA-441D-9881-C5CB310029EE}" dt="2024-06-17T12:42:40.819" v="429" actId="164"/>
          <ac:grpSpMkLst>
            <pc:docMk/>
            <pc:sldMk cId="729931559" sldId="272"/>
            <ac:grpSpMk id="31" creationId="{1AB20559-971B-D3FA-34E7-F99195E18BA5}"/>
          </ac:grpSpMkLst>
        </pc:grpChg>
        <pc:grpChg chg="add mod">
          <ac:chgData name="Waldis Elias (IN/EB/NW3)" userId="321f88a2-4377-4cab-8937-544d338f14c2" providerId="ADAL" clId="{FB94EAE1-A2DA-441D-9881-C5CB310029EE}" dt="2024-06-17T12:42:43.679" v="430" actId="164"/>
          <ac:grpSpMkLst>
            <pc:docMk/>
            <pc:sldMk cId="729931559" sldId="272"/>
            <ac:grpSpMk id="39" creationId="{1E56741B-A66F-527C-D7CF-117D10A7E8C5}"/>
          </ac:grpSpMkLst>
        </pc:grpChg>
        <pc:grpChg chg="add mod">
          <ac:chgData name="Waldis Elias (IN/EB/NW3)" userId="321f88a2-4377-4cab-8937-544d338f14c2" providerId="ADAL" clId="{FB94EAE1-A2DA-441D-9881-C5CB310029EE}" dt="2024-06-17T12:59:07.663" v="699" actId="1076"/>
          <ac:grpSpMkLst>
            <pc:docMk/>
            <pc:sldMk cId="729931559" sldId="272"/>
            <ac:grpSpMk id="40" creationId="{EA734DDB-ABEE-EC98-0C60-5916EF9B46F1}"/>
          </ac:grpSpMkLst>
        </pc:grpChg>
        <pc:grpChg chg="add del mod">
          <ac:chgData name="Waldis Elias (IN/EB/NW3)" userId="321f88a2-4377-4cab-8937-544d338f14c2" providerId="ADAL" clId="{FB94EAE1-A2DA-441D-9881-C5CB310029EE}" dt="2024-06-17T13:14:47.958" v="869" actId="21"/>
          <ac:grpSpMkLst>
            <pc:docMk/>
            <pc:sldMk cId="729931559" sldId="272"/>
            <ac:grpSpMk id="41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3:16:03.776" v="892" actId="164"/>
          <ac:grpSpMkLst>
            <pc:docMk/>
            <pc:sldMk cId="729931559" sldId="272"/>
            <ac:grpSpMk id="44" creationId="{1C8EA8B1-5BDE-6D78-7D15-1DB8BB493EB2}"/>
          </ac:grpSpMkLst>
        </pc:grpChg>
        <pc:grpChg chg="del">
          <ac:chgData name="Waldis Elias (IN/EB/NW3)" userId="321f88a2-4377-4cab-8937-544d338f14c2" providerId="ADAL" clId="{FB94EAE1-A2DA-441D-9881-C5CB310029EE}" dt="2024-06-17T12:41:36.620" v="410" actId="478"/>
          <ac:grpSpMkLst>
            <pc:docMk/>
            <pc:sldMk cId="729931559" sldId="272"/>
            <ac:grpSpMk id="56" creationId="{D7C5AC37-713D-1150-D166-90E39BEE837B}"/>
          </ac:grpSpMkLst>
        </pc:grpChg>
        <pc:grpChg chg="del">
          <ac:chgData name="Waldis Elias (IN/EB/NW3)" userId="321f88a2-4377-4cab-8937-544d338f14c2" providerId="ADAL" clId="{FB94EAE1-A2DA-441D-9881-C5CB310029EE}" dt="2024-06-17T12:42:32.721" v="425" actId="478"/>
          <ac:grpSpMkLst>
            <pc:docMk/>
            <pc:sldMk cId="729931559" sldId="272"/>
            <ac:grpSpMk id="57" creationId="{B2CA6639-7568-33C4-FA8C-7D122FF71FF6}"/>
          </ac:grpSpMkLst>
        </pc:grpChg>
        <pc:grpChg chg="del mod topLvl">
          <ac:chgData name="Waldis Elias (IN/EB/NW3)" userId="321f88a2-4377-4cab-8937-544d338f14c2" providerId="ADAL" clId="{FB94EAE1-A2DA-441D-9881-C5CB310029EE}" dt="2024-06-17T12:40:24.340" v="388" actId="478"/>
          <ac:grpSpMkLst>
            <pc:docMk/>
            <pc:sldMk cId="729931559" sldId="272"/>
            <ac:grpSpMk id="69" creationId="{8CDAC98B-240E-C64C-8E2D-D1740A50996B}"/>
          </ac:grpSpMkLst>
        </pc:grpChg>
        <pc:grpChg chg="del mod">
          <ac:chgData name="Waldis Elias (IN/EB/NW3)" userId="321f88a2-4377-4cab-8937-544d338f14c2" providerId="ADAL" clId="{FB94EAE1-A2DA-441D-9881-C5CB310029EE}" dt="2024-06-17T12:39:02.064" v="363" actId="478"/>
          <ac:grpSpMkLst>
            <pc:docMk/>
            <pc:sldMk cId="729931559" sldId="272"/>
            <ac:grpSpMk id="72" creationId="{712F5105-B9E5-CA7E-DD3C-E640B5C45BE4}"/>
          </ac:grpSpMkLst>
        </pc:grpChg>
        <pc:grpChg chg="del mod">
          <ac:chgData name="Waldis Elias (IN/EB/NW3)" userId="321f88a2-4377-4cab-8937-544d338f14c2" providerId="ADAL" clId="{FB94EAE1-A2DA-441D-9881-C5CB310029EE}" dt="2024-06-17T12:39:20.415" v="367" actId="165"/>
          <ac:grpSpMkLst>
            <pc:docMk/>
            <pc:sldMk cId="729931559" sldId="272"/>
            <ac:grpSpMk id="75" creationId="{298D2404-EC59-14DB-A97F-1BA93F674E2B}"/>
          </ac:grpSpMkLst>
        </pc:grpChg>
        <pc:picChg chg="add 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2" creationId="{00CC82CF-97CF-DD65-E7A5-1972E9848F00}"/>
          </ac:picMkLst>
        </pc:picChg>
        <pc:picChg chg="add 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3" creationId="{585A9E46-7EE0-4612-D9DE-5C15A0C6D4EB}"/>
          </ac:picMkLst>
        </pc:picChg>
        <pc:picChg chg="add del mod topLvl">
          <ac:chgData name="Waldis Elias (IN/EB/NW3)" userId="321f88a2-4377-4cab-8937-544d338f14c2" providerId="ADAL" clId="{FB94EAE1-A2DA-441D-9881-C5CB310029EE}" dt="2024-06-17T13:12:22.113" v="807" actId="478"/>
          <ac:picMkLst>
            <pc:docMk/>
            <pc:sldMk cId="729931559" sldId="272"/>
            <ac:picMk id="5" creationId="{42C03201-F8FF-0806-A6AD-F471DA9B83FB}"/>
          </ac:picMkLst>
        </pc:picChg>
        <pc:picChg chg="del mod topLvl">
          <ac:chgData name="Waldis Elias (IN/EB/NW3)" userId="321f88a2-4377-4cab-8937-544d338f14c2" providerId="ADAL" clId="{FB94EAE1-A2DA-441D-9881-C5CB310029EE}" dt="2024-06-17T12:40:06.646" v="381" actId="478"/>
          <ac:picMkLst>
            <pc:docMk/>
            <pc:sldMk cId="729931559" sldId="272"/>
            <ac:picMk id="5" creationId="{B29113FB-EE75-EB5E-2DF6-AC4CFFE64F1E}"/>
          </ac:picMkLst>
        </pc:picChg>
        <pc:picChg chg="mod topLvl">
          <ac:chgData name="Waldis Elias (IN/EB/NW3)" userId="321f88a2-4377-4cab-8937-544d338f14c2" providerId="ADAL" clId="{FB94EAE1-A2DA-441D-9881-C5CB310029EE}" dt="2024-06-17T13:06:37.955" v="745" actId="478"/>
          <ac:picMkLst>
            <pc:docMk/>
            <pc:sldMk cId="729931559" sldId="272"/>
            <ac:picMk id="6" creationId="{05A5C99E-1F9A-28E4-FD7C-2E661DE3485E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7" creationId="{36E6E2E9-EC2A-16A3-79C6-0CF927006D37}"/>
          </ac:picMkLst>
        </pc:picChg>
        <pc:picChg chg="add del mod">
          <ac:chgData name="Waldis Elias (IN/EB/NW3)" userId="321f88a2-4377-4cab-8937-544d338f14c2" providerId="ADAL" clId="{FB94EAE1-A2DA-441D-9881-C5CB310029EE}" dt="2024-06-17T13:13:00.919" v="828" actId="478"/>
          <ac:picMkLst>
            <pc:docMk/>
            <pc:sldMk cId="729931559" sldId="272"/>
            <ac:picMk id="10" creationId="{8BFCFF69-25EC-51C9-43D6-B8FD4826D0BC}"/>
          </ac:picMkLst>
        </pc:picChg>
        <pc:picChg chg="add mod">
          <ac:chgData name="Waldis Elias (IN/EB/NW3)" userId="321f88a2-4377-4cab-8937-544d338f14c2" providerId="ADAL" clId="{FB94EAE1-A2DA-441D-9881-C5CB310029EE}" dt="2024-06-17T13:12:49.673" v="823"/>
          <ac:picMkLst>
            <pc:docMk/>
            <pc:sldMk cId="729931559" sldId="272"/>
            <ac:picMk id="14" creationId="{35EE74ED-4E89-4458-9DD2-8ABC2E8E23D1}"/>
          </ac:picMkLst>
        </pc:picChg>
        <pc:picChg chg="mod topLvl">
          <ac:chgData name="Waldis Elias (IN/EB/NW3)" userId="321f88a2-4377-4cab-8937-544d338f14c2" providerId="ADAL" clId="{FB94EAE1-A2DA-441D-9881-C5CB310029EE}" dt="2024-06-17T12:42:23.092" v="421" actId="164"/>
          <ac:picMkLst>
            <pc:docMk/>
            <pc:sldMk cId="729931559" sldId="272"/>
            <ac:picMk id="15" creationId="{5833B176-30D3-CCDD-B37A-422F4A245B85}"/>
          </ac:picMkLst>
        </pc:picChg>
        <pc:picChg chg="add mod">
          <ac:chgData name="Waldis Elias (IN/EB/NW3)" userId="321f88a2-4377-4cab-8937-544d338f14c2" providerId="ADAL" clId="{FB94EAE1-A2DA-441D-9881-C5CB310029EE}" dt="2024-06-17T13:14:46.152" v="868" actId="1076"/>
          <ac:picMkLst>
            <pc:docMk/>
            <pc:sldMk cId="729931559" sldId="272"/>
            <ac:picMk id="16" creationId="{C184F7E2-BD81-2DC4-F6C3-9A9D2471E21F}"/>
          </ac:picMkLst>
        </pc:picChg>
        <pc:picChg chg="add del mod">
          <ac:chgData name="Waldis Elias (IN/EB/NW3)" userId="321f88a2-4377-4cab-8937-544d338f14c2" providerId="ADAL" clId="{FB94EAE1-A2DA-441D-9881-C5CB310029EE}" dt="2024-06-17T13:12:59.653" v="827" actId="21"/>
          <ac:picMkLst>
            <pc:docMk/>
            <pc:sldMk cId="729931559" sldId="272"/>
            <ac:picMk id="21" creationId="{D89F0987-66D0-D52D-958D-EADC2CABCAC0}"/>
          </ac:picMkLst>
        </pc:picChg>
        <pc:picChg chg="add mod">
          <ac:chgData name="Waldis Elias (IN/EB/NW3)" userId="321f88a2-4377-4cab-8937-544d338f14c2" providerId="ADAL" clId="{FB94EAE1-A2DA-441D-9881-C5CB310029EE}" dt="2024-06-17T13:16:03.776" v="892" actId="164"/>
          <ac:picMkLst>
            <pc:docMk/>
            <pc:sldMk cId="729931559" sldId="272"/>
            <ac:picMk id="22" creationId="{D89F0987-66D0-D52D-958D-EADC2CABCAC0}"/>
          </ac:picMkLst>
        </pc:picChg>
        <pc:picChg chg="mod">
          <ac:chgData name="Waldis Elias (IN/EB/NW3)" userId="321f88a2-4377-4cab-8937-544d338f14c2" providerId="ADAL" clId="{FB94EAE1-A2DA-441D-9881-C5CB310029EE}" dt="2024-06-17T13:13:53.810" v="844"/>
          <ac:picMkLst>
            <pc:docMk/>
            <pc:sldMk cId="729931559" sldId="272"/>
            <ac:picMk id="26" creationId="{6F7D78B1-019F-9B46-C06A-3C90E388CE8C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3" creationId="{8297F7C3-B66A-61F2-35C3-D3E667A0C40C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5" creationId="{D07AFA09-3327-F201-0776-4E6217D54A82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6" creationId="{050DB29B-510B-1E50-A216-AF318678ACA7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8" creationId="{561A7891-BD1C-02D3-ACB7-9AFBEE0DB0B7}"/>
          </ac:picMkLst>
        </pc:picChg>
        <pc:picChg chg="mod">
          <ac:chgData name="Waldis Elias (IN/EB/NW3)" userId="321f88a2-4377-4cab-8937-544d338f14c2" providerId="ADAL" clId="{FB94EAE1-A2DA-441D-9881-C5CB310029EE}" dt="2024-06-17T13:14:42.052" v="867"/>
          <ac:picMkLst>
            <pc:docMk/>
            <pc:sldMk cId="729931559" sldId="272"/>
            <ac:picMk id="42" creationId="{9E8D1DB5-253A-3589-F968-EEF9A511A27C}"/>
          </ac:picMkLst>
        </pc:picChg>
        <pc:picChg chg="mod topLvl">
          <ac:chgData name="Waldis Elias (IN/EB/NW3)" userId="321f88a2-4377-4cab-8937-544d338f14c2" providerId="ADAL" clId="{FB94EAE1-A2DA-441D-9881-C5CB310029EE}" dt="2024-06-17T12:42:40.819" v="429" actId="164"/>
          <ac:picMkLst>
            <pc:docMk/>
            <pc:sldMk cId="729931559" sldId="272"/>
            <ac:picMk id="46" creationId="{08B48136-15D5-A796-4674-E88673717AD5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49" creationId="{11FDEC72-DFCD-2CCC-F9E7-48F1123B27FD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50" creationId="{79110385-3122-358E-2674-FB6AEA1D6EA2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51" creationId="{453949D2-049C-6BD5-112B-5A2E8075104E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52" creationId="{8DEE3929-84DE-C23B-AD72-0C60D4B81A0F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0" creationId="{4A5B74F4-0C94-2B45-8258-98CC3893EFCB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1" creationId="{D7323627-D881-9C46-8447-12E6B750B7E0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2" creationId="{045B17A9-9692-FA8F-7D4D-AC3A9A26E56C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3" creationId="{7CACBCB0-1AEA-71FD-F98F-082395FF9701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4" creationId="{91E9EF03-87B1-6364-672F-15BB716BB4B6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5" creationId="{B7676585-0E27-C29A-011A-8F40C6F907E4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6" creationId="{96B52129-2176-997C-5B14-B051E8F0086D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7" creationId="{5B7E0FD3-8B27-FA05-8FC4-B52AB53EBA5A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8" creationId="{E4AE65BF-36B6-0C3D-1D98-8981D12200C3}"/>
          </ac:picMkLst>
        </pc:picChg>
        <pc:picChg chg="del mod topLvl">
          <ac:chgData name="Waldis Elias (IN/EB/NW3)" userId="321f88a2-4377-4cab-8937-544d338f14c2" providerId="ADAL" clId="{FB94EAE1-A2DA-441D-9881-C5CB310029EE}" dt="2024-06-17T13:07:39.645" v="756" actId="478"/>
          <ac:picMkLst>
            <pc:docMk/>
            <pc:sldMk cId="729931559" sldId="272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09.581" v="747" actId="478"/>
          <ac:picMkLst>
            <pc:docMk/>
            <pc:sldMk cId="729931559" sldId="272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5:50.672" v="889" actId="1076"/>
        <pc:sldMkLst>
          <pc:docMk/>
          <pc:sldMk cId="3066949452" sldId="273"/>
        </pc:sldMkLst>
        <pc:spChg chg="mod">
          <ac:chgData name="Waldis Elias (IN/EB/NW3)" userId="321f88a2-4377-4cab-8937-544d338f14c2" providerId="ADAL" clId="{FB94EAE1-A2DA-441D-9881-C5CB310029EE}" dt="2024-06-17T13:06:29.605" v="742"/>
          <ac:spMkLst>
            <pc:docMk/>
            <pc:sldMk cId="3066949452" sldId="273"/>
            <ac:spMk id="3" creationId="{F5C8DF76-A9E2-3D46-2452-9996C4169160}"/>
          </ac:spMkLst>
        </pc:spChg>
        <pc:spChg chg="add del mod">
          <ac:chgData name="Waldis Elias (IN/EB/NW3)" userId="321f88a2-4377-4cab-8937-544d338f14c2" providerId="ADAL" clId="{FB94EAE1-A2DA-441D-9881-C5CB310029EE}" dt="2024-06-17T12:44:24.625" v="469" actId="21"/>
          <ac:spMkLst>
            <pc:docMk/>
            <pc:sldMk cId="3066949452" sldId="273"/>
            <ac:spMk id="4" creationId="{910FF709-DC26-7625-0D09-0B5C1E247A1A}"/>
          </ac:spMkLst>
        </pc:spChg>
        <pc:spChg chg="add del mod topLvl">
          <ac:chgData name="Waldis Elias (IN/EB/NW3)" userId="321f88a2-4377-4cab-8937-544d338f14c2" providerId="ADAL" clId="{FB94EAE1-A2DA-441D-9881-C5CB310029EE}" dt="2024-06-17T13:12:20.699" v="803" actId="478"/>
          <ac:spMkLst>
            <pc:docMk/>
            <pc:sldMk cId="3066949452" sldId="273"/>
            <ac:spMk id="4" creationId="{E9645F77-B64D-A814-1F9E-E83D38FB9D04}"/>
          </ac:spMkLst>
        </pc:spChg>
        <pc:spChg chg="add mod topLvl">
          <ac:chgData name="Waldis Elias (IN/EB/NW3)" userId="321f88a2-4377-4cab-8937-544d338f14c2" providerId="ADAL" clId="{FB94EAE1-A2DA-441D-9881-C5CB310029EE}" dt="2024-06-17T13:08:23.317" v="776" actId="164"/>
          <ac:spMkLst>
            <pc:docMk/>
            <pc:sldMk cId="3066949452" sldId="273"/>
            <ac:spMk id="5" creationId="{7C885390-F145-48B0-F16F-A6B9461BBF6C}"/>
          </ac:spMkLst>
        </pc:spChg>
        <pc:spChg chg="add mod topLvl">
          <ac:chgData name="Waldis Elias (IN/EB/NW3)" userId="321f88a2-4377-4cab-8937-544d338f14c2" providerId="ADAL" clId="{FB94EAE1-A2DA-441D-9881-C5CB310029EE}" dt="2024-06-17T13:08:22.040" v="775" actId="164"/>
          <ac:spMkLst>
            <pc:docMk/>
            <pc:sldMk cId="3066949452" sldId="273"/>
            <ac:spMk id="6" creationId="{5E32B8E1-38F1-1E56-CD34-5621DA8C3EE5}"/>
          </ac:spMkLst>
        </pc:spChg>
        <pc:spChg chg="mod">
          <ac:chgData name="Waldis Elias (IN/EB/NW3)" userId="321f88a2-4377-4cab-8937-544d338f14c2" providerId="ADAL" clId="{FB94EAE1-A2DA-441D-9881-C5CB310029EE}" dt="2024-06-17T12:46:52.827" v="522" actId="165"/>
          <ac:spMkLst>
            <pc:docMk/>
            <pc:sldMk cId="3066949452" sldId="273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FB94EAE1-A2DA-441D-9881-C5CB310029EE}" dt="2024-06-17T12:46:52.827" v="522" actId="165"/>
          <ac:spMkLst>
            <pc:docMk/>
            <pc:sldMk cId="3066949452" sldId="273"/>
            <ac:spMk id="9" creationId="{7FAAEA55-9C5B-3003-D201-23D0AEC434C2}"/>
          </ac:spMkLst>
        </pc:spChg>
        <pc:spChg chg="add del mod">
          <ac:chgData name="Waldis Elias (IN/EB/NW3)" userId="321f88a2-4377-4cab-8937-544d338f14c2" providerId="ADAL" clId="{FB94EAE1-A2DA-441D-9881-C5CB310029EE}" dt="2024-06-17T12:48:30.763" v="552" actId="478"/>
          <ac:spMkLst>
            <pc:docMk/>
            <pc:sldMk cId="3066949452" sldId="273"/>
            <ac:spMk id="10" creationId="{B65A883E-06FE-CD43-3CEF-9D942EBB40F4}"/>
          </ac:spMkLst>
        </pc:spChg>
        <pc:spChg chg="del mod topLvl">
          <ac:chgData name="Waldis Elias (IN/EB/NW3)" userId="321f88a2-4377-4cab-8937-544d338f14c2" providerId="ADAL" clId="{FB94EAE1-A2DA-441D-9881-C5CB310029EE}" dt="2024-06-17T12:47:36.285" v="535" actId="478"/>
          <ac:spMkLst>
            <pc:docMk/>
            <pc:sldMk cId="3066949452" sldId="273"/>
            <ac:spMk id="12" creationId="{EF5CFBC3-B7D6-AB09-1B43-9B52900552B7}"/>
          </ac:spMkLst>
        </pc:spChg>
        <pc:spChg chg="del mod">
          <ac:chgData name="Waldis Elias (IN/EB/NW3)" userId="321f88a2-4377-4cab-8937-544d338f14c2" providerId="ADAL" clId="{FB94EAE1-A2DA-441D-9881-C5CB310029EE}" dt="2024-06-17T12:47:34.848" v="534" actId="478"/>
          <ac:spMkLst>
            <pc:docMk/>
            <pc:sldMk cId="3066949452" sldId="273"/>
            <ac:spMk id="13" creationId="{65D5F9C6-3A82-6C2C-F1A5-A0C4E76418D3}"/>
          </ac:spMkLst>
        </pc:spChg>
        <pc:spChg chg="mod">
          <ac:chgData name="Waldis Elias (IN/EB/NW3)" userId="321f88a2-4377-4cab-8937-544d338f14c2" providerId="ADAL" clId="{FB94EAE1-A2DA-441D-9881-C5CB310029EE}" dt="2024-06-17T13:14:02.866" v="848"/>
          <ac:spMkLst>
            <pc:docMk/>
            <pc:sldMk cId="3066949452" sldId="273"/>
            <ac:spMk id="15" creationId="{19A14021-5880-373D-C5E5-12899360CDC8}"/>
          </ac:spMkLst>
        </pc:spChg>
        <pc:spChg chg="add mod topLvl">
          <ac:chgData name="Waldis Elias (IN/EB/NW3)" userId="321f88a2-4377-4cab-8937-544d338f14c2" providerId="ADAL" clId="{FB94EAE1-A2DA-441D-9881-C5CB310029EE}" dt="2024-06-17T13:08:24.788" v="777" actId="164"/>
          <ac:spMkLst>
            <pc:docMk/>
            <pc:sldMk cId="3066949452" sldId="273"/>
            <ac:spMk id="16" creationId="{B65A883E-06FE-CD43-3CEF-9D942EBB40F4}"/>
          </ac:spMkLst>
        </pc:spChg>
        <pc:spChg chg="add mod">
          <ac:chgData name="Waldis Elias (IN/EB/NW3)" userId="321f88a2-4377-4cab-8937-544d338f14c2" providerId="ADAL" clId="{FB94EAE1-A2DA-441D-9881-C5CB310029EE}" dt="2024-06-17T12:49:03.041" v="559" actId="571"/>
          <ac:spMkLst>
            <pc:docMk/>
            <pc:sldMk cId="3066949452" sldId="273"/>
            <ac:spMk id="17" creationId="{82301AD9-DFE5-6194-5905-1586E45A2A1E}"/>
          </ac:spMkLst>
        </pc:spChg>
        <pc:spChg chg="mod">
          <ac:chgData name="Waldis Elias (IN/EB/NW3)" userId="321f88a2-4377-4cab-8937-544d338f14c2" providerId="ADAL" clId="{FB94EAE1-A2DA-441D-9881-C5CB310029EE}" dt="2024-06-17T13:14:50.493" v="870"/>
          <ac:spMkLst>
            <pc:docMk/>
            <pc:sldMk cId="3066949452" sldId="273"/>
            <ac:spMk id="19" creationId="{6A8FA1AE-974C-8A84-DE05-38377024B5B6}"/>
          </ac:spMkLst>
        </pc:spChg>
        <pc:spChg chg="mod">
          <ac:chgData name="Waldis Elias (IN/EB/NW3)" userId="321f88a2-4377-4cab-8937-544d338f14c2" providerId="ADAL" clId="{FB94EAE1-A2DA-441D-9881-C5CB310029EE}" dt="2024-06-17T12:49:24.477" v="569" actId="571"/>
          <ac:spMkLst>
            <pc:docMk/>
            <pc:sldMk cId="3066949452" sldId="273"/>
            <ac:spMk id="28" creationId="{407C2F9E-B52F-58F0-8EA7-587C5C5DE541}"/>
          </ac:spMkLst>
        </pc:spChg>
        <pc:spChg chg="mod">
          <ac:chgData name="Waldis Elias (IN/EB/NW3)" userId="321f88a2-4377-4cab-8937-544d338f14c2" providerId="ADAL" clId="{FB94EAE1-A2DA-441D-9881-C5CB310029EE}" dt="2024-06-17T12:49:24.477" v="569" actId="571"/>
          <ac:spMkLst>
            <pc:docMk/>
            <pc:sldMk cId="3066949452" sldId="273"/>
            <ac:spMk id="41" creationId="{FD644935-F3DD-52B5-6A90-EB6E31492E50}"/>
          </ac:spMkLst>
        </pc:spChg>
        <pc:spChg chg="mod">
          <ac:chgData name="Waldis Elias (IN/EB/NW3)" userId="321f88a2-4377-4cab-8937-544d338f14c2" providerId="ADAL" clId="{FB94EAE1-A2DA-441D-9881-C5CB310029EE}" dt="2024-06-17T12:50:05.648" v="577" actId="108"/>
          <ac:spMkLst>
            <pc:docMk/>
            <pc:sldMk cId="3066949452" sldId="273"/>
            <ac:spMk id="44" creationId="{AAD0617F-FD3F-F44A-EF8F-634C11EB2F52}"/>
          </ac:spMkLst>
        </pc:spChg>
        <pc:spChg chg="mod">
          <ac:chgData name="Waldis Elias (IN/EB/NW3)" userId="321f88a2-4377-4cab-8937-544d338f14c2" providerId="ADAL" clId="{FB94EAE1-A2DA-441D-9881-C5CB310029EE}" dt="2024-06-17T12:50:07.907" v="578" actId="108"/>
          <ac:spMkLst>
            <pc:docMk/>
            <pc:sldMk cId="3066949452" sldId="273"/>
            <ac:spMk id="47" creationId="{559EE616-FE35-3674-58C3-24BB742F04AC}"/>
          </ac:spMkLst>
        </pc:spChg>
        <pc:spChg chg="mod">
          <ac:chgData name="Waldis Elias (IN/EB/NW3)" userId="321f88a2-4377-4cab-8937-544d338f14c2" providerId="ADAL" clId="{FB94EAE1-A2DA-441D-9881-C5CB310029EE}" dt="2024-06-17T12:50:12.339" v="579" actId="108"/>
          <ac:spMkLst>
            <pc:docMk/>
            <pc:sldMk cId="3066949452" sldId="273"/>
            <ac:spMk id="53" creationId="{96624F4F-7C27-26BD-EE46-025A26C6BCEF}"/>
          </ac:spMkLst>
        </pc:spChg>
        <pc:spChg chg="mod topLvl">
          <ac:chgData name="Waldis Elias (IN/EB/NW3)" userId="321f88a2-4377-4cab-8937-544d338f14c2" providerId="ADAL" clId="{FB94EAE1-A2DA-441D-9881-C5CB310029EE}" dt="2024-06-17T13:08:24.788" v="777" actId="164"/>
          <ac:spMkLst>
            <pc:docMk/>
            <pc:sldMk cId="3066949452" sldId="273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24.788" v="777" actId="164"/>
          <ac:spMkLst>
            <pc:docMk/>
            <pc:sldMk cId="3066949452" sldId="273"/>
            <ac:spMk id="59" creationId="{31CFD825-3986-A0B3-5182-2BCD1B636F48}"/>
          </ac:spMkLst>
        </pc:spChg>
        <pc:grpChg chg="add mod">
          <ac:chgData name="Waldis Elias (IN/EB/NW3)" userId="321f88a2-4377-4cab-8937-544d338f14c2" providerId="ADAL" clId="{FB94EAE1-A2DA-441D-9881-C5CB310029EE}" dt="2024-06-17T13:06:29.605" v="742"/>
          <ac:grpSpMkLst>
            <pc:docMk/>
            <pc:sldMk cId="3066949452" sldId="273"/>
            <ac:grpSpMk id="2" creationId="{42D5F62C-01E2-EDCB-A394-3AF45E187A5A}"/>
          </ac:grpSpMkLst>
        </pc:grpChg>
        <pc:grpChg chg="add del mod">
          <ac:chgData name="Waldis Elias (IN/EB/NW3)" userId="321f88a2-4377-4cab-8937-544d338f14c2" providerId="ADAL" clId="{FB94EAE1-A2DA-441D-9881-C5CB310029EE}" dt="2024-06-17T13:12:20.915" v="804" actId="478"/>
          <ac:grpSpMkLst>
            <pc:docMk/>
            <pc:sldMk cId="3066949452" sldId="273"/>
            <ac:grpSpMk id="2" creationId="{6C5B385A-1723-9C2F-F6DA-614121F4FD7A}"/>
          </ac:grpSpMkLst>
        </pc:grpChg>
        <pc:grpChg chg="add mod">
          <ac:chgData name="Waldis Elias (IN/EB/NW3)" userId="321f88a2-4377-4cab-8937-544d338f14c2" providerId="ADAL" clId="{FB94EAE1-A2DA-441D-9881-C5CB310029EE}" dt="2024-06-17T13:08:24.788" v="777" actId="164"/>
          <ac:grpSpMkLst>
            <pc:docMk/>
            <pc:sldMk cId="3066949452" sldId="273"/>
            <ac:grpSpMk id="10" creationId="{90DCEEBE-ACE9-B21B-740A-C050E2FCC059}"/>
          </ac:grpSpMkLst>
        </pc:grpChg>
        <pc:grpChg chg="del mod">
          <ac:chgData name="Waldis Elias (IN/EB/NW3)" userId="321f88a2-4377-4cab-8937-544d338f14c2" providerId="ADAL" clId="{FB94EAE1-A2DA-441D-9881-C5CB310029EE}" dt="2024-06-17T12:47:34.848" v="534" actId="478"/>
          <ac:grpSpMkLst>
            <pc:docMk/>
            <pc:sldMk cId="3066949452" sldId="273"/>
            <ac:grpSpMk id="11" creationId="{1FB66C2E-2D85-C1AB-FF33-80F03AB8A702}"/>
          </ac:grpSpMkLst>
        </pc:grpChg>
        <pc:grpChg chg="add del mod">
          <ac:chgData name="Waldis Elias (IN/EB/NW3)" userId="321f88a2-4377-4cab-8937-544d338f14c2" providerId="ADAL" clId="{FB94EAE1-A2DA-441D-9881-C5CB310029EE}" dt="2024-06-17T13:13:10.617" v="834" actId="478"/>
          <ac:grpSpMkLst>
            <pc:docMk/>
            <pc:sldMk cId="3066949452" sldId="273"/>
            <ac:grpSpMk id="11" creationId="{8F7D5C5E-CB98-F682-8082-50A021205989}"/>
          </ac:grpSpMkLst>
        </pc:grpChg>
        <pc:grpChg chg="add mod">
          <ac:chgData name="Waldis Elias (IN/EB/NW3)" userId="321f88a2-4377-4cab-8937-544d338f14c2" providerId="ADAL" clId="{FB94EAE1-A2DA-441D-9881-C5CB310029EE}" dt="2024-06-17T13:15:49.600" v="888" actId="164"/>
          <ac:grpSpMkLst>
            <pc:docMk/>
            <pc:sldMk cId="3066949452" sldId="273"/>
            <ac:grpSpMk id="12" creationId="{840FC36F-1CA7-A0A8-B7EE-BB448991F5BD}"/>
          </ac:grpSpMkLst>
        </pc:grpChg>
        <pc:grpChg chg="add del mod">
          <ac:chgData name="Waldis Elias (IN/EB/NW3)" userId="321f88a2-4377-4cab-8937-544d338f14c2" providerId="ADAL" clId="{FB94EAE1-A2DA-441D-9881-C5CB310029EE}" dt="2024-06-17T13:14:10.323" v="857" actId="21"/>
          <ac:grpSpMkLst>
            <pc:docMk/>
            <pc:sldMk cId="3066949452" sldId="273"/>
            <ac:grpSpMk id="14" creationId="{BB3DD693-485A-27B8-5C43-05D472413542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47:36.285" v="535" actId="478"/>
          <ac:grpSpMkLst>
            <pc:docMk/>
            <pc:sldMk cId="3066949452" sldId="273"/>
            <ac:grpSpMk id="14" creationId="{E691D399-1968-86C6-F689-6B624C80ADC0}"/>
          </ac:grpSpMkLst>
        </pc:grpChg>
        <pc:grpChg chg="add del mod">
          <ac:chgData name="Waldis Elias (IN/EB/NW3)" userId="321f88a2-4377-4cab-8937-544d338f14c2" providerId="ADAL" clId="{FB94EAE1-A2DA-441D-9881-C5CB310029EE}" dt="2024-06-17T13:14:56.726" v="874" actId="21"/>
          <ac:grpSpMkLst>
            <pc:docMk/>
            <pc:sldMk cId="3066949452" sldId="273"/>
            <ac:grpSpMk id="17" creationId="{E11BE226-D76E-C727-542D-22B9629A1452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7:43.068" v="758" actId="478"/>
          <ac:grpSpMkLst>
            <pc:docMk/>
            <pc:sldMk cId="3066949452" sldId="273"/>
            <ac:grpSpMk id="19" creationId="{F9D15BE7-00C6-55E2-2B7E-03EC37AED84E}"/>
          </ac:grpSpMkLst>
        </pc:grpChg>
        <pc:grpChg chg="del mod topLvl">
          <ac:chgData name="Waldis Elias (IN/EB/NW3)" userId="321f88a2-4377-4cab-8937-544d338f14c2" providerId="ADAL" clId="{FB94EAE1-A2DA-441D-9881-C5CB310029EE}" dt="2024-06-17T12:47:16.268" v="527" actId="478"/>
          <ac:grpSpMkLst>
            <pc:docMk/>
            <pc:sldMk cId="3066949452" sldId="273"/>
            <ac:grpSpMk id="20" creationId="{A447C509-B62A-F4B5-1DA1-EBC29500FAAD}"/>
          </ac:grpSpMkLst>
        </pc:grpChg>
        <pc:grpChg chg="add mod">
          <ac:chgData name="Waldis Elias (IN/EB/NW3)" userId="321f88a2-4377-4cab-8937-544d338f14c2" providerId="ADAL" clId="{FB94EAE1-A2DA-441D-9881-C5CB310029EE}" dt="2024-06-17T13:15:50.672" v="889" actId="1076"/>
          <ac:grpSpMkLst>
            <pc:docMk/>
            <pc:sldMk cId="3066949452" sldId="273"/>
            <ac:grpSpMk id="20" creationId="{EDD58D4F-DE08-94D1-1554-E2E009FCE8A7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7:19.769" v="750" actId="478"/>
          <ac:grpSpMkLst>
            <pc:docMk/>
            <pc:sldMk cId="3066949452" sldId="273"/>
            <ac:grpSpMk id="21" creationId="{A6380808-D74C-A4CE-07C9-5E3669AE5494}"/>
          </ac:grpSpMkLst>
        </pc:grpChg>
        <pc:grpChg chg="add del mod">
          <ac:chgData name="Waldis Elias (IN/EB/NW3)" userId="321f88a2-4377-4cab-8937-544d338f14c2" providerId="ADAL" clId="{FB94EAE1-A2DA-441D-9881-C5CB310029EE}" dt="2024-06-17T12:49:48.403" v="575" actId="165"/>
          <ac:grpSpMkLst>
            <pc:docMk/>
            <pc:sldMk cId="3066949452" sldId="273"/>
            <ac:grpSpMk id="22" creationId="{97E51A76-55B7-CFD0-F7CD-BDECA6BC1820}"/>
          </ac:grpSpMkLst>
        </pc:grpChg>
        <pc:grpChg chg="add mod">
          <ac:chgData name="Waldis Elias (IN/EB/NW3)" userId="321f88a2-4377-4cab-8937-544d338f14c2" providerId="ADAL" clId="{FB94EAE1-A2DA-441D-9881-C5CB310029EE}" dt="2024-06-17T12:58:54.925" v="697" actId="1076"/>
          <ac:grpSpMkLst>
            <pc:docMk/>
            <pc:sldMk cId="3066949452" sldId="273"/>
            <ac:grpSpMk id="23" creationId="{78E1E8B0-91E3-70BB-97EA-12E61BCA46A0}"/>
          </ac:grpSpMkLst>
        </pc:grpChg>
        <pc:grpChg chg="del">
          <ac:chgData name="Waldis Elias (IN/EB/NW3)" userId="321f88a2-4377-4cab-8937-544d338f14c2" providerId="ADAL" clId="{FB94EAE1-A2DA-441D-9881-C5CB310029EE}" dt="2024-06-17T12:46:52.827" v="522" actId="165"/>
          <ac:grpSpMkLst>
            <pc:docMk/>
            <pc:sldMk cId="3066949452" sldId="273"/>
            <ac:grpSpMk id="26" creationId="{D8728F4B-0E38-DC70-A527-BA733D51657B}"/>
          </ac:grpSpMkLst>
        </pc:grpChg>
        <pc:grpChg chg="add del">
          <ac:chgData name="Waldis Elias (IN/EB/NW3)" userId="321f88a2-4377-4cab-8937-544d338f14c2" providerId="ADAL" clId="{FB94EAE1-A2DA-441D-9881-C5CB310029EE}" dt="2024-06-17T12:49:13.211" v="563" actId="478"/>
          <ac:grpSpMkLst>
            <pc:docMk/>
            <pc:sldMk cId="3066949452" sldId="273"/>
            <ac:grpSpMk id="40" creationId="{EA734DDB-ABEE-EC98-0C60-5916EF9B46F1}"/>
          </ac:grpSpMkLst>
        </pc:grpChg>
        <pc:grpChg chg="mod">
          <ac:chgData name="Waldis Elias (IN/EB/NW3)" userId="321f88a2-4377-4cab-8937-544d338f14c2" providerId="ADAL" clId="{FB94EAE1-A2DA-441D-9881-C5CB310029EE}" dt="2024-06-17T12:49:24.477" v="569" actId="571"/>
          <ac:grpSpMkLst>
            <pc:docMk/>
            <pc:sldMk cId="3066949452" sldId="273"/>
            <ac:grpSpMk id="42" creationId="{64C7ABD7-17CF-7D06-18BF-85B6161E8EAA}"/>
          </ac:grpSpMkLst>
        </pc:grpChg>
        <pc:grpChg chg="mod">
          <ac:chgData name="Waldis Elias (IN/EB/NW3)" userId="321f88a2-4377-4cab-8937-544d338f14c2" providerId="ADAL" clId="{FB94EAE1-A2DA-441D-9881-C5CB310029EE}" dt="2024-06-17T12:49:24.477" v="569" actId="571"/>
          <ac:grpSpMkLst>
            <pc:docMk/>
            <pc:sldMk cId="3066949452" sldId="273"/>
            <ac:grpSpMk id="43" creationId="{21FEEB95-877E-E7C2-3E99-74F6A9BADD39}"/>
          </ac:grpSpMkLst>
        </pc:grpChg>
        <pc:grpChg chg="add del mod">
          <ac:chgData name="Waldis Elias (IN/EB/NW3)" userId="321f88a2-4377-4cab-8937-544d338f14c2" providerId="ADAL" clId="{FB94EAE1-A2DA-441D-9881-C5CB310029EE}" dt="2024-06-17T13:08:19.817" v="774" actId="165"/>
          <ac:grpSpMkLst>
            <pc:docMk/>
            <pc:sldMk cId="3066949452" sldId="273"/>
            <ac:grpSpMk id="54" creationId="{C24FEA5A-E672-567E-0903-18747185ED60}"/>
          </ac:grpSpMkLst>
        </pc:grpChg>
        <pc:picChg chg="add del mod topLvl">
          <ac:chgData name="Waldis Elias (IN/EB/NW3)" userId="321f88a2-4377-4cab-8937-544d338f14c2" providerId="ADAL" clId="{FB94EAE1-A2DA-441D-9881-C5CB310029EE}" dt="2024-06-17T13:12:20.915" v="804" actId="478"/>
          <ac:picMkLst>
            <pc:docMk/>
            <pc:sldMk cId="3066949452" sldId="273"/>
            <ac:picMk id="3" creationId="{31B8E2A9-5523-530E-074F-E325AED7EA00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3" creationId="{585A9E46-7EE0-4612-D9DE-5C15A0C6D4EB}"/>
          </ac:picMkLst>
        </pc:picChg>
        <pc:picChg chg="mod">
          <ac:chgData name="Waldis Elias (IN/EB/NW3)" userId="321f88a2-4377-4cab-8937-544d338f14c2" providerId="ADAL" clId="{FB94EAE1-A2DA-441D-9881-C5CB310029EE}" dt="2024-06-17T13:06:29.605" v="742"/>
          <ac:picMkLst>
            <pc:docMk/>
            <pc:sldMk cId="3066949452" sldId="273"/>
            <ac:picMk id="4" creationId="{27FD9874-86AC-3A74-1F87-219FD98E1375}"/>
          </ac:picMkLst>
        </pc:picChg>
        <pc:picChg chg="add mod">
          <ac:chgData name="Waldis Elias (IN/EB/NW3)" userId="321f88a2-4377-4cab-8937-544d338f14c2" providerId="ADAL" clId="{FB94EAE1-A2DA-441D-9881-C5CB310029EE}" dt="2024-06-17T13:07:17.286" v="749"/>
          <ac:picMkLst>
            <pc:docMk/>
            <pc:sldMk cId="3066949452" sldId="273"/>
            <ac:picMk id="7" creationId="{4A80666A-DA73-1604-DAA3-1DCC440DD5DE}"/>
          </ac:picMkLst>
        </pc:picChg>
        <pc:picChg chg="add del mod">
          <ac:chgData name="Waldis Elias (IN/EB/NW3)" userId="321f88a2-4377-4cab-8937-544d338f14c2" providerId="ADAL" clId="{FB94EAE1-A2DA-441D-9881-C5CB310029EE}" dt="2024-06-17T13:13:09.344" v="833" actId="21"/>
          <ac:picMkLst>
            <pc:docMk/>
            <pc:sldMk cId="3066949452" sldId="273"/>
            <ac:picMk id="7" creationId="{68BE0025-F2D0-02DD-DA81-AD6342C2DA54}"/>
          </ac:picMkLst>
        </pc:picChg>
        <pc:picChg chg="add del mod">
          <ac:chgData name="Waldis Elias (IN/EB/NW3)" userId="321f88a2-4377-4cab-8937-544d338f14c2" providerId="ADAL" clId="{FB94EAE1-A2DA-441D-9881-C5CB310029EE}" dt="2024-06-17T13:13:10.617" v="834" actId="478"/>
          <ac:picMkLst>
            <pc:docMk/>
            <pc:sldMk cId="3066949452" sldId="273"/>
            <ac:picMk id="8" creationId="{5CE6EF00-DDF8-76F0-58ED-A6E1AFCFFF37}"/>
          </ac:picMkLst>
        </pc:picChg>
        <pc:picChg chg="add mod">
          <ac:chgData name="Waldis Elias (IN/EB/NW3)" userId="321f88a2-4377-4cab-8937-544d338f14c2" providerId="ADAL" clId="{FB94EAE1-A2DA-441D-9881-C5CB310029EE}" dt="2024-06-17T13:14:55.041" v="873" actId="1035"/>
          <ac:picMkLst>
            <pc:docMk/>
            <pc:sldMk cId="3066949452" sldId="273"/>
            <ac:picMk id="9" creationId="{68105DF3-AF97-2D15-0F3D-36AAB6A77F6B}"/>
          </ac:picMkLst>
        </pc:picChg>
        <pc:picChg chg="add mod">
          <ac:chgData name="Waldis Elias (IN/EB/NW3)" userId="321f88a2-4377-4cab-8937-544d338f14c2" providerId="ADAL" clId="{FB94EAE1-A2DA-441D-9881-C5CB310029EE}" dt="2024-06-17T13:15:49.600" v="888" actId="164"/>
          <ac:picMkLst>
            <pc:docMk/>
            <pc:sldMk cId="3066949452" sldId="273"/>
            <ac:picMk id="13" creationId="{68BE0025-F2D0-02DD-DA81-AD6342C2DA54}"/>
          </ac:picMkLst>
        </pc:picChg>
        <pc:picChg chg="mod">
          <ac:chgData name="Waldis Elias (IN/EB/NW3)" userId="321f88a2-4377-4cab-8937-544d338f14c2" providerId="ADAL" clId="{FB94EAE1-A2DA-441D-9881-C5CB310029EE}" dt="2024-06-17T13:14:50.493" v="870"/>
          <ac:picMkLst>
            <pc:docMk/>
            <pc:sldMk cId="3066949452" sldId="273"/>
            <ac:picMk id="18" creationId="{9E8D1DB5-253A-3589-F968-EEF9A511A27C}"/>
          </ac:picMkLst>
        </pc:picChg>
        <pc:picChg chg="add del mod">
          <ac:chgData name="Waldis Elias (IN/EB/NW3)" userId="321f88a2-4377-4cab-8937-544d338f14c2" providerId="ADAL" clId="{FB94EAE1-A2DA-441D-9881-C5CB310029EE}" dt="2024-06-17T12:49:33.847" v="572" actId="478"/>
          <ac:picMkLst>
            <pc:docMk/>
            <pc:sldMk cId="3066949452" sldId="273"/>
            <ac:picMk id="18" creationId="{EC95FD8B-76F3-AFC0-03AA-5A002FA68FB6}"/>
          </ac:picMkLst>
        </pc:picChg>
        <pc:picChg chg="mod">
          <ac:chgData name="Waldis Elias (IN/EB/NW3)" userId="321f88a2-4377-4cab-8937-544d338f14c2" providerId="ADAL" clId="{FB94EAE1-A2DA-441D-9881-C5CB310029EE}" dt="2024-06-17T13:14:02.866" v="848"/>
          <ac:picMkLst>
            <pc:docMk/>
            <pc:sldMk cId="3066949452" sldId="273"/>
            <ac:picMk id="26" creationId="{6F7D78B1-019F-9B46-C06A-3C90E388CE8C}"/>
          </ac:picMkLst>
        </pc:picChg>
        <pc:picChg chg="mod">
          <ac:chgData name="Waldis Elias (IN/EB/NW3)" userId="321f88a2-4377-4cab-8937-544d338f14c2" providerId="ADAL" clId="{FB94EAE1-A2DA-441D-9881-C5CB310029EE}" dt="2024-06-17T12:49:40.884" v="574" actId="14826"/>
          <ac:picMkLst>
            <pc:docMk/>
            <pc:sldMk cId="3066949452" sldId="273"/>
            <ac:picMk id="45" creationId="{80353E2B-BEA8-8FF1-9706-2266D0237ED3}"/>
          </ac:picMkLst>
        </pc:picChg>
        <pc:picChg chg="mod">
          <ac:chgData name="Waldis Elias (IN/EB/NW3)" userId="321f88a2-4377-4cab-8937-544d338f14c2" providerId="ADAL" clId="{FB94EAE1-A2DA-441D-9881-C5CB310029EE}" dt="2024-06-17T12:49:36.951" v="573" actId="14826"/>
          <ac:picMkLst>
            <pc:docMk/>
            <pc:sldMk cId="3066949452" sldId="273"/>
            <ac:picMk id="48" creationId="{CBC1299E-2F1F-B8C7-C18B-0AFBAAC641FF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0" creationId="{4A5B74F4-0C94-2B45-8258-98CC3893EFCB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1" creationId="{D7323627-D881-9C46-8447-12E6B750B7E0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2" creationId="{045B17A9-9692-FA8F-7D4D-AC3A9A26E56C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3" creationId="{7CACBCB0-1AEA-71FD-F98F-082395FF9701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4" creationId="{91E9EF03-87B1-6364-672F-15BB716BB4B6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5" creationId="{B7676585-0E27-C29A-011A-8F40C6F907E4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6" creationId="{96B52129-2176-997C-5B14-B051E8F0086D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7" creationId="{5B7E0FD3-8B27-FA05-8FC4-B52AB53EBA5A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8" creationId="{E4AE65BF-36B6-0C3D-1D98-8981D12200C3}"/>
          </ac:picMkLst>
        </pc:picChg>
        <pc:picChg chg="del mod topLvl">
          <ac:chgData name="Waldis Elias (IN/EB/NW3)" userId="321f88a2-4377-4cab-8937-544d338f14c2" providerId="ADAL" clId="{FB94EAE1-A2DA-441D-9881-C5CB310029EE}" dt="2024-06-17T13:07:43.068" v="758" actId="478"/>
          <ac:picMkLst>
            <pc:docMk/>
            <pc:sldMk cId="3066949452" sldId="273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19.769" v="750" actId="478"/>
          <ac:picMkLst>
            <pc:docMk/>
            <pc:sldMk cId="3066949452" sldId="273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2:46:42.887" v="520" actId="478"/>
        <pc:sldMkLst>
          <pc:docMk/>
          <pc:sldMk cId="1232327423" sldId="274"/>
        </pc:sldMkLst>
        <pc:spChg chg="add del mod">
          <ac:chgData name="Waldis Elias (IN/EB/NW3)" userId="321f88a2-4377-4cab-8937-544d338f14c2" providerId="ADAL" clId="{FB94EAE1-A2DA-441D-9881-C5CB310029EE}" dt="2024-06-17T12:44:28.117" v="470" actId="478"/>
          <ac:spMkLst>
            <pc:docMk/>
            <pc:sldMk cId="1232327423" sldId="274"/>
            <ac:spMk id="4" creationId="{CF6E5E8C-CE1C-9C03-4E46-22EAF7794A5D}"/>
          </ac:spMkLst>
        </pc:spChg>
        <pc:spChg chg="add del mod">
          <ac:chgData name="Waldis Elias (IN/EB/NW3)" userId="321f88a2-4377-4cab-8937-544d338f14c2" providerId="ADAL" clId="{FB94EAE1-A2DA-441D-9881-C5CB310029EE}" dt="2024-06-17T12:46:10.205" v="510"/>
          <ac:spMkLst>
            <pc:docMk/>
            <pc:sldMk cId="1232327423" sldId="274"/>
            <ac:spMk id="5" creationId="{910FF709-DC26-7625-0D09-0B5C1E247A1A}"/>
          </ac:spMkLst>
        </pc:spChg>
        <pc:spChg chg="add del mod">
          <ac:chgData name="Waldis Elias (IN/EB/NW3)" userId="321f88a2-4377-4cab-8937-544d338f14c2" providerId="ADAL" clId="{FB94EAE1-A2DA-441D-9881-C5CB310029EE}" dt="2024-06-17T12:45:53.917" v="508"/>
          <ac:spMkLst>
            <pc:docMk/>
            <pc:sldMk cId="1232327423" sldId="274"/>
            <ac:spMk id="6" creationId="{21DF529F-FF5B-672B-D8FB-2E191598533C}"/>
          </ac:spMkLst>
        </pc:spChg>
        <pc:spChg chg="add del mod">
          <ac:chgData name="Waldis Elias (IN/EB/NW3)" userId="321f88a2-4377-4cab-8937-544d338f14c2" providerId="ADAL" clId="{FB94EAE1-A2DA-441D-9881-C5CB310029EE}" dt="2024-06-17T12:45:57.643" v="509"/>
          <ac:spMkLst>
            <pc:docMk/>
            <pc:sldMk cId="1232327423" sldId="274"/>
            <ac:spMk id="10" creationId="{AEBF8DDC-4289-3A46-6DAD-79E1961DF6B4}"/>
          </ac:spMkLst>
        </pc:spChg>
        <pc:spChg chg="add del mod">
          <ac:chgData name="Waldis Elias (IN/EB/NW3)" userId="321f88a2-4377-4cab-8937-544d338f14c2" providerId="ADAL" clId="{FB94EAE1-A2DA-441D-9881-C5CB310029EE}" dt="2024-06-17T12:46:14.351" v="511"/>
          <ac:spMkLst>
            <pc:docMk/>
            <pc:sldMk cId="1232327423" sldId="274"/>
            <ac:spMk id="16" creationId="{63AA748B-977C-D3F9-D66B-6E1587D740F6}"/>
          </ac:spMkLst>
        </pc:spChg>
        <pc:spChg chg="add del mod">
          <ac:chgData name="Waldis Elias (IN/EB/NW3)" userId="321f88a2-4377-4cab-8937-544d338f14c2" providerId="ADAL" clId="{FB94EAE1-A2DA-441D-9881-C5CB310029EE}" dt="2024-06-17T12:46:18.794" v="512"/>
          <ac:spMkLst>
            <pc:docMk/>
            <pc:sldMk cId="1232327423" sldId="274"/>
            <ac:spMk id="17" creationId="{A7C11358-093D-CAC2-1C5A-5423C65E35EF}"/>
          </ac:spMkLst>
        </pc:spChg>
        <pc:spChg chg="add del">
          <ac:chgData name="Waldis Elias (IN/EB/NW3)" userId="321f88a2-4377-4cab-8937-544d338f14c2" providerId="ADAL" clId="{FB94EAE1-A2DA-441D-9881-C5CB310029EE}" dt="2024-06-17T12:46:10.205" v="510"/>
          <ac:spMkLst>
            <pc:docMk/>
            <pc:sldMk cId="1232327423" sldId="274"/>
            <ac:spMk id="18" creationId="{E64A7B88-F882-848A-D3BC-A595A548BF2F}"/>
          </ac:spMkLst>
        </pc:spChg>
        <pc:spChg chg="add del mod">
          <ac:chgData name="Waldis Elias (IN/EB/NW3)" userId="321f88a2-4377-4cab-8937-544d338f14c2" providerId="ADAL" clId="{FB94EAE1-A2DA-441D-9881-C5CB310029EE}" dt="2024-06-17T12:46:14.351" v="511"/>
          <ac:spMkLst>
            <pc:docMk/>
            <pc:sldMk cId="1232327423" sldId="274"/>
            <ac:spMk id="19" creationId="{877C968A-22B5-94BC-74BE-647E9FD5A61A}"/>
          </ac:spMkLst>
        </pc:spChg>
        <pc:spChg chg="add del mod">
          <ac:chgData name="Waldis Elias (IN/EB/NW3)" userId="321f88a2-4377-4cab-8937-544d338f14c2" providerId="ADAL" clId="{FB94EAE1-A2DA-441D-9881-C5CB310029EE}" dt="2024-06-17T12:46:18.794" v="512"/>
          <ac:spMkLst>
            <pc:docMk/>
            <pc:sldMk cId="1232327423" sldId="274"/>
            <ac:spMk id="21" creationId="{72EDBC12-5128-B920-A392-3B4AAF972D92}"/>
          </ac:spMkLst>
        </pc:spChg>
        <pc:spChg chg="add del mod">
          <ac:chgData name="Waldis Elias (IN/EB/NW3)" userId="321f88a2-4377-4cab-8937-544d338f14c2" providerId="ADAL" clId="{FB94EAE1-A2DA-441D-9881-C5CB310029EE}" dt="2024-06-17T12:45:57.643" v="509"/>
          <ac:spMkLst>
            <pc:docMk/>
            <pc:sldMk cId="1232327423" sldId="274"/>
            <ac:spMk id="22" creationId="{4F3C1210-BAA2-88B5-F198-CDC2B1243331}"/>
          </ac:spMkLst>
        </pc:spChg>
        <pc:spChg chg="add del mod">
          <ac:chgData name="Waldis Elias (IN/EB/NW3)" userId="321f88a2-4377-4cab-8937-544d338f14c2" providerId="ADAL" clId="{FB94EAE1-A2DA-441D-9881-C5CB310029EE}" dt="2024-06-17T12:45:50.321" v="507"/>
          <ac:spMkLst>
            <pc:docMk/>
            <pc:sldMk cId="1232327423" sldId="274"/>
            <ac:spMk id="23" creationId="{0D22D189-6917-829E-3B10-030B8D50D988}"/>
          </ac:spMkLst>
        </pc:spChg>
        <pc:spChg chg="add del mod">
          <ac:chgData name="Waldis Elias (IN/EB/NW3)" userId="321f88a2-4377-4cab-8937-544d338f14c2" providerId="ADAL" clId="{FB94EAE1-A2DA-441D-9881-C5CB310029EE}" dt="2024-06-17T12:45:53.917" v="508"/>
          <ac:spMkLst>
            <pc:docMk/>
            <pc:sldMk cId="1232327423" sldId="274"/>
            <ac:spMk id="28" creationId="{EEE261E8-814F-B917-A7C3-557A89018589}"/>
          </ac:spMkLst>
        </pc:spChg>
        <pc:spChg chg="add del mod">
          <ac:chgData name="Waldis Elias (IN/EB/NW3)" userId="321f88a2-4377-4cab-8937-544d338f14c2" providerId="ADAL" clId="{FB94EAE1-A2DA-441D-9881-C5CB310029EE}" dt="2024-06-17T12:45:50.321" v="507"/>
          <ac:spMkLst>
            <pc:docMk/>
            <pc:sldMk cId="1232327423" sldId="274"/>
            <ac:spMk id="41" creationId="{0207127E-911F-74C8-E025-EB1BF80E9494}"/>
          </ac:spMkLst>
        </pc:spChg>
        <pc:spChg chg="mod">
          <ac:chgData name="Waldis Elias (IN/EB/NW3)" userId="321f88a2-4377-4cab-8937-544d338f14c2" providerId="ADAL" clId="{FB94EAE1-A2DA-441D-9881-C5CB310029EE}" dt="2024-06-17T12:46:35.560" v="517" actId="108"/>
          <ac:spMkLst>
            <pc:docMk/>
            <pc:sldMk cId="1232327423" sldId="274"/>
            <ac:spMk id="42" creationId="{1686AEA8-A00D-9D9A-495A-C4B2D9FAC424}"/>
          </ac:spMkLst>
        </pc:spChg>
        <pc:spChg chg="mod">
          <ac:chgData name="Waldis Elias (IN/EB/NW3)" userId="321f88a2-4377-4cab-8937-544d338f14c2" providerId="ADAL" clId="{FB94EAE1-A2DA-441D-9881-C5CB310029EE}" dt="2024-06-17T12:46:38.468" v="518" actId="108"/>
          <ac:spMkLst>
            <pc:docMk/>
            <pc:sldMk cId="1232327423" sldId="274"/>
            <ac:spMk id="43" creationId="{644B4464-4176-88A9-B30B-A49FAC8F81DC}"/>
          </ac:spMkLst>
        </pc:spChg>
        <pc:spChg chg="mod">
          <ac:chgData name="Waldis Elias (IN/EB/NW3)" userId="321f88a2-4377-4cab-8937-544d338f14c2" providerId="ADAL" clId="{FB94EAE1-A2DA-441D-9881-C5CB310029EE}" dt="2024-06-17T12:46:41.668" v="519" actId="108"/>
          <ac:spMkLst>
            <pc:docMk/>
            <pc:sldMk cId="1232327423" sldId="274"/>
            <ac:spMk id="44" creationId="{E3C3FDB1-8340-FB79-8C3B-D87480FE1233}"/>
          </ac:spMkLst>
        </pc:spChg>
        <pc:spChg chg="mod">
          <ac:chgData name="Waldis Elias (IN/EB/NW3)" userId="321f88a2-4377-4cab-8937-544d338f14c2" providerId="ADAL" clId="{FB94EAE1-A2DA-441D-9881-C5CB310029EE}" dt="2024-06-17T12:46:28.535" v="514" actId="108"/>
          <ac:spMkLst>
            <pc:docMk/>
            <pc:sldMk cId="1232327423" sldId="274"/>
            <ac:spMk id="45" creationId="{FC0A95C0-A709-ED68-053D-53C87F39F18C}"/>
          </ac:spMkLst>
        </pc:spChg>
        <pc:spChg chg="mod">
          <ac:chgData name="Waldis Elias (IN/EB/NW3)" userId="321f88a2-4377-4cab-8937-544d338f14c2" providerId="ADAL" clId="{FB94EAE1-A2DA-441D-9881-C5CB310029EE}" dt="2024-06-17T12:46:30.569" v="515" actId="108"/>
          <ac:spMkLst>
            <pc:docMk/>
            <pc:sldMk cId="1232327423" sldId="274"/>
            <ac:spMk id="47" creationId="{B3E00171-0AD5-4116-75F0-146A4CFF2CC2}"/>
          </ac:spMkLst>
        </pc:spChg>
        <pc:spChg chg="mod">
          <ac:chgData name="Waldis Elias (IN/EB/NW3)" userId="321f88a2-4377-4cab-8937-544d338f14c2" providerId="ADAL" clId="{FB94EAE1-A2DA-441D-9881-C5CB310029EE}" dt="2024-06-17T12:46:32.506" v="516" actId="108"/>
          <ac:spMkLst>
            <pc:docMk/>
            <pc:sldMk cId="1232327423" sldId="274"/>
            <ac:spMk id="48" creationId="{3FAC0EE9-9DA6-587E-3275-D8639CC60DCC}"/>
          </ac:spMkLst>
        </pc:spChg>
        <pc:grpChg chg="del">
          <ac:chgData name="Waldis Elias (IN/EB/NW3)" userId="321f88a2-4377-4cab-8937-544d338f14c2" providerId="ADAL" clId="{FB94EAE1-A2DA-441D-9881-C5CB310029EE}" dt="2024-06-17T12:43:12.173" v="434" actId="478"/>
          <ac:grpSpMkLst>
            <pc:docMk/>
            <pc:sldMk cId="1232327423" sldId="274"/>
            <ac:grpSpMk id="26" creationId="{D8728F4B-0E38-DC70-A527-BA733D51657B}"/>
          </ac:grpSpMkLst>
        </pc:grpChg>
        <pc:grpChg chg="del">
          <ac:chgData name="Waldis Elias (IN/EB/NW3)" userId="321f88a2-4377-4cab-8937-544d338f14c2" providerId="ADAL" clId="{FB94EAE1-A2DA-441D-9881-C5CB310029EE}" dt="2024-06-17T12:43:12.173" v="434" actId="478"/>
          <ac:grpSpMkLst>
            <pc:docMk/>
            <pc:sldMk cId="1232327423" sldId="274"/>
            <ac:grpSpMk id="40" creationId="{EA734DDB-ABEE-EC98-0C60-5916EF9B46F1}"/>
          </ac:grpSpMkLst>
        </pc:grpChg>
        <pc:picChg chg="add del mod">
          <ac:chgData name="Waldis Elias (IN/EB/NW3)" userId="321f88a2-4377-4cab-8937-544d338f14c2" providerId="ADAL" clId="{FB94EAE1-A2DA-441D-9881-C5CB310029EE}" dt="2024-06-17T12:46:42.887" v="520" actId="478"/>
          <ac:picMkLst>
            <pc:docMk/>
            <pc:sldMk cId="1232327423" sldId="274"/>
            <ac:picMk id="53" creationId="{3C08006F-79CE-E06B-CDBE-B8C8265D6A54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5:36.435" v="885" actId="1076"/>
        <pc:sldMkLst>
          <pc:docMk/>
          <pc:sldMk cId="3627593845" sldId="275"/>
        </pc:sldMkLst>
        <pc:spChg chg="add mod">
          <ac:chgData name="Waldis Elias (IN/EB/NW3)" userId="321f88a2-4377-4cab-8937-544d338f14c2" providerId="ADAL" clId="{FB94EAE1-A2DA-441D-9881-C5CB310029EE}" dt="2024-06-17T12:51:18.794" v="596" actId="164"/>
          <ac:spMkLst>
            <pc:docMk/>
            <pc:sldMk cId="3627593845" sldId="275"/>
            <ac:spMk id="2" creationId="{56BB227D-C7F5-7AA2-241B-833F8D5F95CB}"/>
          </ac:spMkLst>
        </pc:spChg>
        <pc:spChg chg="add mod">
          <ac:chgData name="Waldis Elias (IN/EB/NW3)" userId="321f88a2-4377-4cab-8937-544d338f14c2" providerId="ADAL" clId="{FB94EAE1-A2DA-441D-9881-C5CB310029EE}" dt="2024-06-17T12:51:31.654" v="602" actId="164"/>
          <ac:spMkLst>
            <pc:docMk/>
            <pc:sldMk cId="3627593845" sldId="275"/>
            <ac:spMk id="4" creationId="{EC9D3604-DC23-455A-077F-5E3FE738B040}"/>
          </ac:spMkLst>
        </pc:spChg>
        <pc:spChg chg="del mod topLvl">
          <ac:chgData name="Waldis Elias (IN/EB/NW3)" userId="321f88a2-4377-4cab-8937-544d338f14c2" providerId="ADAL" clId="{FB94EAE1-A2DA-441D-9881-C5CB310029EE}" dt="2024-06-17T12:52:32.236" v="616" actId="478"/>
          <ac:spMkLst>
            <pc:docMk/>
            <pc:sldMk cId="3627593845" sldId="275"/>
            <ac:spMk id="5" creationId="{7C885390-F145-48B0-F16F-A6B9461BBF6C}"/>
          </ac:spMkLst>
        </pc:spChg>
        <pc:spChg chg="mod">
          <ac:chgData name="Waldis Elias (IN/EB/NW3)" userId="321f88a2-4377-4cab-8937-544d338f14c2" providerId="ADAL" clId="{FB94EAE1-A2DA-441D-9881-C5CB310029EE}" dt="2024-06-17T13:06:31.055" v="743"/>
          <ac:spMkLst>
            <pc:docMk/>
            <pc:sldMk cId="3627593845" sldId="275"/>
            <ac:spMk id="6" creationId="{155C0659-0647-3EB3-D61A-E5E339972DF9}"/>
          </ac:spMkLst>
        </pc:spChg>
        <pc:spChg chg="del mod topLvl">
          <ac:chgData name="Waldis Elias (IN/EB/NW3)" userId="321f88a2-4377-4cab-8937-544d338f14c2" providerId="ADAL" clId="{FB94EAE1-A2DA-441D-9881-C5CB310029EE}" dt="2024-06-17T12:52:47.737" v="624" actId="478"/>
          <ac:spMkLst>
            <pc:docMk/>
            <pc:sldMk cId="3627593845" sldId="275"/>
            <ac:spMk id="6" creationId="{5E32B8E1-38F1-1E56-CD34-5621DA8C3EE5}"/>
          </ac:spMkLst>
        </pc:spChg>
        <pc:spChg chg="add mod">
          <ac:chgData name="Waldis Elias (IN/EB/NW3)" userId="321f88a2-4377-4cab-8937-544d338f14c2" providerId="ADAL" clId="{FB94EAE1-A2DA-441D-9881-C5CB310029EE}" dt="2024-06-17T12:53:21.638" v="639" actId="164"/>
          <ac:spMkLst>
            <pc:docMk/>
            <pc:sldMk cId="3627593845" sldId="275"/>
            <ac:spMk id="9" creationId="{65FD2DE9-D6BC-DBD6-34C9-F451065D2EEE}"/>
          </ac:spMkLst>
        </pc:spChg>
        <pc:spChg chg="add mod topLvl">
          <ac:chgData name="Waldis Elias (IN/EB/NW3)" userId="321f88a2-4377-4cab-8937-544d338f14c2" providerId="ADAL" clId="{FB94EAE1-A2DA-441D-9881-C5CB310029EE}" dt="2024-06-17T13:08:15.733" v="773" actId="164"/>
          <ac:spMkLst>
            <pc:docMk/>
            <pc:sldMk cId="3627593845" sldId="275"/>
            <ac:spMk id="10" creationId="{79E5F0B6-7BD5-50BC-7BA8-81779FE92C3C}"/>
          </ac:spMkLst>
        </pc:spChg>
        <pc:spChg chg="add mod topLvl">
          <ac:chgData name="Waldis Elias (IN/EB/NW3)" userId="321f88a2-4377-4cab-8937-544d338f14c2" providerId="ADAL" clId="{FB94EAE1-A2DA-441D-9881-C5CB310029EE}" dt="2024-06-17T13:08:13.705" v="772" actId="164"/>
          <ac:spMkLst>
            <pc:docMk/>
            <pc:sldMk cId="3627593845" sldId="275"/>
            <ac:spMk id="11" creationId="{5C1EF8B9-4F5B-AB62-0C4A-6AD76879E4CF}"/>
          </ac:spMkLst>
        </pc:spChg>
        <pc:spChg chg="add mod topLvl">
          <ac:chgData name="Waldis Elias (IN/EB/NW3)" userId="321f88a2-4377-4cab-8937-544d338f14c2" providerId="ADAL" clId="{FB94EAE1-A2DA-441D-9881-C5CB310029EE}" dt="2024-06-17T13:08:11.870" v="771" actId="164"/>
          <ac:spMkLst>
            <pc:docMk/>
            <pc:sldMk cId="3627593845" sldId="275"/>
            <ac:spMk id="12" creationId="{AE1B65BA-EFCE-C0AA-1D13-CDAF7E1151F3}"/>
          </ac:spMkLst>
        </pc:spChg>
        <pc:spChg chg="mod">
          <ac:chgData name="Waldis Elias (IN/EB/NW3)" userId="321f88a2-4377-4cab-8937-544d338f14c2" providerId="ADAL" clId="{FB94EAE1-A2DA-441D-9881-C5CB310029EE}" dt="2024-06-17T13:14:11.215" v="858"/>
          <ac:spMkLst>
            <pc:docMk/>
            <pc:sldMk cId="3627593845" sldId="275"/>
            <ac:spMk id="15" creationId="{19A14021-5880-373D-C5E5-12899360CDC8}"/>
          </ac:spMkLst>
        </pc:spChg>
        <pc:spChg chg="mod">
          <ac:chgData name="Waldis Elias (IN/EB/NW3)" userId="321f88a2-4377-4cab-8937-544d338f14c2" providerId="ADAL" clId="{FB94EAE1-A2DA-441D-9881-C5CB310029EE}" dt="2024-06-17T13:14:58.114" v="875"/>
          <ac:spMkLst>
            <pc:docMk/>
            <pc:sldMk cId="3627593845" sldId="275"/>
            <ac:spMk id="16" creationId="{6A8FA1AE-974C-8A84-DE05-38377024B5B6}"/>
          </ac:spMkLst>
        </pc:spChg>
        <pc:spChg chg="del">
          <ac:chgData name="Waldis Elias (IN/EB/NW3)" userId="321f88a2-4377-4cab-8937-544d338f14c2" providerId="ADAL" clId="{FB94EAE1-A2DA-441D-9881-C5CB310029EE}" dt="2024-06-17T12:52:09.433" v="610" actId="478"/>
          <ac:spMkLst>
            <pc:docMk/>
            <pc:sldMk cId="3627593845" sldId="275"/>
            <ac:spMk id="16" creationId="{B65A883E-06FE-CD43-3CEF-9D942EBB40F4}"/>
          </ac:spMkLst>
        </pc:spChg>
        <pc:spChg chg="mod topLvl">
          <ac:chgData name="Waldis Elias (IN/EB/NW3)" userId="321f88a2-4377-4cab-8937-544d338f14c2" providerId="ADAL" clId="{FB94EAE1-A2DA-441D-9881-C5CB310029EE}" dt="2024-06-17T12:51:35.249" v="603" actId="164"/>
          <ac:spMkLst>
            <pc:docMk/>
            <pc:sldMk cId="3627593845" sldId="275"/>
            <ac:spMk id="28" creationId="{407C2F9E-B52F-58F0-8EA7-587C5C5DE541}"/>
          </ac:spMkLst>
        </pc:spChg>
        <pc:spChg chg="mod topLvl">
          <ac:chgData name="Waldis Elias (IN/EB/NW3)" userId="321f88a2-4377-4cab-8937-544d338f14c2" providerId="ADAL" clId="{FB94EAE1-A2DA-441D-9881-C5CB310029EE}" dt="2024-06-17T12:51:35.249" v="603" actId="164"/>
          <ac:spMkLst>
            <pc:docMk/>
            <pc:sldMk cId="3627593845" sldId="275"/>
            <ac:spMk id="41" creationId="{FD644935-F3DD-52B5-6A90-EB6E31492E50}"/>
          </ac:spMkLst>
        </pc:spChg>
        <pc:spChg chg="del mod topLvl">
          <ac:chgData name="Waldis Elias (IN/EB/NW3)" userId="321f88a2-4377-4cab-8937-544d338f14c2" providerId="ADAL" clId="{FB94EAE1-A2DA-441D-9881-C5CB310029EE}" dt="2024-06-17T12:51:54.142" v="607" actId="478"/>
          <ac:spMkLst>
            <pc:docMk/>
            <pc:sldMk cId="3627593845" sldId="275"/>
            <ac:spMk id="44" creationId="{AAD0617F-FD3F-F44A-EF8F-634C11EB2F52}"/>
          </ac:spMkLst>
        </pc:spChg>
        <pc:spChg chg="del mod topLvl">
          <ac:chgData name="Waldis Elias (IN/EB/NW3)" userId="321f88a2-4377-4cab-8937-544d338f14c2" providerId="ADAL" clId="{FB94EAE1-A2DA-441D-9881-C5CB310029EE}" dt="2024-06-17T12:51:27.626" v="600" actId="478"/>
          <ac:spMkLst>
            <pc:docMk/>
            <pc:sldMk cId="3627593845" sldId="275"/>
            <ac:spMk id="47" creationId="{559EE616-FE35-3674-58C3-24BB742F04AC}"/>
          </ac:spMkLst>
        </pc:spChg>
        <pc:spChg chg="del">
          <ac:chgData name="Waldis Elias (IN/EB/NW3)" userId="321f88a2-4377-4cab-8937-544d338f14c2" providerId="ADAL" clId="{FB94EAE1-A2DA-441D-9881-C5CB310029EE}" dt="2024-06-17T12:50:59.312" v="593" actId="478"/>
          <ac:spMkLst>
            <pc:docMk/>
            <pc:sldMk cId="3627593845" sldId="275"/>
            <ac:spMk id="53" creationId="{96624F4F-7C27-26BD-EE46-025A26C6BCEF}"/>
          </ac:spMkLst>
        </pc:spChg>
        <pc:spChg chg="mod topLvl">
          <ac:chgData name="Waldis Elias (IN/EB/NW3)" userId="321f88a2-4377-4cab-8937-544d338f14c2" providerId="ADAL" clId="{FB94EAE1-A2DA-441D-9881-C5CB310029EE}" dt="2024-06-17T13:08:15.733" v="773" actId="164"/>
          <ac:spMkLst>
            <pc:docMk/>
            <pc:sldMk cId="3627593845" sldId="275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15.733" v="773" actId="164"/>
          <ac:spMkLst>
            <pc:docMk/>
            <pc:sldMk cId="3627593845" sldId="275"/>
            <ac:spMk id="59" creationId="{31CFD825-3986-A0B3-5182-2BCD1B636F48}"/>
          </ac:spMkLst>
        </pc:spChg>
        <pc:grpChg chg="add mod">
          <ac:chgData name="Waldis Elias (IN/EB/NW3)" userId="321f88a2-4377-4cab-8937-544d338f14c2" providerId="ADAL" clId="{FB94EAE1-A2DA-441D-9881-C5CB310029EE}" dt="2024-06-17T12:51:35.249" v="603" actId="164"/>
          <ac:grpSpMkLst>
            <pc:docMk/>
            <pc:sldMk cId="3627593845" sldId="275"/>
            <ac:grpSpMk id="3" creationId="{383B6DCF-076E-652B-25EF-E1B28E8D0FEC}"/>
          </ac:grpSpMkLst>
        </pc:grpChg>
        <pc:grpChg chg="add mod">
          <ac:chgData name="Waldis Elias (IN/EB/NW3)" userId="321f88a2-4377-4cab-8937-544d338f14c2" providerId="ADAL" clId="{FB94EAE1-A2DA-441D-9881-C5CB310029EE}" dt="2024-06-17T13:06:31.055" v="743"/>
          <ac:grpSpMkLst>
            <pc:docMk/>
            <pc:sldMk cId="3627593845" sldId="275"/>
            <ac:grpSpMk id="5" creationId="{A3BA4647-8588-6032-07F2-C86A1E13551E}"/>
          </ac:grpSpMkLst>
        </pc:grpChg>
        <pc:grpChg chg="add del mod">
          <ac:chgData name="Waldis Elias (IN/EB/NW3)" userId="321f88a2-4377-4cab-8937-544d338f14c2" providerId="ADAL" clId="{FB94EAE1-A2DA-441D-9881-C5CB310029EE}" dt="2024-06-17T13:15:04.262" v="879" actId="21"/>
          <ac:grpSpMkLst>
            <pc:docMk/>
            <pc:sldMk cId="3627593845" sldId="275"/>
            <ac:grpSpMk id="6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2:51:35.249" v="603" actId="164"/>
          <ac:grpSpMkLst>
            <pc:docMk/>
            <pc:sldMk cId="3627593845" sldId="275"/>
            <ac:grpSpMk id="7" creationId="{235F0EB1-B49B-0C70-8662-B1F1569E0590}"/>
          </ac:grpSpMkLst>
        </pc:grpChg>
        <pc:grpChg chg="add mod">
          <ac:chgData name="Waldis Elias (IN/EB/NW3)" userId="321f88a2-4377-4cab-8937-544d338f14c2" providerId="ADAL" clId="{FB94EAE1-A2DA-441D-9881-C5CB310029EE}" dt="2024-06-17T12:53:21.638" v="639" actId="164"/>
          <ac:grpSpMkLst>
            <pc:docMk/>
            <pc:sldMk cId="3627593845" sldId="275"/>
            <ac:grpSpMk id="8" creationId="{B2AB9169-B391-F632-41AA-9C7D7805EFB1}"/>
          </ac:grpSpMkLst>
        </pc:grpChg>
        <pc:grpChg chg="add del mod">
          <ac:chgData name="Waldis Elias (IN/EB/NW3)" userId="321f88a2-4377-4cab-8937-544d338f14c2" providerId="ADAL" clId="{FB94EAE1-A2DA-441D-9881-C5CB310029EE}" dt="2024-06-17T13:07:46.441" v="760" actId="478"/>
          <ac:grpSpMkLst>
            <pc:docMk/>
            <pc:sldMk cId="3627593845" sldId="275"/>
            <ac:grpSpMk id="13" creationId="{775A9A8D-D8BD-EE35-DB6F-21D3CC4A4846}"/>
          </ac:grpSpMkLst>
        </pc:grpChg>
        <pc:grpChg chg="add del mod">
          <ac:chgData name="Waldis Elias (IN/EB/NW3)" userId="321f88a2-4377-4cab-8937-544d338f14c2" providerId="ADAL" clId="{FB94EAE1-A2DA-441D-9881-C5CB310029EE}" dt="2024-06-17T13:07:23.251" v="752" actId="478"/>
          <ac:grpSpMkLst>
            <pc:docMk/>
            <pc:sldMk cId="3627593845" sldId="275"/>
            <ac:grpSpMk id="14" creationId="{43A056B6-0EF4-A61A-421A-E4D06520C215}"/>
          </ac:grpSpMkLst>
        </pc:grpChg>
        <pc:grpChg chg="add del mod">
          <ac:chgData name="Waldis Elias (IN/EB/NW3)" userId="321f88a2-4377-4cab-8937-544d338f14c2" providerId="ADAL" clId="{FB94EAE1-A2DA-441D-9881-C5CB310029EE}" dt="2024-06-17T13:14:17.560" v="860" actId="21"/>
          <ac:grpSpMkLst>
            <pc:docMk/>
            <pc:sldMk cId="3627593845" sldId="275"/>
            <ac:grpSpMk id="14" creationId="{BB3DD693-485A-27B8-5C43-05D472413542}"/>
          </ac:grpSpMkLst>
        </pc:grpChg>
        <pc:grpChg chg="add del mod">
          <ac:chgData name="Waldis Elias (IN/EB/NW3)" userId="321f88a2-4377-4cab-8937-544d338f14c2" providerId="ADAL" clId="{FB94EAE1-A2DA-441D-9881-C5CB310029EE}" dt="2024-06-17T13:08:10.445" v="770" actId="165"/>
          <ac:grpSpMkLst>
            <pc:docMk/>
            <pc:sldMk cId="3627593845" sldId="275"/>
            <ac:grpSpMk id="15" creationId="{2E664EFF-B6FC-9065-1902-91C81660AE3F}"/>
          </ac:grpSpMkLst>
        </pc:grpChg>
        <pc:grpChg chg="add mod">
          <ac:chgData name="Waldis Elias (IN/EB/NW3)" userId="321f88a2-4377-4cab-8937-544d338f14c2" providerId="ADAL" clId="{FB94EAE1-A2DA-441D-9881-C5CB310029EE}" dt="2024-06-17T12:58:39.546" v="695" actId="1076"/>
          <ac:grpSpMkLst>
            <pc:docMk/>
            <pc:sldMk cId="3627593845" sldId="275"/>
            <ac:grpSpMk id="17" creationId="{D8FD5560-C21C-6909-2F42-34B9E5D3350D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52:47.737" v="624" actId="478"/>
          <ac:grpSpMkLst>
            <pc:docMk/>
            <pc:sldMk cId="3627593845" sldId="275"/>
            <ac:grpSpMk id="19" creationId="{F9D15BE7-00C6-55E2-2B7E-03EC37AED84E}"/>
          </ac:grpSpMkLst>
        </pc:grpChg>
        <pc:grpChg chg="add mod">
          <ac:chgData name="Waldis Elias (IN/EB/NW3)" userId="321f88a2-4377-4cab-8937-544d338f14c2" providerId="ADAL" clId="{FB94EAE1-A2DA-441D-9881-C5CB310029EE}" dt="2024-06-17T13:08:15.733" v="773" actId="164"/>
          <ac:grpSpMkLst>
            <pc:docMk/>
            <pc:sldMk cId="3627593845" sldId="275"/>
            <ac:grpSpMk id="20" creationId="{CD324B0D-EEE0-4C99-A88F-7CA794BC9A18}"/>
          </ac:grpSpMkLst>
        </pc:grpChg>
        <pc:grpChg chg="add mod">
          <ac:chgData name="Waldis Elias (IN/EB/NW3)" userId="321f88a2-4377-4cab-8937-544d338f14c2" providerId="ADAL" clId="{FB94EAE1-A2DA-441D-9881-C5CB310029EE}" dt="2024-06-17T13:08:15.733" v="773" actId="164"/>
          <ac:grpSpMkLst>
            <pc:docMk/>
            <pc:sldMk cId="3627593845" sldId="275"/>
            <ac:grpSpMk id="21" creationId="{1B78280A-5A4F-C296-78F1-098765971428}"/>
          </ac:grpSpMkLst>
        </pc:grpChg>
        <pc:grpChg chg="del mod topLvl">
          <ac:chgData name="Waldis Elias (IN/EB/NW3)" userId="321f88a2-4377-4cab-8937-544d338f14c2" providerId="ADAL" clId="{FB94EAE1-A2DA-441D-9881-C5CB310029EE}" dt="2024-06-17T12:52:32.236" v="616" actId="478"/>
          <ac:grpSpMkLst>
            <pc:docMk/>
            <pc:sldMk cId="3627593845" sldId="275"/>
            <ac:grpSpMk id="21" creationId="{A6380808-D74C-A4CE-07C9-5E3669AE5494}"/>
          </ac:grpSpMkLst>
        </pc:grpChg>
        <pc:grpChg chg="add mod">
          <ac:chgData name="Waldis Elias (IN/EB/NW3)" userId="321f88a2-4377-4cab-8937-544d338f14c2" providerId="ADAL" clId="{FB94EAE1-A2DA-441D-9881-C5CB310029EE}" dt="2024-06-17T13:15:36.435" v="885" actId="1076"/>
          <ac:grpSpMkLst>
            <pc:docMk/>
            <pc:sldMk cId="3627593845" sldId="275"/>
            <ac:grpSpMk id="22" creationId="{D8EB33EE-4475-03A4-78F8-B26FE78588F1}"/>
          </ac:grpSpMkLst>
        </pc:grpChg>
        <pc:grpChg chg="del">
          <ac:chgData name="Waldis Elias (IN/EB/NW3)" userId="321f88a2-4377-4cab-8937-544d338f14c2" providerId="ADAL" clId="{FB94EAE1-A2DA-441D-9881-C5CB310029EE}" dt="2024-06-17T12:51:16.843" v="595" actId="165"/>
          <ac:grpSpMkLst>
            <pc:docMk/>
            <pc:sldMk cId="3627593845" sldId="275"/>
            <ac:grpSpMk id="23" creationId="{78E1E8B0-91E3-70BB-97EA-12E61BCA46A0}"/>
          </ac:grpSpMkLst>
        </pc:grpChg>
        <pc:grpChg chg="del">
          <ac:chgData name="Waldis Elias (IN/EB/NW3)" userId="321f88a2-4377-4cab-8937-544d338f14c2" providerId="ADAL" clId="{FB94EAE1-A2DA-441D-9881-C5CB310029EE}" dt="2024-06-17T12:50:59.312" v="593" actId="478"/>
          <ac:grpSpMkLst>
            <pc:docMk/>
            <pc:sldMk cId="3627593845" sldId="275"/>
            <ac:grpSpMk id="42" creationId="{64C7ABD7-17CF-7D06-18BF-85B6161E8EAA}"/>
          </ac:grpSpMkLst>
        </pc:grpChg>
        <pc:grpChg chg="del mod topLvl">
          <ac:chgData name="Waldis Elias (IN/EB/NW3)" userId="321f88a2-4377-4cab-8937-544d338f14c2" providerId="ADAL" clId="{FB94EAE1-A2DA-441D-9881-C5CB310029EE}" dt="2024-06-17T12:51:27.626" v="600" actId="478"/>
          <ac:grpSpMkLst>
            <pc:docMk/>
            <pc:sldMk cId="3627593845" sldId="275"/>
            <ac:grpSpMk id="43" creationId="{21FEEB95-877E-E7C2-3E99-74F6A9BADD39}"/>
          </ac:grpSpMkLst>
        </pc:grpChg>
        <pc:grpChg chg="del">
          <ac:chgData name="Waldis Elias (IN/EB/NW3)" userId="321f88a2-4377-4cab-8937-544d338f14c2" providerId="ADAL" clId="{FB94EAE1-A2DA-441D-9881-C5CB310029EE}" dt="2024-06-17T12:52:11.865" v="611" actId="165"/>
          <ac:grpSpMkLst>
            <pc:docMk/>
            <pc:sldMk cId="3627593845" sldId="275"/>
            <ac:grpSpMk id="54" creationId="{C24FEA5A-E672-567E-0903-18747185ED60}"/>
          </ac:grpSpMkLst>
        </pc:grpChg>
        <pc:picChg chg="add del mod">
          <ac:chgData name="Waldis Elias (IN/EB/NW3)" userId="321f88a2-4377-4cab-8937-544d338f14c2" providerId="ADAL" clId="{FB94EAE1-A2DA-441D-9881-C5CB310029EE}" dt="2024-06-17T13:13:17.457" v="837" actId="478"/>
          <ac:picMkLst>
            <pc:docMk/>
            <pc:sldMk cId="3627593845" sldId="275"/>
            <ac:picMk id="5" creationId="{286842AB-6845-5CFD-AB54-49129CE14F71}"/>
          </ac:picMkLst>
        </pc:picChg>
        <pc:picChg chg="mod">
          <ac:chgData name="Waldis Elias (IN/EB/NW3)" userId="321f88a2-4377-4cab-8937-544d338f14c2" providerId="ADAL" clId="{FB94EAE1-A2DA-441D-9881-C5CB310029EE}" dt="2024-06-17T13:14:58.114" v="875"/>
          <ac:picMkLst>
            <pc:docMk/>
            <pc:sldMk cId="3627593845" sldId="275"/>
            <ac:picMk id="13" creationId="{9E8D1DB5-253A-3589-F968-EEF9A511A27C}"/>
          </ac:picMkLst>
        </pc:picChg>
        <pc:picChg chg="mod">
          <ac:chgData name="Waldis Elias (IN/EB/NW3)" userId="321f88a2-4377-4cab-8937-544d338f14c2" providerId="ADAL" clId="{FB94EAE1-A2DA-441D-9881-C5CB310029EE}" dt="2024-06-17T13:06:31.055" v="743"/>
          <ac:picMkLst>
            <pc:docMk/>
            <pc:sldMk cId="3627593845" sldId="275"/>
            <ac:picMk id="16" creationId="{25A8B412-374A-0358-6D9F-7804C8DAD9BB}"/>
          </ac:picMkLst>
        </pc:picChg>
        <pc:picChg chg="add mod">
          <ac:chgData name="Waldis Elias (IN/EB/NW3)" userId="321f88a2-4377-4cab-8937-544d338f14c2" providerId="ADAL" clId="{FB94EAE1-A2DA-441D-9881-C5CB310029EE}" dt="2024-06-17T13:14:16.242" v="859" actId="1076"/>
          <ac:picMkLst>
            <pc:docMk/>
            <pc:sldMk cId="3627593845" sldId="275"/>
            <ac:picMk id="18" creationId="{B3047C34-CC95-ADE9-1F6E-8BAD6017B7C0}"/>
          </ac:picMkLst>
        </pc:picChg>
        <pc:picChg chg="add mod">
          <ac:chgData name="Waldis Elias (IN/EB/NW3)" userId="321f88a2-4377-4cab-8937-544d338f14c2" providerId="ADAL" clId="{FB94EAE1-A2DA-441D-9881-C5CB310029EE}" dt="2024-06-17T13:15:02.489" v="878" actId="1035"/>
          <ac:picMkLst>
            <pc:docMk/>
            <pc:sldMk cId="3627593845" sldId="275"/>
            <ac:picMk id="19" creationId="{32021BDA-F7E5-3C57-67CD-97DAC6B875FF}"/>
          </ac:picMkLst>
        </pc:picChg>
        <pc:picChg chg="mod">
          <ac:chgData name="Waldis Elias (IN/EB/NW3)" userId="321f88a2-4377-4cab-8937-544d338f14c2" providerId="ADAL" clId="{FB94EAE1-A2DA-441D-9881-C5CB310029EE}" dt="2024-06-17T13:14:11.215" v="858"/>
          <ac:picMkLst>
            <pc:docMk/>
            <pc:sldMk cId="3627593845" sldId="275"/>
            <ac:picMk id="26" creationId="{6F7D78B1-019F-9B46-C06A-3C90E388CE8C}"/>
          </ac:picMkLst>
        </pc:picChg>
        <pc:picChg chg="mod topLvl">
          <ac:chgData name="Waldis Elias (IN/EB/NW3)" userId="321f88a2-4377-4cab-8937-544d338f14c2" providerId="ADAL" clId="{FB94EAE1-A2DA-441D-9881-C5CB310029EE}" dt="2024-06-17T12:51:31.654" v="602" actId="164"/>
          <ac:picMkLst>
            <pc:docMk/>
            <pc:sldMk cId="3627593845" sldId="275"/>
            <ac:picMk id="45" creationId="{80353E2B-BEA8-8FF1-9706-2266D0237ED3}"/>
          </ac:picMkLst>
        </pc:picChg>
        <pc:picChg chg="mod topLvl">
          <ac:chgData name="Waldis Elias (IN/EB/NW3)" userId="321f88a2-4377-4cab-8937-544d338f14c2" providerId="ADAL" clId="{FB94EAE1-A2DA-441D-9881-C5CB310029EE}" dt="2024-06-17T12:51:18.794" v="596" actId="164"/>
          <ac:picMkLst>
            <pc:docMk/>
            <pc:sldMk cId="3627593845" sldId="275"/>
            <ac:picMk id="48" creationId="{CBC1299E-2F1F-B8C7-C18B-0AFBAAC641FF}"/>
          </ac:picMkLst>
        </pc:picChg>
        <pc:picChg chg="del mod topLvl">
          <ac:chgData name="Waldis Elias (IN/EB/NW3)" userId="321f88a2-4377-4cab-8937-544d338f14c2" providerId="ADAL" clId="{FB94EAE1-A2DA-441D-9881-C5CB310029EE}" dt="2024-06-17T13:07:46.441" v="760" actId="478"/>
          <ac:picMkLst>
            <pc:docMk/>
            <pc:sldMk cId="3627593845" sldId="275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23.251" v="752" actId="478"/>
          <ac:picMkLst>
            <pc:docMk/>
            <pc:sldMk cId="3627593845" sldId="275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5:14.757" v="884" actId="1076"/>
        <pc:sldMkLst>
          <pc:docMk/>
          <pc:sldMk cId="3375154190" sldId="276"/>
        </pc:sldMkLst>
        <pc:spChg chg="add mod">
          <ac:chgData name="Waldis Elias (IN/EB/NW3)" userId="321f88a2-4377-4cab-8937-544d338f14c2" providerId="ADAL" clId="{FB94EAE1-A2DA-441D-9881-C5CB310029EE}" dt="2024-06-17T12:57:16.967" v="693" actId="164"/>
          <ac:spMkLst>
            <pc:docMk/>
            <pc:sldMk cId="3375154190" sldId="276"/>
            <ac:spMk id="2" creationId="{B863635B-93A5-F94B-33CF-B3BE1D9D4F98}"/>
          </ac:spMkLst>
        </pc:spChg>
        <pc:spChg chg="add mod topLvl">
          <ac:chgData name="Waldis Elias (IN/EB/NW3)" userId="321f88a2-4377-4cab-8937-544d338f14c2" providerId="ADAL" clId="{FB94EAE1-A2DA-441D-9881-C5CB310029EE}" dt="2024-06-17T13:08:03.138" v="769" actId="164"/>
          <ac:spMkLst>
            <pc:docMk/>
            <pc:sldMk cId="3375154190" sldId="276"/>
            <ac:spMk id="3" creationId="{9B5FA91E-1731-E875-BE15-F4647C886CB4}"/>
          </ac:spMkLst>
        </pc:spChg>
        <pc:spChg chg="add mod">
          <ac:chgData name="Waldis Elias (IN/EB/NW3)" userId="321f88a2-4377-4cab-8937-544d338f14c2" providerId="ADAL" clId="{FB94EAE1-A2DA-441D-9881-C5CB310029EE}" dt="2024-06-17T12:55:02.581" v="658" actId="164"/>
          <ac:spMkLst>
            <pc:docMk/>
            <pc:sldMk cId="3375154190" sldId="276"/>
            <ac:spMk id="4" creationId="{D11F8EDA-D01C-05BC-949F-870A8BAB3BB9}"/>
          </ac:spMkLst>
        </pc:spChg>
        <pc:spChg chg="del mod topLvl">
          <ac:chgData name="Waldis Elias (IN/EB/NW3)" userId="321f88a2-4377-4cab-8937-544d338f14c2" providerId="ADAL" clId="{FB94EAE1-A2DA-441D-9881-C5CB310029EE}" dt="2024-06-17T12:56:27.496" v="686" actId="478"/>
          <ac:spMkLst>
            <pc:docMk/>
            <pc:sldMk cId="3375154190" sldId="276"/>
            <ac:spMk id="5" creationId="{7C885390-F145-48B0-F16F-A6B9461BBF6C}"/>
          </ac:spMkLst>
        </pc:spChg>
        <pc:spChg chg="mod">
          <ac:chgData name="Waldis Elias (IN/EB/NW3)" userId="321f88a2-4377-4cab-8937-544d338f14c2" providerId="ADAL" clId="{FB94EAE1-A2DA-441D-9881-C5CB310029EE}" dt="2024-06-17T13:06:32.114" v="744"/>
          <ac:spMkLst>
            <pc:docMk/>
            <pc:sldMk cId="3375154190" sldId="276"/>
            <ac:spMk id="6" creationId="{1F951BC4-F8B3-E658-8CC5-ABEC6F439BA1}"/>
          </ac:spMkLst>
        </pc:spChg>
        <pc:spChg chg="del">
          <ac:chgData name="Waldis Elias (IN/EB/NW3)" userId="321f88a2-4377-4cab-8937-544d338f14c2" providerId="ADAL" clId="{FB94EAE1-A2DA-441D-9881-C5CB310029EE}" dt="2024-06-17T12:55:44.237" v="673" actId="478"/>
          <ac:spMkLst>
            <pc:docMk/>
            <pc:sldMk cId="3375154190" sldId="276"/>
            <ac:spMk id="6" creationId="{5E32B8E1-38F1-1E56-CD34-5621DA8C3EE5}"/>
          </ac:spMkLst>
        </pc:spChg>
        <pc:spChg chg="mod">
          <ac:chgData name="Waldis Elias (IN/EB/NW3)" userId="321f88a2-4377-4cab-8937-544d338f14c2" providerId="ADAL" clId="{FB94EAE1-A2DA-441D-9881-C5CB310029EE}" dt="2024-06-17T13:15:05.868" v="880"/>
          <ac:spMkLst>
            <pc:docMk/>
            <pc:sldMk cId="3375154190" sldId="276"/>
            <ac:spMk id="8" creationId="{6A8FA1AE-974C-8A84-DE05-38377024B5B6}"/>
          </ac:spMkLst>
        </pc:spChg>
        <pc:spChg chg="add del mod">
          <ac:chgData name="Waldis Elias (IN/EB/NW3)" userId="321f88a2-4377-4cab-8937-544d338f14c2" providerId="ADAL" clId="{FB94EAE1-A2DA-441D-9881-C5CB310029EE}" dt="2024-06-17T12:56:55.011" v="690" actId="478"/>
          <ac:spMkLst>
            <pc:docMk/>
            <pc:sldMk cId="3375154190" sldId="276"/>
            <ac:spMk id="8" creationId="{BB6F1A8D-AFD6-DFAB-9B50-A4E47AC0620F}"/>
          </ac:spMkLst>
        </pc:spChg>
        <pc:spChg chg="add mod">
          <ac:chgData name="Waldis Elias (IN/EB/NW3)" userId="321f88a2-4377-4cab-8937-544d338f14c2" providerId="ADAL" clId="{FB94EAE1-A2DA-441D-9881-C5CB310029EE}" dt="2024-06-17T12:55:22.936" v="667" actId="164"/>
          <ac:spMkLst>
            <pc:docMk/>
            <pc:sldMk cId="3375154190" sldId="276"/>
            <ac:spMk id="9" creationId="{764940F0-90E5-376F-2400-95B269DDE973}"/>
          </ac:spMkLst>
        </pc:spChg>
        <pc:spChg chg="add mod topLvl">
          <ac:chgData name="Waldis Elias (IN/EB/NW3)" userId="321f88a2-4377-4cab-8937-544d338f14c2" providerId="ADAL" clId="{FB94EAE1-A2DA-441D-9881-C5CB310029EE}" dt="2024-06-17T13:08:00.242" v="767" actId="164"/>
          <ac:spMkLst>
            <pc:docMk/>
            <pc:sldMk cId="3375154190" sldId="276"/>
            <ac:spMk id="11" creationId="{B8B666D5-3277-58C2-12DF-C64AFFA6B6BB}"/>
          </ac:spMkLst>
        </pc:spChg>
        <pc:spChg chg="add mod topLvl">
          <ac:chgData name="Waldis Elias (IN/EB/NW3)" userId="321f88a2-4377-4cab-8937-544d338f14c2" providerId="ADAL" clId="{FB94EAE1-A2DA-441D-9881-C5CB310029EE}" dt="2024-06-17T13:08:01.744" v="768" actId="164"/>
          <ac:spMkLst>
            <pc:docMk/>
            <pc:sldMk cId="3375154190" sldId="276"/>
            <ac:spMk id="13" creationId="{AC3D0A0F-9B09-732C-9BC1-D389F54A377E}"/>
          </ac:spMkLst>
        </pc:spChg>
        <pc:spChg chg="mod">
          <ac:chgData name="Waldis Elias (IN/EB/NW3)" userId="321f88a2-4377-4cab-8937-544d338f14c2" providerId="ADAL" clId="{FB94EAE1-A2DA-441D-9881-C5CB310029EE}" dt="2024-06-17T13:14:19.326" v="861"/>
          <ac:spMkLst>
            <pc:docMk/>
            <pc:sldMk cId="3375154190" sldId="276"/>
            <ac:spMk id="15" creationId="{19A14021-5880-373D-C5E5-12899360CDC8}"/>
          </ac:spMkLst>
        </pc:spChg>
        <pc:spChg chg="del">
          <ac:chgData name="Waldis Elias (IN/EB/NW3)" userId="321f88a2-4377-4cab-8937-544d338f14c2" providerId="ADAL" clId="{FB94EAE1-A2DA-441D-9881-C5CB310029EE}" dt="2024-06-17T12:54:23.431" v="648" actId="478"/>
          <ac:spMkLst>
            <pc:docMk/>
            <pc:sldMk cId="3375154190" sldId="276"/>
            <ac:spMk id="16" creationId="{B65A883E-06FE-CD43-3CEF-9D942EBB40F4}"/>
          </ac:spMkLst>
        </pc:spChg>
        <pc:spChg chg="mod topLvl">
          <ac:chgData name="Waldis Elias (IN/EB/NW3)" userId="321f88a2-4377-4cab-8937-544d338f14c2" providerId="ADAL" clId="{FB94EAE1-A2DA-441D-9881-C5CB310029EE}" dt="2024-06-17T12:57:16.967" v="693" actId="164"/>
          <ac:spMkLst>
            <pc:docMk/>
            <pc:sldMk cId="3375154190" sldId="276"/>
            <ac:spMk id="28" creationId="{407C2F9E-B52F-58F0-8EA7-587C5C5DE541}"/>
          </ac:spMkLst>
        </pc:spChg>
        <pc:spChg chg="mod topLvl">
          <ac:chgData name="Waldis Elias (IN/EB/NW3)" userId="321f88a2-4377-4cab-8937-544d338f14c2" providerId="ADAL" clId="{FB94EAE1-A2DA-441D-9881-C5CB310029EE}" dt="2024-06-17T12:57:16.967" v="693" actId="164"/>
          <ac:spMkLst>
            <pc:docMk/>
            <pc:sldMk cId="3375154190" sldId="276"/>
            <ac:spMk id="41" creationId="{FD644935-F3DD-52B5-6A90-EB6E31492E50}"/>
          </ac:spMkLst>
        </pc:spChg>
        <pc:spChg chg="del">
          <ac:chgData name="Waldis Elias (IN/EB/NW3)" userId="321f88a2-4377-4cab-8937-544d338f14c2" providerId="ADAL" clId="{FB94EAE1-A2DA-441D-9881-C5CB310029EE}" dt="2024-06-17T12:54:09.885" v="643" actId="478"/>
          <ac:spMkLst>
            <pc:docMk/>
            <pc:sldMk cId="3375154190" sldId="276"/>
            <ac:spMk id="44" creationId="{AAD0617F-FD3F-F44A-EF8F-634C11EB2F52}"/>
          </ac:spMkLst>
        </pc:spChg>
        <pc:spChg chg="del mod topLvl">
          <ac:chgData name="Waldis Elias (IN/EB/NW3)" userId="321f88a2-4377-4cab-8937-544d338f14c2" providerId="ADAL" clId="{FB94EAE1-A2DA-441D-9881-C5CB310029EE}" dt="2024-06-17T12:55:15.411" v="664" actId="478"/>
          <ac:spMkLst>
            <pc:docMk/>
            <pc:sldMk cId="3375154190" sldId="276"/>
            <ac:spMk id="47" creationId="{559EE616-FE35-3674-58C3-24BB742F04AC}"/>
          </ac:spMkLst>
        </pc:spChg>
        <pc:spChg chg="del">
          <ac:chgData name="Waldis Elias (IN/EB/NW3)" userId="321f88a2-4377-4cab-8937-544d338f14c2" providerId="ADAL" clId="{FB94EAE1-A2DA-441D-9881-C5CB310029EE}" dt="2024-06-17T12:54:44.629" v="654" actId="478"/>
          <ac:spMkLst>
            <pc:docMk/>
            <pc:sldMk cId="3375154190" sldId="276"/>
            <ac:spMk id="53" creationId="{96624F4F-7C27-26BD-EE46-025A26C6BCEF}"/>
          </ac:spMkLst>
        </pc:spChg>
        <pc:spChg chg="mod topLvl">
          <ac:chgData name="Waldis Elias (IN/EB/NW3)" userId="321f88a2-4377-4cab-8937-544d338f14c2" providerId="ADAL" clId="{FB94EAE1-A2DA-441D-9881-C5CB310029EE}" dt="2024-06-17T13:08:03.138" v="769" actId="164"/>
          <ac:spMkLst>
            <pc:docMk/>
            <pc:sldMk cId="3375154190" sldId="276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03.138" v="769" actId="164"/>
          <ac:spMkLst>
            <pc:docMk/>
            <pc:sldMk cId="3375154190" sldId="276"/>
            <ac:spMk id="59" creationId="{31CFD825-3986-A0B3-5182-2BCD1B636F48}"/>
          </ac:spMkLst>
        </pc:spChg>
        <pc:grpChg chg="add mod">
          <ac:chgData name="Waldis Elias (IN/EB/NW3)" userId="321f88a2-4377-4cab-8937-544d338f14c2" providerId="ADAL" clId="{FB94EAE1-A2DA-441D-9881-C5CB310029EE}" dt="2024-06-17T13:06:32.114" v="744"/>
          <ac:grpSpMkLst>
            <pc:docMk/>
            <pc:sldMk cId="3375154190" sldId="276"/>
            <ac:grpSpMk id="5" creationId="{66959E0D-0625-00D2-9E31-A5D63ECBD279}"/>
          </ac:grpSpMkLst>
        </pc:grpChg>
        <pc:grpChg chg="add del mod">
          <ac:chgData name="Waldis Elias (IN/EB/NW3)" userId="321f88a2-4377-4cab-8937-544d338f14c2" providerId="ADAL" clId="{FB94EAE1-A2DA-441D-9881-C5CB310029EE}" dt="2024-06-17T13:15:10.895" v="882" actId="478"/>
          <ac:grpSpMkLst>
            <pc:docMk/>
            <pc:sldMk cId="3375154190" sldId="276"/>
            <ac:grpSpMk id="6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2:57:16.967" v="693" actId="164"/>
          <ac:grpSpMkLst>
            <pc:docMk/>
            <pc:sldMk cId="3375154190" sldId="276"/>
            <ac:grpSpMk id="7" creationId="{19EC57C6-3981-9121-A571-5E8D021670FD}"/>
          </ac:grpSpMkLst>
        </pc:grpChg>
        <pc:grpChg chg="add mod">
          <ac:chgData name="Waldis Elias (IN/EB/NW3)" userId="321f88a2-4377-4cab-8937-544d338f14c2" providerId="ADAL" clId="{FB94EAE1-A2DA-441D-9881-C5CB310029EE}" dt="2024-06-17T12:57:16.967" v="693" actId="164"/>
          <ac:grpSpMkLst>
            <pc:docMk/>
            <pc:sldMk cId="3375154190" sldId="276"/>
            <ac:grpSpMk id="10" creationId="{1B068DB2-F0E0-D2F4-4B4D-9C74A7682909}"/>
          </ac:grpSpMkLst>
        </pc:grpChg>
        <pc:grpChg chg="add del mod">
          <ac:chgData name="Waldis Elias (IN/EB/NW3)" userId="321f88a2-4377-4cab-8937-544d338f14c2" providerId="ADAL" clId="{FB94EAE1-A2DA-441D-9881-C5CB310029EE}" dt="2024-06-17T13:07:50.215" v="762" actId="478"/>
          <ac:grpSpMkLst>
            <pc:docMk/>
            <pc:sldMk cId="3375154190" sldId="276"/>
            <ac:grpSpMk id="12" creationId="{3D8A874B-6535-2A00-29EB-286C5B144987}"/>
          </ac:grpSpMkLst>
        </pc:grpChg>
        <pc:grpChg chg="add del mod">
          <ac:chgData name="Waldis Elias (IN/EB/NW3)" userId="321f88a2-4377-4cab-8937-544d338f14c2" providerId="ADAL" clId="{FB94EAE1-A2DA-441D-9881-C5CB310029EE}" dt="2024-06-17T13:14:25.480" v="863" actId="478"/>
          <ac:grpSpMkLst>
            <pc:docMk/>
            <pc:sldMk cId="3375154190" sldId="276"/>
            <ac:grpSpMk id="14" creationId="{BB3DD693-485A-27B8-5C43-05D472413542}"/>
          </ac:grpSpMkLst>
        </pc:grpChg>
        <pc:grpChg chg="add del mod">
          <ac:chgData name="Waldis Elias (IN/EB/NW3)" userId="321f88a2-4377-4cab-8937-544d338f14c2" providerId="ADAL" clId="{FB94EAE1-A2DA-441D-9881-C5CB310029EE}" dt="2024-06-17T13:07:26.658" v="754" actId="478"/>
          <ac:grpSpMkLst>
            <pc:docMk/>
            <pc:sldMk cId="3375154190" sldId="276"/>
            <ac:grpSpMk id="14" creationId="{D4845186-0C7D-88D2-2775-7E2F00EA4DB0}"/>
          </ac:grpSpMkLst>
        </pc:grpChg>
        <pc:grpChg chg="add del mod">
          <ac:chgData name="Waldis Elias (IN/EB/NW3)" userId="321f88a2-4377-4cab-8937-544d338f14c2" providerId="ADAL" clId="{FB94EAE1-A2DA-441D-9881-C5CB310029EE}" dt="2024-06-17T13:07:57.833" v="766" actId="165"/>
          <ac:grpSpMkLst>
            <pc:docMk/>
            <pc:sldMk cId="3375154190" sldId="276"/>
            <ac:grpSpMk id="15" creationId="{721509A5-1670-621F-F037-C391149A04AA}"/>
          </ac:grpSpMkLst>
        </pc:grpChg>
        <pc:grpChg chg="add mod">
          <ac:chgData name="Waldis Elias (IN/EB/NW3)" userId="321f88a2-4377-4cab-8937-544d338f14c2" providerId="ADAL" clId="{FB94EAE1-A2DA-441D-9881-C5CB310029EE}" dt="2024-06-17T12:57:16.967" v="693" actId="164"/>
          <ac:grpSpMkLst>
            <pc:docMk/>
            <pc:sldMk cId="3375154190" sldId="276"/>
            <ac:grpSpMk id="17" creationId="{86AC7364-511A-B223-C5D7-746025778FFC}"/>
          </ac:grpSpMkLst>
        </pc:grpChg>
        <pc:grpChg chg="add mod">
          <ac:chgData name="Waldis Elias (IN/EB/NW3)" userId="321f88a2-4377-4cab-8937-544d338f14c2" providerId="ADAL" clId="{FB94EAE1-A2DA-441D-9881-C5CB310029EE}" dt="2024-06-17T13:08:03.138" v="769" actId="164"/>
          <ac:grpSpMkLst>
            <pc:docMk/>
            <pc:sldMk cId="3375154190" sldId="276"/>
            <ac:grpSpMk id="19" creationId="{1168038B-2795-A870-3F8C-6396072477FD}"/>
          </ac:grpSpMkLst>
        </pc:grpChg>
        <pc:grpChg chg="del">
          <ac:chgData name="Waldis Elias (IN/EB/NW3)" userId="321f88a2-4377-4cab-8937-544d338f14c2" providerId="ADAL" clId="{FB94EAE1-A2DA-441D-9881-C5CB310029EE}" dt="2024-06-17T12:55:44.237" v="673" actId="478"/>
          <ac:grpSpMkLst>
            <pc:docMk/>
            <pc:sldMk cId="3375154190" sldId="276"/>
            <ac:grpSpMk id="19" creationId="{F9D15BE7-00C6-55E2-2B7E-03EC37AED84E}"/>
          </ac:grpSpMkLst>
        </pc:grpChg>
        <pc:grpChg chg="add mod">
          <ac:chgData name="Waldis Elias (IN/EB/NW3)" userId="321f88a2-4377-4cab-8937-544d338f14c2" providerId="ADAL" clId="{FB94EAE1-A2DA-441D-9881-C5CB310029EE}" dt="2024-06-17T13:08:03.138" v="769" actId="164"/>
          <ac:grpSpMkLst>
            <pc:docMk/>
            <pc:sldMk cId="3375154190" sldId="276"/>
            <ac:grpSpMk id="20" creationId="{19048F09-84A0-5532-5A4F-7783C9EB922F}"/>
          </ac:grpSpMkLst>
        </pc:grpChg>
        <pc:grpChg chg="del mod topLvl">
          <ac:chgData name="Waldis Elias (IN/EB/NW3)" userId="321f88a2-4377-4cab-8937-544d338f14c2" providerId="ADAL" clId="{FB94EAE1-A2DA-441D-9881-C5CB310029EE}" dt="2024-06-17T12:56:27.496" v="686" actId="478"/>
          <ac:grpSpMkLst>
            <pc:docMk/>
            <pc:sldMk cId="3375154190" sldId="276"/>
            <ac:grpSpMk id="21" creationId="{A6380808-D74C-A4CE-07C9-5E3669AE5494}"/>
          </ac:grpSpMkLst>
        </pc:grpChg>
        <pc:grpChg chg="add mod">
          <ac:chgData name="Waldis Elias (IN/EB/NW3)" userId="321f88a2-4377-4cab-8937-544d338f14c2" providerId="ADAL" clId="{FB94EAE1-A2DA-441D-9881-C5CB310029EE}" dt="2024-06-17T13:15:14.757" v="884" actId="1076"/>
          <ac:grpSpMkLst>
            <pc:docMk/>
            <pc:sldMk cId="3375154190" sldId="276"/>
            <ac:grpSpMk id="21" creationId="{AEF498F8-3592-D062-5044-675197079774}"/>
          </ac:grpSpMkLst>
        </pc:grpChg>
        <pc:grpChg chg="del">
          <ac:chgData name="Waldis Elias (IN/EB/NW3)" userId="321f88a2-4377-4cab-8937-544d338f14c2" providerId="ADAL" clId="{FB94EAE1-A2DA-441D-9881-C5CB310029EE}" dt="2024-06-17T12:54:54.826" v="656" actId="165"/>
          <ac:grpSpMkLst>
            <pc:docMk/>
            <pc:sldMk cId="3375154190" sldId="276"/>
            <ac:grpSpMk id="23" creationId="{78E1E8B0-91E3-70BB-97EA-12E61BCA46A0}"/>
          </ac:grpSpMkLst>
        </pc:grpChg>
        <pc:grpChg chg="del">
          <ac:chgData name="Waldis Elias (IN/EB/NW3)" userId="321f88a2-4377-4cab-8937-544d338f14c2" providerId="ADAL" clId="{FB94EAE1-A2DA-441D-9881-C5CB310029EE}" dt="2024-06-17T12:54:44.629" v="654" actId="478"/>
          <ac:grpSpMkLst>
            <pc:docMk/>
            <pc:sldMk cId="3375154190" sldId="276"/>
            <ac:grpSpMk id="42" creationId="{64C7ABD7-17CF-7D06-18BF-85B6161E8EAA}"/>
          </ac:grpSpMkLst>
        </pc:grpChg>
        <pc:grpChg chg="del mod topLvl">
          <ac:chgData name="Waldis Elias (IN/EB/NW3)" userId="321f88a2-4377-4cab-8937-544d338f14c2" providerId="ADAL" clId="{FB94EAE1-A2DA-441D-9881-C5CB310029EE}" dt="2024-06-17T12:55:15.411" v="664" actId="478"/>
          <ac:grpSpMkLst>
            <pc:docMk/>
            <pc:sldMk cId="3375154190" sldId="276"/>
            <ac:grpSpMk id="43" creationId="{21FEEB95-877E-E7C2-3E99-74F6A9BADD39}"/>
          </ac:grpSpMkLst>
        </pc:grpChg>
        <pc:grpChg chg="del">
          <ac:chgData name="Waldis Elias (IN/EB/NW3)" userId="321f88a2-4377-4cab-8937-544d338f14c2" providerId="ADAL" clId="{FB94EAE1-A2DA-441D-9881-C5CB310029EE}" dt="2024-06-17T12:55:51.194" v="675" actId="165"/>
          <ac:grpSpMkLst>
            <pc:docMk/>
            <pc:sldMk cId="3375154190" sldId="276"/>
            <ac:grpSpMk id="54" creationId="{C24FEA5A-E672-567E-0903-18747185ED60}"/>
          </ac:grpSpMkLst>
        </pc:grpChg>
        <pc:picChg chg="mod">
          <ac:chgData name="Waldis Elias (IN/EB/NW3)" userId="321f88a2-4377-4cab-8937-544d338f14c2" providerId="ADAL" clId="{FB94EAE1-A2DA-441D-9881-C5CB310029EE}" dt="2024-06-17T13:15:05.868" v="880"/>
          <ac:picMkLst>
            <pc:docMk/>
            <pc:sldMk cId="3375154190" sldId="276"/>
            <ac:picMk id="5" creationId="{9E8D1DB5-253A-3589-F968-EEF9A511A27C}"/>
          </ac:picMkLst>
        </pc:picChg>
        <pc:picChg chg="mod">
          <ac:chgData name="Waldis Elias (IN/EB/NW3)" userId="321f88a2-4377-4cab-8937-544d338f14c2" providerId="ADAL" clId="{FB94EAE1-A2DA-441D-9881-C5CB310029EE}" dt="2024-06-17T13:06:32.114" v="744"/>
          <ac:picMkLst>
            <pc:docMk/>
            <pc:sldMk cId="3375154190" sldId="276"/>
            <ac:picMk id="8" creationId="{487AE707-3090-4356-B717-182712611906}"/>
          </ac:picMkLst>
        </pc:picChg>
        <pc:picChg chg="add mod">
          <ac:chgData name="Waldis Elias (IN/EB/NW3)" userId="321f88a2-4377-4cab-8937-544d338f14c2" providerId="ADAL" clId="{FB94EAE1-A2DA-441D-9881-C5CB310029EE}" dt="2024-06-17T13:14:24.039" v="862" actId="1076"/>
          <ac:picMkLst>
            <pc:docMk/>
            <pc:sldMk cId="3375154190" sldId="276"/>
            <ac:picMk id="16" creationId="{EE98DF2E-4C4A-CB93-9A09-53981EAAA71A}"/>
          </ac:picMkLst>
        </pc:picChg>
        <pc:picChg chg="add mod">
          <ac:chgData name="Waldis Elias (IN/EB/NW3)" userId="321f88a2-4377-4cab-8937-544d338f14c2" providerId="ADAL" clId="{FB94EAE1-A2DA-441D-9881-C5CB310029EE}" dt="2024-06-17T13:15:08.959" v="881" actId="1076"/>
          <ac:picMkLst>
            <pc:docMk/>
            <pc:sldMk cId="3375154190" sldId="276"/>
            <ac:picMk id="18" creationId="{2AAB6433-3BB1-1E37-22CF-60722ABFF999}"/>
          </ac:picMkLst>
        </pc:picChg>
        <pc:picChg chg="mod">
          <ac:chgData name="Waldis Elias (IN/EB/NW3)" userId="321f88a2-4377-4cab-8937-544d338f14c2" providerId="ADAL" clId="{FB94EAE1-A2DA-441D-9881-C5CB310029EE}" dt="2024-06-17T13:14:19.326" v="861"/>
          <ac:picMkLst>
            <pc:docMk/>
            <pc:sldMk cId="3375154190" sldId="276"/>
            <ac:picMk id="26" creationId="{6F7D78B1-019F-9B46-C06A-3C90E388CE8C}"/>
          </ac:picMkLst>
        </pc:picChg>
        <pc:picChg chg="mod topLvl">
          <ac:chgData name="Waldis Elias (IN/EB/NW3)" userId="321f88a2-4377-4cab-8937-544d338f14c2" providerId="ADAL" clId="{FB94EAE1-A2DA-441D-9881-C5CB310029EE}" dt="2024-06-17T12:55:22.936" v="667" actId="164"/>
          <ac:picMkLst>
            <pc:docMk/>
            <pc:sldMk cId="3375154190" sldId="276"/>
            <ac:picMk id="45" creationId="{80353E2B-BEA8-8FF1-9706-2266D0237ED3}"/>
          </ac:picMkLst>
        </pc:picChg>
        <pc:picChg chg="mod topLvl">
          <ac:chgData name="Waldis Elias (IN/EB/NW3)" userId="321f88a2-4377-4cab-8937-544d338f14c2" providerId="ADAL" clId="{FB94EAE1-A2DA-441D-9881-C5CB310029EE}" dt="2024-06-17T12:55:02.581" v="658" actId="164"/>
          <ac:picMkLst>
            <pc:docMk/>
            <pc:sldMk cId="3375154190" sldId="276"/>
            <ac:picMk id="48" creationId="{CBC1299E-2F1F-B8C7-C18B-0AFBAAC641FF}"/>
          </ac:picMkLst>
        </pc:picChg>
        <pc:picChg chg="del mod topLvl">
          <ac:chgData name="Waldis Elias (IN/EB/NW3)" userId="321f88a2-4377-4cab-8937-544d338f14c2" providerId="ADAL" clId="{FB94EAE1-A2DA-441D-9881-C5CB310029EE}" dt="2024-06-17T13:07:50.215" v="762" actId="478"/>
          <ac:picMkLst>
            <pc:docMk/>
            <pc:sldMk cId="3375154190" sldId="276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26.658" v="754" actId="478"/>
          <ac:picMkLst>
            <pc:docMk/>
            <pc:sldMk cId="3375154190" sldId="276"/>
            <ac:picMk id="73" creationId="{C1E2EF46-9ABE-DFCC-1852-B1AD9417205E}"/>
          </ac:picMkLst>
        </pc:picChg>
      </pc:sldChg>
    </pc:docChg>
  </pc:docChgLst>
  <pc:docChgLst>
    <pc:chgData name="Elias Waldis" userId="f5201b5f3531a334" providerId="LiveId" clId="{7E671FF7-7AD0-417E-BF4B-F9839B97DDD8}"/>
    <pc:docChg chg="undo redo custSel addSld delSld modSld sldOrd">
      <pc:chgData name="Elias Waldis" userId="f5201b5f3531a334" providerId="LiveId" clId="{7E671FF7-7AD0-417E-BF4B-F9839B97DDD8}" dt="2024-06-17T04:30:27.986" v="996" actId="1038"/>
      <pc:docMkLst>
        <pc:docMk/>
      </pc:docMkLst>
      <pc:sldChg chg="addSp delSp modSp mod">
        <pc:chgData name="Elias Waldis" userId="f5201b5f3531a334" providerId="LiveId" clId="{7E671FF7-7AD0-417E-BF4B-F9839B97DDD8}" dt="2024-06-13T05:07:26.400" v="169" actId="1076"/>
        <pc:sldMkLst>
          <pc:docMk/>
          <pc:sldMk cId="3407082477" sldId="256"/>
        </pc:sldMkLst>
        <pc:spChg chg="mod topLvl">
          <ac:chgData name="Elias Waldis" userId="f5201b5f3531a334" providerId="LiveId" clId="{7E671FF7-7AD0-417E-BF4B-F9839B97DDD8}" dt="2024-06-12T14:58:37.987" v="163" actId="14100"/>
          <ac:spMkLst>
            <pc:docMk/>
            <pc:sldMk cId="3407082477" sldId="256"/>
            <ac:spMk id="4" creationId="{5F85815E-7FE3-EA92-D830-DAA017A3D0BD}"/>
          </ac:spMkLst>
        </pc:spChg>
        <pc:spChg chg="mod">
          <ac:chgData name="Elias Waldis" userId="f5201b5f3531a334" providerId="LiveId" clId="{7E671FF7-7AD0-417E-BF4B-F9839B97DDD8}" dt="2024-06-12T14:42:09.288" v="12" actId="571"/>
          <ac:spMkLst>
            <pc:docMk/>
            <pc:sldMk cId="3407082477" sldId="256"/>
            <ac:spMk id="7" creationId="{96E95146-A9DE-8661-AE49-5F0FCADBDFEA}"/>
          </ac:spMkLst>
        </pc:spChg>
        <pc:spChg chg="mod">
          <ac:chgData name="Elias Waldis" userId="f5201b5f3531a334" providerId="LiveId" clId="{7E671FF7-7AD0-417E-BF4B-F9839B97DDD8}" dt="2024-06-12T14:42:22.659" v="15" actId="571"/>
          <ac:spMkLst>
            <pc:docMk/>
            <pc:sldMk cId="3407082477" sldId="256"/>
            <ac:spMk id="14" creationId="{676D7C29-4F07-A7A5-133B-3C3D3E532F7A}"/>
          </ac:spMkLst>
        </pc:spChg>
        <pc:spChg chg="mod topLvl">
          <ac:chgData name="Elias Waldis" userId="f5201b5f3531a334" providerId="LiveId" clId="{7E671FF7-7AD0-417E-BF4B-F9839B97DDD8}" dt="2024-06-12T14:51:07.214" v="124" actId="164"/>
          <ac:spMkLst>
            <pc:docMk/>
            <pc:sldMk cId="3407082477" sldId="256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2T14:58:35.298" v="159" actId="692"/>
          <ac:spMkLst>
            <pc:docMk/>
            <pc:sldMk cId="3407082477" sldId="256"/>
            <ac:spMk id="19" creationId="{F73A74F2-6FDB-521C-05E2-2C4F39599500}"/>
          </ac:spMkLst>
        </pc:spChg>
        <pc:spChg chg="mod topLvl">
          <ac:chgData name="Elias Waldis" userId="f5201b5f3531a334" providerId="LiveId" clId="{7E671FF7-7AD0-417E-BF4B-F9839B97DDD8}" dt="2024-06-12T14:49:44.374" v="79" actId="165"/>
          <ac:spMkLst>
            <pc:docMk/>
            <pc:sldMk cId="3407082477" sldId="256"/>
            <ac:spMk id="23" creationId="{DA0DBE9D-A864-4E8B-DE67-CB2CA7CA99B7}"/>
          </ac:spMkLst>
        </pc:spChg>
        <pc:spChg chg="mod topLvl">
          <ac:chgData name="Elias Waldis" userId="f5201b5f3531a334" providerId="LiveId" clId="{7E671FF7-7AD0-417E-BF4B-F9839B97DDD8}" dt="2024-06-12T14:49:44.374" v="79" actId="165"/>
          <ac:spMkLst>
            <pc:docMk/>
            <pc:sldMk cId="3407082477" sldId="256"/>
            <ac:spMk id="28" creationId="{DDFD5816-22F1-E2C3-0242-0327D5A3C594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34" creationId="{3E710D33-FD5D-5C79-FE99-A047BA8FBB87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36" creationId="{B8F5B7A2-79FF-95E2-4712-FA79BF30AADB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46" creationId="{9C2DFD6A-8CB3-68C1-335C-23CF88DB23F2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48" creationId="{76D8F2E0-1FC3-3C31-9461-CD103A656DCA}"/>
          </ac:spMkLst>
        </pc:spChg>
        <pc:spChg chg="add del">
          <ac:chgData name="Elias Waldis" userId="f5201b5f3531a334" providerId="LiveId" clId="{7E671FF7-7AD0-417E-BF4B-F9839B97DDD8}" dt="2024-06-12T14:50:54.664" v="118" actId="478"/>
          <ac:spMkLst>
            <pc:docMk/>
            <pc:sldMk cId="3407082477" sldId="256"/>
            <ac:spMk id="50" creationId="{EDB8FE8E-2125-FD85-B874-0FC0715D9FCE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55" creationId="{71C47C30-3630-740B-6748-08BABEED3747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56" creationId="{50E7F0E5-3E3F-9750-C940-8156003206F9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60" creationId="{E5D4B5EE-9B09-7D8D-A973-96183ACC70B5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62" creationId="{2E50B318-AD64-C7A9-C6CE-956D728C34A3}"/>
          </ac:spMkLst>
        </pc:spChg>
        <pc:spChg chg="mod ord topLvl">
          <ac:chgData name="Elias Waldis" userId="f5201b5f3531a334" providerId="LiveId" clId="{7E671FF7-7AD0-417E-BF4B-F9839B97DDD8}" dt="2024-06-12T14:58:37.117" v="162" actId="692"/>
          <ac:spMkLst>
            <pc:docMk/>
            <pc:sldMk cId="3407082477" sldId="256"/>
            <ac:spMk id="82" creationId="{B5748F6A-4FE5-2FA8-F2F7-330352769C74}"/>
          </ac:spMkLst>
        </pc:spChg>
        <pc:spChg chg="mod topLvl">
          <ac:chgData name="Elias Waldis" userId="f5201b5f3531a334" providerId="LiveId" clId="{7E671FF7-7AD0-417E-BF4B-F9839B97DDD8}" dt="2024-06-12T14:58:37.117" v="162" actId="692"/>
          <ac:spMkLst>
            <pc:docMk/>
            <pc:sldMk cId="3407082477" sldId="256"/>
            <ac:spMk id="84" creationId="{E47057C5-F8D3-D4E4-C2F3-CCEA26929A0B}"/>
          </ac:spMkLst>
        </pc:spChg>
        <pc:spChg chg="del">
          <ac:chgData name="Elias Waldis" userId="f5201b5f3531a334" providerId="LiveId" clId="{7E671FF7-7AD0-417E-BF4B-F9839B97DDD8}" dt="2024-06-12T14:41:25.076" v="4" actId="478"/>
          <ac:spMkLst>
            <pc:docMk/>
            <pc:sldMk cId="3407082477" sldId="256"/>
            <ac:spMk id="87" creationId="{28B96A02-A930-4014-DF32-7A6C52F24447}"/>
          </ac:spMkLst>
        </pc:spChg>
        <pc:spChg chg="del">
          <ac:chgData name="Elias Waldis" userId="f5201b5f3531a334" providerId="LiveId" clId="{7E671FF7-7AD0-417E-BF4B-F9839B97DDD8}" dt="2024-06-12T14:41:17.894" v="2" actId="478"/>
          <ac:spMkLst>
            <pc:docMk/>
            <pc:sldMk cId="3407082477" sldId="256"/>
            <ac:spMk id="91" creationId="{410B0DC8-31C1-8053-A64E-26EB4C0C8610}"/>
          </ac:spMkLst>
        </pc:spChg>
        <pc:spChg chg="mod topLvl">
          <ac:chgData name="Elias Waldis" userId="f5201b5f3531a334" providerId="LiveId" clId="{7E671FF7-7AD0-417E-BF4B-F9839B97DDD8}" dt="2024-06-12T14:58:37.117" v="162" actId="692"/>
          <ac:spMkLst>
            <pc:docMk/>
            <pc:sldMk cId="3407082477" sldId="256"/>
            <ac:spMk id="94" creationId="{A82A1705-12CD-D5B5-2746-FD8177B928CD}"/>
          </ac:spMkLst>
        </pc:spChg>
        <pc:grpChg chg="add mod topLvl">
          <ac:chgData name="Elias Waldis" userId="f5201b5f3531a334" providerId="LiveId" clId="{7E671FF7-7AD0-417E-BF4B-F9839B97DDD8}" dt="2024-06-12T14:51:02.613" v="123" actId="164"/>
          <ac:grpSpMkLst>
            <pc:docMk/>
            <pc:sldMk cId="3407082477" sldId="256"/>
            <ac:grpSpMk id="2" creationId="{9D3BC5C0-9331-8F99-AC15-57329E2CC49F}"/>
          </ac:grpSpMkLst>
        </pc:grpChg>
        <pc:grpChg chg="add mod topLvl">
          <ac:chgData name="Elias Waldis" userId="f5201b5f3531a334" providerId="LiveId" clId="{7E671FF7-7AD0-417E-BF4B-F9839B97DDD8}" dt="2024-06-12T14:51:02.613" v="123" actId="164"/>
          <ac:grpSpMkLst>
            <pc:docMk/>
            <pc:sldMk cId="3407082477" sldId="256"/>
            <ac:grpSpMk id="3" creationId="{A3024F32-0EA6-3F1A-49E0-E446557746E2}"/>
          </ac:grpSpMkLst>
        </pc:grpChg>
        <pc:grpChg chg="del">
          <ac:chgData name="Elias Waldis" userId="f5201b5f3531a334" providerId="LiveId" clId="{7E671FF7-7AD0-417E-BF4B-F9839B97DDD8}" dt="2024-06-12T14:41:34.173" v="5" actId="165"/>
          <ac:grpSpMkLst>
            <pc:docMk/>
            <pc:sldMk cId="3407082477" sldId="256"/>
            <ac:grpSpMk id="5" creationId="{B84845CB-2F70-E59B-0D41-9302994868B4}"/>
          </ac:grpSpMkLst>
        </pc:grpChg>
        <pc:grpChg chg="add del mod">
          <ac:chgData name="Elias Waldis" userId="f5201b5f3531a334" providerId="LiveId" clId="{7E671FF7-7AD0-417E-BF4B-F9839B97DDD8}" dt="2024-06-12T14:42:19.704" v="14" actId="478"/>
          <ac:grpSpMkLst>
            <pc:docMk/>
            <pc:sldMk cId="3407082477" sldId="256"/>
            <ac:grpSpMk id="6" creationId="{E65B390B-FEE0-F16B-189B-E2437784ADD2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12" creationId="{11DBEF94-494B-8616-2491-369E8FAC8281}"/>
          </ac:grpSpMkLst>
        </pc:grpChg>
        <pc:grpChg chg="add del mod">
          <ac:chgData name="Elias Waldis" userId="f5201b5f3531a334" providerId="LiveId" clId="{7E671FF7-7AD0-417E-BF4B-F9839B97DDD8}" dt="2024-06-12T14:42:28.047" v="17" actId="478"/>
          <ac:grpSpMkLst>
            <pc:docMk/>
            <pc:sldMk cId="3407082477" sldId="256"/>
            <ac:grpSpMk id="13" creationId="{4BD00C91-6EE3-7D22-8739-6F2D51343643}"/>
          </ac:grpSpMkLst>
        </pc:grpChg>
        <pc:grpChg chg="add del mod">
          <ac:chgData name="Elias Waldis" userId="f5201b5f3531a334" providerId="LiveId" clId="{7E671FF7-7AD0-417E-BF4B-F9839B97DDD8}" dt="2024-06-12T14:49:57.593" v="81" actId="165"/>
          <ac:grpSpMkLst>
            <pc:docMk/>
            <pc:sldMk cId="3407082477" sldId="256"/>
            <ac:grpSpMk id="16" creationId="{A5150F23-DF2C-C714-B7D3-450A04BBF53F}"/>
          </ac:grpSpMkLst>
        </pc:grpChg>
        <pc:grpChg chg="add del mod">
          <ac:chgData name="Elias Waldis" userId="f5201b5f3531a334" providerId="LiveId" clId="{7E671FF7-7AD0-417E-BF4B-F9839B97DDD8}" dt="2024-06-12T14:47:32.949" v="58" actId="165"/>
          <ac:grpSpMkLst>
            <pc:docMk/>
            <pc:sldMk cId="3407082477" sldId="256"/>
            <ac:grpSpMk id="17" creationId="{46F7957A-D5C7-71D9-338A-CAA4E07EAD64}"/>
          </ac:grpSpMkLst>
        </pc:grpChg>
        <pc:grpChg chg="del mod topLvl">
          <ac:chgData name="Elias Waldis" userId="f5201b5f3531a334" providerId="LiveId" clId="{7E671FF7-7AD0-417E-BF4B-F9839B97DDD8}" dt="2024-06-12T14:48:29.368" v="62" actId="165"/>
          <ac:grpSpMkLst>
            <pc:docMk/>
            <pc:sldMk cId="3407082477" sldId="256"/>
            <ac:grpSpMk id="20" creationId="{930B1EE4-9707-14B2-FC75-E3B10230F34B}"/>
          </ac:grpSpMkLst>
        </pc:grpChg>
        <pc:grpChg chg="del mod topLvl">
          <ac:chgData name="Elias Waldis" userId="f5201b5f3531a334" providerId="LiveId" clId="{7E671FF7-7AD0-417E-BF4B-F9839B97DDD8}" dt="2024-06-12T14:48:44.432" v="66" actId="165"/>
          <ac:grpSpMkLst>
            <pc:docMk/>
            <pc:sldMk cId="3407082477" sldId="256"/>
            <ac:grpSpMk id="22" creationId="{5AE280C5-965F-4A80-4EAE-CA62CE5FA8FF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25" creationId="{3C3AE065-40A7-E565-CF13-69EDE07934DD}"/>
          </ac:grpSpMkLst>
        </pc:grpChg>
        <pc:grpChg chg="add mod topLvl">
          <ac:chgData name="Elias Waldis" userId="f5201b5f3531a334" providerId="LiveId" clId="{7E671FF7-7AD0-417E-BF4B-F9839B97DDD8}" dt="2024-06-12T14:51:07.214" v="124" actId="164"/>
          <ac:grpSpMkLst>
            <pc:docMk/>
            <pc:sldMk cId="3407082477" sldId="256"/>
            <ac:grpSpMk id="30" creationId="{FE5D67E5-75AC-23F5-B7EE-DC8531B367C7}"/>
          </ac:grpSpMkLst>
        </pc:grpChg>
        <pc:grpChg chg="add mod topLvl">
          <ac:chgData name="Elias Waldis" userId="f5201b5f3531a334" providerId="LiveId" clId="{7E671FF7-7AD0-417E-BF4B-F9839B97DDD8}" dt="2024-06-12T14:51:07.214" v="124" actId="164"/>
          <ac:grpSpMkLst>
            <pc:docMk/>
            <pc:sldMk cId="3407082477" sldId="256"/>
            <ac:grpSpMk id="31" creationId="{DB075628-848A-E8AB-4DB1-680E0E79506B}"/>
          </ac:grpSpMkLst>
        </pc:grpChg>
        <pc:grpChg chg="add del mod">
          <ac:chgData name="Elias Waldis" userId="f5201b5f3531a334" providerId="LiveId" clId="{7E671FF7-7AD0-417E-BF4B-F9839B97DDD8}" dt="2024-06-12T14:49:44.374" v="79" actId="165"/>
          <ac:grpSpMkLst>
            <pc:docMk/>
            <pc:sldMk cId="3407082477" sldId="256"/>
            <ac:grpSpMk id="32" creationId="{6166CF83-2723-C8DB-82C0-772C554DA428}"/>
          </ac:grpSpMkLst>
        </pc:grpChg>
        <pc:grpChg chg="add del mod">
          <ac:chgData name="Elias Waldis" userId="f5201b5f3531a334" providerId="LiveId" clId="{7E671FF7-7AD0-417E-BF4B-F9839B97DDD8}" dt="2024-06-12T14:49:40.100" v="78" actId="478"/>
          <ac:grpSpMkLst>
            <pc:docMk/>
            <pc:sldMk cId="3407082477" sldId="256"/>
            <ac:grpSpMk id="33" creationId="{43FD02D1-2733-6460-6BCA-12E284FF0307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37" creationId="{B2A28840-0BAD-BE33-E492-B0F9C461FC27}"/>
          </ac:grpSpMkLst>
        </pc:grpChg>
        <pc:grpChg chg="mod">
          <ac:chgData name="Elias Waldis" userId="f5201b5f3531a334" providerId="LiveId" clId="{7E671FF7-7AD0-417E-BF4B-F9839B97DDD8}" dt="2024-06-12T14:49:30.516" v="75" actId="571"/>
          <ac:grpSpMkLst>
            <pc:docMk/>
            <pc:sldMk cId="3407082477" sldId="256"/>
            <ac:grpSpMk id="40" creationId="{BAB0906A-1261-43D8-3809-9E4B26C6E2A9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41" creationId="{D1E69882-980F-8A27-D70C-92D330274A29}"/>
          </ac:grpSpMkLst>
        </pc:grpChg>
        <pc:grpChg chg="mod">
          <ac:chgData name="Elias Waldis" userId="f5201b5f3531a334" providerId="LiveId" clId="{7E671FF7-7AD0-417E-BF4B-F9839B97DDD8}" dt="2024-06-12T14:49:30.516" v="75" actId="571"/>
          <ac:grpSpMkLst>
            <pc:docMk/>
            <pc:sldMk cId="3407082477" sldId="256"/>
            <ac:grpSpMk id="45" creationId="{28060DFC-A71B-0846-7C48-203EB559C475}"/>
          </ac:grpSpMkLst>
        </pc:grpChg>
        <pc:grpChg chg="add del mod">
          <ac:chgData name="Elias Waldis" userId="f5201b5f3531a334" providerId="LiveId" clId="{7E671FF7-7AD0-417E-BF4B-F9839B97DDD8}" dt="2024-06-12T14:50:47.234" v="106" actId="165"/>
          <ac:grpSpMkLst>
            <pc:docMk/>
            <pc:sldMk cId="3407082477" sldId="256"/>
            <ac:grpSpMk id="51" creationId="{7719FF94-1C92-CB50-6F28-863FECFC944C}"/>
          </ac:grpSpMkLst>
        </pc:grpChg>
        <pc:grpChg chg="add mod ord">
          <ac:chgData name="Elias Waldis" userId="f5201b5f3531a334" providerId="LiveId" clId="{7E671FF7-7AD0-417E-BF4B-F9839B97DDD8}" dt="2024-06-12T14:58:35.473" v="160" actId="166"/>
          <ac:grpSpMkLst>
            <pc:docMk/>
            <pc:sldMk cId="3407082477" sldId="256"/>
            <ac:grpSpMk id="52" creationId="{E5E290AB-C6BC-1E64-9810-4E82AE424F78}"/>
          </ac:grpSpMkLst>
        </pc:grpChg>
        <pc:grpChg chg="add mod">
          <ac:chgData name="Elias Waldis" userId="f5201b5f3531a334" providerId="LiveId" clId="{7E671FF7-7AD0-417E-BF4B-F9839B97DDD8}" dt="2024-06-13T05:07:26.400" v="169" actId="1076"/>
          <ac:grpSpMkLst>
            <pc:docMk/>
            <pc:sldMk cId="3407082477" sldId="256"/>
            <ac:grpSpMk id="53" creationId="{F437C2F2-8C4A-1B8C-F1A4-0B6B7F13F6A7}"/>
          </ac:grpSpMkLst>
        </pc:grpChg>
        <pc:grpChg chg="add del mod">
          <ac:chgData name="Elias Waldis" userId="f5201b5f3531a334" providerId="LiveId" clId="{7E671FF7-7AD0-417E-BF4B-F9839B97DDD8}" dt="2024-06-12T14:51:54.662" v="130" actId="478"/>
          <ac:grpSpMkLst>
            <pc:docMk/>
            <pc:sldMk cId="3407082477" sldId="256"/>
            <ac:grpSpMk id="54" creationId="{D4508EB2-C5AB-E92B-859E-3DB590653028}"/>
          </ac:grpSpMkLst>
        </pc:grpChg>
        <pc:grpChg chg="mod">
          <ac:chgData name="Elias Waldis" userId="f5201b5f3531a334" providerId="LiveId" clId="{7E671FF7-7AD0-417E-BF4B-F9839B97DDD8}" dt="2024-06-12T14:51:22.444" v="125" actId="571"/>
          <ac:grpSpMkLst>
            <pc:docMk/>
            <pc:sldMk cId="3407082477" sldId="256"/>
            <ac:grpSpMk id="57" creationId="{579E45D1-4A49-8A94-35BA-D7626AA2115B}"/>
          </ac:grpSpMkLst>
        </pc:grpChg>
        <pc:grpChg chg="mod">
          <ac:chgData name="Elias Waldis" userId="f5201b5f3531a334" providerId="LiveId" clId="{7E671FF7-7AD0-417E-BF4B-F9839B97DDD8}" dt="2024-06-12T14:51:22.444" v="125" actId="571"/>
          <ac:grpSpMkLst>
            <pc:docMk/>
            <pc:sldMk cId="3407082477" sldId="256"/>
            <ac:grpSpMk id="59" creationId="{2D2A2221-F2A1-B230-FB82-E51CB3260636}"/>
          </ac:grpSpMkLst>
        </pc:grpChg>
        <pc:picChg chg="mod">
          <ac:chgData name="Elias Waldis" userId="f5201b5f3531a334" providerId="LiveId" clId="{7E671FF7-7AD0-417E-BF4B-F9839B97DDD8}" dt="2024-06-12T14:42:09.288" v="12" actId="571"/>
          <ac:picMkLst>
            <pc:docMk/>
            <pc:sldMk cId="3407082477" sldId="256"/>
            <ac:picMk id="9" creationId="{FBB8FB32-09D4-8625-E3BC-6082CF82A1A6}"/>
          </ac:picMkLst>
        </pc:picChg>
        <pc:picChg chg="del">
          <ac:chgData name="Elias Waldis" userId="f5201b5f3531a334" providerId="LiveId" clId="{7E671FF7-7AD0-417E-BF4B-F9839B97DDD8}" dt="2024-06-12T14:40:42.985" v="0" actId="478"/>
          <ac:picMkLst>
            <pc:docMk/>
            <pc:sldMk cId="3407082477" sldId="256"/>
            <ac:picMk id="10" creationId="{2666B56D-A1C9-BAF5-B949-CC992E54F8E3}"/>
          </ac:picMkLst>
        </pc:picChg>
        <pc:picChg chg="mod">
          <ac:chgData name="Elias Waldis" userId="f5201b5f3531a334" providerId="LiveId" clId="{7E671FF7-7AD0-417E-BF4B-F9839B97DDD8}" dt="2024-06-12T14:42:22.659" v="15" actId="571"/>
          <ac:picMkLst>
            <pc:docMk/>
            <pc:sldMk cId="3407082477" sldId="256"/>
            <ac:picMk id="15" creationId="{DE3E79E5-A9A8-D2F5-7F39-A814896A17F8}"/>
          </ac:picMkLst>
        </pc:picChg>
        <pc:picChg chg="mod topLvl">
          <ac:chgData name="Elias Waldis" userId="f5201b5f3531a334" providerId="LiveId" clId="{7E671FF7-7AD0-417E-BF4B-F9839B97DDD8}" dt="2024-06-12T14:51:07.214" v="124" actId="164"/>
          <ac:picMkLst>
            <pc:docMk/>
            <pc:sldMk cId="3407082477" sldId="256"/>
            <ac:picMk id="21" creationId="{B84B7A88-A2DF-5B7D-4CF2-D50C746F7DD2}"/>
          </ac:picMkLst>
        </pc:picChg>
        <pc:picChg chg="mod topLvl">
          <ac:chgData name="Elias Waldis" userId="f5201b5f3531a334" providerId="LiveId" clId="{7E671FF7-7AD0-417E-BF4B-F9839B97DDD8}" dt="2024-06-12T14:49:44.374" v="79" actId="165"/>
          <ac:picMkLst>
            <pc:docMk/>
            <pc:sldMk cId="3407082477" sldId="256"/>
            <ac:picMk id="24" creationId="{166F1CEC-A382-94FF-925A-228A31DA3499}"/>
          </ac:picMkLst>
        </pc:picChg>
        <pc:picChg chg="mod topLvl">
          <ac:chgData name="Elias Waldis" userId="f5201b5f3531a334" providerId="LiveId" clId="{7E671FF7-7AD0-417E-BF4B-F9839B97DDD8}" dt="2024-06-12T14:49:44.374" v="79" actId="165"/>
          <ac:picMkLst>
            <pc:docMk/>
            <pc:sldMk cId="3407082477" sldId="256"/>
            <ac:picMk id="29" creationId="{0817B55A-D7C5-8DC1-D599-D8FCEAF7F3D2}"/>
          </ac:picMkLst>
        </pc:picChg>
        <pc:picChg chg="del">
          <ac:chgData name="Elias Waldis" userId="f5201b5f3531a334" providerId="LiveId" clId="{7E671FF7-7AD0-417E-BF4B-F9839B97DDD8}" dt="2024-06-12T14:40:42.985" v="0" actId="478"/>
          <ac:picMkLst>
            <pc:docMk/>
            <pc:sldMk cId="3407082477" sldId="256"/>
            <ac:picMk id="35" creationId="{E79FDF5D-3AB1-2AD3-0531-59A67887C70C}"/>
          </ac:picMkLst>
        </pc:picChg>
        <pc:picChg chg="mod">
          <ac:chgData name="Elias Waldis" userId="f5201b5f3531a334" providerId="LiveId" clId="{7E671FF7-7AD0-417E-BF4B-F9839B97DDD8}" dt="2024-06-12T14:49:30.516" v="75" actId="571"/>
          <ac:picMkLst>
            <pc:docMk/>
            <pc:sldMk cId="3407082477" sldId="256"/>
            <ac:picMk id="44" creationId="{02535E5C-A0AF-0835-3C3F-B388A3316C1F}"/>
          </ac:picMkLst>
        </pc:picChg>
        <pc:picChg chg="mod">
          <ac:chgData name="Elias Waldis" userId="f5201b5f3531a334" providerId="LiveId" clId="{7E671FF7-7AD0-417E-BF4B-F9839B97DDD8}" dt="2024-06-12T14:49:30.516" v="75" actId="571"/>
          <ac:picMkLst>
            <pc:docMk/>
            <pc:sldMk cId="3407082477" sldId="256"/>
            <ac:picMk id="47" creationId="{750C883C-FAF2-F350-4938-AE7C1BA426DE}"/>
          </ac:picMkLst>
        </pc:picChg>
        <pc:picChg chg="mod">
          <ac:chgData name="Elias Waldis" userId="f5201b5f3531a334" providerId="LiveId" clId="{7E671FF7-7AD0-417E-BF4B-F9839B97DDD8}" dt="2024-06-12T14:49:30.516" v="75" actId="571"/>
          <ac:picMkLst>
            <pc:docMk/>
            <pc:sldMk cId="3407082477" sldId="256"/>
            <ac:picMk id="49" creationId="{0421E8D1-705B-3106-44DB-1DA5F096EEF6}"/>
          </ac:picMkLst>
        </pc:picChg>
        <pc:picChg chg="mod">
          <ac:chgData name="Elias Waldis" userId="f5201b5f3531a334" providerId="LiveId" clId="{7E671FF7-7AD0-417E-BF4B-F9839B97DDD8}" dt="2024-06-12T14:51:22.444" v="125" actId="571"/>
          <ac:picMkLst>
            <pc:docMk/>
            <pc:sldMk cId="3407082477" sldId="256"/>
            <ac:picMk id="58" creationId="{942FCC82-4BA1-8E9E-C43A-8097FF24B156}"/>
          </ac:picMkLst>
        </pc:picChg>
        <pc:picChg chg="mod">
          <ac:chgData name="Elias Waldis" userId="f5201b5f3531a334" providerId="LiveId" clId="{7E671FF7-7AD0-417E-BF4B-F9839B97DDD8}" dt="2024-06-12T14:51:22.444" v="125" actId="571"/>
          <ac:picMkLst>
            <pc:docMk/>
            <pc:sldMk cId="3407082477" sldId="256"/>
            <ac:picMk id="61" creationId="{9EDF0A33-5425-25BB-4BE5-87FDE6E463DB}"/>
          </ac:picMkLst>
        </pc:picChg>
        <pc:picChg chg="mod">
          <ac:chgData name="Elias Waldis" userId="f5201b5f3531a334" providerId="LiveId" clId="{7E671FF7-7AD0-417E-BF4B-F9839B97DDD8}" dt="2024-06-12T14:51:22.444" v="125" actId="571"/>
          <ac:picMkLst>
            <pc:docMk/>
            <pc:sldMk cId="3407082477" sldId="256"/>
            <ac:picMk id="63" creationId="{B867374F-B112-67A9-4A89-4D9EDCBA655C}"/>
          </ac:picMkLst>
        </pc:picChg>
        <pc:picChg chg="mod topLvl">
          <ac:chgData name="Elias Waldis" userId="f5201b5f3531a334" providerId="LiveId" clId="{7E671FF7-7AD0-417E-BF4B-F9839B97DDD8}" dt="2024-06-12T14:58:37.117" v="162" actId="692"/>
          <ac:picMkLst>
            <pc:docMk/>
            <pc:sldMk cId="3407082477" sldId="256"/>
            <ac:picMk id="85" creationId="{6A6B2A51-C583-0DB2-9ED5-E8BE95601C48}"/>
          </ac:picMkLst>
        </pc:picChg>
        <pc:picChg chg="del">
          <ac:chgData name="Elias Waldis" userId="f5201b5f3531a334" providerId="LiveId" clId="{7E671FF7-7AD0-417E-BF4B-F9839B97DDD8}" dt="2024-06-12T14:41:21.570" v="3" actId="478"/>
          <ac:picMkLst>
            <pc:docMk/>
            <pc:sldMk cId="3407082477" sldId="256"/>
            <ac:picMk id="88" creationId="{CA66B2E8-B7DD-F086-003C-EA891E2E6C4B}"/>
          </ac:picMkLst>
        </pc:picChg>
        <pc:picChg chg="mod topLvl">
          <ac:chgData name="Elias Waldis" userId="f5201b5f3531a334" providerId="LiveId" clId="{7E671FF7-7AD0-417E-BF4B-F9839B97DDD8}" dt="2024-06-12T14:58:37.117" v="162" actId="692"/>
          <ac:picMkLst>
            <pc:docMk/>
            <pc:sldMk cId="3407082477" sldId="256"/>
            <ac:picMk id="89" creationId="{1671F8C9-B81E-7334-1487-7AD5817DE36E}"/>
          </ac:picMkLst>
        </pc:picChg>
        <pc:picChg chg="del">
          <ac:chgData name="Elias Waldis" userId="f5201b5f3531a334" providerId="LiveId" clId="{7E671FF7-7AD0-417E-BF4B-F9839B97DDD8}" dt="2024-06-12T14:41:14.374" v="1" actId="478"/>
          <ac:picMkLst>
            <pc:docMk/>
            <pc:sldMk cId="3407082477" sldId="256"/>
            <ac:picMk id="92" creationId="{D6AB3A53-8455-7725-66E6-2B36787684B3}"/>
          </ac:picMkLst>
        </pc:picChg>
        <pc:picChg chg="mod topLvl">
          <ac:chgData name="Elias Waldis" userId="f5201b5f3531a334" providerId="LiveId" clId="{7E671FF7-7AD0-417E-BF4B-F9839B97DDD8}" dt="2024-06-12T14:58:37.117" v="162" actId="692"/>
          <ac:picMkLst>
            <pc:docMk/>
            <pc:sldMk cId="3407082477" sldId="256"/>
            <ac:picMk id="95" creationId="{340F1238-296E-CD32-4CCA-C0BDDF3D494B}"/>
          </ac:picMkLst>
        </pc:picChg>
      </pc:sldChg>
      <pc:sldChg chg="addSp delSp modSp add del mod">
        <pc:chgData name="Elias Waldis" userId="f5201b5f3531a334" providerId="LiveId" clId="{7E671FF7-7AD0-417E-BF4B-F9839B97DDD8}" dt="2024-06-13T06:19:59.850" v="196" actId="47"/>
        <pc:sldMkLst>
          <pc:docMk/>
          <pc:sldMk cId="2130279833" sldId="257"/>
        </pc:sldMkLst>
        <pc:spChg chg="mod topLvl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19" creationId="{F73A74F2-6FDB-521C-05E2-2C4F39599500}"/>
          </ac:spMkLst>
        </pc:spChg>
        <pc:spChg chg="mod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23" creationId="{DA0DBE9D-A864-4E8B-DE67-CB2CA7CA99B7}"/>
          </ac:spMkLst>
        </pc:spChg>
        <pc:spChg chg="mod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28" creationId="{DDFD5816-22F1-E2C3-0242-0327D5A3C594}"/>
          </ac:spMkLst>
        </pc:spChg>
        <pc:grpChg chg="mod topLvl">
          <ac:chgData name="Elias Waldis" userId="f5201b5f3531a334" providerId="LiveId" clId="{7E671FF7-7AD0-417E-BF4B-F9839B97DDD8}" dt="2024-06-13T05:50:09.308" v="184" actId="165"/>
          <ac:grpSpMkLst>
            <pc:docMk/>
            <pc:sldMk cId="2130279833" sldId="257"/>
            <ac:grpSpMk id="30" creationId="{FE5D67E5-75AC-23F5-B7EE-DC8531B367C7}"/>
          </ac:grpSpMkLst>
        </pc:grpChg>
        <pc:grpChg chg="mod topLvl">
          <ac:chgData name="Elias Waldis" userId="f5201b5f3531a334" providerId="LiveId" clId="{7E671FF7-7AD0-417E-BF4B-F9839B97DDD8}" dt="2024-06-13T05:50:09.308" v="184" actId="165"/>
          <ac:grpSpMkLst>
            <pc:docMk/>
            <pc:sldMk cId="2130279833" sldId="257"/>
            <ac:grpSpMk id="31" creationId="{DB075628-848A-E8AB-4DB1-680E0E79506B}"/>
          </ac:grpSpMkLst>
        </pc:grpChg>
        <pc:grpChg chg="add del mod">
          <ac:chgData name="Elias Waldis" userId="f5201b5f3531a334" providerId="LiveId" clId="{7E671FF7-7AD0-417E-BF4B-F9839B97DDD8}" dt="2024-06-13T05:50:09.308" v="184" actId="165"/>
          <ac:grpSpMkLst>
            <pc:docMk/>
            <pc:sldMk cId="2130279833" sldId="257"/>
            <ac:grpSpMk id="53" creationId="{F437C2F2-8C4A-1B8C-F1A4-0B6B7F13F6A7}"/>
          </ac:grpSpMkLst>
        </pc:grpChg>
        <pc:picChg chg="add del mod">
          <ac:chgData name="Elias Waldis" userId="f5201b5f3531a334" providerId="LiveId" clId="{7E671FF7-7AD0-417E-BF4B-F9839B97DDD8}" dt="2024-06-13T05:50:05.763" v="183"/>
          <ac:picMkLst>
            <pc:docMk/>
            <pc:sldMk cId="2130279833" sldId="257"/>
            <ac:picMk id="6" creationId="{1023D3F1-6621-17D0-0542-8AD241ABF806}"/>
          </ac:picMkLst>
        </pc:picChg>
        <pc:picChg chg="add del mod">
          <ac:chgData name="Elias Waldis" userId="f5201b5f3531a334" providerId="LiveId" clId="{7E671FF7-7AD0-417E-BF4B-F9839B97DDD8}" dt="2024-06-13T05:50:39.423" v="194" actId="478"/>
          <ac:picMkLst>
            <pc:docMk/>
            <pc:sldMk cId="2130279833" sldId="257"/>
            <ac:picMk id="8" creationId="{36F356EA-45D5-F7FF-A8DE-453B684EF551}"/>
          </ac:picMkLst>
        </pc:picChg>
        <pc:picChg chg="del mod topLvl">
          <ac:chgData name="Elias Waldis" userId="f5201b5f3531a334" providerId="LiveId" clId="{7E671FF7-7AD0-417E-BF4B-F9839B97DDD8}" dt="2024-06-13T06:19:57.898" v="195" actId="478"/>
          <ac:picMkLst>
            <pc:docMk/>
            <pc:sldMk cId="2130279833" sldId="257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3T05:50:09.308" v="184" actId="165"/>
          <ac:picMkLst>
            <pc:docMk/>
            <pc:sldMk cId="2130279833" sldId="257"/>
            <ac:picMk id="24" creationId="{166F1CEC-A382-94FF-925A-228A31DA3499}"/>
          </ac:picMkLst>
        </pc:picChg>
        <pc:picChg chg="mod">
          <ac:chgData name="Elias Waldis" userId="f5201b5f3531a334" providerId="LiveId" clId="{7E671FF7-7AD0-417E-BF4B-F9839B97DDD8}" dt="2024-06-13T05:50:09.308" v="184" actId="165"/>
          <ac:picMkLst>
            <pc:docMk/>
            <pc:sldMk cId="2130279833" sldId="257"/>
            <ac:picMk id="29" creationId="{0817B55A-D7C5-8DC1-D599-D8FCEAF7F3D2}"/>
          </ac:picMkLst>
        </pc:picChg>
      </pc:sldChg>
      <pc:sldChg chg="addSp delSp modSp add del mod">
        <pc:chgData name="Elias Waldis" userId="f5201b5f3531a334" providerId="LiveId" clId="{7E671FF7-7AD0-417E-BF4B-F9839B97DDD8}" dt="2024-06-13T06:20:33.678" v="202"/>
        <pc:sldMkLst>
          <pc:docMk/>
          <pc:sldMk cId="2939764146" sldId="257"/>
        </pc:sldMkLst>
        <pc:spChg chg="mod topLvl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19" creationId="{F73A74F2-6FDB-521C-05E2-2C4F39599500}"/>
          </ac:spMkLst>
        </pc:spChg>
        <pc:spChg chg="mod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23" creationId="{DA0DBE9D-A864-4E8B-DE67-CB2CA7CA99B7}"/>
          </ac:spMkLst>
        </pc:spChg>
        <pc:spChg chg="mod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28" creationId="{DDFD5816-22F1-E2C3-0242-0327D5A3C594}"/>
          </ac:spMkLst>
        </pc:spChg>
        <pc:grpChg chg="mod topLvl">
          <ac:chgData name="Elias Waldis" userId="f5201b5f3531a334" providerId="LiveId" clId="{7E671FF7-7AD0-417E-BF4B-F9839B97DDD8}" dt="2024-06-13T06:20:26.859" v="200" actId="165"/>
          <ac:grpSpMkLst>
            <pc:docMk/>
            <pc:sldMk cId="2939764146" sldId="257"/>
            <ac:grpSpMk id="30" creationId="{FE5D67E5-75AC-23F5-B7EE-DC8531B367C7}"/>
          </ac:grpSpMkLst>
        </pc:grpChg>
        <pc:grpChg chg="mod topLvl">
          <ac:chgData name="Elias Waldis" userId="f5201b5f3531a334" providerId="LiveId" clId="{7E671FF7-7AD0-417E-BF4B-F9839B97DDD8}" dt="2024-06-13T06:20:26.859" v="200" actId="165"/>
          <ac:grpSpMkLst>
            <pc:docMk/>
            <pc:sldMk cId="2939764146" sldId="257"/>
            <ac:grpSpMk id="31" creationId="{DB075628-848A-E8AB-4DB1-680E0E79506B}"/>
          </ac:grpSpMkLst>
        </pc:grpChg>
        <pc:grpChg chg="add del mod ord">
          <ac:chgData name="Elias Waldis" userId="f5201b5f3531a334" providerId="LiveId" clId="{7E671FF7-7AD0-417E-BF4B-F9839B97DDD8}" dt="2024-06-13T06:20:32.122" v="201" actId="166"/>
          <ac:grpSpMkLst>
            <pc:docMk/>
            <pc:sldMk cId="2939764146" sldId="257"/>
            <ac:grpSpMk id="53" creationId="{F437C2F2-8C4A-1B8C-F1A4-0B6B7F13F6A7}"/>
          </ac:grpSpMkLst>
        </pc:grpChg>
        <pc:picChg chg="mod topLvl">
          <ac:chgData name="Elias Waldis" userId="f5201b5f3531a334" providerId="LiveId" clId="{7E671FF7-7AD0-417E-BF4B-F9839B97DDD8}" dt="2024-06-13T06:20:26.859" v="200" actId="165"/>
          <ac:picMkLst>
            <pc:docMk/>
            <pc:sldMk cId="2939764146" sldId="257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3T06:20:26.859" v="200" actId="165"/>
          <ac:picMkLst>
            <pc:docMk/>
            <pc:sldMk cId="2939764146" sldId="257"/>
            <ac:picMk id="24" creationId="{166F1CEC-A382-94FF-925A-228A31DA3499}"/>
          </ac:picMkLst>
        </pc:picChg>
        <pc:picChg chg="mod">
          <ac:chgData name="Elias Waldis" userId="f5201b5f3531a334" providerId="LiveId" clId="{7E671FF7-7AD0-417E-BF4B-F9839B97DDD8}" dt="2024-06-13T06:20:26.859" v="200" actId="165"/>
          <ac:picMkLst>
            <pc:docMk/>
            <pc:sldMk cId="2939764146" sldId="257"/>
            <ac:picMk id="29" creationId="{0817B55A-D7C5-8DC1-D599-D8FCEAF7F3D2}"/>
          </ac:picMkLst>
        </pc:picChg>
      </pc:sldChg>
      <pc:sldChg chg="add del">
        <pc:chgData name="Elias Waldis" userId="f5201b5f3531a334" providerId="LiveId" clId="{7E671FF7-7AD0-417E-BF4B-F9839B97DDD8}" dt="2024-06-13T06:54:31.368" v="598" actId="47"/>
        <pc:sldMkLst>
          <pc:docMk/>
          <pc:sldMk cId="4262139760" sldId="257"/>
        </pc:sldMkLst>
      </pc:sldChg>
      <pc:sldChg chg="addSp delSp modSp add mod">
        <pc:chgData name="Elias Waldis" userId="f5201b5f3531a334" providerId="LiveId" clId="{7E671FF7-7AD0-417E-BF4B-F9839B97DDD8}" dt="2024-06-13T07:00:09.024" v="678" actId="1076"/>
        <pc:sldMkLst>
          <pc:docMk/>
          <pc:sldMk cId="1219159307" sldId="258"/>
        </pc:sldMkLst>
        <pc:spChg chg="mod topLvl">
          <ac:chgData name="Elias Waldis" userId="f5201b5f3531a334" providerId="LiveId" clId="{7E671FF7-7AD0-417E-BF4B-F9839B97DDD8}" dt="2024-06-13T06:43:29.216" v="467" actId="164"/>
          <ac:spMkLst>
            <pc:docMk/>
            <pc:sldMk cId="1219159307" sldId="258"/>
            <ac:spMk id="4" creationId="{5F85815E-7FE3-EA92-D830-DAA017A3D0BD}"/>
          </ac:spMkLst>
        </pc:spChg>
        <pc:spChg chg="add del mod">
          <ac:chgData name="Elias Waldis" userId="f5201b5f3531a334" providerId="LiveId" clId="{7E671FF7-7AD0-417E-BF4B-F9839B97DDD8}" dt="2024-06-13T06:22:44.946" v="239"/>
          <ac:spMkLst>
            <pc:docMk/>
            <pc:sldMk cId="1219159307" sldId="258"/>
            <ac:spMk id="5" creationId="{C49E9642-E367-8FC9-6A53-4D468A0157A0}"/>
          </ac:spMkLst>
        </pc:spChg>
        <pc:spChg chg="add del">
          <ac:chgData name="Elias Waldis" userId="f5201b5f3531a334" providerId="LiveId" clId="{7E671FF7-7AD0-417E-BF4B-F9839B97DDD8}" dt="2024-06-13T06:22:44.946" v="239"/>
          <ac:spMkLst>
            <pc:docMk/>
            <pc:sldMk cId="1219159307" sldId="258"/>
            <ac:spMk id="6" creationId="{ED1EACB4-3333-0697-616A-6DBE0A06DA91}"/>
          </ac:spMkLst>
        </pc:spChg>
        <pc:spChg chg="add del mod">
          <ac:chgData name="Elias Waldis" userId="f5201b5f3531a334" providerId="LiveId" clId="{7E671FF7-7AD0-417E-BF4B-F9839B97DDD8}" dt="2024-06-13T06:41:30.839" v="440" actId="165"/>
          <ac:spMkLst>
            <pc:docMk/>
            <pc:sldMk cId="1219159307" sldId="258"/>
            <ac:spMk id="7" creationId="{C7FAAF5D-6719-08C1-7E86-6C0C0C1A4DF7}"/>
          </ac:spMkLst>
        </pc:spChg>
        <pc:spChg chg="add mod">
          <ac:chgData name="Elias Waldis" userId="f5201b5f3531a334" providerId="LiveId" clId="{7E671FF7-7AD0-417E-BF4B-F9839B97DDD8}" dt="2024-06-13T06:41:30.839" v="440" actId="165"/>
          <ac:spMkLst>
            <pc:docMk/>
            <pc:sldMk cId="1219159307" sldId="258"/>
            <ac:spMk id="9" creationId="{C7FAAF5D-6719-08C1-7E86-6C0C0C1A4DF7}"/>
          </ac:spMkLst>
        </pc:spChg>
        <pc:spChg chg="add del mod">
          <ac:chgData name="Elias Waldis" userId="f5201b5f3531a334" providerId="LiveId" clId="{7E671FF7-7AD0-417E-BF4B-F9839B97DDD8}" dt="2024-06-13T06:43:19.735" v="466" actId="478"/>
          <ac:spMkLst>
            <pc:docMk/>
            <pc:sldMk cId="1219159307" sldId="258"/>
            <ac:spMk id="17" creationId="{E0B08FF0-C57F-F471-EDA0-58D17F450190}"/>
          </ac:spMkLst>
        </pc:spChg>
        <pc:spChg chg="del mod topLvl">
          <ac:chgData name="Elias Waldis" userId="f5201b5f3531a334" providerId="LiveId" clId="{7E671FF7-7AD0-417E-BF4B-F9839B97DDD8}" dt="2024-06-13T06:57:50.885" v="643" actId="478"/>
          <ac:spMkLst>
            <pc:docMk/>
            <pc:sldMk cId="1219159307" sldId="258"/>
            <ac:spMk id="18" creationId="{0AAA305A-EE07-6465-CBD1-8B6006D1252C}"/>
          </ac:spMkLst>
        </pc:spChg>
        <pc:spChg chg="add del mod topLvl">
          <ac:chgData name="Elias Waldis" userId="f5201b5f3531a334" providerId="LiveId" clId="{7E671FF7-7AD0-417E-BF4B-F9839B97DDD8}" dt="2024-06-13T06:58:04.581" v="648" actId="478"/>
          <ac:spMkLst>
            <pc:docMk/>
            <pc:sldMk cId="1219159307" sldId="258"/>
            <ac:spMk id="19" creationId="{F73A74F2-6FDB-521C-05E2-2C4F39599500}"/>
          </ac:spMkLst>
        </pc:spChg>
        <pc:spChg chg="add del mod">
          <ac:chgData name="Elias Waldis" userId="f5201b5f3531a334" providerId="LiveId" clId="{7E671FF7-7AD0-417E-BF4B-F9839B97DDD8}" dt="2024-06-13T06:43:18.884" v="465" actId="478"/>
          <ac:spMkLst>
            <pc:docMk/>
            <pc:sldMk cId="1219159307" sldId="258"/>
            <ac:spMk id="20" creationId="{001503A0-4669-1488-C42C-AA8E28A8D942}"/>
          </ac:spMkLst>
        </pc:spChg>
        <pc:spChg chg="mod">
          <ac:chgData name="Elias Waldis" userId="f5201b5f3531a334" providerId="LiveId" clId="{7E671FF7-7AD0-417E-BF4B-F9839B97DDD8}" dt="2024-06-13T06:55:50.341" v="602" actId="165"/>
          <ac:spMkLst>
            <pc:docMk/>
            <pc:sldMk cId="1219159307" sldId="258"/>
            <ac:spMk id="23" creationId="{DA0DBE9D-A864-4E8B-DE67-CB2CA7CA99B7}"/>
          </ac:spMkLst>
        </pc:spChg>
        <pc:spChg chg="add del mod">
          <ac:chgData name="Elias Waldis" userId="f5201b5f3531a334" providerId="LiveId" clId="{7E671FF7-7AD0-417E-BF4B-F9839B97DDD8}" dt="2024-06-13T06:46:54.382" v="510" actId="478"/>
          <ac:spMkLst>
            <pc:docMk/>
            <pc:sldMk cId="1219159307" sldId="258"/>
            <ac:spMk id="26" creationId="{4E4FD66A-A4B4-73D5-50F5-192485E54066}"/>
          </ac:spMkLst>
        </pc:spChg>
        <pc:spChg chg="mod">
          <ac:chgData name="Elias Waldis" userId="f5201b5f3531a334" providerId="LiveId" clId="{7E671FF7-7AD0-417E-BF4B-F9839B97DDD8}" dt="2024-06-13T06:55:50.341" v="602" actId="165"/>
          <ac:spMkLst>
            <pc:docMk/>
            <pc:sldMk cId="1219159307" sldId="258"/>
            <ac:spMk id="28" creationId="{DDFD5816-22F1-E2C3-0242-0327D5A3C594}"/>
          </ac:spMkLst>
        </pc:spChg>
        <pc:spChg chg="mod topLvl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32" creationId="{87754172-492B-0DF7-87F9-6570255C2E9E}"/>
          </ac:spMkLst>
        </pc:spChg>
        <pc:spChg chg="mod topLvl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33" creationId="{EBB5332E-5DAF-E79F-B2BA-75A3953AE2F1}"/>
          </ac:spMkLst>
        </pc:spChg>
        <pc:spChg chg="mod topLvl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39" creationId="{029277C8-0A0A-670F-6B31-1402C99CB370}"/>
          </ac:spMkLst>
        </pc:spChg>
        <pc:spChg chg="mod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41" creationId="{85511BBA-59D6-0AA9-7244-CF0EC381FC67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49" creationId="{8AD1C9D5-A21C-F7D8-FA70-5C9650FF8344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50" creationId="{DA419DAA-5B75-82F4-995E-A4434286709C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59" creationId="{264B533E-7A57-E609-E7FD-43D18B9C3BF1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61" creationId="{DD8CCB8B-BD41-87C3-9F54-34098E49546B}"/>
          </ac:spMkLst>
        </pc:spChg>
        <pc:spChg chg="mod topLvl">
          <ac:chgData name="Elias Waldis" userId="f5201b5f3531a334" providerId="LiveId" clId="{7E671FF7-7AD0-417E-BF4B-F9839B97DDD8}" dt="2024-06-13T06:43:29.216" v="467" actId="164"/>
          <ac:spMkLst>
            <pc:docMk/>
            <pc:sldMk cId="1219159307" sldId="258"/>
            <ac:spMk id="82" creationId="{B5748F6A-4FE5-2FA8-F2F7-330352769C74}"/>
          </ac:spMkLst>
        </pc:spChg>
        <pc:spChg chg="del mod topLvl">
          <ac:chgData name="Elias Waldis" userId="f5201b5f3531a334" providerId="LiveId" clId="{7E671FF7-7AD0-417E-BF4B-F9839B97DDD8}" dt="2024-06-13T06:23:47.243" v="250" actId="478"/>
          <ac:spMkLst>
            <pc:docMk/>
            <pc:sldMk cId="1219159307" sldId="258"/>
            <ac:spMk id="84" creationId="{E47057C5-F8D3-D4E4-C2F3-CCEA26929A0B}"/>
          </ac:spMkLst>
        </pc:spChg>
        <pc:spChg chg="del mod topLvl">
          <ac:chgData name="Elias Waldis" userId="f5201b5f3531a334" providerId="LiveId" clId="{7E671FF7-7AD0-417E-BF4B-F9839B97DDD8}" dt="2024-06-13T06:24:14.672" v="257" actId="478"/>
          <ac:spMkLst>
            <pc:docMk/>
            <pc:sldMk cId="1219159307" sldId="258"/>
            <ac:spMk id="94" creationId="{A82A1705-12CD-D5B5-2746-FD8177B928CD}"/>
          </ac:spMkLst>
        </pc:spChg>
        <pc:grpChg chg="add del mod topLvl">
          <ac:chgData name="Elias Waldis" userId="f5201b5f3531a334" providerId="LiveId" clId="{7E671FF7-7AD0-417E-BF4B-F9839B97DDD8}" dt="2024-06-13T06:23:47.243" v="250" actId="478"/>
          <ac:grpSpMkLst>
            <pc:docMk/>
            <pc:sldMk cId="1219159307" sldId="258"/>
            <ac:grpSpMk id="2" creationId="{9D3BC5C0-9331-8F99-AC15-57329E2CC49F}"/>
          </ac:grpSpMkLst>
        </pc:grpChg>
        <pc:grpChg chg="del mod topLvl">
          <ac:chgData name="Elias Waldis" userId="f5201b5f3531a334" providerId="LiveId" clId="{7E671FF7-7AD0-417E-BF4B-F9839B97DDD8}" dt="2024-06-13T06:24:14.672" v="257" actId="478"/>
          <ac:grpSpMkLst>
            <pc:docMk/>
            <pc:sldMk cId="1219159307" sldId="258"/>
            <ac:grpSpMk id="3" creationId="{A3024F32-0EA6-3F1A-49E0-E446557746E2}"/>
          </ac:grpSpMkLst>
        </pc:grpChg>
        <pc:grpChg chg="add mod topLvl">
          <ac:chgData name="Elias Waldis" userId="f5201b5f3531a334" providerId="LiveId" clId="{7E671FF7-7AD0-417E-BF4B-F9839B97DDD8}" dt="2024-06-13T06:43:29.216" v="467" actId="164"/>
          <ac:grpSpMkLst>
            <pc:docMk/>
            <pc:sldMk cId="1219159307" sldId="258"/>
            <ac:grpSpMk id="8" creationId="{40308025-F230-3F23-C62A-793A8DD30A00}"/>
          </ac:grpSpMkLst>
        </pc:grpChg>
        <pc:grpChg chg="add mod topLvl">
          <ac:chgData name="Elias Waldis" userId="f5201b5f3531a334" providerId="LiveId" clId="{7E671FF7-7AD0-417E-BF4B-F9839B97DDD8}" dt="2024-06-13T06:43:29.216" v="467" actId="164"/>
          <ac:grpSpMkLst>
            <pc:docMk/>
            <pc:sldMk cId="1219159307" sldId="258"/>
            <ac:grpSpMk id="10" creationId="{5F3360A0-2B48-5FCC-6D30-AB1063E50A25}"/>
          </ac:grpSpMkLst>
        </pc:grpChg>
        <pc:grpChg chg="add del mod">
          <ac:chgData name="Elias Waldis" userId="f5201b5f3531a334" providerId="LiveId" clId="{7E671FF7-7AD0-417E-BF4B-F9839B97DDD8}" dt="2024-06-13T06:24:47.758" v="265" actId="165"/>
          <ac:grpSpMkLst>
            <pc:docMk/>
            <pc:sldMk cId="1219159307" sldId="258"/>
            <ac:grpSpMk id="11" creationId="{3CE42F82-2C11-16B9-0ECB-2E748D97A92F}"/>
          </ac:grpSpMkLst>
        </pc:grpChg>
        <pc:grpChg chg="add del mod">
          <ac:chgData name="Elias Waldis" userId="f5201b5f3531a334" providerId="LiveId" clId="{7E671FF7-7AD0-417E-BF4B-F9839B97DDD8}" dt="2024-06-13T06:41:30.839" v="440" actId="165"/>
          <ac:grpSpMkLst>
            <pc:docMk/>
            <pc:sldMk cId="1219159307" sldId="258"/>
            <ac:grpSpMk id="14" creationId="{97270A52-4935-07DF-E749-2B090F7BE36B}"/>
          </ac:grpSpMkLst>
        </pc:grpChg>
        <pc:grpChg chg="add mod">
          <ac:chgData name="Elias Waldis" userId="f5201b5f3531a334" providerId="LiveId" clId="{7E671FF7-7AD0-417E-BF4B-F9839B97DDD8}" dt="2024-06-13T06:43:29.216" v="467" actId="164"/>
          <ac:grpSpMkLst>
            <pc:docMk/>
            <pc:sldMk cId="1219159307" sldId="258"/>
            <ac:grpSpMk id="22" creationId="{62F79052-430F-DD9D-96A2-00F708BE7666}"/>
          </ac:grpSpMkLst>
        </pc:grpChg>
        <pc:grpChg chg="add del mod ord">
          <ac:chgData name="Elias Waldis" userId="f5201b5f3531a334" providerId="LiveId" clId="{7E671FF7-7AD0-417E-BF4B-F9839B97DDD8}" dt="2024-06-13T06:58:26.036" v="651" actId="165"/>
          <ac:grpSpMkLst>
            <pc:docMk/>
            <pc:sldMk cId="1219159307" sldId="258"/>
            <ac:grpSpMk id="27" creationId="{B0E80916-6AC2-3BA4-8971-7CF68619A294}"/>
          </ac:grpSpMkLst>
        </pc:grpChg>
        <pc:grpChg chg="add del mod topLvl">
          <ac:chgData name="Elias Waldis" userId="f5201b5f3531a334" providerId="LiveId" clId="{7E671FF7-7AD0-417E-BF4B-F9839B97DDD8}" dt="2024-06-13T06:58:04.581" v="648" actId="478"/>
          <ac:grpSpMkLst>
            <pc:docMk/>
            <pc:sldMk cId="1219159307" sldId="258"/>
            <ac:grpSpMk id="30" creationId="{FE5D67E5-75AC-23F5-B7EE-DC8531B367C7}"/>
          </ac:grpSpMkLst>
        </pc:grpChg>
        <pc:grpChg chg="add del mod topLvl">
          <ac:chgData name="Elias Waldis" userId="f5201b5f3531a334" providerId="LiveId" clId="{7E671FF7-7AD0-417E-BF4B-F9839B97DDD8}" dt="2024-06-13T06:58:04.581" v="648" actId="478"/>
          <ac:grpSpMkLst>
            <pc:docMk/>
            <pc:sldMk cId="1219159307" sldId="258"/>
            <ac:grpSpMk id="31" creationId="{DB075628-848A-E8AB-4DB1-680E0E79506B}"/>
          </ac:grpSpMkLst>
        </pc:grpChg>
        <pc:grpChg chg="add del mod topLvl">
          <ac:chgData name="Elias Waldis" userId="f5201b5f3531a334" providerId="LiveId" clId="{7E671FF7-7AD0-417E-BF4B-F9839B97DDD8}" dt="2024-06-13T06:58:50.666" v="657" actId="571"/>
          <ac:grpSpMkLst>
            <pc:docMk/>
            <pc:sldMk cId="1219159307" sldId="258"/>
            <ac:grpSpMk id="34" creationId="{2734E789-9301-ABF7-9AA5-841B2367458E}"/>
          </ac:grpSpMkLst>
        </pc:grpChg>
        <pc:grpChg chg="del mod">
          <ac:chgData name="Elias Waldis" userId="f5201b5f3531a334" providerId="LiveId" clId="{7E671FF7-7AD0-417E-BF4B-F9839B97DDD8}" dt="2024-06-13T06:57:27.219" v="638" actId="478"/>
          <ac:grpSpMkLst>
            <pc:docMk/>
            <pc:sldMk cId="1219159307" sldId="258"/>
            <ac:grpSpMk id="35" creationId="{E179A2F5-88A0-C3AC-AC75-C72E89BEE1E8}"/>
          </ac:grpSpMkLst>
        </pc:grpChg>
        <pc:grpChg chg="add mod">
          <ac:chgData name="Elias Waldis" userId="f5201b5f3531a334" providerId="LiveId" clId="{7E671FF7-7AD0-417E-BF4B-F9839B97DDD8}" dt="2024-06-13T06:58:50.666" v="657" actId="571"/>
          <ac:grpSpMkLst>
            <pc:docMk/>
            <pc:sldMk cId="1219159307" sldId="258"/>
            <ac:grpSpMk id="45" creationId="{473435F4-D836-F21E-72A5-F314030634DD}"/>
          </ac:grpSpMkLst>
        </pc:grpChg>
        <pc:grpChg chg="add mod">
          <ac:chgData name="Elias Waldis" userId="f5201b5f3531a334" providerId="LiveId" clId="{7E671FF7-7AD0-417E-BF4B-F9839B97DDD8}" dt="2024-06-13T07:00:08.823" v="677" actId="1076"/>
          <ac:grpSpMkLst>
            <pc:docMk/>
            <pc:sldMk cId="1219159307" sldId="258"/>
            <ac:grpSpMk id="46" creationId="{94CE978C-F60E-56EA-CA51-3C254CAD0011}"/>
          </ac:grpSpMkLst>
        </pc:grpChg>
        <pc:grpChg chg="add del mod">
          <ac:chgData name="Elias Waldis" userId="f5201b5f3531a334" providerId="LiveId" clId="{7E671FF7-7AD0-417E-BF4B-F9839B97DDD8}" dt="2024-06-13T07:00:09.024" v="678" actId="1076"/>
          <ac:grpSpMkLst>
            <pc:docMk/>
            <pc:sldMk cId="1219159307" sldId="258"/>
            <ac:grpSpMk id="48" creationId="{2E5FF6BE-7BBF-9C4B-6520-E134E9E67AD2}"/>
          </ac:grpSpMkLst>
        </pc:grpChg>
        <pc:grpChg chg="mod">
          <ac:chgData name="Elias Waldis" userId="f5201b5f3531a334" providerId="LiveId" clId="{7E671FF7-7AD0-417E-BF4B-F9839B97DDD8}" dt="2024-06-13T06:59:49.082" v="672"/>
          <ac:grpSpMkLst>
            <pc:docMk/>
            <pc:sldMk cId="1219159307" sldId="258"/>
            <ac:grpSpMk id="51" creationId="{9A07405F-FF87-5D82-2328-2A385355D7B2}"/>
          </ac:grpSpMkLst>
        </pc:grpChg>
        <pc:grpChg chg="add del mod">
          <ac:chgData name="Elias Waldis" userId="f5201b5f3531a334" providerId="LiveId" clId="{7E671FF7-7AD0-417E-BF4B-F9839B97DDD8}" dt="2024-06-13T06:23:56.855" v="252" actId="165"/>
          <ac:grpSpMkLst>
            <pc:docMk/>
            <pc:sldMk cId="1219159307" sldId="258"/>
            <ac:grpSpMk id="52" creationId="{E5E290AB-C6BC-1E64-9810-4E82AE424F78}"/>
          </ac:grpSpMkLst>
        </pc:grpChg>
        <pc:grpChg chg="del mod">
          <ac:chgData name="Elias Waldis" userId="f5201b5f3531a334" providerId="LiveId" clId="{7E671FF7-7AD0-417E-BF4B-F9839B97DDD8}" dt="2024-06-13T06:55:50.341" v="602" actId="165"/>
          <ac:grpSpMkLst>
            <pc:docMk/>
            <pc:sldMk cId="1219159307" sldId="258"/>
            <ac:grpSpMk id="53" creationId="{F437C2F2-8C4A-1B8C-F1A4-0B6B7F13F6A7}"/>
          </ac:grpSpMkLst>
        </pc:grpChg>
        <pc:grpChg chg="mod">
          <ac:chgData name="Elias Waldis" userId="f5201b5f3531a334" providerId="LiveId" clId="{7E671FF7-7AD0-417E-BF4B-F9839B97DDD8}" dt="2024-06-13T06:59:49.082" v="672"/>
          <ac:grpSpMkLst>
            <pc:docMk/>
            <pc:sldMk cId="1219159307" sldId="258"/>
            <ac:grpSpMk id="54" creationId="{13AA8035-C1CE-858E-79C2-C1DC451E3F6B}"/>
          </ac:grpSpMkLst>
        </pc:grpChg>
        <pc:picChg chg="add mod topLvl">
          <ac:chgData name="Elias Waldis" userId="f5201b5f3531a334" providerId="LiveId" clId="{7E671FF7-7AD0-417E-BF4B-F9839B97DDD8}" dt="2024-06-13T06:45:57.540" v="492" actId="1076"/>
          <ac:picMkLst>
            <pc:docMk/>
            <pc:sldMk cId="1219159307" sldId="258"/>
            <ac:picMk id="12" creationId="{ECDFAE10-F18A-225E-4C32-A510EAAF65DE}"/>
          </ac:picMkLst>
        </pc:picChg>
        <pc:picChg chg="add mod topLvl">
          <ac:chgData name="Elias Waldis" userId="f5201b5f3531a334" providerId="LiveId" clId="{7E671FF7-7AD0-417E-BF4B-F9839B97DDD8}" dt="2024-06-13T06:46:53.007" v="509" actId="1035"/>
          <ac:picMkLst>
            <pc:docMk/>
            <pc:sldMk cId="1219159307" sldId="258"/>
            <ac:picMk id="13" creationId="{40AD8FAF-E642-648A-E807-41A3C6873876}"/>
          </ac:picMkLst>
        </pc:picChg>
        <pc:picChg chg="add mod">
          <ac:chgData name="Elias Waldis" userId="f5201b5f3531a334" providerId="LiveId" clId="{7E671FF7-7AD0-417E-BF4B-F9839B97DDD8}" dt="2024-06-13T06:42:06.304" v="447" actId="571"/>
          <ac:picMkLst>
            <pc:docMk/>
            <pc:sldMk cId="1219159307" sldId="258"/>
            <ac:picMk id="15" creationId="{2F5BE965-DA33-0089-E63D-4781DE4E18E1}"/>
          </ac:picMkLst>
        </pc:picChg>
        <pc:picChg chg="add mod">
          <ac:chgData name="Elias Waldis" userId="f5201b5f3531a334" providerId="LiveId" clId="{7E671FF7-7AD0-417E-BF4B-F9839B97DDD8}" dt="2024-06-13T06:42:06.304" v="447" actId="571"/>
          <ac:picMkLst>
            <pc:docMk/>
            <pc:sldMk cId="1219159307" sldId="258"/>
            <ac:picMk id="16" creationId="{A0F3B901-E637-CFB7-F98B-302B290A3783}"/>
          </ac:picMkLst>
        </pc:picChg>
        <pc:picChg chg="add del mod topLvl">
          <ac:chgData name="Elias Waldis" userId="f5201b5f3531a334" providerId="LiveId" clId="{7E671FF7-7AD0-417E-BF4B-F9839B97DDD8}" dt="2024-06-13T06:58:04.581" v="648" actId="478"/>
          <ac:picMkLst>
            <pc:docMk/>
            <pc:sldMk cId="1219159307" sldId="258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3T06:55:50.341" v="602" actId="165"/>
          <ac:picMkLst>
            <pc:docMk/>
            <pc:sldMk cId="1219159307" sldId="258"/>
            <ac:picMk id="24" creationId="{166F1CEC-A382-94FF-925A-228A31DA3499}"/>
          </ac:picMkLst>
        </pc:picChg>
        <pc:picChg chg="add del mod">
          <ac:chgData name="Elias Waldis" userId="f5201b5f3531a334" providerId="LiveId" clId="{7E671FF7-7AD0-417E-BF4B-F9839B97DDD8}" dt="2024-06-13T06:46:17.477" v="497" actId="478"/>
          <ac:picMkLst>
            <pc:docMk/>
            <pc:sldMk cId="1219159307" sldId="258"/>
            <ac:picMk id="25" creationId="{4B966C32-6F1F-059F-DF6A-0F0EA2AA4E3F}"/>
          </ac:picMkLst>
        </pc:picChg>
        <pc:picChg chg="mod">
          <ac:chgData name="Elias Waldis" userId="f5201b5f3531a334" providerId="LiveId" clId="{7E671FF7-7AD0-417E-BF4B-F9839B97DDD8}" dt="2024-06-13T06:55:50.341" v="602" actId="165"/>
          <ac:picMkLst>
            <pc:docMk/>
            <pc:sldMk cId="1219159307" sldId="258"/>
            <ac:picMk id="29" creationId="{0817B55A-D7C5-8DC1-D599-D8FCEAF7F3D2}"/>
          </ac:picMkLst>
        </pc:picChg>
        <pc:picChg chg="mod topLvl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36" creationId="{E574AFFD-33CD-D2EE-872A-DB84177B93FB}"/>
          </ac:picMkLst>
        </pc:picChg>
        <pc:picChg chg="mod topLvl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37" creationId="{1C066909-AF57-CF26-AEE0-D7D317E62CF1}"/>
          </ac:picMkLst>
        </pc:picChg>
        <pc:picChg chg="del mod">
          <ac:chgData name="Elias Waldis" userId="f5201b5f3531a334" providerId="LiveId" clId="{7E671FF7-7AD0-417E-BF4B-F9839B97DDD8}" dt="2024-06-13T06:57:27.219" v="638" actId="478"/>
          <ac:picMkLst>
            <pc:docMk/>
            <pc:sldMk cId="1219159307" sldId="258"/>
            <ac:picMk id="38" creationId="{3C7839CB-CDF0-DE43-D2A7-04CC45C161B8}"/>
          </ac:picMkLst>
        </pc:picChg>
        <pc:picChg chg="add del mod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40" creationId="{90B48022-9429-FEF3-E4A1-352F9B1F2CF4}"/>
          </ac:picMkLst>
        </pc:picChg>
        <pc:picChg chg="add del mod">
          <ac:chgData name="Elias Waldis" userId="f5201b5f3531a334" providerId="LiveId" clId="{7E671FF7-7AD0-417E-BF4B-F9839B97DDD8}" dt="2024-06-13T06:57:05.997" v="628" actId="478"/>
          <ac:picMkLst>
            <pc:docMk/>
            <pc:sldMk cId="1219159307" sldId="258"/>
            <ac:picMk id="42" creationId="{28A66C4F-B9AB-D42E-2E30-0D8A80402AB5}"/>
          </ac:picMkLst>
        </pc:picChg>
        <pc:picChg chg="add mod">
          <ac:chgData name="Elias Waldis" userId="f5201b5f3531a334" providerId="LiveId" clId="{7E671FF7-7AD0-417E-BF4B-F9839B97DDD8}" dt="2024-06-13T06:56:47.345" v="613"/>
          <ac:picMkLst>
            <pc:docMk/>
            <pc:sldMk cId="1219159307" sldId="258"/>
            <ac:picMk id="43" creationId="{25C2E432-F463-4F66-7323-5E270D13EE3F}"/>
          </ac:picMkLst>
        </pc:picChg>
        <pc:picChg chg="add mod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44" creationId="{C9607C3E-CB70-F528-43D2-24ABFE94C42A}"/>
          </ac:picMkLst>
        </pc:picChg>
        <pc:picChg chg="add del mod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47" creationId="{8CB58B74-8413-0E2A-801B-21DF80EAA797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5" creationId="{9AA556B6-D548-0057-DDEB-9E6B604F5B4C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6" creationId="{41493135-2BBF-A5D1-6AEF-6DF66412CA5C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7" creationId="{E5A6B0A7-0D36-BD06-5C38-3E2D5CFE0EF5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8" creationId="{F733C509-89A3-B484-0354-55D233F152DD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60" creationId="{964ADB12-EDF5-261F-9740-99A2DD140D41}"/>
          </ac:picMkLst>
        </pc:picChg>
        <pc:picChg chg="mod topLvl">
          <ac:chgData name="Elias Waldis" userId="f5201b5f3531a334" providerId="LiveId" clId="{7E671FF7-7AD0-417E-BF4B-F9839B97DDD8}" dt="2024-06-13T06:41:30.839" v="440" actId="165"/>
          <ac:picMkLst>
            <pc:docMk/>
            <pc:sldMk cId="1219159307" sldId="258"/>
            <ac:picMk id="85" creationId="{6A6B2A51-C583-0DB2-9ED5-E8BE95601C48}"/>
          </ac:picMkLst>
        </pc:picChg>
        <pc:picChg chg="del mod topLvl">
          <ac:chgData name="Elias Waldis" userId="f5201b5f3531a334" providerId="LiveId" clId="{7E671FF7-7AD0-417E-BF4B-F9839B97DDD8}" dt="2024-06-13T06:25:59.764" v="276" actId="478"/>
          <ac:picMkLst>
            <pc:docMk/>
            <pc:sldMk cId="1219159307" sldId="258"/>
            <ac:picMk id="89" creationId="{1671F8C9-B81E-7334-1487-7AD5817DE36E}"/>
          </ac:picMkLst>
        </pc:picChg>
        <pc:picChg chg="mod topLvl">
          <ac:chgData name="Elias Waldis" userId="f5201b5f3531a334" providerId="LiveId" clId="{7E671FF7-7AD0-417E-BF4B-F9839B97DDD8}" dt="2024-06-13T06:41:30.839" v="440" actId="165"/>
          <ac:picMkLst>
            <pc:docMk/>
            <pc:sldMk cId="1219159307" sldId="258"/>
            <ac:picMk id="95" creationId="{340F1238-296E-CD32-4CCA-C0BDDF3D494B}"/>
          </ac:picMkLst>
        </pc:picChg>
      </pc:sldChg>
      <pc:sldChg chg="add del">
        <pc:chgData name="Elias Waldis" userId="f5201b5f3531a334" providerId="LiveId" clId="{7E671FF7-7AD0-417E-BF4B-F9839B97DDD8}" dt="2024-06-13T06:28:00.785" v="312" actId="47"/>
        <pc:sldMkLst>
          <pc:docMk/>
          <pc:sldMk cId="991365218" sldId="259"/>
        </pc:sldMkLst>
      </pc:sldChg>
      <pc:sldChg chg="addSp modSp add del mod">
        <pc:chgData name="Elias Waldis" userId="f5201b5f3531a334" providerId="LiveId" clId="{7E671FF7-7AD0-417E-BF4B-F9839B97DDD8}" dt="2024-06-13T06:28:01.446" v="313" actId="47"/>
        <pc:sldMkLst>
          <pc:docMk/>
          <pc:sldMk cId="824066528" sldId="260"/>
        </pc:sldMkLst>
        <pc:spChg chg="add mod">
          <ac:chgData name="Elias Waldis" userId="f5201b5f3531a334" providerId="LiveId" clId="{7E671FF7-7AD0-417E-BF4B-F9839B97DDD8}" dt="2024-06-13T06:27:37.542" v="304" actId="1076"/>
          <ac:spMkLst>
            <pc:docMk/>
            <pc:sldMk cId="824066528" sldId="260"/>
            <ac:spMk id="2" creationId="{FA95A0A8-810D-1088-C9F1-450716FC50D5}"/>
          </ac:spMkLst>
        </pc:spChg>
      </pc:sldChg>
      <pc:sldChg chg="addSp delSp modSp add mod">
        <pc:chgData name="Elias Waldis" userId="f5201b5f3531a334" providerId="LiveId" clId="{7E671FF7-7AD0-417E-BF4B-F9839B97DDD8}" dt="2024-06-13T06:49:12.914" v="544" actId="21"/>
        <pc:sldMkLst>
          <pc:docMk/>
          <pc:sldMk cId="1352576997" sldId="261"/>
        </pc:sldMkLst>
        <pc:spChg chg="del mod">
          <ac:chgData name="Elias Waldis" userId="f5201b5f3531a334" providerId="LiveId" clId="{7E671FF7-7AD0-417E-BF4B-F9839B97DDD8}" dt="2024-06-13T06:32:19.746" v="353"/>
          <ac:spMkLst>
            <pc:docMk/>
            <pc:sldMk cId="1352576997" sldId="261"/>
            <ac:spMk id="2" creationId="{FA95A0A8-810D-1088-C9F1-450716FC50D5}"/>
          </ac:spMkLst>
        </pc:spChg>
        <pc:spChg chg="add del mod ord">
          <ac:chgData name="Elias Waldis" userId="f5201b5f3531a334" providerId="LiveId" clId="{7E671FF7-7AD0-417E-BF4B-F9839B97DDD8}" dt="2024-06-13T06:32:19.746" v="353"/>
          <ac:spMkLst>
            <pc:docMk/>
            <pc:sldMk cId="1352576997" sldId="261"/>
            <ac:spMk id="3" creationId="{69A1E76C-2A19-A22E-1E8D-4486DAA91FC6}"/>
          </ac:spMkLst>
        </pc:spChg>
        <pc:spChg chg="del">
          <ac:chgData name="Elias Waldis" userId="f5201b5f3531a334" providerId="LiveId" clId="{7E671FF7-7AD0-417E-BF4B-F9839B97DDD8}" dt="2024-06-13T06:27:53.544" v="308" actId="478"/>
          <ac:spMkLst>
            <pc:docMk/>
            <pc:sldMk cId="1352576997" sldId="261"/>
            <ac:spMk id="4" creationId="{5F85815E-7FE3-EA92-D830-DAA017A3D0BD}"/>
          </ac:spMkLst>
        </pc:spChg>
        <pc:spChg chg="add del mod">
          <ac:chgData name="Elias Waldis" userId="f5201b5f3531a334" providerId="LiveId" clId="{7E671FF7-7AD0-417E-BF4B-F9839B97DDD8}" dt="2024-06-13T06:32:16.171" v="352"/>
          <ac:spMkLst>
            <pc:docMk/>
            <pc:sldMk cId="1352576997" sldId="261"/>
            <ac:spMk id="5" creationId="{0604525C-D797-81B3-B8BF-96B29489F1BD}"/>
          </ac:spMkLst>
        </pc:spChg>
        <pc:spChg chg="add del mod">
          <ac:chgData name="Elias Waldis" userId="f5201b5f3531a334" providerId="LiveId" clId="{7E671FF7-7AD0-417E-BF4B-F9839B97DDD8}" dt="2024-06-13T06:32:16.171" v="352"/>
          <ac:spMkLst>
            <pc:docMk/>
            <pc:sldMk cId="1352576997" sldId="261"/>
            <ac:spMk id="6" creationId="{18C8B21B-E73B-96EE-B93D-7F23949F3FD9}"/>
          </ac:spMkLst>
        </pc:spChg>
        <pc:spChg chg="add mod">
          <ac:chgData name="Elias Waldis" userId="f5201b5f3531a334" providerId="LiveId" clId="{7E671FF7-7AD0-417E-BF4B-F9839B97DDD8}" dt="2024-06-13T06:28:32.795" v="326" actId="571"/>
          <ac:spMkLst>
            <pc:docMk/>
            <pc:sldMk cId="1352576997" sldId="261"/>
            <ac:spMk id="11" creationId="{4F32C8C4-505C-0C88-C809-ED71A952A23B}"/>
          </ac:spMkLst>
        </pc:spChg>
        <pc:spChg chg="add mod">
          <ac:chgData name="Elias Waldis" userId="f5201b5f3531a334" providerId="LiveId" clId="{7E671FF7-7AD0-417E-BF4B-F9839B97DDD8}" dt="2024-06-13T06:28:32.795" v="326" actId="571"/>
          <ac:spMkLst>
            <pc:docMk/>
            <pc:sldMk cId="1352576997" sldId="261"/>
            <ac:spMk id="14" creationId="{112772BF-ECA1-126E-5413-422467543108}"/>
          </ac:spMkLst>
        </pc:spChg>
        <pc:spChg chg="add del mod">
          <ac:chgData name="Elias Waldis" userId="f5201b5f3531a334" providerId="LiveId" clId="{7E671FF7-7AD0-417E-BF4B-F9839B97DDD8}" dt="2024-06-13T06:32:12.890" v="351"/>
          <ac:spMkLst>
            <pc:docMk/>
            <pc:sldMk cId="1352576997" sldId="261"/>
            <ac:spMk id="15" creationId="{97CF2FAD-DB15-7E6B-47BC-D280B24E513E}"/>
          </ac:spMkLst>
        </pc:spChg>
        <pc:spChg chg="add del mod">
          <ac:chgData name="Elias Waldis" userId="f5201b5f3531a334" providerId="LiveId" clId="{7E671FF7-7AD0-417E-BF4B-F9839B97DDD8}" dt="2024-06-13T06:32:12.890" v="351"/>
          <ac:spMkLst>
            <pc:docMk/>
            <pc:sldMk cId="1352576997" sldId="261"/>
            <ac:spMk id="16" creationId="{2AC8CD45-369C-7BD4-61E5-2A7226A881E5}"/>
          </ac:spMkLst>
        </pc:spChg>
        <pc:spChg chg="add del mod">
          <ac:chgData name="Elias Waldis" userId="f5201b5f3531a334" providerId="LiveId" clId="{7E671FF7-7AD0-417E-BF4B-F9839B97DDD8}" dt="2024-06-13T06:32:06.233" v="349"/>
          <ac:spMkLst>
            <pc:docMk/>
            <pc:sldMk cId="1352576997" sldId="261"/>
            <ac:spMk id="17" creationId="{F93357A9-231F-74C1-139D-5C0B796193C2}"/>
          </ac:spMkLst>
        </pc:spChg>
        <pc:spChg chg="add del mod">
          <ac:chgData name="Elias Waldis" userId="f5201b5f3531a334" providerId="LiveId" clId="{7E671FF7-7AD0-417E-BF4B-F9839B97DDD8}" dt="2024-06-13T06:32:06.233" v="349"/>
          <ac:spMkLst>
            <pc:docMk/>
            <pc:sldMk cId="1352576997" sldId="261"/>
            <ac:spMk id="20" creationId="{A4A8EB63-BE97-A12A-0E78-1FCE1F871775}"/>
          </ac:spMkLst>
        </pc:spChg>
        <pc:spChg chg="add del mod">
          <ac:chgData name="Elias Waldis" userId="f5201b5f3531a334" providerId="LiveId" clId="{7E671FF7-7AD0-417E-BF4B-F9839B97DDD8}" dt="2024-06-13T06:32:22.611" v="354"/>
          <ac:spMkLst>
            <pc:docMk/>
            <pc:sldMk cId="1352576997" sldId="261"/>
            <ac:spMk id="22" creationId="{2708E62D-2C5A-B6CD-0EDE-A5A766871375}"/>
          </ac:spMkLst>
        </pc:spChg>
        <pc:spChg chg="add del mod">
          <ac:chgData name="Elias Waldis" userId="f5201b5f3531a334" providerId="LiveId" clId="{7E671FF7-7AD0-417E-BF4B-F9839B97DDD8}" dt="2024-06-13T06:32:22.611" v="354"/>
          <ac:spMkLst>
            <pc:docMk/>
            <pc:sldMk cId="1352576997" sldId="261"/>
            <ac:spMk id="25" creationId="{CD306D74-CD43-74BA-CA2C-AA383853262E}"/>
          </ac:spMkLst>
        </pc:spChg>
        <pc:spChg chg="add del mod">
          <ac:chgData name="Elias Waldis" userId="f5201b5f3531a334" providerId="LiveId" clId="{7E671FF7-7AD0-417E-BF4B-F9839B97DDD8}" dt="2024-06-13T06:32:27.176" v="355"/>
          <ac:spMkLst>
            <pc:docMk/>
            <pc:sldMk cId="1352576997" sldId="261"/>
            <ac:spMk id="26" creationId="{7A40650C-57D7-FE38-A4C1-435293408053}"/>
          </ac:spMkLst>
        </pc:spChg>
        <pc:spChg chg="add del mod">
          <ac:chgData name="Elias Waldis" userId="f5201b5f3531a334" providerId="LiveId" clId="{7E671FF7-7AD0-417E-BF4B-F9839B97DDD8}" dt="2024-06-13T06:32:27.176" v="355"/>
          <ac:spMkLst>
            <pc:docMk/>
            <pc:sldMk cId="1352576997" sldId="261"/>
            <ac:spMk id="27" creationId="{E8088894-D9B5-3477-2FED-64E2606AF478}"/>
          </ac:spMkLst>
        </pc:spChg>
        <pc:spChg chg="add del mod">
          <ac:chgData name="Elias Waldis" userId="f5201b5f3531a334" providerId="LiveId" clId="{7E671FF7-7AD0-417E-BF4B-F9839B97DDD8}" dt="2024-06-13T06:32:09.516" v="350"/>
          <ac:spMkLst>
            <pc:docMk/>
            <pc:sldMk cId="1352576997" sldId="261"/>
            <ac:spMk id="32" creationId="{5C66E842-750D-855E-FB69-5C8EC8A4610D}"/>
          </ac:spMkLst>
        </pc:spChg>
        <pc:spChg chg="add del mod">
          <ac:chgData name="Elias Waldis" userId="f5201b5f3531a334" providerId="LiveId" clId="{7E671FF7-7AD0-417E-BF4B-F9839B97DDD8}" dt="2024-06-13T06:32:09.516" v="350"/>
          <ac:spMkLst>
            <pc:docMk/>
            <pc:sldMk cId="1352576997" sldId="261"/>
            <ac:spMk id="33" creationId="{65D698BB-CB01-8A3A-3033-6F82FF90F57D}"/>
          </ac:spMkLst>
        </pc:spChg>
        <pc:spChg chg="add del mod">
          <ac:chgData name="Elias Waldis" userId="f5201b5f3531a334" providerId="LiveId" clId="{7E671FF7-7AD0-417E-BF4B-F9839B97DDD8}" dt="2024-06-13T06:32:02.791" v="348"/>
          <ac:spMkLst>
            <pc:docMk/>
            <pc:sldMk cId="1352576997" sldId="261"/>
            <ac:spMk id="34" creationId="{F436E3BB-8F4E-4356-6473-EB4865D046EC}"/>
          </ac:spMkLst>
        </pc:spChg>
        <pc:spChg chg="add del mod">
          <ac:chgData name="Elias Waldis" userId="f5201b5f3531a334" providerId="LiveId" clId="{7E671FF7-7AD0-417E-BF4B-F9839B97DDD8}" dt="2024-06-13T06:32:02.791" v="348"/>
          <ac:spMkLst>
            <pc:docMk/>
            <pc:sldMk cId="1352576997" sldId="261"/>
            <ac:spMk id="35" creationId="{D751296E-A4A6-72E1-1180-CA79713F0369}"/>
          </ac:spMkLst>
        </pc:spChg>
        <pc:spChg chg="add mod">
          <ac:chgData name="Elias Waldis" userId="f5201b5f3531a334" providerId="LiveId" clId="{7E671FF7-7AD0-417E-BF4B-F9839B97DDD8}" dt="2024-06-13T06:29:28.406" v="343" actId="571"/>
          <ac:spMkLst>
            <pc:docMk/>
            <pc:sldMk cId="1352576997" sldId="261"/>
            <ac:spMk id="36" creationId="{4681A482-E891-EAAC-C06F-85B7C45F32B7}"/>
          </ac:spMkLst>
        </pc:spChg>
        <pc:spChg chg="add del mod">
          <ac:chgData name="Elias Waldis" userId="f5201b5f3531a334" providerId="LiveId" clId="{7E671FF7-7AD0-417E-BF4B-F9839B97DDD8}" dt="2024-06-13T06:31:58.433" v="347"/>
          <ac:spMkLst>
            <pc:docMk/>
            <pc:sldMk cId="1352576997" sldId="261"/>
            <ac:spMk id="37" creationId="{95DAAD13-ABA4-977C-88E7-5DD916491CD3}"/>
          </ac:spMkLst>
        </pc:spChg>
        <pc:spChg chg="add del mod">
          <ac:chgData name="Elias Waldis" userId="f5201b5f3531a334" providerId="LiveId" clId="{7E671FF7-7AD0-417E-BF4B-F9839B97DDD8}" dt="2024-06-13T06:31:58.433" v="347"/>
          <ac:spMkLst>
            <pc:docMk/>
            <pc:sldMk cId="1352576997" sldId="261"/>
            <ac:spMk id="38" creationId="{2A197B6D-5909-DCB3-9BEA-02036B5247CC}"/>
          </ac:spMkLst>
        </pc:spChg>
        <pc:spChg chg="mod">
          <ac:chgData name="Elias Waldis" userId="f5201b5f3531a334" providerId="LiveId" clId="{7E671FF7-7AD0-417E-BF4B-F9839B97DDD8}" dt="2024-06-13T06:33:11.262" v="367" actId="108"/>
          <ac:spMkLst>
            <pc:docMk/>
            <pc:sldMk cId="1352576997" sldId="261"/>
            <ac:spMk id="39" creationId="{129224DF-9171-5200-E750-4263DB5D3F4B}"/>
          </ac:spMkLst>
        </pc:spChg>
        <pc:spChg chg="mod">
          <ac:chgData name="Elias Waldis" userId="f5201b5f3531a334" providerId="LiveId" clId="{7E671FF7-7AD0-417E-BF4B-F9839B97DDD8}" dt="2024-06-13T06:33:08.731" v="366" actId="108"/>
          <ac:spMkLst>
            <pc:docMk/>
            <pc:sldMk cId="1352576997" sldId="261"/>
            <ac:spMk id="40" creationId="{C36B7456-69D4-A596-6F24-003FC6180A99}"/>
          </ac:spMkLst>
        </pc:spChg>
        <pc:spChg chg="mod">
          <ac:chgData name="Elias Waldis" userId="f5201b5f3531a334" providerId="LiveId" clId="{7E671FF7-7AD0-417E-BF4B-F9839B97DDD8}" dt="2024-06-13T06:33:05.921" v="365" actId="108"/>
          <ac:spMkLst>
            <pc:docMk/>
            <pc:sldMk cId="1352576997" sldId="261"/>
            <ac:spMk id="41" creationId="{F389C995-3DE1-16CA-0BF9-DEEA55B1988B}"/>
          </ac:spMkLst>
        </pc:spChg>
        <pc:spChg chg="mod">
          <ac:chgData name="Elias Waldis" userId="f5201b5f3531a334" providerId="LiveId" clId="{7E671FF7-7AD0-417E-BF4B-F9839B97DDD8}" dt="2024-06-13T06:33:14.149" v="368" actId="108"/>
          <ac:spMkLst>
            <pc:docMk/>
            <pc:sldMk cId="1352576997" sldId="261"/>
            <ac:spMk id="42" creationId="{50DFC1F5-B54C-8117-F463-6A4F766A1A04}"/>
          </ac:spMkLst>
        </pc:spChg>
        <pc:spChg chg="del mod">
          <ac:chgData name="Elias Waldis" userId="f5201b5f3531a334" providerId="LiveId" clId="{7E671FF7-7AD0-417E-BF4B-F9839B97DDD8}" dt="2024-06-13T06:49:12.914" v="544" actId="21"/>
          <ac:spMkLst>
            <pc:docMk/>
            <pc:sldMk cId="1352576997" sldId="261"/>
            <ac:spMk id="43" creationId="{93BA0D97-80A9-4757-2087-BEA11519A23B}"/>
          </ac:spMkLst>
        </pc:spChg>
        <pc:spChg chg="del mod">
          <ac:chgData name="Elias Waldis" userId="f5201b5f3531a334" providerId="LiveId" clId="{7E671FF7-7AD0-417E-BF4B-F9839B97DDD8}" dt="2024-06-13T06:39:04.858" v="416" actId="478"/>
          <ac:spMkLst>
            <pc:docMk/>
            <pc:sldMk cId="1352576997" sldId="261"/>
            <ac:spMk id="44" creationId="{1806A357-1D1D-1D70-D5B5-20E0CD784DD0}"/>
          </ac:spMkLst>
        </pc:spChg>
        <pc:spChg chg="del mod">
          <ac:chgData name="Elias Waldis" userId="f5201b5f3531a334" providerId="LiveId" clId="{7E671FF7-7AD0-417E-BF4B-F9839B97DDD8}" dt="2024-06-13T06:39:08.844" v="417" actId="478"/>
          <ac:spMkLst>
            <pc:docMk/>
            <pc:sldMk cId="1352576997" sldId="261"/>
            <ac:spMk id="45" creationId="{EBAC63FE-8F88-5AC7-DA14-446B6527C495}"/>
          </ac:spMkLst>
        </pc:spChg>
        <pc:spChg chg="mod">
          <ac:chgData name="Elias Waldis" userId="f5201b5f3531a334" providerId="LiveId" clId="{7E671FF7-7AD0-417E-BF4B-F9839B97DDD8}" dt="2024-06-13T06:33:23.422" v="371" actId="108"/>
          <ac:spMkLst>
            <pc:docMk/>
            <pc:sldMk cId="1352576997" sldId="261"/>
            <ac:spMk id="46" creationId="{2FD130A8-D4B3-533F-9A01-A98EF9F55B9D}"/>
          </ac:spMkLst>
        </pc:spChg>
        <pc:spChg chg="mod">
          <ac:chgData name="Elias Waldis" userId="f5201b5f3531a334" providerId="LiveId" clId="{7E671FF7-7AD0-417E-BF4B-F9839B97DDD8}" dt="2024-06-13T06:33:17.086" v="369" actId="108"/>
          <ac:spMkLst>
            <pc:docMk/>
            <pc:sldMk cId="1352576997" sldId="261"/>
            <ac:spMk id="47" creationId="{3991F224-67C7-BE6C-659D-F657A492EEA5}"/>
          </ac:spMkLst>
        </pc:spChg>
        <pc:spChg chg="add del mod">
          <ac:chgData name="Elias Waldis" userId="f5201b5f3531a334" providerId="LiveId" clId="{7E671FF7-7AD0-417E-BF4B-F9839B97DDD8}" dt="2024-06-13T06:33:24.707" v="372" actId="478"/>
          <ac:spMkLst>
            <pc:docMk/>
            <pc:sldMk cId="1352576997" sldId="261"/>
            <ac:spMk id="48" creationId="{E3BA9BC0-0953-04BF-E241-DACB6DABFE26}"/>
          </ac:spMkLst>
        </pc:spChg>
        <pc:spChg chg="del">
          <ac:chgData name="Elias Waldis" userId="f5201b5f3531a334" providerId="LiveId" clId="{7E671FF7-7AD0-417E-BF4B-F9839B97DDD8}" dt="2024-06-13T06:27:54.715" v="309" actId="478"/>
          <ac:spMkLst>
            <pc:docMk/>
            <pc:sldMk cId="1352576997" sldId="261"/>
            <ac:spMk id="82" creationId="{B5748F6A-4FE5-2FA8-F2F7-330352769C74}"/>
          </ac:spMkLst>
        </pc:spChg>
        <pc:grpChg chg="del">
          <ac:chgData name="Elias Waldis" userId="f5201b5f3531a334" providerId="LiveId" clId="{7E671FF7-7AD0-417E-BF4B-F9839B97DDD8}" dt="2024-06-13T06:28:09.271" v="317" actId="478"/>
          <ac:grpSpMkLst>
            <pc:docMk/>
            <pc:sldMk cId="1352576997" sldId="261"/>
            <ac:grpSpMk id="8" creationId="{40308025-F230-3F23-C62A-793A8DD30A00}"/>
          </ac:grpSpMkLst>
        </pc:grpChg>
        <pc:grpChg chg="del">
          <ac:chgData name="Elias Waldis" userId="f5201b5f3531a334" providerId="LiveId" clId="{7E671FF7-7AD0-417E-BF4B-F9839B97DDD8}" dt="2024-06-13T06:28:11.148" v="319" actId="478"/>
          <ac:grpSpMkLst>
            <pc:docMk/>
            <pc:sldMk cId="1352576997" sldId="261"/>
            <ac:grpSpMk id="10" creationId="{5F3360A0-2B48-5FCC-6D30-AB1063E50A25}"/>
          </ac:grpSpMkLst>
        </pc:grpChg>
        <pc:grpChg chg="del">
          <ac:chgData name="Elias Waldis" userId="f5201b5f3531a334" providerId="LiveId" clId="{7E671FF7-7AD0-417E-BF4B-F9839B97DDD8}" dt="2024-06-13T06:27:52.008" v="306" actId="478"/>
          <ac:grpSpMkLst>
            <pc:docMk/>
            <pc:sldMk cId="1352576997" sldId="261"/>
            <ac:grpSpMk id="53" creationId="{F437C2F2-8C4A-1B8C-F1A4-0B6B7F13F6A7}"/>
          </ac:grpSpMkLst>
        </pc:grpChg>
        <pc:picChg chg="del">
          <ac:chgData name="Elias Waldis" userId="f5201b5f3531a334" providerId="LiveId" clId="{7E671FF7-7AD0-417E-BF4B-F9839B97DDD8}" dt="2024-06-13T06:27:52.875" v="307" actId="478"/>
          <ac:picMkLst>
            <pc:docMk/>
            <pc:sldMk cId="1352576997" sldId="261"/>
            <ac:picMk id="12" creationId="{ECDFAE10-F18A-225E-4C32-A510EAAF65DE}"/>
          </ac:picMkLst>
        </pc:picChg>
        <pc:picChg chg="del">
          <ac:chgData name="Elias Waldis" userId="f5201b5f3531a334" providerId="LiveId" clId="{7E671FF7-7AD0-417E-BF4B-F9839B97DDD8}" dt="2024-06-13T06:28:10.463" v="318" actId="478"/>
          <ac:picMkLst>
            <pc:docMk/>
            <pc:sldMk cId="1352576997" sldId="261"/>
            <ac:picMk id="13" creationId="{40AD8FAF-E642-648A-E807-41A3C6873876}"/>
          </ac:picMkLst>
        </pc:picChg>
      </pc:sldChg>
      <pc:sldChg chg="add del">
        <pc:chgData name="Elias Waldis" userId="f5201b5f3531a334" providerId="LiveId" clId="{7E671FF7-7AD0-417E-BF4B-F9839B97DDD8}" dt="2024-06-13T06:41:25.509" v="438" actId="47"/>
        <pc:sldMkLst>
          <pc:docMk/>
          <pc:sldMk cId="700216842" sldId="262"/>
        </pc:sldMkLst>
      </pc:sldChg>
      <pc:sldChg chg="addSp delSp modSp add mod">
        <pc:chgData name="Elias Waldis" userId="f5201b5f3531a334" providerId="LiveId" clId="{7E671FF7-7AD0-417E-BF4B-F9839B97DDD8}" dt="2024-06-13T07:08:52.511" v="816" actId="478"/>
        <pc:sldMkLst>
          <pc:docMk/>
          <pc:sldMk cId="897223308" sldId="263"/>
        </pc:sldMkLst>
        <pc:spChg chg="add mod">
          <ac:chgData name="Elias Waldis" userId="f5201b5f3531a334" providerId="LiveId" clId="{7E671FF7-7AD0-417E-BF4B-F9839B97DDD8}" dt="2024-06-13T06:33:53.516" v="377" actId="1076"/>
          <ac:spMkLst>
            <pc:docMk/>
            <pc:sldMk cId="897223308" sldId="263"/>
            <ac:spMk id="2" creationId="{FDBAFF73-E3BB-E29C-76D3-F0AD571F0CF3}"/>
          </ac:spMkLst>
        </pc:spChg>
        <pc:spChg chg="mod topLvl">
          <ac:chgData name="Elias Waldis" userId="f5201b5f3531a334" providerId="LiveId" clId="{7E671FF7-7AD0-417E-BF4B-F9839B97DDD8}" dt="2024-06-13T06:59:07.635" v="663" actId="164"/>
          <ac:spMkLst>
            <pc:docMk/>
            <pc:sldMk cId="897223308" sldId="263"/>
            <ac:spMk id="4" creationId="{5F85815E-7FE3-EA92-D830-DAA017A3D0BD}"/>
          </ac:spMkLst>
        </pc:spChg>
        <pc:spChg chg="add mod">
          <ac:chgData name="Elias Waldis" userId="f5201b5f3531a334" providerId="LiveId" clId="{7E671FF7-7AD0-417E-BF4B-F9839B97DDD8}" dt="2024-06-13T06:34:17.925" v="383" actId="164"/>
          <ac:spMkLst>
            <pc:docMk/>
            <pc:sldMk cId="897223308" sldId="263"/>
            <ac:spMk id="5" creationId="{EA51623B-6E87-F4E7-6753-41A805C8020D}"/>
          </ac:spMkLst>
        </pc:spChg>
        <pc:spChg chg="del mod topLvl">
          <ac:chgData name="Elias Waldis" userId="f5201b5f3531a334" providerId="LiveId" clId="{7E671FF7-7AD0-417E-BF4B-F9839B97DDD8}" dt="2024-06-13T06:33:45.461" v="374" actId="478"/>
          <ac:spMkLst>
            <pc:docMk/>
            <pc:sldMk cId="897223308" sldId="263"/>
            <ac:spMk id="7" creationId="{C7FAAF5D-6719-08C1-7E86-6C0C0C1A4DF7}"/>
          </ac:spMkLst>
        </pc:spChg>
        <pc:spChg chg="del mod topLvl">
          <ac:chgData name="Elias Waldis" userId="f5201b5f3531a334" providerId="LiveId" clId="{7E671FF7-7AD0-417E-BF4B-F9839B97DDD8}" dt="2024-06-13T06:34:07.714" v="380" actId="478"/>
          <ac:spMkLst>
            <pc:docMk/>
            <pc:sldMk cId="897223308" sldId="263"/>
            <ac:spMk id="9" creationId="{C7FAAF5D-6719-08C1-7E86-6C0C0C1A4DF7}"/>
          </ac:spMkLst>
        </pc:spChg>
        <pc:spChg chg="add del mod">
          <ac:chgData name="Elias Waldis" userId="f5201b5f3531a334" providerId="LiveId" clId="{7E671FF7-7AD0-417E-BF4B-F9839B97DDD8}" dt="2024-06-13T06:37:56.057" v="410" actId="478"/>
          <ac:spMkLst>
            <pc:docMk/>
            <pc:sldMk cId="897223308" sldId="263"/>
            <ac:spMk id="15" creationId="{22D6335B-E9B1-1734-41B3-54FAE7BACF14}"/>
          </ac:spMkLst>
        </pc:spChg>
        <pc:spChg chg="add del mod">
          <ac:chgData name="Elias Waldis" userId="f5201b5f3531a334" providerId="LiveId" clId="{7E671FF7-7AD0-417E-BF4B-F9839B97DDD8}" dt="2024-06-13T06:37:55.450" v="409" actId="478"/>
          <ac:spMkLst>
            <pc:docMk/>
            <pc:sldMk cId="897223308" sldId="263"/>
            <ac:spMk id="16" creationId="{27C3BED7-DD8E-CFF9-49D8-DA574F9A3785}"/>
          </ac:spMkLst>
        </pc:spChg>
        <pc:spChg chg="add mod">
          <ac:chgData name="Elias Waldis" userId="f5201b5f3531a334" providerId="LiveId" clId="{7E671FF7-7AD0-417E-BF4B-F9839B97DDD8}" dt="2024-06-13T06:59:04.948" v="662" actId="571"/>
          <ac:spMkLst>
            <pc:docMk/>
            <pc:sldMk cId="897223308" sldId="263"/>
            <ac:spMk id="26" creationId="{7D4DE209-EC12-4904-A4CC-DFE23BDCA03F}"/>
          </ac:spMkLst>
        </pc:spChg>
        <pc:spChg chg="mod topLvl">
          <ac:chgData name="Elias Waldis" userId="f5201b5f3531a334" providerId="LiveId" clId="{7E671FF7-7AD0-417E-BF4B-F9839B97DDD8}" dt="2024-06-13T07:01:10.971" v="710" actId="164"/>
          <ac:spMkLst>
            <pc:docMk/>
            <pc:sldMk cId="897223308" sldId="263"/>
            <ac:spMk id="33" creationId="{60796D5E-0607-2D65-B2EE-262DB098049C}"/>
          </ac:spMkLst>
        </pc:spChg>
        <pc:spChg chg="mod topLvl">
          <ac:chgData name="Elias Waldis" userId="f5201b5f3531a334" providerId="LiveId" clId="{7E671FF7-7AD0-417E-BF4B-F9839B97DDD8}" dt="2024-06-13T07:01:10.971" v="710" actId="164"/>
          <ac:spMkLst>
            <pc:docMk/>
            <pc:sldMk cId="897223308" sldId="263"/>
            <ac:spMk id="34" creationId="{BE2B4FDE-5E52-25F5-B6FA-D79996778875}"/>
          </ac:spMkLst>
        </pc:spChg>
        <pc:spChg chg="mod topLvl">
          <ac:chgData name="Elias Waldis" userId="f5201b5f3531a334" providerId="LiveId" clId="{7E671FF7-7AD0-417E-BF4B-F9839B97DDD8}" dt="2024-06-13T07:01:05.506" v="708" actId="164"/>
          <ac:spMkLst>
            <pc:docMk/>
            <pc:sldMk cId="897223308" sldId="263"/>
            <ac:spMk id="41" creationId="{68786600-4818-72BA-8E9C-6AD21ED82E80}"/>
          </ac:spMkLst>
        </pc:spChg>
        <pc:spChg chg="mod topLvl">
          <ac:chgData name="Elias Waldis" userId="f5201b5f3531a334" providerId="LiveId" clId="{7E671FF7-7AD0-417E-BF4B-F9839B97DDD8}" dt="2024-06-13T07:01:08.112" v="709" actId="164"/>
          <ac:spMkLst>
            <pc:docMk/>
            <pc:sldMk cId="897223308" sldId="263"/>
            <ac:spMk id="43" creationId="{AACCBA7A-8424-7E4B-6864-FAF258C10A09}"/>
          </ac:spMkLst>
        </pc:spChg>
        <pc:spChg chg="mod topLvl">
          <ac:chgData name="Elias Waldis" userId="f5201b5f3531a334" providerId="LiveId" clId="{7E671FF7-7AD0-417E-BF4B-F9839B97DDD8}" dt="2024-06-13T06:59:07.635" v="663" actId="164"/>
          <ac:spMkLst>
            <pc:docMk/>
            <pc:sldMk cId="897223308" sldId="263"/>
            <ac:spMk id="82" creationId="{B5748F6A-4FE5-2FA8-F2F7-330352769C74}"/>
          </ac:spMkLst>
        </pc:spChg>
        <pc:grpChg chg="add mod">
          <ac:chgData name="Elias Waldis" userId="f5201b5f3531a334" providerId="LiveId" clId="{7E671FF7-7AD0-417E-BF4B-F9839B97DDD8}" dt="2024-06-13T06:59:07.635" v="663" actId="164"/>
          <ac:grpSpMkLst>
            <pc:docMk/>
            <pc:sldMk cId="897223308" sldId="263"/>
            <ac:grpSpMk id="3" creationId="{D561FFD0-91F9-95B4-117A-E2BA01914445}"/>
          </ac:grpSpMkLst>
        </pc:grpChg>
        <pc:grpChg chg="add mod">
          <ac:chgData name="Elias Waldis" userId="f5201b5f3531a334" providerId="LiveId" clId="{7E671FF7-7AD0-417E-BF4B-F9839B97DDD8}" dt="2024-06-13T06:59:07.635" v="663" actId="164"/>
          <ac:grpSpMkLst>
            <pc:docMk/>
            <pc:sldMk cId="897223308" sldId="263"/>
            <ac:grpSpMk id="6" creationId="{62DBC574-33FA-CC06-83BA-0C7378C0F4F9}"/>
          </ac:grpSpMkLst>
        </pc:grpChg>
        <pc:grpChg chg="del mod topLvl">
          <ac:chgData name="Elias Waldis" userId="f5201b5f3531a334" providerId="LiveId" clId="{7E671FF7-7AD0-417E-BF4B-F9839B97DDD8}" dt="2024-06-13T06:32:52.754" v="361" actId="165"/>
          <ac:grpSpMkLst>
            <pc:docMk/>
            <pc:sldMk cId="897223308" sldId="263"/>
            <ac:grpSpMk id="8" creationId="{40308025-F230-3F23-C62A-793A8DD30A00}"/>
          </ac:grpSpMkLst>
        </pc:grpChg>
        <pc:grpChg chg="del mod topLvl">
          <ac:chgData name="Elias Waldis" userId="f5201b5f3531a334" providerId="LiveId" clId="{7E671FF7-7AD0-417E-BF4B-F9839B97DDD8}" dt="2024-06-13T06:34:07.714" v="380" actId="478"/>
          <ac:grpSpMkLst>
            <pc:docMk/>
            <pc:sldMk cId="897223308" sldId="263"/>
            <ac:grpSpMk id="10" creationId="{5F3360A0-2B48-5FCC-6D30-AB1063E50A25}"/>
          </ac:grpSpMkLst>
        </pc:grpChg>
        <pc:grpChg chg="del">
          <ac:chgData name="Elias Waldis" userId="f5201b5f3531a334" providerId="LiveId" clId="{7E671FF7-7AD0-417E-BF4B-F9839B97DDD8}" dt="2024-06-13T06:32:46.875" v="360" actId="165"/>
          <ac:grpSpMkLst>
            <pc:docMk/>
            <pc:sldMk cId="897223308" sldId="263"/>
            <ac:grpSpMk id="14" creationId="{97270A52-4935-07DF-E749-2B090F7BE36B}"/>
          </ac:grpSpMkLst>
        </pc:grpChg>
        <pc:grpChg chg="add mod">
          <ac:chgData name="Elias Waldis" userId="f5201b5f3531a334" providerId="LiveId" clId="{7E671FF7-7AD0-417E-BF4B-F9839B97DDD8}" dt="2024-06-13T06:59:07.635" v="663" actId="164"/>
          <ac:grpSpMkLst>
            <pc:docMk/>
            <pc:sldMk cId="897223308" sldId="263"/>
            <ac:grpSpMk id="27" creationId="{0EF027EE-E185-8F38-63FB-FDA0BFF39F3E}"/>
          </ac:grpSpMkLst>
        </pc:grpChg>
        <pc:grpChg chg="add del mod">
          <ac:chgData name="Elias Waldis" userId="f5201b5f3531a334" providerId="LiveId" clId="{7E671FF7-7AD0-417E-BF4B-F9839B97DDD8}" dt="2024-06-13T07:00:54.578" v="705" actId="165"/>
          <ac:grpSpMkLst>
            <pc:docMk/>
            <pc:sldMk cId="897223308" sldId="263"/>
            <ac:grpSpMk id="32" creationId="{6F2E3DF7-0AEE-9462-8163-CC60970A6457}"/>
          </ac:grpSpMkLst>
        </pc:grpChg>
        <pc:grpChg chg="del mod">
          <ac:chgData name="Elias Waldis" userId="f5201b5f3531a334" providerId="LiveId" clId="{7E671FF7-7AD0-417E-BF4B-F9839B97DDD8}" dt="2024-06-13T07:00:21.451" v="685" actId="478"/>
          <ac:grpSpMkLst>
            <pc:docMk/>
            <pc:sldMk cId="897223308" sldId="263"/>
            <ac:grpSpMk id="35" creationId="{B309F89E-E0F8-97B3-648B-1E14814C951F}"/>
          </ac:grpSpMkLst>
        </pc:grpChg>
        <pc:grpChg chg="del mod">
          <ac:chgData name="Elias Waldis" userId="f5201b5f3531a334" providerId="LiveId" clId="{7E671FF7-7AD0-417E-BF4B-F9839B97DDD8}" dt="2024-06-13T07:00:45.812" v="704" actId="478"/>
          <ac:grpSpMkLst>
            <pc:docMk/>
            <pc:sldMk cId="897223308" sldId="263"/>
            <ac:grpSpMk id="36" creationId="{AD064D1E-21AD-05A0-268B-1235DA8ADD66}"/>
          </ac:grpSpMkLst>
        </pc:grpChg>
        <pc:grpChg chg="add mod">
          <ac:chgData name="Elias Waldis" userId="f5201b5f3531a334" providerId="LiveId" clId="{7E671FF7-7AD0-417E-BF4B-F9839B97DDD8}" dt="2024-06-13T07:01:10.971" v="710" actId="164"/>
          <ac:grpSpMkLst>
            <pc:docMk/>
            <pc:sldMk cId="897223308" sldId="263"/>
            <ac:grpSpMk id="46" creationId="{3BF5C7FF-1545-06E7-FED6-B25568947387}"/>
          </ac:grpSpMkLst>
        </pc:grpChg>
        <pc:grpChg chg="add mod">
          <ac:chgData name="Elias Waldis" userId="f5201b5f3531a334" providerId="LiveId" clId="{7E671FF7-7AD0-417E-BF4B-F9839B97DDD8}" dt="2024-06-13T07:01:10.971" v="710" actId="164"/>
          <ac:grpSpMkLst>
            <pc:docMk/>
            <pc:sldMk cId="897223308" sldId="263"/>
            <ac:grpSpMk id="47" creationId="{4D0AD5A3-1C55-6D2F-82F3-B7B1DB8F63D1}"/>
          </ac:grpSpMkLst>
        </pc:grpChg>
        <pc:grpChg chg="add mod">
          <ac:chgData name="Elias Waldis" userId="f5201b5f3531a334" providerId="LiveId" clId="{7E671FF7-7AD0-417E-BF4B-F9839B97DDD8}" dt="2024-06-13T07:01:10.971" v="710" actId="164"/>
          <ac:grpSpMkLst>
            <pc:docMk/>
            <pc:sldMk cId="897223308" sldId="263"/>
            <ac:grpSpMk id="48" creationId="{D93ADD3A-3D89-8449-8113-917ECF5C8741}"/>
          </ac:grpSpMkLst>
        </pc:grpChg>
        <pc:grpChg chg="del mod">
          <ac:chgData name="Elias Waldis" userId="f5201b5f3531a334" providerId="LiveId" clId="{7E671FF7-7AD0-417E-BF4B-F9839B97DDD8}" dt="2024-06-13T06:59:00.834" v="660" actId="478"/>
          <ac:grpSpMkLst>
            <pc:docMk/>
            <pc:sldMk cId="897223308" sldId="263"/>
            <ac:grpSpMk id="53" creationId="{F437C2F2-8C4A-1B8C-F1A4-0B6B7F13F6A7}"/>
          </ac:grpSpMkLst>
        </pc:grpChg>
        <pc:picChg chg="add del mod">
          <ac:chgData name="Elias Waldis" userId="f5201b5f3531a334" providerId="LiveId" clId="{7E671FF7-7AD0-417E-BF4B-F9839B97DDD8}" dt="2024-06-13T06:44:30.383" v="481" actId="478"/>
          <ac:picMkLst>
            <pc:docMk/>
            <pc:sldMk cId="897223308" sldId="263"/>
            <ac:picMk id="11" creationId="{0D4C6141-91B5-7D4A-3D40-13E1744C3B74}"/>
          </ac:picMkLst>
        </pc:picChg>
        <pc:picChg chg="del mod topLvl">
          <ac:chgData name="Elias Waldis" userId="f5201b5f3531a334" providerId="LiveId" clId="{7E671FF7-7AD0-417E-BF4B-F9839B97DDD8}" dt="2024-06-13T06:43:56.896" v="473" actId="478"/>
          <ac:picMkLst>
            <pc:docMk/>
            <pc:sldMk cId="897223308" sldId="263"/>
            <ac:picMk id="12" creationId="{ECDFAE10-F18A-225E-4C32-A510EAAF65DE}"/>
          </ac:picMkLst>
        </pc:picChg>
        <pc:picChg chg="del mod topLvl">
          <ac:chgData name="Elias Waldis" userId="f5201b5f3531a334" providerId="LiveId" clId="{7E671FF7-7AD0-417E-BF4B-F9839B97DDD8}" dt="2024-06-13T06:44:14.895" v="477" actId="478"/>
          <ac:picMkLst>
            <pc:docMk/>
            <pc:sldMk cId="897223308" sldId="263"/>
            <ac:picMk id="13" creationId="{40AD8FAF-E642-648A-E807-41A3C6873876}"/>
          </ac:picMkLst>
        </pc:picChg>
        <pc:picChg chg="add mod">
          <ac:chgData name="Elias Waldis" userId="f5201b5f3531a334" providerId="LiveId" clId="{7E671FF7-7AD0-417E-BF4B-F9839B97DDD8}" dt="2024-06-13T06:59:07.635" v="663" actId="164"/>
          <ac:picMkLst>
            <pc:docMk/>
            <pc:sldMk cId="897223308" sldId="263"/>
            <ac:picMk id="17" creationId="{036651CC-A5A4-438E-165D-F00391FBC2E8}"/>
          </ac:picMkLst>
        </pc:picChg>
        <pc:picChg chg="add mod">
          <ac:chgData name="Elias Waldis" userId="f5201b5f3531a334" providerId="LiveId" clId="{7E671FF7-7AD0-417E-BF4B-F9839B97DDD8}" dt="2024-06-13T06:59:07.635" v="663" actId="164"/>
          <ac:picMkLst>
            <pc:docMk/>
            <pc:sldMk cId="897223308" sldId="263"/>
            <ac:picMk id="20" creationId="{0634ECDA-3F53-FF58-B1BE-1298A0309E11}"/>
          </ac:picMkLst>
        </pc:picChg>
        <pc:picChg chg="add mod">
          <ac:chgData name="Elias Waldis" userId="f5201b5f3531a334" providerId="LiveId" clId="{7E671FF7-7AD0-417E-BF4B-F9839B97DDD8}" dt="2024-06-13T06:59:07.635" v="663" actId="164"/>
          <ac:picMkLst>
            <pc:docMk/>
            <pc:sldMk cId="897223308" sldId="263"/>
            <ac:picMk id="22" creationId="{2D053B25-0478-F4C6-5054-4BD76599840D}"/>
          </ac:picMkLst>
        </pc:picChg>
        <pc:picChg chg="add del mod">
          <ac:chgData name="Elias Waldis" userId="f5201b5f3531a334" providerId="LiveId" clId="{7E671FF7-7AD0-417E-BF4B-F9839B97DDD8}" dt="2024-06-13T07:08:52.511" v="816" actId="478"/>
          <ac:picMkLst>
            <pc:docMk/>
            <pc:sldMk cId="897223308" sldId="263"/>
            <ac:picMk id="25" creationId="{9C696046-F93B-2A4D-66D6-A87F9CD748F3}"/>
          </ac:picMkLst>
        </pc:picChg>
        <pc:picChg chg="mod topLvl">
          <ac:chgData name="Elias Waldis" userId="f5201b5f3531a334" providerId="LiveId" clId="{7E671FF7-7AD0-417E-BF4B-F9839B97DDD8}" dt="2024-06-13T07:01:10.971" v="710" actId="164"/>
          <ac:picMkLst>
            <pc:docMk/>
            <pc:sldMk cId="897223308" sldId="263"/>
            <ac:picMk id="37" creationId="{1062C2BC-AEC3-3BD3-0482-0E334F35F6A7}"/>
          </ac:picMkLst>
        </pc:picChg>
        <pc:picChg chg="mod topLvl">
          <ac:chgData name="Elias Waldis" userId="f5201b5f3531a334" providerId="LiveId" clId="{7E671FF7-7AD0-417E-BF4B-F9839B97DDD8}" dt="2024-06-13T07:01:10.971" v="710" actId="164"/>
          <ac:picMkLst>
            <pc:docMk/>
            <pc:sldMk cId="897223308" sldId="263"/>
            <ac:picMk id="38" creationId="{07384238-0034-69F2-4104-9BB1066CA71A}"/>
          </ac:picMkLst>
        </pc:picChg>
        <pc:picChg chg="mod topLvl">
          <ac:chgData name="Elias Waldis" userId="f5201b5f3531a334" providerId="LiveId" clId="{7E671FF7-7AD0-417E-BF4B-F9839B97DDD8}" dt="2024-06-13T07:01:10.971" v="710" actId="164"/>
          <ac:picMkLst>
            <pc:docMk/>
            <pc:sldMk cId="897223308" sldId="263"/>
            <ac:picMk id="39" creationId="{B8FF8083-44C5-7900-68B6-D478768FFE65}"/>
          </ac:picMkLst>
        </pc:picChg>
        <pc:picChg chg="del mod">
          <ac:chgData name="Elias Waldis" userId="f5201b5f3531a334" providerId="LiveId" clId="{7E671FF7-7AD0-417E-BF4B-F9839B97DDD8}" dt="2024-06-13T07:00:45.812" v="704" actId="478"/>
          <ac:picMkLst>
            <pc:docMk/>
            <pc:sldMk cId="897223308" sldId="263"/>
            <ac:picMk id="40" creationId="{5E8CEA6E-CC54-D53E-1F8B-81CE83124B7F}"/>
          </ac:picMkLst>
        </pc:picChg>
        <pc:picChg chg="del mod">
          <ac:chgData name="Elias Waldis" userId="f5201b5f3531a334" providerId="LiveId" clId="{7E671FF7-7AD0-417E-BF4B-F9839B97DDD8}" dt="2024-06-13T07:00:21.451" v="685" actId="478"/>
          <ac:picMkLst>
            <pc:docMk/>
            <pc:sldMk cId="897223308" sldId="263"/>
            <ac:picMk id="42" creationId="{36D69B8F-5B34-6DB8-AC30-B704D415529A}"/>
          </ac:picMkLst>
        </pc:picChg>
        <pc:picChg chg="add mod">
          <ac:chgData name="Elias Waldis" userId="f5201b5f3531a334" providerId="LiveId" clId="{7E671FF7-7AD0-417E-BF4B-F9839B97DDD8}" dt="2024-06-13T07:01:08.112" v="709" actId="164"/>
          <ac:picMkLst>
            <pc:docMk/>
            <pc:sldMk cId="897223308" sldId="263"/>
            <ac:picMk id="44" creationId="{FAE27065-BBD1-05C2-D630-EBA4F9F4268A}"/>
          </ac:picMkLst>
        </pc:picChg>
        <pc:picChg chg="add mod">
          <ac:chgData name="Elias Waldis" userId="f5201b5f3531a334" providerId="LiveId" clId="{7E671FF7-7AD0-417E-BF4B-F9839B97DDD8}" dt="2024-06-13T07:01:05.506" v="708" actId="164"/>
          <ac:picMkLst>
            <pc:docMk/>
            <pc:sldMk cId="897223308" sldId="263"/>
            <ac:picMk id="45" creationId="{2AA17D01-DF67-CEA8-E11A-126F506B5F64}"/>
          </ac:picMkLst>
        </pc:picChg>
        <pc:picChg chg="mod topLvl">
          <ac:chgData name="Elias Waldis" userId="f5201b5f3531a334" providerId="LiveId" clId="{7E671FF7-7AD0-417E-BF4B-F9839B97DDD8}" dt="2024-06-13T06:33:49.222" v="376" actId="164"/>
          <ac:picMkLst>
            <pc:docMk/>
            <pc:sldMk cId="897223308" sldId="263"/>
            <ac:picMk id="85" creationId="{6A6B2A51-C583-0DB2-9ED5-E8BE95601C48}"/>
          </ac:picMkLst>
        </pc:picChg>
        <pc:picChg chg="mod topLvl">
          <ac:chgData name="Elias Waldis" userId="f5201b5f3531a334" providerId="LiveId" clId="{7E671FF7-7AD0-417E-BF4B-F9839B97DDD8}" dt="2024-06-13T06:34:17.925" v="383" actId="164"/>
          <ac:picMkLst>
            <pc:docMk/>
            <pc:sldMk cId="897223308" sldId="263"/>
            <ac:picMk id="95" creationId="{340F1238-296E-CD32-4CCA-C0BDDF3D494B}"/>
          </ac:picMkLst>
        </pc:picChg>
      </pc:sldChg>
      <pc:sldChg chg="add del">
        <pc:chgData name="Elias Waldis" userId="f5201b5f3531a334" providerId="LiveId" clId="{7E671FF7-7AD0-417E-BF4B-F9839B97DDD8}" dt="2024-06-13T06:41:26.641" v="439" actId="47"/>
        <pc:sldMkLst>
          <pc:docMk/>
          <pc:sldMk cId="2633544876" sldId="264"/>
        </pc:sldMkLst>
      </pc:sldChg>
      <pc:sldChg chg="addSp delSp modSp add del mod">
        <pc:chgData name="Elias Waldis" userId="f5201b5f3531a334" providerId="LiveId" clId="{7E671FF7-7AD0-417E-BF4B-F9839B97DDD8}" dt="2024-06-13T07:08:54.256" v="817" actId="478"/>
        <pc:sldMkLst>
          <pc:docMk/>
          <pc:sldMk cId="2839564591" sldId="265"/>
        </pc:sldMkLst>
        <pc:spChg chg="del mod topLvl">
          <ac:chgData name="Elias Waldis" userId="f5201b5f3531a334" providerId="LiveId" clId="{7E671FF7-7AD0-417E-BF4B-F9839B97DDD8}" dt="2024-06-13T06:39:32.109" v="421" actId="478"/>
          <ac:spMkLst>
            <pc:docMk/>
            <pc:sldMk cId="2839564591" sldId="265"/>
            <ac:spMk id="2" creationId="{FDBAFF73-E3BB-E29C-76D3-F0AD571F0CF3}"/>
          </ac:spMkLst>
        </pc:spChg>
        <pc:spChg chg="mod">
          <ac:chgData name="Elias Waldis" userId="f5201b5f3531a334" providerId="LiveId" clId="{7E671FF7-7AD0-417E-BF4B-F9839B97DDD8}" dt="2024-06-13T07:01:41.828" v="717" actId="164"/>
          <ac:spMkLst>
            <pc:docMk/>
            <pc:sldMk cId="2839564591" sldId="265"/>
            <ac:spMk id="4" creationId="{5F85815E-7FE3-EA92-D830-DAA017A3D0BD}"/>
          </ac:spMkLst>
        </pc:spChg>
        <pc:spChg chg="add del mod topLvl">
          <ac:chgData name="Elias Waldis" userId="f5201b5f3531a334" providerId="LiveId" clId="{7E671FF7-7AD0-417E-BF4B-F9839B97DDD8}" dt="2024-06-13T06:40:03.673" v="431" actId="478"/>
          <ac:spMkLst>
            <pc:docMk/>
            <pc:sldMk cId="2839564591" sldId="265"/>
            <ac:spMk id="5" creationId="{EA51623B-6E87-F4E7-6753-41A805C8020D}"/>
          </ac:spMkLst>
        </pc:spChg>
        <pc:spChg chg="add mod">
          <ac:chgData name="Elias Waldis" userId="f5201b5f3531a334" providerId="LiveId" clId="{7E671FF7-7AD0-417E-BF4B-F9839B97DDD8}" dt="2024-06-13T06:39:48.981" v="425" actId="164"/>
          <ac:spMkLst>
            <pc:docMk/>
            <pc:sldMk cId="2839564591" sldId="265"/>
            <ac:spMk id="7" creationId="{2E793F54-2A77-D91F-58D5-AA97AC8575DE}"/>
          </ac:spMkLst>
        </pc:spChg>
        <pc:spChg chg="add mod">
          <ac:chgData name="Elias Waldis" userId="f5201b5f3531a334" providerId="LiveId" clId="{7E671FF7-7AD0-417E-BF4B-F9839B97DDD8}" dt="2024-06-13T06:40:14.699" v="433" actId="164"/>
          <ac:spMkLst>
            <pc:docMk/>
            <pc:sldMk cId="2839564591" sldId="265"/>
            <ac:spMk id="8" creationId="{25817653-AB17-C959-9EEF-1911CECD783D}"/>
          </ac:spMkLst>
        </pc:spChg>
        <pc:spChg chg="add del mod">
          <ac:chgData name="Elias Waldis" userId="f5201b5f3531a334" providerId="LiveId" clId="{7E671FF7-7AD0-417E-BF4B-F9839B97DDD8}" dt="2024-06-13T06:48:26.466" v="532" actId="478"/>
          <ac:spMkLst>
            <pc:docMk/>
            <pc:sldMk cId="2839564591" sldId="265"/>
            <ac:spMk id="33" creationId="{ADA73131-7F59-1433-F0A5-85A0D393B41C}"/>
          </ac:spMkLst>
        </pc:spChg>
        <pc:spChg chg="add del mod">
          <ac:chgData name="Elias Waldis" userId="f5201b5f3531a334" providerId="LiveId" clId="{7E671FF7-7AD0-417E-BF4B-F9839B97DDD8}" dt="2024-06-13T06:48:50.440" v="540" actId="478"/>
          <ac:spMkLst>
            <pc:docMk/>
            <pc:sldMk cId="2839564591" sldId="265"/>
            <ac:spMk id="34" creationId="{E3A1534E-25A9-58C8-12E4-4DB5DD850DC8}"/>
          </ac:spMkLst>
        </pc:spChg>
        <pc:spChg chg="add mod">
          <ac:chgData name="Elias Waldis" userId="f5201b5f3531a334" providerId="LiveId" clId="{7E671FF7-7AD0-417E-BF4B-F9839B97DDD8}" dt="2024-06-13T07:01:39.571" v="716" actId="571"/>
          <ac:spMkLst>
            <pc:docMk/>
            <pc:sldMk cId="2839564591" sldId="265"/>
            <ac:spMk id="37" creationId="{84EA4A73-C266-16FF-78AB-18B03869B794}"/>
          </ac:spMkLst>
        </pc:spChg>
        <pc:spChg chg="mod topLvl">
          <ac:chgData name="Elias Waldis" userId="f5201b5f3531a334" providerId="LiveId" clId="{7E671FF7-7AD0-417E-BF4B-F9839B97DDD8}" dt="2024-06-13T07:03:11.252" v="772" actId="164"/>
          <ac:spMkLst>
            <pc:docMk/>
            <pc:sldMk cId="2839564591" sldId="265"/>
            <ac:spMk id="40" creationId="{35DDB103-D7AC-E2A7-20CF-F0749D2A545C}"/>
          </ac:spMkLst>
        </pc:spChg>
        <pc:spChg chg="mod topLvl">
          <ac:chgData name="Elias Waldis" userId="f5201b5f3531a334" providerId="LiveId" clId="{7E671FF7-7AD0-417E-BF4B-F9839B97DDD8}" dt="2024-06-13T07:03:11.252" v="772" actId="164"/>
          <ac:spMkLst>
            <pc:docMk/>
            <pc:sldMk cId="2839564591" sldId="265"/>
            <ac:spMk id="41" creationId="{B458D47C-8A89-EA53-EEB9-E374865A73AA}"/>
          </ac:spMkLst>
        </pc:spChg>
        <pc:spChg chg="mod topLvl">
          <ac:chgData name="Elias Waldis" userId="f5201b5f3531a334" providerId="LiveId" clId="{7E671FF7-7AD0-417E-BF4B-F9839B97DDD8}" dt="2024-06-13T07:03:05.769" v="771" actId="108"/>
          <ac:spMkLst>
            <pc:docMk/>
            <pc:sldMk cId="2839564591" sldId="265"/>
            <ac:spMk id="49" creationId="{5872B0CB-414A-83C7-94E5-21E808328279}"/>
          </ac:spMkLst>
        </pc:spChg>
        <pc:spChg chg="mod topLvl">
          <ac:chgData name="Elias Waldis" userId="f5201b5f3531a334" providerId="LiveId" clId="{7E671FF7-7AD0-417E-BF4B-F9839B97DDD8}" dt="2024-06-13T07:02:58.902" v="770" actId="108"/>
          <ac:spMkLst>
            <pc:docMk/>
            <pc:sldMk cId="2839564591" sldId="265"/>
            <ac:spMk id="51" creationId="{F85EAA8A-AFE0-49CF-FCC8-EBA4D73E4B56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59" creationId="{725225AC-C8D0-ABB9-3A43-1674E624E541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60" creationId="{A458AC4B-6D31-4C1F-978D-AC55B1358A9A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67" creationId="{5A9A7CC6-44CB-DD38-7E51-7A41D3F1433B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69" creationId="{7FBB2737-9D00-50A7-BC69-634905985711}"/>
          </ac:spMkLst>
        </pc:spChg>
        <pc:spChg chg="mod">
          <ac:chgData name="Elias Waldis" userId="f5201b5f3531a334" providerId="LiveId" clId="{7E671FF7-7AD0-417E-BF4B-F9839B97DDD8}" dt="2024-06-13T07:01:41.828" v="717" actId="164"/>
          <ac:spMkLst>
            <pc:docMk/>
            <pc:sldMk cId="2839564591" sldId="265"/>
            <ac:spMk id="82" creationId="{B5748F6A-4FE5-2FA8-F2F7-330352769C74}"/>
          </ac:spMkLst>
        </pc:spChg>
        <pc:grpChg chg="del">
          <ac:chgData name="Elias Waldis" userId="f5201b5f3531a334" providerId="LiveId" clId="{7E671FF7-7AD0-417E-BF4B-F9839B97DDD8}" dt="2024-06-13T06:38:53.601" v="413" actId="165"/>
          <ac:grpSpMkLst>
            <pc:docMk/>
            <pc:sldMk cId="2839564591" sldId="265"/>
            <ac:grpSpMk id="3" creationId="{D561FFD0-91F9-95B4-117A-E2BA01914445}"/>
          </ac:grpSpMkLst>
        </pc:grpChg>
        <pc:grpChg chg="del">
          <ac:chgData name="Elias Waldis" userId="f5201b5f3531a334" providerId="LiveId" clId="{7E671FF7-7AD0-417E-BF4B-F9839B97DDD8}" dt="2024-06-13T06:39:55.377" v="426" actId="165"/>
          <ac:grpSpMkLst>
            <pc:docMk/>
            <pc:sldMk cId="2839564591" sldId="265"/>
            <ac:grpSpMk id="6" creationId="{62DBC574-33FA-CC06-83BA-0C7378C0F4F9}"/>
          </ac:grpSpMkLst>
        </pc:grpChg>
        <pc:grpChg chg="add mod">
          <ac:chgData name="Elias Waldis" userId="f5201b5f3531a334" providerId="LiveId" clId="{7E671FF7-7AD0-417E-BF4B-F9839B97DDD8}" dt="2024-06-13T07:01:41.828" v="717" actId="164"/>
          <ac:grpSpMkLst>
            <pc:docMk/>
            <pc:sldMk cId="2839564591" sldId="265"/>
            <ac:grpSpMk id="9" creationId="{FDBD9C9B-E060-E0AF-FBE7-22D2B51B6359}"/>
          </ac:grpSpMkLst>
        </pc:grpChg>
        <pc:grpChg chg="add mod">
          <ac:chgData name="Elias Waldis" userId="f5201b5f3531a334" providerId="LiveId" clId="{7E671FF7-7AD0-417E-BF4B-F9839B97DDD8}" dt="2024-06-13T07:01:41.828" v="717" actId="164"/>
          <ac:grpSpMkLst>
            <pc:docMk/>
            <pc:sldMk cId="2839564591" sldId="265"/>
            <ac:grpSpMk id="10" creationId="{6C1D769A-8A74-D73C-0973-DBABC102A25E}"/>
          </ac:grpSpMkLst>
        </pc:grpChg>
        <pc:grpChg chg="add mod">
          <ac:chgData name="Elias Waldis" userId="f5201b5f3531a334" providerId="LiveId" clId="{7E671FF7-7AD0-417E-BF4B-F9839B97DDD8}" dt="2024-06-13T07:01:41.828" v="717" actId="164"/>
          <ac:grpSpMkLst>
            <pc:docMk/>
            <pc:sldMk cId="2839564591" sldId="265"/>
            <ac:grpSpMk id="38" creationId="{8A0497C4-137E-2D8B-31A2-21860D77BB25}"/>
          </ac:grpSpMkLst>
        </pc:grpChg>
        <pc:grpChg chg="add del mod">
          <ac:chgData name="Elias Waldis" userId="f5201b5f3531a334" providerId="LiveId" clId="{7E671FF7-7AD0-417E-BF4B-F9839B97DDD8}" dt="2024-06-13T07:01:50.754" v="719" actId="165"/>
          <ac:grpSpMkLst>
            <pc:docMk/>
            <pc:sldMk cId="2839564591" sldId="265"/>
            <ac:grpSpMk id="39" creationId="{B341F5A8-A9F9-C4D9-8415-01D73013C22E}"/>
          </ac:grpSpMkLst>
        </pc:grpChg>
        <pc:grpChg chg="add del mod topLvl">
          <ac:chgData name="Elias Waldis" userId="f5201b5f3531a334" providerId="LiveId" clId="{7E671FF7-7AD0-417E-BF4B-F9839B97DDD8}" dt="2024-06-13T07:02:19.133" v="746" actId="478"/>
          <ac:grpSpMkLst>
            <pc:docMk/>
            <pc:sldMk cId="2839564591" sldId="265"/>
            <ac:grpSpMk id="42" creationId="{82D95C99-3693-FA02-4840-C397AA559A73}"/>
          </ac:grpSpMkLst>
        </pc:grpChg>
        <pc:grpChg chg="del mod topLvl">
          <ac:chgData name="Elias Waldis" userId="f5201b5f3531a334" providerId="LiveId" clId="{7E671FF7-7AD0-417E-BF4B-F9839B97DDD8}" dt="2024-06-13T07:02:41.743" v="766" actId="478"/>
          <ac:grpSpMkLst>
            <pc:docMk/>
            <pc:sldMk cId="2839564591" sldId="265"/>
            <ac:grpSpMk id="43" creationId="{1C9739A3-2651-03F9-40C5-2E0F82D8B099}"/>
          </ac:grpSpMkLst>
        </pc:grpChg>
        <pc:grpChg chg="del">
          <ac:chgData name="Elias Waldis" userId="f5201b5f3531a334" providerId="LiveId" clId="{7E671FF7-7AD0-417E-BF4B-F9839B97DDD8}" dt="2024-06-13T07:01:30.799" v="714" actId="478"/>
          <ac:grpSpMkLst>
            <pc:docMk/>
            <pc:sldMk cId="2839564591" sldId="265"/>
            <ac:grpSpMk id="53" creationId="{F437C2F2-8C4A-1B8C-F1A4-0B6B7F13F6A7}"/>
          </ac:grpSpMkLst>
        </pc:grpChg>
        <pc:grpChg chg="add mod">
          <ac:chgData name="Elias Waldis" userId="f5201b5f3531a334" providerId="LiveId" clId="{7E671FF7-7AD0-417E-BF4B-F9839B97DDD8}" dt="2024-06-13T07:03:11.252" v="772" actId="164"/>
          <ac:grpSpMkLst>
            <pc:docMk/>
            <pc:sldMk cId="2839564591" sldId="265"/>
            <ac:grpSpMk id="54" creationId="{B99E04DC-FD8F-F37E-32A5-FB4EA26187EB}"/>
          </ac:grpSpMkLst>
        </pc:grpChg>
        <pc:grpChg chg="add mod">
          <ac:chgData name="Elias Waldis" userId="f5201b5f3531a334" providerId="LiveId" clId="{7E671FF7-7AD0-417E-BF4B-F9839B97DDD8}" dt="2024-06-13T07:03:11.252" v="772" actId="164"/>
          <ac:grpSpMkLst>
            <pc:docMk/>
            <pc:sldMk cId="2839564591" sldId="265"/>
            <ac:grpSpMk id="55" creationId="{B57D1DD6-129D-1604-114D-571A20D599DA}"/>
          </ac:grpSpMkLst>
        </pc:grpChg>
        <pc:grpChg chg="add mod">
          <ac:chgData name="Elias Waldis" userId="f5201b5f3531a334" providerId="LiveId" clId="{7E671FF7-7AD0-417E-BF4B-F9839B97DDD8}" dt="2024-06-13T07:03:11.252" v="772" actId="164"/>
          <ac:grpSpMkLst>
            <pc:docMk/>
            <pc:sldMk cId="2839564591" sldId="265"/>
            <ac:grpSpMk id="56" creationId="{D8492D38-5AE1-8B73-F20D-5D52836CCF68}"/>
          </ac:grpSpMkLst>
        </pc:grpChg>
        <pc:grpChg chg="add mod">
          <ac:chgData name="Elias Waldis" userId="f5201b5f3531a334" providerId="LiveId" clId="{7E671FF7-7AD0-417E-BF4B-F9839B97DDD8}" dt="2024-06-13T07:03:15.710" v="774" actId="571"/>
          <ac:grpSpMkLst>
            <pc:docMk/>
            <pc:sldMk cId="2839564591" sldId="265"/>
            <ac:grpSpMk id="58" creationId="{1744F5CE-A427-5E57-09FC-F74BFDD7522C}"/>
          </ac:grpSpMkLst>
        </pc:grpChg>
        <pc:grpChg chg="mod">
          <ac:chgData name="Elias Waldis" userId="f5201b5f3531a334" providerId="LiveId" clId="{7E671FF7-7AD0-417E-BF4B-F9839B97DDD8}" dt="2024-06-13T07:03:15.710" v="774" actId="571"/>
          <ac:grpSpMkLst>
            <pc:docMk/>
            <pc:sldMk cId="2839564591" sldId="265"/>
            <ac:grpSpMk id="65" creationId="{5B067ABB-BFF9-4D60-4DFD-5F93953F7D69}"/>
          </ac:grpSpMkLst>
        </pc:grpChg>
        <pc:grpChg chg="mod">
          <ac:chgData name="Elias Waldis" userId="f5201b5f3531a334" providerId="LiveId" clId="{7E671FF7-7AD0-417E-BF4B-F9839B97DDD8}" dt="2024-06-13T07:03:15.710" v="774" actId="571"/>
          <ac:grpSpMkLst>
            <pc:docMk/>
            <pc:sldMk cId="2839564591" sldId="265"/>
            <ac:grpSpMk id="66" creationId="{899BF333-5E7D-4B20-BAFA-E764BCB19061}"/>
          </ac:grpSpMkLst>
        </pc:grpChg>
        <pc:picChg chg="del">
          <ac:chgData name="Elias Waldis" userId="f5201b5f3531a334" providerId="LiveId" clId="{7E671FF7-7AD0-417E-BF4B-F9839B97DDD8}" dt="2024-06-13T06:40:48.617" v="435" actId="478"/>
          <ac:picMkLst>
            <pc:docMk/>
            <pc:sldMk cId="2839564591" sldId="265"/>
            <ac:picMk id="11" creationId="{0D4C6141-91B5-7D4A-3D40-13E1744C3B74}"/>
          </ac:picMkLst>
        </pc:picChg>
        <pc:picChg chg="del mod">
          <ac:chgData name="Elias Waldis" userId="f5201b5f3531a334" providerId="LiveId" clId="{7E671FF7-7AD0-417E-BF4B-F9839B97DDD8}" dt="2024-06-13T06:47:21.963" v="514" actId="478"/>
          <ac:picMkLst>
            <pc:docMk/>
            <pc:sldMk cId="2839564591" sldId="265"/>
            <ac:picMk id="12" creationId="{ECDFAE10-F18A-225E-4C32-A510EAAF65DE}"/>
          </ac:picMkLst>
        </pc:picChg>
        <pc:picChg chg="del mod">
          <ac:chgData name="Elias Waldis" userId="f5201b5f3531a334" providerId="LiveId" clId="{7E671FF7-7AD0-417E-BF4B-F9839B97DDD8}" dt="2024-06-13T06:47:23.177" v="516" actId="478"/>
          <ac:picMkLst>
            <pc:docMk/>
            <pc:sldMk cId="2839564591" sldId="265"/>
            <ac:picMk id="13" creationId="{40AD8FAF-E642-648A-E807-41A3C6873876}"/>
          </ac:picMkLst>
        </pc:picChg>
        <pc:picChg chg="add del mod">
          <ac:chgData name="Elias Waldis" userId="f5201b5f3531a334" providerId="LiveId" clId="{7E671FF7-7AD0-417E-BF4B-F9839B97DDD8}" dt="2024-06-13T06:47:22.544" v="515" actId="478"/>
          <ac:picMkLst>
            <pc:docMk/>
            <pc:sldMk cId="2839564591" sldId="265"/>
            <ac:picMk id="14" creationId="{A1229643-83F4-54AF-5ABC-7CFD01CAC09B}"/>
          </ac:picMkLst>
        </pc:picChg>
        <pc:picChg chg="add del mod">
          <ac:chgData name="Elias Waldis" userId="f5201b5f3531a334" providerId="LiveId" clId="{7E671FF7-7AD0-417E-BF4B-F9839B97DDD8}" dt="2024-06-13T06:47:23.623" v="517" actId="478"/>
          <ac:picMkLst>
            <pc:docMk/>
            <pc:sldMk cId="2839564591" sldId="265"/>
            <ac:picMk id="15" creationId="{8B2FF5DC-0146-083F-B000-588337799109}"/>
          </ac:picMkLst>
        </pc:picChg>
        <pc:picChg chg="add mod">
          <ac:chgData name="Elias Waldis" userId="f5201b5f3531a334" providerId="LiveId" clId="{7E671FF7-7AD0-417E-BF4B-F9839B97DDD8}" dt="2024-06-13T06:44:58.579" v="487"/>
          <ac:picMkLst>
            <pc:docMk/>
            <pc:sldMk cId="2839564591" sldId="265"/>
            <ac:picMk id="16" creationId="{55955337-4B4B-AADF-3F55-616B0BD1643C}"/>
          </ac:picMkLst>
        </pc:picChg>
        <pc:picChg chg="add del mod">
          <ac:chgData name="Elias Waldis" userId="f5201b5f3531a334" providerId="LiveId" clId="{7E671FF7-7AD0-417E-BF4B-F9839B97DDD8}" dt="2024-06-13T06:47:21.153" v="513" actId="478"/>
          <ac:picMkLst>
            <pc:docMk/>
            <pc:sldMk cId="2839564591" sldId="265"/>
            <ac:picMk id="17" creationId="{A9DCBEEC-7550-B5EA-B256-32A6CFA250CA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0" creationId="{261636F5-BEEE-F757-1E40-7304AFFD82CB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2" creationId="{EABF4EFA-EFE1-BBAA-796C-76282B93EE1C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5" creationId="{952D6CBB-3223-9643-493D-2F6602BF714D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6" creationId="{54CF9994-8E67-DB6B-93E9-3E9E49233701}"/>
          </ac:picMkLst>
        </pc:picChg>
        <pc:picChg chg="add mod">
          <ac:chgData name="Elias Waldis" userId="f5201b5f3531a334" providerId="LiveId" clId="{7E671FF7-7AD0-417E-BF4B-F9839B97DDD8}" dt="2024-06-13T06:47:52.933" v="524" actId="571"/>
          <ac:picMkLst>
            <pc:docMk/>
            <pc:sldMk cId="2839564591" sldId="265"/>
            <ac:picMk id="27" creationId="{BC54866C-2A3F-E2BD-CF13-EB7C63E02453}"/>
          </ac:picMkLst>
        </pc:picChg>
        <pc:picChg chg="add mod">
          <ac:chgData name="Elias Waldis" userId="f5201b5f3531a334" providerId="LiveId" clId="{7E671FF7-7AD0-417E-BF4B-F9839B97DDD8}" dt="2024-06-13T06:47:52.933" v="524" actId="571"/>
          <ac:picMkLst>
            <pc:docMk/>
            <pc:sldMk cId="2839564591" sldId="265"/>
            <ac:picMk id="32" creationId="{448F5F85-45DE-4678-549E-4CF2B0C2CE6A}"/>
          </ac:picMkLst>
        </pc:picChg>
        <pc:picChg chg="add mod ord">
          <ac:chgData name="Elias Waldis" userId="f5201b5f3531a334" providerId="LiveId" clId="{7E671FF7-7AD0-417E-BF4B-F9839B97DDD8}" dt="2024-06-13T07:02:46.943" v="768" actId="164"/>
          <ac:picMkLst>
            <pc:docMk/>
            <pc:sldMk cId="2839564591" sldId="265"/>
            <ac:picMk id="35" creationId="{1E4F0C33-E8BE-76E1-3E7F-176C9AAD0C43}"/>
          </ac:picMkLst>
        </pc:picChg>
        <pc:picChg chg="add del mod">
          <ac:chgData name="Elias Waldis" userId="f5201b5f3531a334" providerId="LiveId" clId="{7E671FF7-7AD0-417E-BF4B-F9839B97DDD8}" dt="2024-06-13T07:08:54.256" v="817" actId="478"/>
          <ac:picMkLst>
            <pc:docMk/>
            <pc:sldMk cId="2839564591" sldId="265"/>
            <ac:picMk id="36" creationId="{3DAAD7A9-99F2-10F0-47DD-8319A63C0301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4" creationId="{D12723E6-EE51-926E-A044-B23F86664CD8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5" creationId="{62CADE5E-9788-A742-32F1-91E1702788A9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6" creationId="{EB579170-8AAB-A6F0-76DD-E78542896D95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7" creationId="{96D31688-A5C0-613C-2C4A-F39C5BDB6A10}"/>
          </ac:picMkLst>
        </pc:picChg>
        <pc:picChg chg="del mod topLvl">
          <ac:chgData name="Elias Waldis" userId="f5201b5f3531a334" providerId="LiveId" clId="{7E671FF7-7AD0-417E-BF4B-F9839B97DDD8}" dt="2024-06-13T07:02:41.743" v="766" actId="478"/>
          <ac:picMkLst>
            <pc:docMk/>
            <pc:sldMk cId="2839564591" sldId="265"/>
            <ac:picMk id="48" creationId="{0E9E270F-66E2-4DB9-DB84-48352EE577AC}"/>
          </ac:picMkLst>
        </pc:picChg>
        <pc:picChg chg="del mod topLvl">
          <ac:chgData name="Elias Waldis" userId="f5201b5f3531a334" providerId="LiveId" clId="{7E671FF7-7AD0-417E-BF4B-F9839B97DDD8}" dt="2024-06-13T07:02:19.133" v="746" actId="478"/>
          <ac:picMkLst>
            <pc:docMk/>
            <pc:sldMk cId="2839564591" sldId="265"/>
            <ac:picMk id="50" creationId="{E261A6E1-56EB-2A15-526B-C894BFE07B64}"/>
          </ac:picMkLst>
        </pc:picChg>
        <pc:picChg chg="add mod">
          <ac:chgData name="Elias Waldis" userId="f5201b5f3531a334" providerId="LiveId" clId="{7E671FF7-7AD0-417E-BF4B-F9839B97DDD8}" dt="2024-06-13T07:02:55.538" v="769" actId="108"/>
          <ac:picMkLst>
            <pc:docMk/>
            <pc:sldMk cId="2839564591" sldId="265"/>
            <ac:picMk id="52" creationId="{3687E685-21D2-C8D4-087E-3DEAC9B93773}"/>
          </ac:picMkLst>
        </pc:picChg>
        <pc:picChg chg="add 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57" creationId="{5B4A1B79-D90A-86AE-DC81-C1D5FF78AF80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1" creationId="{CBAFFF76-BEBC-8014-18BE-EB754477F690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2" creationId="{2B33B93E-7B2C-22D3-2B69-729254DE0F02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3" creationId="{81DF500D-D710-3E03-38C7-B7098D19F52A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4" creationId="{E25C4936-F698-E549-C09B-4EC008D7579E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8" creationId="{3972D5AD-CC09-25F6-F136-4AEBD93BE702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70" creationId="{90486410-9838-5E11-F103-B99652E1E984}"/>
          </ac:picMkLst>
        </pc:picChg>
        <pc:picChg chg="mod topLvl">
          <ac:chgData name="Elias Waldis" userId="f5201b5f3531a334" providerId="LiveId" clId="{7E671FF7-7AD0-417E-BF4B-F9839B97DDD8}" dt="2024-06-13T06:39:48.981" v="425" actId="164"/>
          <ac:picMkLst>
            <pc:docMk/>
            <pc:sldMk cId="2839564591" sldId="265"/>
            <ac:picMk id="85" creationId="{6A6B2A51-C583-0DB2-9ED5-E8BE95601C48}"/>
          </ac:picMkLst>
        </pc:picChg>
        <pc:picChg chg="mod topLvl">
          <ac:chgData name="Elias Waldis" userId="f5201b5f3531a334" providerId="LiveId" clId="{7E671FF7-7AD0-417E-BF4B-F9839B97DDD8}" dt="2024-06-13T06:40:14.699" v="433" actId="164"/>
          <ac:picMkLst>
            <pc:docMk/>
            <pc:sldMk cId="2839564591" sldId="265"/>
            <ac:picMk id="95" creationId="{340F1238-296E-CD32-4CCA-C0BDDF3D494B}"/>
          </ac:picMkLst>
        </pc:picChg>
      </pc:sldChg>
      <pc:sldChg chg="addSp delSp modSp add mod ord">
        <pc:chgData name="Elias Waldis" userId="f5201b5f3531a334" providerId="LiveId" clId="{7E671FF7-7AD0-417E-BF4B-F9839B97DDD8}" dt="2024-06-13T07:08:55.629" v="818" actId="478"/>
        <pc:sldMkLst>
          <pc:docMk/>
          <pc:sldMk cId="4189227895" sldId="266"/>
        </pc:sldMkLst>
        <pc:spChg chg="del mod topLvl">
          <ac:chgData name="Elias Waldis" userId="f5201b5f3531a334" providerId="LiveId" clId="{7E671FF7-7AD0-417E-BF4B-F9839B97DDD8}" dt="2024-06-13T06:49:24.871" v="548" actId="478"/>
          <ac:spMkLst>
            <pc:docMk/>
            <pc:sldMk cId="4189227895" sldId="266"/>
            <ac:spMk id="2" creationId="{FDBAFF73-E3BB-E29C-76D3-F0AD571F0CF3}"/>
          </ac:spMkLst>
        </pc:spChg>
        <pc:spChg chg="mod">
          <ac:chgData name="Elias Waldis" userId="f5201b5f3531a334" providerId="LiveId" clId="{7E671FF7-7AD0-417E-BF4B-F9839B97DDD8}" dt="2024-06-13T07:03:31.487" v="779" actId="164"/>
          <ac:spMkLst>
            <pc:docMk/>
            <pc:sldMk cId="4189227895" sldId="266"/>
            <ac:spMk id="4" creationId="{5F85815E-7FE3-EA92-D830-DAA017A3D0BD}"/>
          </ac:spMkLst>
        </pc:spChg>
        <pc:spChg chg="del topLvl">
          <ac:chgData name="Elias Waldis" userId="f5201b5f3531a334" providerId="LiveId" clId="{7E671FF7-7AD0-417E-BF4B-F9839B97DDD8}" dt="2024-06-13T06:49:45.359" v="557" actId="478"/>
          <ac:spMkLst>
            <pc:docMk/>
            <pc:sldMk cId="4189227895" sldId="266"/>
            <ac:spMk id="5" creationId="{EA51623B-6E87-F4E7-6753-41A805C8020D}"/>
          </ac:spMkLst>
        </pc:spChg>
        <pc:spChg chg="add mod">
          <ac:chgData name="Elias Waldis" userId="f5201b5f3531a334" providerId="LiveId" clId="{7E671FF7-7AD0-417E-BF4B-F9839B97DDD8}" dt="2024-06-13T06:49:50.550" v="559" actId="164"/>
          <ac:spMkLst>
            <pc:docMk/>
            <pc:sldMk cId="4189227895" sldId="266"/>
            <ac:spMk id="8" creationId="{1E75751B-8B37-99D5-72A4-D37AF13515DA}"/>
          </ac:spMkLst>
        </pc:spChg>
        <pc:spChg chg="add mod">
          <ac:chgData name="Elias Waldis" userId="f5201b5f3531a334" providerId="LiveId" clId="{7E671FF7-7AD0-417E-BF4B-F9839B97DDD8}" dt="2024-06-13T06:52:49.612" v="560"/>
          <ac:spMkLst>
            <pc:docMk/>
            <pc:sldMk cId="4189227895" sldId="266"/>
            <ac:spMk id="10" creationId="{03736AB0-8301-7DD3-9C42-726FBEA2E0ED}"/>
          </ac:spMkLst>
        </pc:spChg>
        <pc:spChg chg="mod topLvl">
          <ac:chgData name="Elias Waldis" userId="f5201b5f3531a334" providerId="LiveId" clId="{7E671FF7-7AD0-417E-BF4B-F9839B97DDD8}" dt="2024-06-13T07:05:05.353" v="815" actId="164"/>
          <ac:spMkLst>
            <pc:docMk/>
            <pc:sldMk cId="4189227895" sldId="266"/>
            <ac:spMk id="27" creationId="{C68DD529-3771-1F93-D318-16F5BAF58129}"/>
          </ac:spMkLst>
        </pc:spChg>
        <pc:spChg chg="mod topLvl">
          <ac:chgData name="Elias Waldis" userId="f5201b5f3531a334" providerId="LiveId" clId="{7E671FF7-7AD0-417E-BF4B-F9839B97DDD8}" dt="2024-06-13T07:05:05.353" v="815" actId="164"/>
          <ac:spMkLst>
            <pc:docMk/>
            <pc:sldMk cId="4189227895" sldId="266"/>
            <ac:spMk id="32" creationId="{B5E783E4-6F68-CA11-11C3-91BE59031A12}"/>
          </ac:spMkLst>
        </pc:spChg>
        <pc:spChg chg="mod topLvl">
          <ac:chgData name="Elias Waldis" userId="f5201b5f3531a334" providerId="LiveId" clId="{7E671FF7-7AD0-417E-BF4B-F9839B97DDD8}" dt="2024-06-13T07:05:02.157" v="814" actId="164"/>
          <ac:spMkLst>
            <pc:docMk/>
            <pc:sldMk cId="4189227895" sldId="266"/>
            <ac:spMk id="41" creationId="{E3B62ADB-06AE-ECBE-5164-89AEED9355BA}"/>
          </ac:spMkLst>
        </pc:spChg>
        <pc:spChg chg="add mod">
          <ac:chgData name="Elias Waldis" userId="f5201b5f3531a334" providerId="LiveId" clId="{7E671FF7-7AD0-417E-BF4B-F9839B97DDD8}" dt="2024-06-13T06:49:33.903" v="553" actId="164"/>
          <ac:spMkLst>
            <pc:docMk/>
            <pc:sldMk cId="4189227895" sldId="266"/>
            <ac:spMk id="43" creationId="{93BA0D97-80A9-4757-2087-BEA11519A23B}"/>
          </ac:spMkLst>
        </pc:spChg>
        <pc:spChg chg="mod topLvl">
          <ac:chgData name="Elias Waldis" userId="f5201b5f3531a334" providerId="LiveId" clId="{7E671FF7-7AD0-417E-BF4B-F9839B97DDD8}" dt="2024-06-13T07:04:37.360" v="799" actId="108"/>
          <ac:spMkLst>
            <pc:docMk/>
            <pc:sldMk cId="4189227895" sldId="266"/>
            <ac:spMk id="44" creationId="{139C6FCD-ED7A-A55A-5AD4-B9C52536A5E8}"/>
          </ac:spMkLst>
        </pc:spChg>
        <pc:spChg chg="mod">
          <ac:chgData name="Elias Waldis" userId="f5201b5f3531a334" providerId="LiveId" clId="{7E671FF7-7AD0-417E-BF4B-F9839B97DDD8}" dt="2024-06-13T07:03:31.487" v="779" actId="164"/>
          <ac:spMkLst>
            <pc:docMk/>
            <pc:sldMk cId="4189227895" sldId="266"/>
            <ac:spMk id="82" creationId="{B5748F6A-4FE5-2FA8-F2F7-330352769C74}"/>
          </ac:spMkLst>
        </pc:spChg>
        <pc:grpChg chg="del">
          <ac:chgData name="Elias Waldis" userId="f5201b5f3531a334" providerId="LiveId" clId="{7E671FF7-7AD0-417E-BF4B-F9839B97DDD8}" dt="2024-06-13T06:49:17.123" v="545" actId="165"/>
          <ac:grpSpMkLst>
            <pc:docMk/>
            <pc:sldMk cId="4189227895" sldId="266"/>
            <ac:grpSpMk id="3" creationId="{D561FFD0-91F9-95B4-117A-E2BA01914445}"/>
          </ac:grpSpMkLst>
        </pc:grpChg>
        <pc:grpChg chg="del">
          <ac:chgData name="Elias Waldis" userId="f5201b5f3531a334" providerId="LiveId" clId="{7E671FF7-7AD0-417E-BF4B-F9839B97DDD8}" dt="2024-06-13T06:49:45.359" v="557" actId="478"/>
          <ac:grpSpMkLst>
            <pc:docMk/>
            <pc:sldMk cId="4189227895" sldId="266"/>
            <ac:grpSpMk id="6" creationId="{62DBC574-33FA-CC06-83BA-0C7378C0F4F9}"/>
          </ac:grpSpMkLst>
        </pc:grpChg>
        <pc:grpChg chg="add mod">
          <ac:chgData name="Elias Waldis" userId="f5201b5f3531a334" providerId="LiveId" clId="{7E671FF7-7AD0-417E-BF4B-F9839B97DDD8}" dt="2024-06-13T07:03:31.487" v="779" actId="164"/>
          <ac:grpSpMkLst>
            <pc:docMk/>
            <pc:sldMk cId="4189227895" sldId="266"/>
            <ac:grpSpMk id="7" creationId="{55D2CF08-7828-11A9-B13E-A92F437C6094}"/>
          </ac:grpSpMkLst>
        </pc:grpChg>
        <pc:grpChg chg="add mod">
          <ac:chgData name="Elias Waldis" userId="f5201b5f3531a334" providerId="LiveId" clId="{7E671FF7-7AD0-417E-BF4B-F9839B97DDD8}" dt="2024-06-13T07:03:31.487" v="779" actId="164"/>
          <ac:grpSpMkLst>
            <pc:docMk/>
            <pc:sldMk cId="4189227895" sldId="266"/>
            <ac:grpSpMk id="9" creationId="{91AF8ED0-6653-AAB0-71BC-17B55752AC68}"/>
          </ac:grpSpMkLst>
        </pc:grpChg>
        <pc:grpChg chg="add mod">
          <ac:chgData name="Elias Waldis" userId="f5201b5f3531a334" providerId="LiveId" clId="{7E671FF7-7AD0-417E-BF4B-F9839B97DDD8}" dt="2024-06-13T07:03:31.487" v="779" actId="164"/>
          <ac:grpSpMkLst>
            <pc:docMk/>
            <pc:sldMk cId="4189227895" sldId="266"/>
            <ac:grpSpMk id="25" creationId="{DB81B146-86FD-4DB2-99EF-5499FB1DB7F7}"/>
          </ac:grpSpMkLst>
        </pc:grpChg>
        <pc:grpChg chg="add del mod">
          <ac:chgData name="Elias Waldis" userId="f5201b5f3531a334" providerId="LiveId" clId="{7E671FF7-7AD0-417E-BF4B-F9839B97DDD8}" dt="2024-06-13T07:03:55.754" v="781" actId="165"/>
          <ac:grpSpMkLst>
            <pc:docMk/>
            <pc:sldMk cId="4189227895" sldId="266"/>
            <ac:grpSpMk id="26" creationId="{CB2BE7C1-3B0B-6904-F1B9-0A8FA8BC1569}"/>
          </ac:grpSpMkLst>
        </pc:grpChg>
        <pc:grpChg chg="del mod topLvl">
          <ac:chgData name="Elias Waldis" userId="f5201b5f3531a334" providerId="LiveId" clId="{7E671FF7-7AD0-417E-BF4B-F9839B97DDD8}" dt="2024-06-13T07:04:27.077" v="796" actId="478"/>
          <ac:grpSpMkLst>
            <pc:docMk/>
            <pc:sldMk cId="4189227895" sldId="266"/>
            <ac:grpSpMk id="34" creationId="{F15D8D81-84CC-E5C7-143A-DC12EE8D417C}"/>
          </ac:grpSpMkLst>
        </pc:grpChg>
        <pc:grpChg chg="del mod topLvl">
          <ac:chgData name="Elias Waldis" userId="f5201b5f3531a334" providerId="LiveId" clId="{7E671FF7-7AD0-417E-BF4B-F9839B97DDD8}" dt="2024-06-13T07:04:58.127" v="812" actId="478"/>
          <ac:grpSpMkLst>
            <pc:docMk/>
            <pc:sldMk cId="4189227895" sldId="266"/>
            <ac:grpSpMk id="35" creationId="{E1173007-2747-DEAB-7566-E99DC3C7AD37}"/>
          </ac:grpSpMkLst>
        </pc:grpChg>
        <pc:grpChg chg="add mod">
          <ac:chgData name="Elias Waldis" userId="f5201b5f3531a334" providerId="LiveId" clId="{7E671FF7-7AD0-417E-BF4B-F9839B97DDD8}" dt="2024-06-13T07:05:05.353" v="815" actId="164"/>
          <ac:grpSpMkLst>
            <pc:docMk/>
            <pc:sldMk cId="4189227895" sldId="266"/>
            <ac:grpSpMk id="45" creationId="{39D5F0B3-21CD-083E-F68F-AB260DC3DBAF}"/>
          </ac:grpSpMkLst>
        </pc:grpChg>
        <pc:grpChg chg="add mod">
          <ac:chgData name="Elias Waldis" userId="f5201b5f3531a334" providerId="LiveId" clId="{7E671FF7-7AD0-417E-BF4B-F9839B97DDD8}" dt="2024-06-13T07:05:05.353" v="815" actId="164"/>
          <ac:grpSpMkLst>
            <pc:docMk/>
            <pc:sldMk cId="4189227895" sldId="266"/>
            <ac:grpSpMk id="47" creationId="{0DFE9402-ECF2-4ACB-B84D-83585364B93F}"/>
          </ac:grpSpMkLst>
        </pc:grpChg>
        <pc:grpChg chg="add mod">
          <ac:chgData name="Elias Waldis" userId="f5201b5f3531a334" providerId="LiveId" clId="{7E671FF7-7AD0-417E-BF4B-F9839B97DDD8}" dt="2024-06-13T07:05:05.353" v="815" actId="164"/>
          <ac:grpSpMkLst>
            <pc:docMk/>
            <pc:sldMk cId="4189227895" sldId="266"/>
            <ac:grpSpMk id="48" creationId="{58F6F9BA-8EF5-638E-0D1C-14FDE8B6E96B}"/>
          </ac:grpSpMkLst>
        </pc:grpChg>
        <pc:grpChg chg="del">
          <ac:chgData name="Elias Waldis" userId="f5201b5f3531a334" providerId="LiveId" clId="{7E671FF7-7AD0-417E-BF4B-F9839B97DDD8}" dt="2024-06-13T07:03:26.901" v="778" actId="478"/>
          <ac:grpSpMkLst>
            <pc:docMk/>
            <pc:sldMk cId="4189227895" sldId="266"/>
            <ac:grpSpMk id="53" creationId="{F437C2F2-8C4A-1B8C-F1A4-0B6B7F13F6A7}"/>
          </ac:grpSpMkLst>
        </pc:grp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1" creationId="{1ECB0146-9140-2395-D1AC-343693B9B16A}"/>
          </ac:picMkLst>
        </pc:pic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2" creationId="{DA6AB00F-E5E5-98A0-9C94-9EE610C9F125}"/>
          </ac:picMkLst>
        </pc:pic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3" creationId="{7AD4A1F8-2206-A505-25B2-17B20D019C3D}"/>
          </ac:picMkLst>
        </pc:pic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4" creationId="{7EA54FF3-9CBE-A1A0-E99B-45DB38659EB9}"/>
          </ac:picMkLst>
        </pc:picChg>
        <pc:picChg chg="add mod ord">
          <ac:chgData name="Elias Waldis" userId="f5201b5f3531a334" providerId="LiveId" clId="{7E671FF7-7AD0-417E-BF4B-F9839B97DDD8}" dt="2024-06-13T07:04:32.988" v="798" actId="164"/>
          <ac:picMkLst>
            <pc:docMk/>
            <pc:sldMk cId="4189227895" sldId="266"/>
            <ac:picMk id="15" creationId="{5833B176-30D3-CCDD-B37A-422F4A245B85}"/>
          </ac:picMkLst>
        </pc:picChg>
        <pc:picChg chg="add del mod">
          <ac:chgData name="Elias Waldis" userId="f5201b5f3531a334" providerId="LiveId" clId="{7E671FF7-7AD0-417E-BF4B-F9839B97DDD8}" dt="2024-06-13T07:08:55.629" v="818" actId="478"/>
          <ac:picMkLst>
            <pc:docMk/>
            <pc:sldMk cId="4189227895" sldId="266"/>
            <ac:picMk id="16" creationId="{5F443997-A84A-E4B3-D5F4-DD08603DCCC1}"/>
          </ac:picMkLst>
        </pc:picChg>
        <pc:picChg chg="del mod">
          <ac:chgData name="Elias Waldis" userId="f5201b5f3531a334" providerId="LiveId" clId="{7E671FF7-7AD0-417E-BF4B-F9839B97DDD8}" dt="2024-06-13T06:53:35.088" v="580" actId="478"/>
          <ac:picMkLst>
            <pc:docMk/>
            <pc:sldMk cId="4189227895" sldId="266"/>
            <ac:picMk id="17" creationId="{036651CC-A5A4-438E-165D-F00391FBC2E8}"/>
          </ac:picMkLst>
        </pc:picChg>
        <pc:picChg chg="del mod">
          <ac:chgData name="Elias Waldis" userId="f5201b5f3531a334" providerId="LiveId" clId="{7E671FF7-7AD0-417E-BF4B-F9839B97DDD8}" dt="2024-06-13T06:54:12.655" v="596" actId="478"/>
          <ac:picMkLst>
            <pc:docMk/>
            <pc:sldMk cId="4189227895" sldId="266"/>
            <ac:picMk id="20" creationId="{0634ECDA-3F53-FF58-B1BE-1298A0309E11}"/>
          </ac:picMkLst>
        </pc:picChg>
        <pc:picChg chg="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22" creationId="{2D053B25-0478-F4C6-5054-4BD76599840D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3" creationId="{8297F7C3-B66A-61F2-35C3-D3E667A0C40C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6" creationId="{050DB29B-510B-1E50-A216-AF318678ACA7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7" creationId="{CC2CF8BF-8E2D-B2B4-CD1A-5324B773AA65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8" creationId="{561A7891-BD1C-02D3-ACB7-9AFBEE0DB0B7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9" creationId="{4261F094-294E-F1DF-F1C6-AD0B951E8B13}"/>
          </ac:picMkLst>
        </pc:picChg>
        <pc:picChg chg="del mod topLvl">
          <ac:chgData name="Elias Waldis" userId="f5201b5f3531a334" providerId="LiveId" clId="{7E671FF7-7AD0-417E-BF4B-F9839B97DDD8}" dt="2024-06-13T07:04:58.127" v="812" actId="478"/>
          <ac:picMkLst>
            <pc:docMk/>
            <pc:sldMk cId="4189227895" sldId="266"/>
            <ac:picMk id="40" creationId="{724E2B21-730C-EF56-3569-FB4E4A077940}"/>
          </ac:picMkLst>
        </pc:picChg>
        <pc:picChg chg="del mod topLvl">
          <ac:chgData name="Elias Waldis" userId="f5201b5f3531a334" providerId="LiveId" clId="{7E671FF7-7AD0-417E-BF4B-F9839B97DDD8}" dt="2024-06-13T07:04:27.077" v="796" actId="478"/>
          <ac:picMkLst>
            <pc:docMk/>
            <pc:sldMk cId="4189227895" sldId="266"/>
            <ac:picMk id="42" creationId="{4D1B750D-19B7-875A-64C9-EEC93D43516A}"/>
          </ac:picMkLst>
        </pc:picChg>
        <pc:picChg chg="add mod">
          <ac:chgData name="Elias Waldis" userId="f5201b5f3531a334" providerId="LiveId" clId="{7E671FF7-7AD0-417E-BF4B-F9839B97DDD8}" dt="2024-06-13T07:05:02.157" v="814" actId="164"/>
          <ac:picMkLst>
            <pc:docMk/>
            <pc:sldMk cId="4189227895" sldId="266"/>
            <ac:picMk id="46" creationId="{08B48136-15D5-A796-4674-E88673717AD5}"/>
          </ac:picMkLst>
        </pc:picChg>
        <pc:picChg chg="mod topLvl">
          <ac:chgData name="Elias Waldis" userId="f5201b5f3531a334" providerId="LiveId" clId="{7E671FF7-7AD0-417E-BF4B-F9839B97DDD8}" dt="2024-06-13T06:49:33.903" v="553" actId="164"/>
          <ac:picMkLst>
            <pc:docMk/>
            <pc:sldMk cId="4189227895" sldId="266"/>
            <ac:picMk id="85" creationId="{6A6B2A51-C583-0DB2-9ED5-E8BE95601C48}"/>
          </ac:picMkLst>
        </pc:picChg>
        <pc:picChg chg="mod topLvl">
          <ac:chgData name="Elias Waldis" userId="f5201b5f3531a334" providerId="LiveId" clId="{7E671FF7-7AD0-417E-BF4B-F9839B97DDD8}" dt="2024-06-13T06:49:50.550" v="559" actId="164"/>
          <ac:picMkLst>
            <pc:docMk/>
            <pc:sldMk cId="4189227895" sldId="266"/>
            <ac:picMk id="95" creationId="{340F1238-296E-CD32-4CCA-C0BDDF3D494B}"/>
          </ac:picMkLst>
        </pc:picChg>
      </pc:sldChg>
      <pc:sldChg chg="addSp delSp modSp add mod ord">
        <pc:chgData name="Elias Waldis" userId="f5201b5f3531a334" providerId="LiveId" clId="{7E671FF7-7AD0-417E-BF4B-F9839B97DDD8}" dt="2024-06-17T04:30:27.986" v="996" actId="1038"/>
        <pc:sldMkLst>
          <pc:docMk/>
          <pc:sldMk cId="1887620648" sldId="267"/>
        </pc:sldMkLst>
        <pc:spChg chg="add mod">
          <ac:chgData name="Elias Waldis" userId="f5201b5f3531a334" providerId="LiveId" clId="{7E671FF7-7AD0-417E-BF4B-F9839B97DDD8}" dt="2024-06-14T12:26:22.585" v="994" actId="164"/>
          <ac:spMkLst>
            <pc:docMk/>
            <pc:sldMk cId="1887620648" sldId="267"/>
            <ac:spMk id="2" creationId="{8A19DCF6-AF56-7A18-7CC2-2D0F5365ADFC}"/>
          </ac:spMkLst>
        </pc:spChg>
        <pc:spChg chg="add mod">
          <ac:chgData name="Elias Waldis" userId="f5201b5f3531a334" providerId="LiveId" clId="{7E671FF7-7AD0-417E-BF4B-F9839B97DDD8}" dt="2024-06-14T12:26:22.585" v="994" actId="164"/>
          <ac:spMkLst>
            <pc:docMk/>
            <pc:sldMk cId="1887620648" sldId="267"/>
            <ac:spMk id="3" creationId="{E6176E33-7EC5-3E22-CE0F-A369C824F8BE}"/>
          </ac:spMkLst>
        </pc:spChg>
        <pc:spChg chg="mod ord topLvl">
          <ac:chgData name="Elias Waldis" userId="f5201b5f3531a334" providerId="LiveId" clId="{7E671FF7-7AD0-417E-BF4B-F9839B97DDD8}" dt="2024-06-17T04:30:27.986" v="996" actId="1038"/>
          <ac:spMkLst>
            <pc:docMk/>
            <pc:sldMk cId="1887620648" sldId="267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4T12:26:22.585" v="994" actId="164"/>
          <ac:spMkLst>
            <pc:docMk/>
            <pc:sldMk cId="1887620648" sldId="267"/>
            <ac:spMk id="19" creationId="{F73A74F2-6FDB-521C-05E2-2C4F39599500}"/>
          </ac:spMkLst>
        </pc:spChg>
        <pc:spChg chg="mod">
          <ac:chgData name="Elias Waldis" userId="f5201b5f3531a334" providerId="LiveId" clId="{7E671FF7-7AD0-417E-BF4B-F9839B97DDD8}" dt="2024-06-14T12:11:19.919" v="823" actId="165"/>
          <ac:spMkLst>
            <pc:docMk/>
            <pc:sldMk cId="1887620648" sldId="267"/>
            <ac:spMk id="23" creationId="{DA0DBE9D-A864-4E8B-DE67-CB2CA7CA99B7}"/>
          </ac:spMkLst>
        </pc:spChg>
        <pc:spChg chg="mod">
          <ac:chgData name="Elias Waldis" userId="f5201b5f3531a334" providerId="LiveId" clId="{7E671FF7-7AD0-417E-BF4B-F9839B97DDD8}" dt="2024-06-14T12:11:19.919" v="823" actId="165"/>
          <ac:spMkLst>
            <pc:docMk/>
            <pc:sldMk cId="1887620648" sldId="267"/>
            <ac:spMk id="28" creationId="{DDFD5816-22F1-E2C3-0242-0327D5A3C594}"/>
          </ac:spMkLst>
        </pc:spChg>
        <pc:grpChg chg="add del mod">
          <ac:chgData name="Elias Waldis" userId="f5201b5f3531a334" providerId="LiveId" clId="{7E671FF7-7AD0-417E-BF4B-F9839B97DDD8}" dt="2024-06-14T12:19:43.663" v="925" actId="165"/>
          <ac:grpSpMkLst>
            <pc:docMk/>
            <pc:sldMk cId="1887620648" sldId="267"/>
            <ac:grpSpMk id="5" creationId="{C62D58B7-232D-29E9-171A-D3D51F8B11E6}"/>
          </ac:grpSpMkLst>
        </pc:grpChg>
        <pc:grpChg chg="add del mod">
          <ac:chgData name="Elias Waldis" userId="f5201b5f3531a334" providerId="LiveId" clId="{7E671FF7-7AD0-417E-BF4B-F9839B97DDD8}" dt="2024-06-14T12:24:30.792" v="981" actId="165"/>
          <ac:grpSpMkLst>
            <pc:docMk/>
            <pc:sldMk cId="1887620648" sldId="267"/>
            <ac:grpSpMk id="9" creationId="{112DD5BE-0ED9-6AEE-5A31-EED6297024F7}"/>
          </ac:grpSpMkLst>
        </pc:grpChg>
        <pc:grpChg chg="add mod">
          <ac:chgData name="Elias Waldis" userId="f5201b5f3531a334" providerId="LiveId" clId="{7E671FF7-7AD0-417E-BF4B-F9839B97DDD8}" dt="2024-06-14T12:26:22.585" v="994" actId="164"/>
          <ac:grpSpMkLst>
            <pc:docMk/>
            <pc:sldMk cId="1887620648" sldId="267"/>
            <ac:grpSpMk id="10" creationId="{01F99AAF-B688-D6A3-64BF-4699C7B9D66F}"/>
          </ac:grpSpMkLst>
        </pc:grpChg>
        <pc:grpChg chg="del mod topLvl">
          <ac:chgData name="Elias Waldis" userId="f5201b5f3531a334" providerId="LiveId" clId="{7E671FF7-7AD0-417E-BF4B-F9839B97DDD8}" dt="2024-06-14T12:11:24.267" v="826" actId="478"/>
          <ac:grpSpMkLst>
            <pc:docMk/>
            <pc:sldMk cId="1887620648" sldId="267"/>
            <ac:grpSpMk id="30" creationId="{FE5D67E5-75AC-23F5-B7EE-DC8531B367C7}"/>
          </ac:grpSpMkLst>
        </pc:grpChg>
        <pc:grpChg chg="del mod topLvl">
          <ac:chgData name="Elias Waldis" userId="f5201b5f3531a334" providerId="LiveId" clId="{7E671FF7-7AD0-417E-BF4B-F9839B97DDD8}" dt="2024-06-14T12:11:21.057" v="824" actId="478"/>
          <ac:grpSpMkLst>
            <pc:docMk/>
            <pc:sldMk cId="1887620648" sldId="267"/>
            <ac:grpSpMk id="31" creationId="{DB075628-848A-E8AB-4DB1-680E0E79506B}"/>
          </ac:grpSpMkLst>
        </pc:grpChg>
        <pc:grpChg chg="del">
          <ac:chgData name="Elias Waldis" userId="f5201b5f3531a334" providerId="LiveId" clId="{7E671FF7-7AD0-417E-BF4B-F9839B97DDD8}" dt="2024-06-14T12:14:08.933" v="924" actId="478"/>
          <ac:grpSpMkLst>
            <pc:docMk/>
            <pc:sldMk cId="1887620648" sldId="267"/>
            <ac:grpSpMk id="52" creationId="{E5E290AB-C6BC-1E64-9810-4E82AE424F78}"/>
          </ac:grpSpMkLst>
        </pc:grpChg>
        <pc:grpChg chg="del ord">
          <ac:chgData name="Elias Waldis" userId="f5201b5f3531a334" providerId="LiveId" clId="{7E671FF7-7AD0-417E-BF4B-F9839B97DDD8}" dt="2024-06-14T12:11:19.919" v="823" actId="165"/>
          <ac:grpSpMkLst>
            <pc:docMk/>
            <pc:sldMk cId="1887620648" sldId="267"/>
            <ac:grpSpMk id="53" creationId="{F437C2F2-8C4A-1B8C-F1A4-0B6B7F13F6A7}"/>
          </ac:grpSpMkLst>
        </pc:grp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4" creationId="{C09A3C86-B4C3-C254-3700-1A52B3F53A37}"/>
          </ac:picMkLst>
        </pc:pic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6" creationId="{5A49A3C3-A8B2-26AA-6F8A-782B3CAE0118}"/>
          </ac:picMkLst>
        </pc:pic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7" creationId="{A1AC73DD-5BD6-BCEF-9A85-02F0DF675764}"/>
          </ac:picMkLst>
        </pc:pic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8" creationId="{666AF74D-F5EF-D3FF-957B-1621D309BBB4}"/>
          </ac:picMkLst>
        </pc:picChg>
        <pc:picChg chg="del mod topLvl">
          <ac:chgData name="Elias Waldis" userId="f5201b5f3531a334" providerId="LiveId" clId="{7E671FF7-7AD0-417E-BF4B-F9839B97DDD8}" dt="2024-06-14T12:11:21.673" v="825" actId="478"/>
          <ac:picMkLst>
            <pc:docMk/>
            <pc:sldMk cId="1887620648" sldId="267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4T12:11:19.919" v="823" actId="165"/>
          <ac:picMkLst>
            <pc:docMk/>
            <pc:sldMk cId="1887620648" sldId="267"/>
            <ac:picMk id="24" creationId="{166F1CEC-A382-94FF-925A-228A31DA3499}"/>
          </ac:picMkLst>
        </pc:picChg>
        <pc:picChg chg="mod">
          <ac:chgData name="Elias Waldis" userId="f5201b5f3531a334" providerId="LiveId" clId="{7E671FF7-7AD0-417E-BF4B-F9839B97DDD8}" dt="2024-06-14T12:11:19.919" v="823" actId="165"/>
          <ac:picMkLst>
            <pc:docMk/>
            <pc:sldMk cId="1887620648" sldId="267"/>
            <ac:picMk id="29" creationId="{0817B55A-D7C5-8DC1-D599-D8FCEAF7F3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97FDC-3FED-4F14-B663-70F71FECE55E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3283-6D97-4CE0-8A6D-8FA23EB5BD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55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7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810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76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815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254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93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6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09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33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5A079-D460-02D5-8825-812802C0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4BF55-E481-94C3-42F2-81150BF8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B99C8-730F-B177-8E2C-4FE4A694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588EC-11C6-0716-E38F-8D9D73F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D9F99-3F47-69DF-9883-3AAB0AAA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9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2FBA9-F3E5-20A2-FD46-17A4673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E55E9B-3B1F-5F82-7ADF-914C7FB4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1B07E-FF73-EE68-D0FD-F627B5D7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525EE-519E-2859-08E9-D04D707C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1C87-2772-C19A-EE87-29C6AB35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5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F9B0BC-6970-EFD0-FA16-C7E080162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66689B-C0E2-9A5B-9B84-B6720095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E8D7C-4468-D641-BE81-3C25D1B4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E1D7-614D-D4C2-C617-806DFB53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2E88-D166-7CAC-F85E-D7DBD73F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90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0380-8354-04D9-AD33-44FCA018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54309-1A26-D181-CC98-F1CA079F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822F7-3E8A-6812-84DE-3EFE1D3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ED0557-A563-584A-EA3A-E7EDE7A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1D94-5C86-F5B9-130D-615F1FEC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2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CA268-0F4A-9E76-7237-A17D430A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E1CCD-D4BC-D863-A7E7-C5138DDD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2E0A5-58BB-9446-3429-A50DC8B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68497-D589-E658-1B8E-9FE7B6DA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438DA-8741-4DD7-4DB7-40056C15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9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6E9A0-E78C-D58E-E18E-E450A0DE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7EB5C-9805-A4E3-E859-0D3D98D94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2DF8C9-4B08-5E96-98D0-671AA399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7F3E3A-0B60-DDC0-11C9-E1E35383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3F73CD-BB66-228A-5490-2EAE5C8A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E6D85C-F9D3-C54A-83A1-5E8D412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0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9DE7-0CEF-37CE-9D92-5757717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D6DB3-DEAF-825B-D559-6A497E65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0F200-2576-6912-B76E-966E204A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B4EB0-E529-1941-5B90-7261EDC93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7A5527-49C5-A7C8-B744-13E3B7AC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1183A0-525F-E84D-2432-CD09AAB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668A8D-2F57-3EF7-1417-744BD8F8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89DA6E-F1CE-BBA9-64CE-9E9FE2F4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9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C64A0-47A0-8EB7-37ED-30743BE3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55CB9-E10B-381D-D8CC-BBD6C395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3C2454-C4FD-AC52-37BC-924441BA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D9055D-A3DF-FA4E-9A5F-D6FCC6B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2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7D3CF4-19AB-CAF6-EC57-B6FE001E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816145-5112-DD27-BAED-174A1927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708A7B-993F-9097-A750-C17A79B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51F48-42CF-ED6D-6625-9EF05C49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5FBD6-9F05-8A5E-2975-1C94F369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0BA28-BC85-DE66-2642-5E7D74E1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504881-AABF-6BB3-4B1C-4A90A0A9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98A13-228D-351B-F119-5ECD747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908E7-165A-AA2B-3938-3B439505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2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89A9A-749C-B2A6-7EB1-C2648028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57F4B7-AFBF-5E67-B0D2-62522FC5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9C633-3763-A764-0DB8-764BE375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19152-806C-35CB-D880-1922C136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B71E3-AB94-F0A8-A23E-85AF283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300A4-F38C-B196-0CE1-9038FC5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6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E1C8E-1D5F-C26F-DF66-D78BD3A6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DDF77-4900-C282-9A22-55638FA2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3BE5D-54B8-64CD-F0B1-551D2622C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10FA3-D608-42A3-97E2-62FC3A5D1C0A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992CF-9FB8-C719-9B63-30B4B7B4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CA6BD-6257-88D3-B948-7A18AA866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1F99AAF-B688-D6A3-64BF-4699C7B9D66F}"/>
              </a:ext>
            </a:extLst>
          </p:cNvPr>
          <p:cNvGrpSpPr/>
          <p:nvPr/>
        </p:nvGrpSpPr>
        <p:grpSpPr>
          <a:xfrm>
            <a:off x="1281946" y="518997"/>
            <a:ext cx="3913129" cy="5454000"/>
            <a:chOff x="1281946" y="518997"/>
            <a:chExt cx="3913129" cy="5454000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73A74F2-6FDB-521C-05E2-2C4F39599500}"/>
                </a:ext>
              </a:extLst>
            </p:cNvPr>
            <p:cNvSpPr>
              <a:spLocks/>
            </p:cNvSpPr>
            <p:nvPr/>
          </p:nvSpPr>
          <p:spPr>
            <a:xfrm>
              <a:off x="1281946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254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AAA305A-EE07-6465-CBD1-8B6006D1252C}"/>
                </a:ext>
              </a:extLst>
            </p:cNvPr>
            <p:cNvSpPr>
              <a:spLocks/>
            </p:cNvSpPr>
            <p:nvPr/>
          </p:nvSpPr>
          <p:spPr>
            <a:xfrm>
              <a:off x="1309933" y="535239"/>
              <a:ext cx="3857144" cy="5436000"/>
            </a:xfrm>
            <a:prstGeom prst="roundRect">
              <a:avLst>
                <a:gd name="adj" fmla="val 4203"/>
              </a:avLst>
            </a:prstGeom>
            <a:solidFill>
              <a:schemeClr val="tx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" name="Diagonaler Streifen 1">
              <a:extLst>
                <a:ext uri="{FF2B5EF4-FFF2-40B4-BE49-F238E27FC236}">
                  <a16:creationId xmlns:a16="http://schemas.microsoft.com/office/drawing/2014/main" id="{8A19DCF6-AF56-7A18-7CC2-2D0F5365ADFC}"/>
                </a:ext>
              </a:extLst>
            </p:cNvPr>
            <p:cNvSpPr/>
            <p:nvPr/>
          </p:nvSpPr>
          <p:spPr>
            <a:xfrm>
              <a:off x="1306422" y="541100"/>
              <a:ext cx="3695619" cy="3695619"/>
            </a:xfrm>
            <a:prstGeom prst="diagStripe">
              <a:avLst>
                <a:gd name="adj" fmla="val 85465"/>
              </a:avLst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3" name="Diagonaler Streifen 2">
              <a:extLst>
                <a:ext uri="{FF2B5EF4-FFF2-40B4-BE49-F238E27FC236}">
                  <a16:creationId xmlns:a16="http://schemas.microsoft.com/office/drawing/2014/main" id="{E6176E33-7EC5-3E22-CE0F-A369C824F8BE}"/>
                </a:ext>
              </a:extLst>
            </p:cNvPr>
            <p:cNvSpPr/>
            <p:nvPr/>
          </p:nvSpPr>
          <p:spPr>
            <a:xfrm rot="10800000">
              <a:off x="1467914" y="2260380"/>
              <a:ext cx="3695619" cy="3695619"/>
            </a:xfrm>
            <a:prstGeom prst="diagStripe">
              <a:avLst>
                <a:gd name="adj" fmla="val 85465"/>
              </a:avLst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pic>
          <p:nvPicPr>
            <p:cNvPr id="4" name="Grafik 3" descr="Kreuz Blatt mit einfarbiger Füllung">
              <a:extLst>
                <a:ext uri="{FF2B5EF4-FFF2-40B4-BE49-F238E27FC236}">
                  <a16:creationId xmlns:a16="http://schemas.microsoft.com/office/drawing/2014/main" id="{C09A3C86-B4C3-C254-3700-1A52B3F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rot="10800000" flipV="1">
              <a:off x="1285726" y="4108189"/>
              <a:ext cx="1082345" cy="1082345"/>
            </a:xfrm>
            <a:prstGeom prst="rect">
              <a:avLst/>
            </a:prstGeom>
          </p:spPr>
        </p:pic>
        <p:pic>
          <p:nvPicPr>
            <p:cNvPr id="6" name="Grafik 5" descr="Herz mit einfarbiger Füllung">
              <a:extLst>
                <a:ext uri="{FF2B5EF4-FFF2-40B4-BE49-F238E27FC236}">
                  <a16:creationId xmlns:a16="http://schemas.microsoft.com/office/drawing/2014/main" id="{5A49A3C3-A8B2-26AA-6F8A-782B3CAE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2228061" y="3170616"/>
              <a:ext cx="1082345" cy="1082345"/>
            </a:xfrm>
            <a:prstGeom prst="rect">
              <a:avLst/>
            </a:prstGeom>
          </p:spPr>
        </p:pic>
        <p:pic>
          <p:nvPicPr>
            <p:cNvPr id="7" name="Grafik 6" descr="Pik Blatt mit einfarbiger Füllung">
              <a:extLst>
                <a:ext uri="{FF2B5EF4-FFF2-40B4-BE49-F238E27FC236}">
                  <a16:creationId xmlns:a16="http://schemas.microsoft.com/office/drawing/2014/main" id="{A1AC73DD-5BD6-BCEF-9A85-02F0DF67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70396" y="2258622"/>
              <a:ext cx="1082345" cy="1082345"/>
            </a:xfrm>
            <a:prstGeom prst="rect">
              <a:avLst/>
            </a:prstGeom>
          </p:spPr>
        </p:pic>
        <p:pic>
          <p:nvPicPr>
            <p:cNvPr id="8" name="Grafik 7" descr="Karo Blatt mit einfarbiger Füllung">
              <a:extLst>
                <a:ext uri="{FF2B5EF4-FFF2-40B4-BE49-F238E27FC236}">
                  <a16:creationId xmlns:a16="http://schemas.microsoft.com/office/drawing/2014/main" id="{666AF74D-F5EF-D3FF-957B-1621D309B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 rot="10800000" flipV="1">
              <a:off x="4112730" y="1304807"/>
              <a:ext cx="1082345" cy="1082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62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4F36973-54F3-8D42-67E7-4ABD4865465D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33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2" y="3275113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5993" y="897357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3" y="4463990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7351" y="2086235"/>
              <a:ext cx="1139377" cy="1139377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D07AFA09-3327-F201-0776-4E6217D5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2500996" y="2680674"/>
              <a:ext cx="1139377" cy="1139377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11FDEC72-DFCD-2CCC-F9E7-48F1123B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0" y="3275113"/>
              <a:ext cx="1139377" cy="1139377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79110385-3122-358E-2674-FB6AEA1D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1191" y="897357"/>
              <a:ext cx="1139377" cy="1139377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453949D2-049C-6BD5-112B-5A2E8075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1" y="4463990"/>
              <a:ext cx="1139377" cy="1139377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8DEE3929-84DE-C23B-AD72-0C60D4B81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2549" y="2086235"/>
              <a:ext cx="1139377" cy="1139377"/>
            </a:xfrm>
            <a:prstGeom prst="rect">
              <a:avLst/>
            </a:prstGeom>
          </p:spPr>
        </p:pic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2CA6639-7568-33C4-FA8C-7D122FF71FF6}"/>
                </a:ext>
              </a:extLst>
            </p:cNvPr>
            <p:cNvGrpSpPr/>
            <p:nvPr/>
          </p:nvGrpSpPr>
          <p:grpSpPr>
            <a:xfrm>
              <a:off x="4166307" y="4572459"/>
              <a:ext cx="645261" cy="1171066"/>
              <a:chOff x="4166307" y="4572459"/>
              <a:chExt cx="645261" cy="1171066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497A1D73-0F38-5993-81FC-531CA7DAB2DF}"/>
                  </a:ext>
                </a:extLst>
              </p:cNvPr>
              <p:cNvSpPr/>
              <p:nvPr/>
            </p:nvSpPr>
            <p:spPr>
              <a:xfrm>
                <a:off x="4301692" y="4572459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D7C5AC37-713D-1150-D166-90E39BEE837B}"/>
                </a:ext>
              </a:extLst>
            </p:cNvPr>
            <p:cNvGrpSpPr/>
            <p:nvPr/>
          </p:nvGrpSpPr>
          <p:grpSpPr>
            <a:xfrm>
              <a:off x="1318087" y="705792"/>
              <a:ext cx="645261" cy="1178532"/>
              <a:chOff x="1318087" y="705792"/>
              <a:chExt cx="645261" cy="1178532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5C34B17-BB87-9642-C7C1-DF3312F853FB}"/>
                  </a:ext>
                </a:extLst>
              </p:cNvPr>
              <p:cNvSpPr/>
              <p:nvPr/>
            </p:nvSpPr>
            <p:spPr>
              <a:xfrm>
                <a:off x="1453472" y="705792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40A468-F864-C3D6-4772-606D0C6F8846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F6768C2-C2FA-89C9-B3A3-2B8459114942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6F7E5C96-86BF-7DA8-B724-F72C322C8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1CFD825-3986-A0B3-5182-2BCD1B636F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4A5B74F4-0C94-2B45-8258-98CC3893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29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D7323627-D881-9C46-8447-12E6B750B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6530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045B17A9-9692-FA8F-7D4D-AC3A9A26E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30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7CACBCB0-1AEA-71FD-F98F-082395FF9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7888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91E9EF03-87B1-6364-672F-15BB716BB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7551533" y="2680674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B7676585-0E27-C29A-011A-8F40C6F90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7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96B52129-2176-997C-5B14-B051E8F00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1728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5B7E0FD3-8B27-FA05-8FC4-B52AB53EB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8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E4AE65BF-36B6-0C3D-1D98-8981D1220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3086" y="2086235"/>
                <a:ext cx="1139377" cy="1139377"/>
              </a:xfrm>
              <a:prstGeom prst="rect">
                <a:avLst/>
              </a:prstGeom>
            </p:spPr>
          </p:pic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56DF3B5-240E-1E71-F099-C31329FAA635}"/>
                  </a:ext>
                </a:extLst>
              </p:cNvPr>
              <p:cNvSpPr/>
              <p:nvPr/>
            </p:nvSpPr>
            <p:spPr>
              <a:xfrm>
                <a:off x="6504009" y="705792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7BCFCAE2-6960-9397-D179-29BDE66F9E4F}"/>
                  </a:ext>
                </a:extLst>
              </p:cNvPr>
              <p:cNvGrpSpPr/>
              <p:nvPr/>
            </p:nvGrpSpPr>
            <p:grpSpPr>
              <a:xfrm>
                <a:off x="9180698" y="4571246"/>
                <a:ext cx="717549" cy="1265975"/>
                <a:chOff x="6332478" y="705792"/>
                <a:chExt cx="717549" cy="1265975"/>
              </a:xfrm>
            </p:grpSpPr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11B67A3F-194A-DF4B-B175-87C38A7319C2}"/>
                    </a:ext>
                  </a:extLst>
                </p:cNvPr>
                <p:cNvSpPr/>
                <p:nvPr/>
              </p:nvSpPr>
              <p:spPr>
                <a:xfrm>
                  <a:off x="6504009" y="705792"/>
                  <a:ext cx="374489" cy="548841"/>
                </a:xfrm>
                <a:custGeom>
                  <a:avLst/>
                  <a:gdLst>
                    <a:gd name="connsiteX0" fmla="*/ 182128 w 374489"/>
                    <a:gd name="connsiteY0" fmla="*/ 58527 h 548841"/>
                    <a:gd name="connsiteX1" fmla="*/ 98431 w 374489"/>
                    <a:gd name="connsiteY1" fmla="*/ 91883 h 548841"/>
                    <a:gd name="connsiteX2" fmla="*/ 71214 w 374489"/>
                    <a:gd name="connsiteY2" fmla="*/ 174762 h 548841"/>
                    <a:gd name="connsiteX3" fmla="*/ 97408 w 374489"/>
                    <a:gd name="connsiteY3" fmla="*/ 252934 h 548841"/>
                    <a:gd name="connsiteX4" fmla="*/ 170669 w 374489"/>
                    <a:gd name="connsiteY4" fmla="*/ 281583 h 548841"/>
                    <a:gd name="connsiteX5" fmla="*/ 235334 w 374489"/>
                    <a:gd name="connsiteY5" fmla="*/ 270123 h 548841"/>
                    <a:gd name="connsiteX6" fmla="*/ 283220 w 374489"/>
                    <a:gd name="connsiteY6" fmla="*/ 240246 h 548841"/>
                    <a:gd name="connsiteX7" fmla="*/ 302354 w 374489"/>
                    <a:gd name="connsiteY7" fmla="*/ 221419 h 548841"/>
                    <a:gd name="connsiteX8" fmla="*/ 302690 w 374489"/>
                    <a:gd name="connsiteY8" fmla="*/ 221018 h 548841"/>
                    <a:gd name="connsiteX9" fmla="*/ 302635 w 374489"/>
                    <a:gd name="connsiteY9" fmla="*/ 219207 h 548841"/>
                    <a:gd name="connsiteX10" fmla="*/ 286903 w 374489"/>
                    <a:gd name="connsiteY10" fmla="*/ 138131 h 548841"/>
                    <a:gd name="connsiteX11" fmla="*/ 242497 w 374489"/>
                    <a:gd name="connsiteY11" fmla="*/ 76944 h 548841"/>
                    <a:gd name="connsiteX12" fmla="*/ 182128 w 374489"/>
                    <a:gd name="connsiteY12" fmla="*/ 58527 h 548841"/>
                    <a:gd name="connsiteX13" fmla="*/ 181310 w 374489"/>
                    <a:gd name="connsiteY13" fmla="*/ 0 h 548841"/>
                    <a:gd name="connsiteX14" fmla="*/ 280560 w 374489"/>
                    <a:gd name="connsiteY14" fmla="*/ 27217 h 548841"/>
                    <a:gd name="connsiteX15" fmla="*/ 349318 w 374489"/>
                    <a:gd name="connsiteY15" fmla="*/ 114189 h 548841"/>
                    <a:gd name="connsiteX16" fmla="*/ 374489 w 374489"/>
                    <a:gd name="connsiteY16" fmla="*/ 270942 h 548841"/>
                    <a:gd name="connsiteX17" fmla="*/ 349114 w 374489"/>
                    <a:gd name="connsiteY17" fmla="*/ 427695 h 548841"/>
                    <a:gd name="connsiteX18" fmla="*/ 277899 w 374489"/>
                    <a:gd name="connsiteY18" fmla="*/ 518964 h 548841"/>
                    <a:gd name="connsiteX19" fmla="*/ 170669 w 374489"/>
                    <a:gd name="connsiteY19" fmla="*/ 548841 h 548841"/>
                    <a:gd name="connsiteX20" fmla="*/ 89018 w 374489"/>
                    <a:gd name="connsiteY20" fmla="*/ 533084 h 548841"/>
                    <a:gd name="connsiteX21" fmla="*/ 30491 w 374489"/>
                    <a:gd name="connsiteY21" fmla="*/ 487040 h 548841"/>
                    <a:gd name="connsiteX22" fmla="*/ 1637 w 374489"/>
                    <a:gd name="connsiteY22" fmla="*/ 413370 h 548841"/>
                    <a:gd name="connsiteX23" fmla="*/ 70805 w 374489"/>
                    <a:gd name="connsiteY23" fmla="*/ 413370 h 548841"/>
                    <a:gd name="connsiteX24" fmla="*/ 102729 w 374489"/>
                    <a:gd name="connsiteY24" fmla="*/ 469237 h 548841"/>
                    <a:gd name="connsiteX25" fmla="*/ 170669 w 374489"/>
                    <a:gd name="connsiteY25" fmla="*/ 490315 h 548841"/>
                    <a:gd name="connsiteX26" fmla="*/ 268077 w 374489"/>
                    <a:gd name="connsiteY26" fmla="*/ 439564 h 548841"/>
                    <a:gd name="connsiteX27" fmla="*/ 301458 w 374489"/>
                    <a:gd name="connsiteY27" fmla="*/ 329136 h 548841"/>
                    <a:gd name="connsiteX28" fmla="*/ 303647 w 374489"/>
                    <a:gd name="connsiteY28" fmla="*/ 277944 h 548841"/>
                    <a:gd name="connsiteX29" fmla="*/ 286290 w 374489"/>
                    <a:gd name="connsiteY29" fmla="*/ 294680 h 548841"/>
                    <a:gd name="connsiteX30" fmla="*/ 232265 w 374489"/>
                    <a:gd name="connsiteY30" fmla="*/ 327422 h 548841"/>
                    <a:gd name="connsiteX31" fmla="*/ 162074 w 374489"/>
                    <a:gd name="connsiteY31" fmla="*/ 340110 h 548841"/>
                    <a:gd name="connsiteX32" fmla="*/ 77967 w 374489"/>
                    <a:gd name="connsiteY32" fmla="*/ 321078 h 548841"/>
                    <a:gd name="connsiteX33" fmla="*/ 20669 w 374489"/>
                    <a:gd name="connsiteY33" fmla="*/ 265417 h 548841"/>
                    <a:gd name="connsiteX34" fmla="*/ 0 w 374489"/>
                    <a:gd name="connsiteY34" fmla="*/ 176808 h 548841"/>
                    <a:gd name="connsiteX35" fmla="*/ 21896 w 374489"/>
                    <a:gd name="connsiteY35" fmla="*/ 85744 h 548841"/>
                    <a:gd name="connsiteX36" fmla="*/ 84516 w 374489"/>
                    <a:gd name="connsiteY36" fmla="*/ 22920 h 548841"/>
                    <a:gd name="connsiteX37" fmla="*/ 181310 w 374489"/>
                    <a:gd name="connsiteY37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74489" h="548841">
                      <a:moveTo>
                        <a:pt x="182128" y="58527"/>
                      </a:moveTo>
                      <a:cubicBezTo>
                        <a:pt x="144475" y="58527"/>
                        <a:pt x="116576" y="69646"/>
                        <a:pt x="98431" y="91883"/>
                      </a:cubicBezTo>
                      <a:cubicBezTo>
                        <a:pt x="80287" y="114120"/>
                        <a:pt x="71214" y="141747"/>
                        <a:pt x="71214" y="174762"/>
                      </a:cubicBezTo>
                      <a:cubicBezTo>
                        <a:pt x="71214" y="207777"/>
                        <a:pt x="79946" y="233834"/>
                        <a:pt x="97408" y="252934"/>
                      </a:cubicBezTo>
                      <a:cubicBezTo>
                        <a:pt x="114871" y="272033"/>
                        <a:pt x="139291" y="281583"/>
                        <a:pt x="170669" y="281583"/>
                      </a:cubicBezTo>
                      <a:cubicBezTo>
                        <a:pt x="195498" y="281583"/>
                        <a:pt x="217053" y="277763"/>
                        <a:pt x="235334" y="270123"/>
                      </a:cubicBezTo>
                      <a:cubicBezTo>
                        <a:pt x="253616" y="262483"/>
                        <a:pt x="269577" y="252524"/>
                        <a:pt x="283220" y="240246"/>
                      </a:cubicBezTo>
                      <a:cubicBezTo>
                        <a:pt x="290041" y="234107"/>
                        <a:pt x="296419" y="227831"/>
                        <a:pt x="302354" y="221419"/>
                      </a:cubicBezTo>
                      <a:lnTo>
                        <a:pt x="302690" y="221018"/>
                      </a:lnTo>
                      <a:lnTo>
                        <a:pt x="302635" y="219207"/>
                      </a:lnTo>
                      <a:cubicBezTo>
                        <a:pt x="300537" y="186541"/>
                        <a:pt x="295294" y="159516"/>
                        <a:pt x="286903" y="138131"/>
                      </a:cubicBezTo>
                      <a:cubicBezTo>
                        <a:pt x="275717" y="109618"/>
                        <a:pt x="260914" y="89223"/>
                        <a:pt x="242497" y="76944"/>
                      </a:cubicBezTo>
                      <a:cubicBezTo>
                        <a:pt x="224079" y="64666"/>
                        <a:pt x="203957" y="58527"/>
                        <a:pt x="182128" y="58527"/>
                      </a:cubicBezTo>
                      <a:close/>
                      <a:moveTo>
                        <a:pt x="181310" y="0"/>
                      </a:moveTo>
                      <a:cubicBezTo>
                        <a:pt x="218418" y="0"/>
                        <a:pt x="251501" y="9073"/>
                        <a:pt x="280560" y="27217"/>
                      </a:cubicBezTo>
                      <a:cubicBezTo>
                        <a:pt x="309618" y="45362"/>
                        <a:pt x="332538" y="74352"/>
                        <a:pt x="349318" y="114189"/>
                      </a:cubicBezTo>
                      <a:cubicBezTo>
                        <a:pt x="366099" y="154025"/>
                        <a:pt x="374489" y="206276"/>
                        <a:pt x="374489" y="270942"/>
                      </a:cubicBezTo>
                      <a:cubicBezTo>
                        <a:pt x="374489" y="334516"/>
                        <a:pt x="366030" y="386767"/>
                        <a:pt x="349114" y="427695"/>
                      </a:cubicBezTo>
                      <a:cubicBezTo>
                        <a:pt x="332197" y="468623"/>
                        <a:pt x="308459" y="499046"/>
                        <a:pt x="277899" y="518964"/>
                      </a:cubicBezTo>
                      <a:cubicBezTo>
                        <a:pt x="247340" y="538882"/>
                        <a:pt x="211596" y="548841"/>
                        <a:pt x="170669" y="548841"/>
                      </a:cubicBezTo>
                      <a:cubicBezTo>
                        <a:pt x="140109" y="548841"/>
                        <a:pt x="112892" y="543589"/>
                        <a:pt x="89018" y="533084"/>
                      </a:cubicBezTo>
                      <a:cubicBezTo>
                        <a:pt x="65143" y="522579"/>
                        <a:pt x="45634" y="507231"/>
                        <a:pt x="30491" y="487040"/>
                      </a:cubicBezTo>
                      <a:cubicBezTo>
                        <a:pt x="15348" y="466849"/>
                        <a:pt x="5730" y="442293"/>
                        <a:pt x="1637" y="413370"/>
                      </a:cubicBezTo>
                      <a:lnTo>
                        <a:pt x="70805" y="413370"/>
                      </a:lnTo>
                      <a:cubicBezTo>
                        <a:pt x="75171" y="436563"/>
                        <a:pt x="85812" y="455185"/>
                        <a:pt x="102729" y="469237"/>
                      </a:cubicBezTo>
                      <a:cubicBezTo>
                        <a:pt x="119645" y="483289"/>
                        <a:pt x="142292" y="490315"/>
                        <a:pt x="170669" y="490315"/>
                      </a:cubicBezTo>
                      <a:cubicBezTo>
                        <a:pt x="211869" y="490315"/>
                        <a:pt x="244339" y="473398"/>
                        <a:pt x="268077" y="439564"/>
                      </a:cubicBezTo>
                      <a:cubicBezTo>
                        <a:pt x="285880" y="414189"/>
                        <a:pt x="297007" y="377380"/>
                        <a:pt x="301458" y="329136"/>
                      </a:cubicBezTo>
                      <a:lnTo>
                        <a:pt x="303647" y="277944"/>
                      </a:lnTo>
                      <a:lnTo>
                        <a:pt x="286290" y="294680"/>
                      </a:lnTo>
                      <a:cubicBezTo>
                        <a:pt x="270873" y="308050"/>
                        <a:pt x="252865" y="318964"/>
                        <a:pt x="232265" y="327422"/>
                      </a:cubicBezTo>
                      <a:cubicBezTo>
                        <a:pt x="211665" y="335880"/>
                        <a:pt x="188268" y="340110"/>
                        <a:pt x="162074" y="340110"/>
                      </a:cubicBezTo>
                      <a:cubicBezTo>
                        <a:pt x="130423" y="340110"/>
                        <a:pt x="102388" y="333766"/>
                        <a:pt x="77967" y="321078"/>
                      </a:cubicBezTo>
                      <a:cubicBezTo>
                        <a:pt x="53547" y="308391"/>
                        <a:pt x="34448" y="289837"/>
                        <a:pt x="20669" y="265417"/>
                      </a:cubicBezTo>
                      <a:cubicBezTo>
                        <a:pt x="6890" y="240996"/>
                        <a:pt x="0" y="211460"/>
                        <a:pt x="0" y="176808"/>
                      </a:cubicBezTo>
                      <a:cubicBezTo>
                        <a:pt x="0" y="142702"/>
                        <a:pt x="7299" y="112347"/>
                        <a:pt x="21896" y="85744"/>
                      </a:cubicBezTo>
                      <a:cubicBezTo>
                        <a:pt x="36494" y="59141"/>
                        <a:pt x="57367" y="38199"/>
                        <a:pt x="84516" y="22920"/>
                      </a:cubicBezTo>
                      <a:cubicBezTo>
                        <a:pt x="111665" y="7640"/>
                        <a:pt x="143929" y="0"/>
                        <a:pt x="18131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3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  <p:pic>
              <p:nvPicPr>
                <p:cNvPr id="14" name="Grafik 13" descr="Kreuz Blatt mit einfarbiger Füllung">
                  <a:extLst>
                    <a:ext uri="{FF2B5EF4-FFF2-40B4-BE49-F238E27FC236}">
                      <a16:creationId xmlns:a16="http://schemas.microsoft.com/office/drawing/2014/main" id="{E41D81DF-8492-6293-AC3A-FFB6FFDF3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2478" y="1254218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Grafik 7" descr="Kreuz Blatt mit einfarbiger Füllung">
              <a:extLst>
                <a:ext uri="{FF2B5EF4-FFF2-40B4-BE49-F238E27FC236}">
                  <a16:creationId xmlns:a16="http://schemas.microsoft.com/office/drawing/2014/main" id="{DC3F2CF5-5B9D-E826-0102-CB6D1F8F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32478" y="1254889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7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A734DDB-ABEE-EC98-0C60-5916EF9B46F1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33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2" y="3275113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5993" y="897357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3" y="4463990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7351" y="2086235"/>
              <a:ext cx="1139377" cy="1139377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D07AFA09-3327-F201-0776-4E6217D5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2500996" y="3869551"/>
              <a:ext cx="1139377" cy="1139377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11FDEC72-DFCD-2CCC-F9E7-48F1123B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0" y="3275113"/>
              <a:ext cx="1139377" cy="1139377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79110385-3122-358E-2674-FB6AEA1D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1191" y="897357"/>
              <a:ext cx="1139377" cy="1139377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453949D2-049C-6BD5-112B-5A2E8075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1" y="4463990"/>
              <a:ext cx="1139377" cy="1139377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8DEE3929-84DE-C23B-AD72-0C60D4B81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2549" y="2086235"/>
              <a:ext cx="1139377" cy="1139377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0CC82CF-97CF-DD65-E7A5-1972E984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2500996" y="1491796"/>
              <a:ext cx="1139377" cy="1139377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DDE3C48B-0A33-469B-94AB-8DC8F732B999}"/>
                </a:ext>
              </a:extLst>
            </p:cNvPr>
            <p:cNvGrpSpPr/>
            <p:nvPr/>
          </p:nvGrpSpPr>
          <p:grpSpPr>
            <a:xfrm>
              <a:off x="1314906" y="706595"/>
              <a:ext cx="653320" cy="1177729"/>
              <a:chOff x="1314906" y="706595"/>
              <a:chExt cx="653320" cy="1177729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0B61AF44-559E-F22F-E11B-86A8CFD86EF8}"/>
                  </a:ext>
                </a:extLst>
              </p:cNvPr>
              <p:cNvGrpSpPr/>
              <p:nvPr/>
            </p:nvGrpSpPr>
            <p:grpSpPr>
              <a:xfrm>
                <a:off x="1314906" y="706595"/>
                <a:ext cx="653320" cy="548841"/>
                <a:chOff x="1314906" y="706595"/>
                <a:chExt cx="653320" cy="548841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CFF8183-6DC3-E145-BE86-2275661ABFB9}"/>
                    </a:ext>
                  </a:extLst>
                </p:cNvPr>
                <p:cNvSpPr/>
                <p:nvPr/>
              </p:nvSpPr>
              <p:spPr>
                <a:xfrm>
                  <a:off x="1314906" y="719283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A11A1E60-D640-4AA0-6668-121DD11E4921}"/>
                    </a:ext>
                  </a:extLst>
                </p:cNvPr>
                <p:cNvSpPr/>
                <p:nvPr/>
              </p:nvSpPr>
              <p:spPr>
                <a:xfrm>
                  <a:off x="1599467" y="706595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E56741B-A66F-527C-D7CF-117D10A7E8C5}"/>
                </a:ext>
              </a:extLst>
            </p:cNvPr>
            <p:cNvGrpSpPr/>
            <p:nvPr/>
          </p:nvGrpSpPr>
          <p:grpSpPr>
            <a:xfrm>
              <a:off x="4163010" y="4570575"/>
              <a:ext cx="653320" cy="1172950"/>
              <a:chOff x="4163010" y="4570575"/>
              <a:chExt cx="653320" cy="1172950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1AB20559-971B-D3FA-34E7-F99195E18BA5}"/>
                  </a:ext>
                </a:extLst>
              </p:cNvPr>
              <p:cNvGrpSpPr/>
              <p:nvPr/>
            </p:nvGrpSpPr>
            <p:grpSpPr>
              <a:xfrm>
                <a:off x="4163010" y="4570575"/>
                <a:ext cx="653320" cy="548841"/>
                <a:chOff x="1314906" y="706595"/>
                <a:chExt cx="653320" cy="548841"/>
              </a:xfrm>
            </p:grpSpPr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883B2264-030F-19AA-CE28-421244DB77B8}"/>
                    </a:ext>
                  </a:extLst>
                </p:cNvPr>
                <p:cNvSpPr/>
                <p:nvPr/>
              </p:nvSpPr>
              <p:spPr>
                <a:xfrm>
                  <a:off x="1314906" y="719283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99BDF21E-B577-CF5C-DAE8-270988B6CB8C}"/>
                    </a:ext>
                  </a:extLst>
                </p:cNvPr>
                <p:cNvSpPr/>
                <p:nvPr/>
              </p:nvSpPr>
              <p:spPr>
                <a:xfrm>
                  <a:off x="1599467" y="706595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C8EA8B1-5BDE-6D78-7D15-1DB8BB493EB2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F9EF15E-8B3E-90BD-214E-3382192C7B9C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6F7E5C96-86BF-7DA8-B724-F72C322C8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1CFD825-3986-A0B3-5182-2BCD1B636F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4A5B74F4-0C94-2B45-8258-98CC3893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29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D7323627-D881-9C46-8447-12E6B750B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6530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045B17A9-9692-FA8F-7D4D-AC3A9A26E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30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7CACBCB0-1AEA-71FD-F98F-082395FF9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7888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91E9EF03-87B1-6364-672F-15BB716BB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7551533" y="3869551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B7676585-0E27-C29A-011A-8F40C6F90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7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96B52129-2176-997C-5B14-B051E8F00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1728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5B7E0FD3-8B27-FA05-8FC4-B52AB53EB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8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E4AE65BF-36B6-0C3D-1D98-8981D1220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3086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585A9E46-7EE0-4612-D9DE-5C15A0C6D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7551533" y="1491796"/>
                <a:ext cx="1139377" cy="1139377"/>
              </a:xfrm>
              <a:prstGeom prst="rect">
                <a:avLst/>
              </a:prstGeom>
            </p:spPr>
          </p:pic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A447C509-B62A-F4B5-1DA1-EBC29500FAAD}"/>
                  </a:ext>
                </a:extLst>
              </p:cNvPr>
              <p:cNvGrpSpPr/>
              <p:nvPr/>
            </p:nvGrpSpPr>
            <p:grpSpPr>
              <a:xfrm>
                <a:off x="6334847" y="706595"/>
                <a:ext cx="653320" cy="548841"/>
                <a:chOff x="7959849" y="3798242"/>
                <a:chExt cx="653320" cy="548841"/>
              </a:xfrm>
            </p:grpSpPr>
            <p:sp>
              <p:nvSpPr>
                <p:cNvPr id="9" name="Freihandform: Form 8">
                  <a:extLst>
                    <a:ext uri="{FF2B5EF4-FFF2-40B4-BE49-F238E27FC236}">
                      <a16:creationId xmlns:a16="http://schemas.microsoft.com/office/drawing/2014/main" id="{7FAAEA55-9C5B-3003-D201-23D0AEC434C2}"/>
                    </a:ext>
                  </a:extLst>
                </p:cNvPr>
                <p:cNvSpPr/>
                <p:nvPr/>
              </p:nvSpPr>
              <p:spPr>
                <a:xfrm>
                  <a:off x="7959849" y="3810930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8" name="Freihandform: Form 7">
                  <a:extLst>
                    <a:ext uri="{FF2B5EF4-FFF2-40B4-BE49-F238E27FC236}">
                      <a16:creationId xmlns:a16="http://schemas.microsoft.com/office/drawing/2014/main" id="{5863DE4F-C8A2-3EF2-2CE6-23298E1A4AF9}"/>
                    </a:ext>
                  </a:extLst>
                </p:cNvPr>
                <p:cNvSpPr/>
                <p:nvPr/>
              </p:nvSpPr>
              <p:spPr>
                <a:xfrm>
                  <a:off x="8244410" y="3798242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8988D342-33B1-447B-94E7-1C69798FAD41}"/>
                  </a:ext>
                </a:extLst>
              </p:cNvPr>
              <p:cNvGrpSpPr/>
              <p:nvPr/>
            </p:nvGrpSpPr>
            <p:grpSpPr>
              <a:xfrm>
                <a:off x="9180698" y="4572459"/>
                <a:ext cx="717549" cy="1262977"/>
                <a:chOff x="9180698" y="4572459"/>
                <a:chExt cx="717549" cy="1262977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1FB66C2E-2D85-C1AB-FF33-80F03AB8A702}"/>
                    </a:ext>
                  </a:extLst>
                </p:cNvPr>
                <p:cNvGrpSpPr/>
                <p:nvPr/>
              </p:nvGrpSpPr>
              <p:grpSpPr>
                <a:xfrm>
                  <a:off x="9183067" y="4572459"/>
                  <a:ext cx="653320" cy="548841"/>
                  <a:chOff x="7959849" y="3798242"/>
                  <a:chExt cx="653320" cy="548841"/>
                </a:xfrm>
              </p:grpSpPr>
              <p:sp>
                <p:nvSpPr>
                  <p:cNvPr id="12" name="Freihandform: Form 11">
                    <a:extLst>
                      <a:ext uri="{FF2B5EF4-FFF2-40B4-BE49-F238E27FC236}">
                        <a16:creationId xmlns:a16="http://schemas.microsoft.com/office/drawing/2014/main" id="{EF5CFBC3-B7D6-AB09-1B43-9B52900552B7}"/>
                      </a:ext>
                    </a:extLst>
                  </p:cNvPr>
                  <p:cNvSpPr/>
                  <p:nvPr/>
                </p:nvSpPr>
                <p:spPr>
                  <a:xfrm>
                    <a:off x="7959849" y="3810930"/>
                    <a:ext cx="213234" cy="536153"/>
                  </a:xfrm>
                  <a:custGeom>
                    <a:avLst/>
                    <a:gdLst>
                      <a:gd name="connsiteX0" fmla="*/ 149796 w 213234"/>
                      <a:gd name="connsiteY0" fmla="*/ 0 h 536153"/>
                      <a:gd name="connsiteX1" fmla="*/ 213234 w 213234"/>
                      <a:gd name="connsiteY1" fmla="*/ 0 h 536153"/>
                      <a:gd name="connsiteX2" fmla="*/ 213234 w 213234"/>
                      <a:gd name="connsiteY2" fmla="*/ 536153 h 536153"/>
                      <a:gd name="connsiteX3" fmla="*/ 141610 w 213234"/>
                      <a:gd name="connsiteY3" fmla="*/ 536153 h 536153"/>
                      <a:gd name="connsiteX4" fmla="*/ 141610 w 213234"/>
                      <a:gd name="connsiteY4" fmla="*/ 87585 h 536153"/>
                      <a:gd name="connsiteX5" fmla="*/ 110301 w 213234"/>
                      <a:gd name="connsiteY5" fmla="*/ 116848 h 536153"/>
                      <a:gd name="connsiteX6" fmla="*/ 62211 w 213234"/>
                      <a:gd name="connsiteY6" fmla="*/ 142019 h 536153"/>
                      <a:gd name="connsiteX7" fmla="*/ 0 w 213234"/>
                      <a:gd name="connsiteY7" fmla="*/ 157981 h 536153"/>
                      <a:gd name="connsiteX8" fmla="*/ 0 w 213234"/>
                      <a:gd name="connsiteY8" fmla="*/ 93315 h 536153"/>
                      <a:gd name="connsiteX9" fmla="*/ 63234 w 213234"/>
                      <a:gd name="connsiteY9" fmla="*/ 72442 h 536153"/>
                      <a:gd name="connsiteX10" fmla="*/ 114803 w 213234"/>
                      <a:gd name="connsiteY10" fmla="*/ 37653 h 536153"/>
                      <a:gd name="connsiteX11" fmla="*/ 149796 w 213234"/>
                      <a:gd name="connsiteY11" fmla="*/ 0 h 536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3234" h="536153">
                        <a:moveTo>
                          <a:pt x="149796" y="0"/>
                        </a:moveTo>
                        <a:lnTo>
                          <a:pt x="213234" y="0"/>
                        </a:lnTo>
                        <a:lnTo>
                          <a:pt x="213234" y="536153"/>
                        </a:lnTo>
                        <a:lnTo>
                          <a:pt x="141610" y="536153"/>
                        </a:lnTo>
                        <a:lnTo>
                          <a:pt x="141610" y="87585"/>
                        </a:lnTo>
                        <a:cubicBezTo>
                          <a:pt x="134243" y="97681"/>
                          <a:pt x="123807" y="107435"/>
                          <a:pt x="110301" y="116848"/>
                        </a:cubicBezTo>
                        <a:cubicBezTo>
                          <a:pt x="96795" y="126262"/>
                          <a:pt x="80765" y="134652"/>
                          <a:pt x="62211" y="142019"/>
                        </a:cubicBezTo>
                        <a:cubicBezTo>
                          <a:pt x="43657" y="149386"/>
                          <a:pt x="22920" y="154707"/>
                          <a:pt x="0" y="157981"/>
                        </a:cubicBezTo>
                        <a:lnTo>
                          <a:pt x="0" y="93315"/>
                        </a:lnTo>
                        <a:cubicBezTo>
                          <a:pt x="22647" y="89495"/>
                          <a:pt x="43725" y="82537"/>
                          <a:pt x="63234" y="72442"/>
                        </a:cubicBezTo>
                        <a:cubicBezTo>
                          <a:pt x="82743" y="62346"/>
                          <a:pt x="99932" y="50750"/>
                          <a:pt x="114803" y="37653"/>
                        </a:cubicBezTo>
                        <a:cubicBezTo>
                          <a:pt x="129673" y="24556"/>
                          <a:pt x="141337" y="12005"/>
                          <a:pt x="14979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444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Freihandform: Form 12">
                    <a:extLst>
                      <a:ext uri="{FF2B5EF4-FFF2-40B4-BE49-F238E27FC236}">
                        <a16:creationId xmlns:a16="http://schemas.microsoft.com/office/drawing/2014/main" id="{65D5F9C6-3A82-6C2C-F1A5-A0C4E76418D3}"/>
                      </a:ext>
                    </a:extLst>
                  </p:cNvPr>
                  <p:cNvSpPr/>
                  <p:nvPr/>
                </p:nvSpPr>
                <p:spPr>
                  <a:xfrm>
                    <a:off x="8244410" y="3798242"/>
                    <a:ext cx="368759" cy="548841"/>
                  </a:xfrm>
                  <a:custGeom>
                    <a:avLst/>
                    <a:gdLst>
                      <a:gd name="connsiteX0" fmla="*/ 184584 w 368759"/>
                      <a:gd name="connsiteY0" fmla="*/ 59755 h 548841"/>
                      <a:gd name="connsiteX1" fmla="*/ 128718 w 368759"/>
                      <a:gd name="connsiteY1" fmla="*/ 78172 h 548841"/>
                      <a:gd name="connsiteX2" fmla="*/ 94543 w 368759"/>
                      <a:gd name="connsiteY2" fmla="*/ 127490 h 548841"/>
                      <a:gd name="connsiteX3" fmla="*/ 77558 w 368759"/>
                      <a:gd name="connsiteY3" fmla="*/ 196658 h 548841"/>
                      <a:gd name="connsiteX4" fmla="*/ 72851 w 368759"/>
                      <a:gd name="connsiteY4" fmla="*/ 274625 h 548841"/>
                      <a:gd name="connsiteX5" fmla="*/ 77558 w 368759"/>
                      <a:gd name="connsiteY5" fmla="*/ 352183 h 548841"/>
                      <a:gd name="connsiteX6" fmla="*/ 94543 w 368759"/>
                      <a:gd name="connsiteY6" fmla="*/ 421351 h 548841"/>
                      <a:gd name="connsiteX7" fmla="*/ 128718 w 368759"/>
                      <a:gd name="connsiteY7" fmla="*/ 470669 h 548841"/>
                      <a:gd name="connsiteX8" fmla="*/ 184584 w 368759"/>
                      <a:gd name="connsiteY8" fmla="*/ 489087 h 548841"/>
                      <a:gd name="connsiteX9" fmla="*/ 240245 w 368759"/>
                      <a:gd name="connsiteY9" fmla="*/ 470669 h 548841"/>
                      <a:gd name="connsiteX10" fmla="*/ 274011 w 368759"/>
                      <a:gd name="connsiteY10" fmla="*/ 421351 h 548841"/>
                      <a:gd name="connsiteX11" fmla="*/ 290791 w 368759"/>
                      <a:gd name="connsiteY11" fmla="*/ 352183 h 548841"/>
                      <a:gd name="connsiteX12" fmla="*/ 295498 w 368759"/>
                      <a:gd name="connsiteY12" fmla="*/ 274625 h 548841"/>
                      <a:gd name="connsiteX13" fmla="*/ 290791 w 368759"/>
                      <a:gd name="connsiteY13" fmla="*/ 196658 h 548841"/>
                      <a:gd name="connsiteX14" fmla="*/ 274011 w 368759"/>
                      <a:gd name="connsiteY14" fmla="*/ 127490 h 548841"/>
                      <a:gd name="connsiteX15" fmla="*/ 240245 w 368759"/>
                      <a:gd name="connsiteY15" fmla="*/ 78172 h 548841"/>
                      <a:gd name="connsiteX16" fmla="*/ 184584 w 368759"/>
                      <a:gd name="connsiteY16" fmla="*/ 59755 h 548841"/>
                      <a:gd name="connsiteX17" fmla="*/ 184584 w 368759"/>
                      <a:gd name="connsiteY17" fmla="*/ 0 h 548841"/>
                      <a:gd name="connsiteX18" fmla="*/ 271555 w 368759"/>
                      <a:gd name="connsiteY18" fmla="*/ 20873 h 548841"/>
                      <a:gd name="connsiteX19" fmla="*/ 328240 w 368759"/>
                      <a:gd name="connsiteY19" fmla="*/ 79605 h 548841"/>
                      <a:gd name="connsiteX20" fmla="*/ 359140 w 368759"/>
                      <a:gd name="connsiteY20" fmla="*/ 167190 h 548841"/>
                      <a:gd name="connsiteX21" fmla="*/ 368759 w 368759"/>
                      <a:gd name="connsiteY21" fmla="*/ 274625 h 548841"/>
                      <a:gd name="connsiteX22" fmla="*/ 359140 w 368759"/>
                      <a:gd name="connsiteY22" fmla="*/ 382061 h 548841"/>
                      <a:gd name="connsiteX23" fmla="*/ 328240 w 368759"/>
                      <a:gd name="connsiteY23" fmla="*/ 469237 h 548841"/>
                      <a:gd name="connsiteX24" fmla="*/ 271555 w 368759"/>
                      <a:gd name="connsiteY24" fmla="*/ 527763 h 548841"/>
                      <a:gd name="connsiteX25" fmla="*/ 184584 w 368759"/>
                      <a:gd name="connsiteY25" fmla="*/ 548841 h 548841"/>
                      <a:gd name="connsiteX26" fmla="*/ 97613 w 368759"/>
                      <a:gd name="connsiteY26" fmla="*/ 527763 h 548841"/>
                      <a:gd name="connsiteX27" fmla="*/ 40723 w 368759"/>
                      <a:gd name="connsiteY27" fmla="*/ 469237 h 548841"/>
                      <a:gd name="connsiteX28" fmla="*/ 9618 w 368759"/>
                      <a:gd name="connsiteY28" fmla="*/ 382265 h 548841"/>
                      <a:gd name="connsiteX29" fmla="*/ 0 w 368759"/>
                      <a:gd name="connsiteY29" fmla="*/ 275444 h 548841"/>
                      <a:gd name="connsiteX30" fmla="*/ 9618 w 368759"/>
                      <a:gd name="connsiteY30" fmla="*/ 167395 h 548841"/>
                      <a:gd name="connsiteX31" fmla="*/ 40723 w 368759"/>
                      <a:gd name="connsiteY31" fmla="*/ 79809 h 548841"/>
                      <a:gd name="connsiteX32" fmla="*/ 97613 w 368759"/>
                      <a:gd name="connsiteY32" fmla="*/ 21078 h 548841"/>
                      <a:gd name="connsiteX33" fmla="*/ 184584 w 368759"/>
                      <a:gd name="connsiteY33" fmla="*/ 0 h 548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68759" h="548841">
                        <a:moveTo>
                          <a:pt x="184584" y="59755"/>
                        </a:moveTo>
                        <a:cubicBezTo>
                          <a:pt x="161937" y="59755"/>
                          <a:pt x="143315" y="65894"/>
                          <a:pt x="128718" y="78172"/>
                        </a:cubicBezTo>
                        <a:cubicBezTo>
                          <a:pt x="114120" y="90451"/>
                          <a:pt x="102728" y="106890"/>
                          <a:pt x="94543" y="127490"/>
                        </a:cubicBezTo>
                        <a:cubicBezTo>
                          <a:pt x="86357" y="148090"/>
                          <a:pt x="80696" y="171146"/>
                          <a:pt x="77558" y="196658"/>
                        </a:cubicBezTo>
                        <a:cubicBezTo>
                          <a:pt x="74420" y="222170"/>
                          <a:pt x="72851" y="248159"/>
                          <a:pt x="72851" y="274625"/>
                        </a:cubicBezTo>
                        <a:cubicBezTo>
                          <a:pt x="72851" y="300819"/>
                          <a:pt x="74420" y="326672"/>
                          <a:pt x="77558" y="352183"/>
                        </a:cubicBezTo>
                        <a:cubicBezTo>
                          <a:pt x="80696" y="377695"/>
                          <a:pt x="86357" y="400751"/>
                          <a:pt x="94543" y="421351"/>
                        </a:cubicBezTo>
                        <a:cubicBezTo>
                          <a:pt x="102728" y="441952"/>
                          <a:pt x="114120" y="458391"/>
                          <a:pt x="128718" y="470669"/>
                        </a:cubicBezTo>
                        <a:cubicBezTo>
                          <a:pt x="143315" y="482948"/>
                          <a:pt x="161937" y="489087"/>
                          <a:pt x="184584" y="489087"/>
                        </a:cubicBezTo>
                        <a:cubicBezTo>
                          <a:pt x="207230" y="489087"/>
                          <a:pt x="225784" y="482948"/>
                          <a:pt x="240245" y="470669"/>
                        </a:cubicBezTo>
                        <a:cubicBezTo>
                          <a:pt x="254707" y="458391"/>
                          <a:pt x="265962" y="441952"/>
                          <a:pt x="274011" y="421351"/>
                        </a:cubicBezTo>
                        <a:cubicBezTo>
                          <a:pt x="282060" y="400751"/>
                          <a:pt x="287653" y="377695"/>
                          <a:pt x="290791" y="352183"/>
                        </a:cubicBezTo>
                        <a:cubicBezTo>
                          <a:pt x="293929" y="326672"/>
                          <a:pt x="295498" y="300819"/>
                          <a:pt x="295498" y="274625"/>
                        </a:cubicBezTo>
                        <a:cubicBezTo>
                          <a:pt x="295498" y="248159"/>
                          <a:pt x="293929" y="222170"/>
                          <a:pt x="290791" y="196658"/>
                        </a:cubicBezTo>
                        <a:cubicBezTo>
                          <a:pt x="287653" y="171146"/>
                          <a:pt x="282060" y="148090"/>
                          <a:pt x="274011" y="127490"/>
                        </a:cubicBezTo>
                        <a:cubicBezTo>
                          <a:pt x="265962" y="106890"/>
                          <a:pt x="254707" y="90451"/>
                          <a:pt x="240245" y="78172"/>
                        </a:cubicBezTo>
                        <a:cubicBezTo>
                          <a:pt x="225784" y="65894"/>
                          <a:pt x="207230" y="59755"/>
                          <a:pt x="184584" y="59755"/>
                        </a:cubicBezTo>
                        <a:close/>
                        <a:moveTo>
                          <a:pt x="184584" y="0"/>
                        </a:moveTo>
                        <a:cubicBezTo>
                          <a:pt x="218963" y="0"/>
                          <a:pt x="247953" y="6958"/>
                          <a:pt x="271555" y="20873"/>
                        </a:cubicBezTo>
                        <a:cubicBezTo>
                          <a:pt x="295157" y="34789"/>
                          <a:pt x="314052" y="54366"/>
                          <a:pt x="328240" y="79605"/>
                        </a:cubicBezTo>
                        <a:cubicBezTo>
                          <a:pt x="342428" y="104843"/>
                          <a:pt x="352728" y="134039"/>
                          <a:pt x="359140" y="167190"/>
                        </a:cubicBezTo>
                        <a:cubicBezTo>
                          <a:pt x="365553" y="200341"/>
                          <a:pt x="368759" y="236153"/>
                          <a:pt x="368759" y="274625"/>
                        </a:cubicBezTo>
                        <a:cubicBezTo>
                          <a:pt x="368759" y="313097"/>
                          <a:pt x="365553" y="348909"/>
                          <a:pt x="359140" y="382061"/>
                        </a:cubicBezTo>
                        <a:cubicBezTo>
                          <a:pt x="352728" y="415212"/>
                          <a:pt x="342428" y="444271"/>
                          <a:pt x="328240" y="469237"/>
                        </a:cubicBezTo>
                        <a:cubicBezTo>
                          <a:pt x="314052" y="494203"/>
                          <a:pt x="295157" y="513712"/>
                          <a:pt x="271555" y="527763"/>
                        </a:cubicBezTo>
                        <a:cubicBezTo>
                          <a:pt x="247953" y="541815"/>
                          <a:pt x="218963" y="548841"/>
                          <a:pt x="184584" y="548841"/>
                        </a:cubicBezTo>
                        <a:cubicBezTo>
                          <a:pt x="150204" y="548841"/>
                          <a:pt x="121214" y="541815"/>
                          <a:pt x="97613" y="527763"/>
                        </a:cubicBezTo>
                        <a:cubicBezTo>
                          <a:pt x="74011" y="513712"/>
                          <a:pt x="55048" y="494203"/>
                          <a:pt x="40723" y="469237"/>
                        </a:cubicBezTo>
                        <a:cubicBezTo>
                          <a:pt x="26398" y="444271"/>
                          <a:pt x="16030" y="415280"/>
                          <a:pt x="9618" y="382265"/>
                        </a:cubicBezTo>
                        <a:cubicBezTo>
                          <a:pt x="3206" y="349250"/>
                          <a:pt x="0" y="313643"/>
                          <a:pt x="0" y="275444"/>
                        </a:cubicBezTo>
                        <a:cubicBezTo>
                          <a:pt x="0" y="236699"/>
                          <a:pt x="3206" y="200683"/>
                          <a:pt x="9618" y="167395"/>
                        </a:cubicBezTo>
                        <a:cubicBezTo>
                          <a:pt x="16030" y="134107"/>
                          <a:pt x="26398" y="104912"/>
                          <a:pt x="40723" y="79809"/>
                        </a:cubicBezTo>
                        <a:cubicBezTo>
                          <a:pt x="55048" y="54707"/>
                          <a:pt x="74011" y="35130"/>
                          <a:pt x="97613" y="21078"/>
                        </a:cubicBezTo>
                        <a:cubicBezTo>
                          <a:pt x="121214" y="7026"/>
                          <a:pt x="150204" y="0"/>
                          <a:pt x="184584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444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de-CH"/>
                  </a:p>
                </p:txBody>
              </p:sp>
            </p:grpSp>
            <p:pic>
              <p:nvPicPr>
                <p:cNvPr id="16" name="Grafik 15" descr="Kreuz Blatt mit einfarbiger Füllung">
                  <a:extLst>
                    <a:ext uri="{FF2B5EF4-FFF2-40B4-BE49-F238E27FC236}">
                      <a16:creationId xmlns:a16="http://schemas.microsoft.com/office/drawing/2014/main" id="{C184F7E2-BD81-2DC4-F6C3-9A9D2471E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80698" y="5117887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D89F0987-66D0-D52D-958D-EADC2CAB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32478" y="1256077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993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E1E8B0-91E3-70BB-97EA-12E61BCA46A0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6161459" y="518997"/>
            <a:chExt cx="3909600" cy="54540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07C2F9E-B52F-58F0-8EA7-587C5C5DE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D644935-F3DD-52B5-6A90-EB6E31492E50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64C7ABD7-17CF-7D06-18BF-85B6161E8EAA}"/>
                </a:ext>
              </a:extLst>
            </p:cNvPr>
            <p:cNvGrpSpPr/>
            <p:nvPr/>
          </p:nvGrpSpPr>
          <p:grpSpPr>
            <a:xfrm>
              <a:off x="6368624" y="703525"/>
              <a:ext cx="645261" cy="1180799"/>
              <a:chOff x="6368624" y="703525"/>
              <a:chExt cx="645261" cy="1180799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BC1299E-2F1F-B8C7-C18B-0AFBAAC64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6368624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96624F4F-7C27-26BD-EE46-025A26C6BCEF}"/>
                  </a:ext>
                </a:extLst>
              </p:cNvPr>
              <p:cNvSpPr/>
              <p:nvPr/>
            </p:nvSpPr>
            <p:spPr>
              <a:xfrm>
                <a:off x="6592618" y="70352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21FEEB95-877E-E7C2-3E99-74F6A9BADD39}"/>
                </a:ext>
              </a:extLst>
            </p:cNvPr>
            <p:cNvGrpSpPr/>
            <p:nvPr/>
          </p:nvGrpSpPr>
          <p:grpSpPr>
            <a:xfrm>
              <a:off x="9216844" y="4570575"/>
              <a:ext cx="645261" cy="1172950"/>
              <a:chOff x="9216844" y="4570575"/>
              <a:chExt cx="645261" cy="1172950"/>
            </a:xfrm>
          </p:grpSpPr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80353E2B-BEA8-8FF1-9706-2266D023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216844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59EE616-FE35-3674-58C3-24BB742F04AC}"/>
                  </a:ext>
                </a:extLst>
              </p:cNvPr>
              <p:cNvSpPr/>
              <p:nvPr/>
            </p:nvSpPr>
            <p:spPr>
              <a:xfrm>
                <a:off x="9440838" y="457057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AD0617F-FD3F-F44A-EF8F-634C11EB2F52}"/>
                </a:ext>
              </a:extLst>
            </p:cNvPr>
            <p:cNvSpPr/>
            <p:nvPr/>
          </p:nvSpPr>
          <p:spPr>
            <a:xfrm>
              <a:off x="7301920" y="2038285"/>
              <a:ext cx="1633440" cy="2415424"/>
            </a:xfrm>
            <a:custGeom>
              <a:avLst/>
              <a:gdLst/>
              <a:ahLst/>
              <a:cxnLst/>
              <a:rect l="l" t="t" r="r" b="b"/>
              <a:pathLst>
                <a:path w="1633440" h="2415424">
                  <a:moveTo>
                    <a:pt x="527261" y="0"/>
                  </a:moveTo>
                  <a:cubicBezTo>
                    <a:pt x="539136" y="0"/>
                    <a:pt x="581887" y="2162"/>
                    <a:pt x="655513" y="6485"/>
                  </a:cubicBezTo>
                  <a:cubicBezTo>
                    <a:pt x="809891" y="14037"/>
                    <a:pt x="934581" y="17813"/>
                    <a:pt x="1029583" y="17813"/>
                  </a:cubicBezTo>
                  <a:lnTo>
                    <a:pt x="1547938" y="3563"/>
                  </a:lnTo>
                  <a:cubicBezTo>
                    <a:pt x="1604939" y="3563"/>
                    <a:pt x="1633440" y="20782"/>
                    <a:pt x="1633440" y="55220"/>
                  </a:cubicBezTo>
                  <a:cubicBezTo>
                    <a:pt x="1633440" y="87283"/>
                    <a:pt x="1606127" y="104502"/>
                    <a:pt x="1551500" y="106877"/>
                  </a:cubicBezTo>
                  <a:cubicBezTo>
                    <a:pt x="1473124" y="111627"/>
                    <a:pt x="1415529" y="135972"/>
                    <a:pt x="1378716" y="179910"/>
                  </a:cubicBezTo>
                  <a:cubicBezTo>
                    <a:pt x="1341902" y="223848"/>
                    <a:pt x="1320230" y="349726"/>
                    <a:pt x="1313699" y="557543"/>
                  </a:cubicBezTo>
                  <a:cubicBezTo>
                    <a:pt x="1307167" y="765360"/>
                    <a:pt x="1303902" y="961301"/>
                    <a:pt x="1303902" y="1145367"/>
                  </a:cubicBezTo>
                  <a:lnTo>
                    <a:pt x="1307464" y="1514093"/>
                  </a:lnTo>
                  <a:cubicBezTo>
                    <a:pt x="1307464" y="1750411"/>
                    <a:pt x="1279260" y="1923789"/>
                    <a:pt x="1222853" y="2034229"/>
                  </a:cubicBezTo>
                  <a:cubicBezTo>
                    <a:pt x="1166446" y="2144669"/>
                    <a:pt x="1076788" y="2235812"/>
                    <a:pt x="953879" y="2307657"/>
                  </a:cubicBezTo>
                  <a:cubicBezTo>
                    <a:pt x="830970" y="2379502"/>
                    <a:pt x="693514" y="2415424"/>
                    <a:pt x="541511" y="2415424"/>
                  </a:cubicBezTo>
                  <a:cubicBezTo>
                    <a:pt x="377632" y="2415424"/>
                    <a:pt x="246411" y="2375643"/>
                    <a:pt x="147847" y="2296078"/>
                  </a:cubicBezTo>
                  <a:cubicBezTo>
                    <a:pt x="49282" y="2216514"/>
                    <a:pt x="0" y="2120919"/>
                    <a:pt x="0" y="2009291"/>
                  </a:cubicBezTo>
                  <a:cubicBezTo>
                    <a:pt x="0" y="1936852"/>
                    <a:pt x="25828" y="1872726"/>
                    <a:pt x="77486" y="1816912"/>
                  </a:cubicBezTo>
                  <a:cubicBezTo>
                    <a:pt x="129143" y="1761099"/>
                    <a:pt x="198316" y="1733192"/>
                    <a:pt x="285006" y="1733192"/>
                  </a:cubicBezTo>
                  <a:cubicBezTo>
                    <a:pt x="363382" y="1733192"/>
                    <a:pt x="424837" y="1755231"/>
                    <a:pt x="469369" y="1799308"/>
                  </a:cubicBezTo>
                  <a:cubicBezTo>
                    <a:pt x="513901" y="1843386"/>
                    <a:pt x="536167" y="1894018"/>
                    <a:pt x="536167" y="1951205"/>
                  </a:cubicBezTo>
                  <a:cubicBezTo>
                    <a:pt x="536167" y="1984567"/>
                    <a:pt x="518948" y="2033413"/>
                    <a:pt x="484510" y="2097743"/>
                  </a:cubicBezTo>
                  <a:cubicBezTo>
                    <a:pt x="458384" y="2144205"/>
                    <a:pt x="445321" y="2178161"/>
                    <a:pt x="445321" y="2199611"/>
                  </a:cubicBezTo>
                  <a:cubicBezTo>
                    <a:pt x="445321" y="2229391"/>
                    <a:pt x="454822" y="2251727"/>
                    <a:pt x="473822" y="2266618"/>
                  </a:cubicBezTo>
                  <a:cubicBezTo>
                    <a:pt x="492822" y="2281508"/>
                    <a:pt x="520729" y="2288953"/>
                    <a:pt x="557542" y="2288953"/>
                  </a:cubicBezTo>
                  <a:cubicBezTo>
                    <a:pt x="651357" y="2288953"/>
                    <a:pt x="718452" y="2243530"/>
                    <a:pt x="758828" y="2152685"/>
                  </a:cubicBezTo>
                  <a:cubicBezTo>
                    <a:pt x="799204" y="2061839"/>
                    <a:pt x="819392" y="1838288"/>
                    <a:pt x="819392" y="1482030"/>
                  </a:cubicBezTo>
                  <a:cubicBezTo>
                    <a:pt x="819392" y="744578"/>
                    <a:pt x="809298" y="331319"/>
                    <a:pt x="789110" y="242255"/>
                  </a:cubicBezTo>
                  <a:cubicBezTo>
                    <a:pt x="768922" y="153191"/>
                    <a:pt x="679857" y="106877"/>
                    <a:pt x="521917" y="103315"/>
                  </a:cubicBezTo>
                  <a:cubicBezTo>
                    <a:pt x="473228" y="102127"/>
                    <a:pt x="448884" y="85502"/>
                    <a:pt x="448884" y="53439"/>
                  </a:cubicBezTo>
                  <a:cubicBezTo>
                    <a:pt x="448884" y="17813"/>
                    <a:pt x="475010" y="0"/>
                    <a:pt x="527261" y="0"/>
                  </a:cubicBezTo>
                  <a:close/>
                </a:path>
              </a:pathLst>
            </a:custGeom>
            <a:solidFill>
              <a:srgbClr val="C00000"/>
            </a:solidFill>
            <a:ln w="1336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DD58D4F-DE08-94D1-1554-E2E009FCE8A7}"/>
              </a:ext>
            </a:extLst>
          </p:cNvPr>
          <p:cNvGrpSpPr/>
          <p:nvPr/>
        </p:nvGrpSpPr>
        <p:grpSpPr>
          <a:xfrm>
            <a:off x="6238192" y="545997"/>
            <a:ext cx="3909600" cy="5454000"/>
            <a:chOff x="6161459" y="518997"/>
            <a:chExt cx="3909600" cy="545400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840FC36F-1CA7-A0A8-B7EE-BB448991F5BD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6F7E5C96-86BF-7DA8-B724-F72C322C8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1CFD825-3986-A0B3-5182-2BCD1B636F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65A883E-06FE-CD43-3CEF-9D942EBB40F4}"/>
                  </a:ext>
                </a:extLst>
              </p:cNvPr>
              <p:cNvSpPr/>
              <p:nvPr/>
            </p:nvSpPr>
            <p:spPr>
              <a:xfrm>
                <a:off x="7301920" y="2038285"/>
                <a:ext cx="1633440" cy="2415424"/>
              </a:xfrm>
              <a:custGeom>
                <a:avLst/>
                <a:gdLst/>
                <a:ahLst/>
                <a:cxnLst/>
                <a:rect l="l" t="t" r="r" b="b"/>
                <a:pathLst>
                  <a:path w="1633440" h="2415424">
                    <a:moveTo>
                      <a:pt x="527261" y="0"/>
                    </a:moveTo>
                    <a:cubicBezTo>
                      <a:pt x="539136" y="0"/>
                      <a:pt x="581887" y="2162"/>
                      <a:pt x="655513" y="6485"/>
                    </a:cubicBezTo>
                    <a:cubicBezTo>
                      <a:pt x="809891" y="14037"/>
                      <a:pt x="934581" y="17813"/>
                      <a:pt x="1029583" y="17813"/>
                    </a:cubicBezTo>
                    <a:lnTo>
                      <a:pt x="1547938" y="3563"/>
                    </a:lnTo>
                    <a:cubicBezTo>
                      <a:pt x="1604939" y="3563"/>
                      <a:pt x="1633440" y="20782"/>
                      <a:pt x="1633440" y="55220"/>
                    </a:cubicBezTo>
                    <a:cubicBezTo>
                      <a:pt x="1633440" y="87283"/>
                      <a:pt x="1606127" y="104502"/>
                      <a:pt x="1551500" y="106877"/>
                    </a:cubicBezTo>
                    <a:cubicBezTo>
                      <a:pt x="1473124" y="111627"/>
                      <a:pt x="1415529" y="135972"/>
                      <a:pt x="1378716" y="179910"/>
                    </a:cubicBezTo>
                    <a:cubicBezTo>
                      <a:pt x="1341902" y="223848"/>
                      <a:pt x="1320230" y="349726"/>
                      <a:pt x="1313699" y="557543"/>
                    </a:cubicBezTo>
                    <a:cubicBezTo>
                      <a:pt x="1307167" y="765360"/>
                      <a:pt x="1303902" y="961301"/>
                      <a:pt x="1303902" y="1145367"/>
                    </a:cubicBezTo>
                    <a:lnTo>
                      <a:pt x="1307464" y="1514093"/>
                    </a:lnTo>
                    <a:cubicBezTo>
                      <a:pt x="1307464" y="1750411"/>
                      <a:pt x="1279260" y="1923789"/>
                      <a:pt x="1222853" y="2034229"/>
                    </a:cubicBezTo>
                    <a:cubicBezTo>
                      <a:pt x="1166446" y="2144669"/>
                      <a:pt x="1076788" y="2235812"/>
                      <a:pt x="953879" y="2307657"/>
                    </a:cubicBezTo>
                    <a:cubicBezTo>
                      <a:pt x="830970" y="2379502"/>
                      <a:pt x="693514" y="2415424"/>
                      <a:pt x="541511" y="2415424"/>
                    </a:cubicBezTo>
                    <a:cubicBezTo>
                      <a:pt x="377632" y="2415424"/>
                      <a:pt x="246411" y="2375643"/>
                      <a:pt x="147847" y="2296078"/>
                    </a:cubicBezTo>
                    <a:cubicBezTo>
                      <a:pt x="49282" y="2216514"/>
                      <a:pt x="0" y="2120919"/>
                      <a:pt x="0" y="2009291"/>
                    </a:cubicBezTo>
                    <a:cubicBezTo>
                      <a:pt x="0" y="1936852"/>
                      <a:pt x="25828" y="1872726"/>
                      <a:pt x="77486" y="1816912"/>
                    </a:cubicBezTo>
                    <a:cubicBezTo>
                      <a:pt x="129143" y="1761099"/>
                      <a:pt x="198316" y="1733192"/>
                      <a:pt x="285006" y="1733192"/>
                    </a:cubicBezTo>
                    <a:cubicBezTo>
                      <a:pt x="363382" y="1733192"/>
                      <a:pt x="424837" y="1755231"/>
                      <a:pt x="469369" y="1799308"/>
                    </a:cubicBezTo>
                    <a:cubicBezTo>
                      <a:pt x="513901" y="1843386"/>
                      <a:pt x="536167" y="1894018"/>
                      <a:pt x="536167" y="1951205"/>
                    </a:cubicBezTo>
                    <a:cubicBezTo>
                      <a:pt x="536167" y="1984567"/>
                      <a:pt x="518948" y="2033413"/>
                      <a:pt x="484510" y="2097743"/>
                    </a:cubicBezTo>
                    <a:cubicBezTo>
                      <a:pt x="458384" y="2144205"/>
                      <a:pt x="445321" y="2178161"/>
                      <a:pt x="445321" y="2199611"/>
                    </a:cubicBezTo>
                    <a:cubicBezTo>
                      <a:pt x="445321" y="2229391"/>
                      <a:pt x="454822" y="2251727"/>
                      <a:pt x="473822" y="2266618"/>
                    </a:cubicBezTo>
                    <a:cubicBezTo>
                      <a:pt x="492822" y="2281508"/>
                      <a:pt x="520729" y="2288953"/>
                      <a:pt x="557542" y="2288953"/>
                    </a:cubicBezTo>
                    <a:cubicBezTo>
                      <a:pt x="651357" y="2288953"/>
                      <a:pt x="718452" y="2243530"/>
                      <a:pt x="758828" y="2152685"/>
                    </a:cubicBezTo>
                    <a:cubicBezTo>
                      <a:pt x="799204" y="2061839"/>
                      <a:pt x="819392" y="1838288"/>
                      <a:pt x="819392" y="1482030"/>
                    </a:cubicBezTo>
                    <a:cubicBezTo>
                      <a:pt x="819392" y="744578"/>
                      <a:pt x="809298" y="331319"/>
                      <a:pt x="789110" y="242255"/>
                    </a:cubicBezTo>
                    <a:cubicBezTo>
                      <a:pt x="768922" y="153191"/>
                      <a:pt x="679857" y="106877"/>
                      <a:pt x="521917" y="103315"/>
                    </a:cubicBezTo>
                    <a:cubicBezTo>
                      <a:pt x="473228" y="102127"/>
                      <a:pt x="448884" y="85502"/>
                      <a:pt x="448884" y="53439"/>
                    </a:cubicBezTo>
                    <a:cubicBezTo>
                      <a:pt x="448884" y="17813"/>
                      <a:pt x="475010" y="0"/>
                      <a:pt x="5272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7C885390-F145-48B0-F16F-A6B9461BBF6C}"/>
                  </a:ext>
                </a:extLst>
              </p:cNvPr>
              <p:cNvSpPr/>
              <p:nvPr/>
            </p:nvSpPr>
            <p:spPr>
              <a:xfrm>
                <a:off x="6592618" y="70352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90DCEEBE-ACE9-B21B-740A-C050E2FCC059}"/>
                  </a:ext>
                </a:extLst>
              </p:cNvPr>
              <p:cNvGrpSpPr/>
              <p:nvPr/>
            </p:nvGrpSpPr>
            <p:grpSpPr>
              <a:xfrm>
                <a:off x="9180698" y="4570575"/>
                <a:ext cx="717549" cy="1264861"/>
                <a:chOff x="9180698" y="4570575"/>
                <a:chExt cx="717549" cy="1264861"/>
              </a:xfrm>
            </p:grpSpPr>
            <p:sp>
              <p:nvSpPr>
                <p:cNvPr id="6" name="Freihandform: Form 5">
                  <a:extLst>
                    <a:ext uri="{FF2B5EF4-FFF2-40B4-BE49-F238E27FC236}">
                      <a16:creationId xmlns:a16="http://schemas.microsoft.com/office/drawing/2014/main" id="{5E32B8E1-38F1-1E56-CD34-5621DA8C3EE5}"/>
                    </a:ext>
                  </a:extLst>
                </p:cNvPr>
                <p:cNvSpPr/>
                <p:nvPr/>
              </p:nvSpPr>
              <p:spPr>
                <a:xfrm>
                  <a:off x="9440838" y="4570575"/>
                  <a:ext cx="197272" cy="55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2" h="554980">
                      <a:moveTo>
                        <a:pt x="124830" y="0"/>
                      </a:moveTo>
                      <a:lnTo>
                        <a:pt x="197272" y="0"/>
                      </a:lnTo>
                      <a:lnTo>
                        <a:pt x="197272" y="386767"/>
                      </a:lnTo>
                      <a:cubicBezTo>
                        <a:pt x="197272" y="425785"/>
                        <a:pt x="191815" y="457708"/>
                        <a:pt x="180901" y="482538"/>
                      </a:cubicBezTo>
                      <a:cubicBezTo>
                        <a:pt x="169987" y="507367"/>
                        <a:pt x="152593" y="525648"/>
                        <a:pt x="128718" y="537381"/>
                      </a:cubicBezTo>
                      <a:cubicBezTo>
                        <a:pt x="104843" y="549114"/>
                        <a:pt x="73534" y="554980"/>
                        <a:pt x="34789" y="554980"/>
                      </a:cubicBezTo>
                      <a:lnTo>
                        <a:pt x="0" y="554980"/>
                      </a:lnTo>
                      <a:lnTo>
                        <a:pt x="0" y="492360"/>
                      </a:lnTo>
                      <a:lnTo>
                        <a:pt x="29059" y="492360"/>
                      </a:lnTo>
                      <a:cubicBezTo>
                        <a:pt x="65621" y="492360"/>
                        <a:pt x="90723" y="483970"/>
                        <a:pt x="104366" y="467190"/>
                      </a:cubicBezTo>
                      <a:cubicBezTo>
                        <a:pt x="118009" y="450410"/>
                        <a:pt x="124830" y="423193"/>
                        <a:pt x="124830" y="3855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3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pic>
              <p:nvPicPr>
                <p:cNvPr id="9" name="Grafik 8" descr="Kreuz Blatt mit einfarbiger Füllung">
                  <a:extLst>
                    <a:ext uri="{FF2B5EF4-FFF2-40B4-BE49-F238E27FC236}">
                      <a16:creationId xmlns:a16="http://schemas.microsoft.com/office/drawing/2014/main" id="{68105DF3-AF97-2D15-0F3D-36AAB6A77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80698" y="5117887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68BE0025-F2D0-02DD-DA81-AD6342C2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32477" y="1255161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94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8FD5560-C21C-6909-2F42-34B9E5D3350D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987479" y="518997"/>
            <a:chExt cx="3909600" cy="545400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2AB9169-B391-F632-41AA-9C7D7805EFB1}"/>
                </a:ext>
              </a:extLst>
            </p:cNvPr>
            <p:cNvGrpSpPr/>
            <p:nvPr/>
          </p:nvGrpSpPr>
          <p:grpSpPr>
            <a:xfrm>
              <a:off x="987479" y="518997"/>
              <a:ext cx="3909600" cy="5454000"/>
              <a:chOff x="987479" y="518997"/>
              <a:chExt cx="3909600" cy="5454000"/>
            </a:xfrm>
          </p:grpSpPr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407C2F9E-B52F-58F0-8EA7-587C5C5DE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589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FD644935-F3DD-52B5-6A90-EB6E31492E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747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383B6DCF-076E-652B-25EF-E1B28E8D0FEC}"/>
                  </a:ext>
                </a:extLst>
              </p:cNvPr>
              <p:cNvGrpSpPr/>
              <p:nvPr/>
            </p:nvGrpSpPr>
            <p:grpSpPr>
              <a:xfrm>
                <a:off x="1194644" y="703525"/>
                <a:ext cx="645261" cy="1180799"/>
                <a:chOff x="1194644" y="703525"/>
                <a:chExt cx="645261" cy="1180799"/>
              </a:xfrm>
            </p:grpSpPr>
            <p:pic>
              <p:nvPicPr>
                <p:cNvPr id="48" name="Grafik 47">
                  <a:extLst>
                    <a:ext uri="{FF2B5EF4-FFF2-40B4-BE49-F238E27FC236}">
                      <a16:creationId xmlns:a16="http://schemas.microsoft.com/office/drawing/2014/main" id="{CBC1299E-2F1F-B8C7-C18B-0AFBAAC64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1194644" y="1239063"/>
                  <a:ext cx="645261" cy="645261"/>
                </a:xfrm>
                <a:prstGeom prst="rect">
                  <a:avLst/>
                </a:prstGeom>
              </p:spPr>
            </p:pic>
            <p:sp>
              <p:nvSpPr>
                <p:cNvPr id="2" name="Freihandform: Form 1">
                  <a:extLst>
                    <a:ext uri="{FF2B5EF4-FFF2-40B4-BE49-F238E27FC236}">
                      <a16:creationId xmlns:a16="http://schemas.microsoft.com/office/drawing/2014/main" id="{56BB227D-C7F5-7AA2-241B-833F8D5F95CB}"/>
                    </a:ext>
                  </a:extLst>
                </p:cNvPr>
                <p:cNvSpPr/>
                <p:nvPr/>
              </p:nvSpPr>
              <p:spPr>
                <a:xfrm>
                  <a:off x="1278965" y="703525"/>
                  <a:ext cx="476617" cy="61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94" h="678172">
                      <a:moveTo>
                        <a:pt x="262756" y="60164"/>
                      </a:moveTo>
                      <a:cubicBezTo>
                        <a:pt x="218554" y="60164"/>
                        <a:pt x="182743" y="70191"/>
                        <a:pt x="155321" y="90245"/>
                      </a:cubicBezTo>
                      <a:cubicBezTo>
                        <a:pt x="127899" y="110300"/>
                        <a:pt x="107913" y="137176"/>
                        <a:pt x="95362" y="170873"/>
                      </a:cubicBezTo>
                      <a:cubicBezTo>
                        <a:pt x="82811" y="204570"/>
                        <a:pt x="76535" y="242019"/>
                        <a:pt x="76535" y="283220"/>
                      </a:cubicBezTo>
                      <a:cubicBezTo>
                        <a:pt x="76535" y="324147"/>
                        <a:pt x="82811" y="361460"/>
                        <a:pt x="95362" y="395157"/>
                      </a:cubicBezTo>
                      <a:cubicBezTo>
                        <a:pt x="107913" y="428854"/>
                        <a:pt x="127899" y="455662"/>
                        <a:pt x="155321" y="475580"/>
                      </a:cubicBezTo>
                      <a:cubicBezTo>
                        <a:pt x="182743" y="495498"/>
                        <a:pt x="218554" y="505457"/>
                        <a:pt x="262756" y="505457"/>
                      </a:cubicBezTo>
                      <a:cubicBezTo>
                        <a:pt x="306958" y="505457"/>
                        <a:pt x="342702" y="495498"/>
                        <a:pt x="369987" y="475580"/>
                      </a:cubicBezTo>
                      <a:cubicBezTo>
                        <a:pt x="397272" y="455662"/>
                        <a:pt x="417258" y="428854"/>
                        <a:pt x="429946" y="395157"/>
                      </a:cubicBezTo>
                      <a:cubicBezTo>
                        <a:pt x="442634" y="361460"/>
                        <a:pt x="448977" y="324147"/>
                        <a:pt x="448977" y="283220"/>
                      </a:cubicBezTo>
                      <a:cubicBezTo>
                        <a:pt x="448977" y="242019"/>
                        <a:pt x="442634" y="204570"/>
                        <a:pt x="429946" y="170873"/>
                      </a:cubicBezTo>
                      <a:cubicBezTo>
                        <a:pt x="417258" y="137176"/>
                        <a:pt x="397272" y="110300"/>
                        <a:pt x="369987" y="90245"/>
                      </a:cubicBezTo>
                      <a:cubicBezTo>
                        <a:pt x="342702" y="70191"/>
                        <a:pt x="306958" y="60164"/>
                        <a:pt x="262756" y="60164"/>
                      </a:cubicBezTo>
                      <a:close/>
                      <a:moveTo>
                        <a:pt x="262756" y="0"/>
                      </a:moveTo>
                      <a:cubicBezTo>
                        <a:pt x="320328" y="0"/>
                        <a:pt x="368486" y="12005"/>
                        <a:pt x="407231" y="36016"/>
                      </a:cubicBezTo>
                      <a:cubicBezTo>
                        <a:pt x="445976" y="60027"/>
                        <a:pt x="475239" y="93315"/>
                        <a:pt x="495021" y="135880"/>
                      </a:cubicBezTo>
                      <a:cubicBezTo>
                        <a:pt x="514803" y="178445"/>
                        <a:pt x="524694" y="227558"/>
                        <a:pt x="524694" y="283220"/>
                      </a:cubicBezTo>
                      <a:cubicBezTo>
                        <a:pt x="524694" y="338881"/>
                        <a:pt x="514803" y="387858"/>
                        <a:pt x="495021" y="430150"/>
                      </a:cubicBezTo>
                      <a:cubicBezTo>
                        <a:pt x="475239" y="472442"/>
                        <a:pt x="445976" y="505594"/>
                        <a:pt x="407231" y="529605"/>
                      </a:cubicBezTo>
                      <a:cubicBezTo>
                        <a:pt x="387859" y="541610"/>
                        <a:pt x="366133" y="550614"/>
                        <a:pt x="342054" y="556617"/>
                      </a:cubicBezTo>
                      <a:lnTo>
                        <a:pt x="340310" y="556928"/>
                      </a:lnTo>
                      <a:lnTo>
                        <a:pt x="347477" y="567872"/>
                      </a:lnTo>
                      <a:cubicBezTo>
                        <a:pt x="354844" y="578377"/>
                        <a:pt x="363643" y="586972"/>
                        <a:pt x="373875" y="593657"/>
                      </a:cubicBezTo>
                      <a:cubicBezTo>
                        <a:pt x="384107" y="600341"/>
                        <a:pt x="397340" y="605253"/>
                        <a:pt x="413575" y="608391"/>
                      </a:cubicBezTo>
                      <a:cubicBezTo>
                        <a:pt x="429810" y="611528"/>
                        <a:pt x="450887" y="613097"/>
                        <a:pt x="476808" y="613097"/>
                      </a:cubicBezTo>
                      <a:lnTo>
                        <a:pt x="498909" y="613097"/>
                      </a:lnTo>
                      <a:lnTo>
                        <a:pt x="498909" y="678172"/>
                      </a:lnTo>
                      <a:lnTo>
                        <a:pt x="471078" y="678172"/>
                      </a:lnTo>
                      <a:cubicBezTo>
                        <a:pt x="437245" y="678172"/>
                        <a:pt x="409073" y="674966"/>
                        <a:pt x="386563" y="668554"/>
                      </a:cubicBezTo>
                      <a:cubicBezTo>
                        <a:pt x="364052" y="662142"/>
                        <a:pt x="345567" y="653070"/>
                        <a:pt x="331106" y="641337"/>
                      </a:cubicBezTo>
                      <a:cubicBezTo>
                        <a:pt x="316644" y="629605"/>
                        <a:pt x="304639" y="615689"/>
                        <a:pt x="295089" y="599591"/>
                      </a:cubicBezTo>
                      <a:cubicBezTo>
                        <a:pt x="290314" y="591542"/>
                        <a:pt x="285676" y="583084"/>
                        <a:pt x="281174" y="574216"/>
                      </a:cubicBezTo>
                      <a:lnTo>
                        <a:pt x="276771" y="564859"/>
                      </a:lnTo>
                      <a:lnTo>
                        <a:pt x="262756" y="565621"/>
                      </a:lnTo>
                      <a:cubicBezTo>
                        <a:pt x="205185" y="565621"/>
                        <a:pt x="156890" y="553616"/>
                        <a:pt x="117872" y="529605"/>
                      </a:cubicBezTo>
                      <a:cubicBezTo>
                        <a:pt x="78854" y="505594"/>
                        <a:pt x="49455" y="472442"/>
                        <a:pt x="29673" y="430150"/>
                      </a:cubicBezTo>
                      <a:cubicBezTo>
                        <a:pt x="9891" y="387858"/>
                        <a:pt x="0" y="338881"/>
                        <a:pt x="0" y="283220"/>
                      </a:cubicBezTo>
                      <a:cubicBezTo>
                        <a:pt x="0" y="227558"/>
                        <a:pt x="9891" y="178445"/>
                        <a:pt x="29673" y="135880"/>
                      </a:cubicBezTo>
                      <a:cubicBezTo>
                        <a:pt x="49455" y="93315"/>
                        <a:pt x="78854" y="60027"/>
                        <a:pt x="117872" y="36016"/>
                      </a:cubicBezTo>
                      <a:cubicBezTo>
                        <a:pt x="156890" y="12005"/>
                        <a:pt x="205185" y="0"/>
                        <a:pt x="26275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2373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235F0EB1-B49B-0C70-8662-B1F1569E0590}"/>
                  </a:ext>
                </a:extLst>
              </p:cNvPr>
              <p:cNvGrpSpPr/>
              <p:nvPr/>
            </p:nvGrpSpPr>
            <p:grpSpPr>
              <a:xfrm>
                <a:off x="4042864" y="4570575"/>
                <a:ext cx="645261" cy="1172950"/>
                <a:chOff x="4042864" y="4570575"/>
                <a:chExt cx="645261" cy="1172950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80353E2B-BEA8-8FF1-9706-2266D0237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4042864" y="5098264"/>
                  <a:ext cx="645261" cy="645261"/>
                </a:xfrm>
                <a:prstGeom prst="rect">
                  <a:avLst/>
                </a:prstGeom>
              </p:spPr>
            </p:pic>
            <p:sp>
              <p:nvSpPr>
                <p:cNvPr id="4" name="Freihandform: Form 3">
                  <a:extLst>
                    <a:ext uri="{FF2B5EF4-FFF2-40B4-BE49-F238E27FC236}">
                      <a16:creationId xmlns:a16="http://schemas.microsoft.com/office/drawing/2014/main" id="{EC9D3604-DC23-455A-077F-5E3FE738B040}"/>
                    </a:ext>
                  </a:extLst>
                </p:cNvPr>
                <p:cNvSpPr/>
                <p:nvPr/>
              </p:nvSpPr>
              <p:spPr>
                <a:xfrm>
                  <a:off x="4127185" y="4570575"/>
                  <a:ext cx="476617" cy="61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94" h="678172">
                      <a:moveTo>
                        <a:pt x="262756" y="60164"/>
                      </a:moveTo>
                      <a:cubicBezTo>
                        <a:pt x="218554" y="60164"/>
                        <a:pt x="182743" y="70191"/>
                        <a:pt x="155321" y="90245"/>
                      </a:cubicBezTo>
                      <a:cubicBezTo>
                        <a:pt x="127899" y="110300"/>
                        <a:pt x="107913" y="137176"/>
                        <a:pt x="95362" y="170873"/>
                      </a:cubicBezTo>
                      <a:cubicBezTo>
                        <a:pt x="82811" y="204570"/>
                        <a:pt x="76535" y="242019"/>
                        <a:pt x="76535" y="283220"/>
                      </a:cubicBezTo>
                      <a:cubicBezTo>
                        <a:pt x="76535" y="324147"/>
                        <a:pt x="82811" y="361460"/>
                        <a:pt x="95362" y="395157"/>
                      </a:cubicBezTo>
                      <a:cubicBezTo>
                        <a:pt x="107913" y="428854"/>
                        <a:pt x="127899" y="455662"/>
                        <a:pt x="155321" y="475580"/>
                      </a:cubicBezTo>
                      <a:cubicBezTo>
                        <a:pt x="182743" y="495498"/>
                        <a:pt x="218554" y="505457"/>
                        <a:pt x="262756" y="505457"/>
                      </a:cubicBezTo>
                      <a:cubicBezTo>
                        <a:pt x="306958" y="505457"/>
                        <a:pt x="342702" y="495498"/>
                        <a:pt x="369987" y="475580"/>
                      </a:cubicBezTo>
                      <a:cubicBezTo>
                        <a:pt x="397272" y="455662"/>
                        <a:pt x="417258" y="428854"/>
                        <a:pt x="429946" y="395157"/>
                      </a:cubicBezTo>
                      <a:cubicBezTo>
                        <a:pt x="442634" y="361460"/>
                        <a:pt x="448977" y="324147"/>
                        <a:pt x="448977" y="283220"/>
                      </a:cubicBezTo>
                      <a:cubicBezTo>
                        <a:pt x="448977" y="242019"/>
                        <a:pt x="442634" y="204570"/>
                        <a:pt x="429946" y="170873"/>
                      </a:cubicBezTo>
                      <a:cubicBezTo>
                        <a:pt x="417258" y="137176"/>
                        <a:pt x="397272" y="110300"/>
                        <a:pt x="369987" y="90245"/>
                      </a:cubicBezTo>
                      <a:cubicBezTo>
                        <a:pt x="342702" y="70191"/>
                        <a:pt x="306958" y="60164"/>
                        <a:pt x="262756" y="60164"/>
                      </a:cubicBezTo>
                      <a:close/>
                      <a:moveTo>
                        <a:pt x="262756" y="0"/>
                      </a:moveTo>
                      <a:cubicBezTo>
                        <a:pt x="320328" y="0"/>
                        <a:pt x="368486" y="12005"/>
                        <a:pt x="407231" y="36016"/>
                      </a:cubicBezTo>
                      <a:cubicBezTo>
                        <a:pt x="445976" y="60027"/>
                        <a:pt x="475239" y="93315"/>
                        <a:pt x="495021" y="135880"/>
                      </a:cubicBezTo>
                      <a:cubicBezTo>
                        <a:pt x="514803" y="178445"/>
                        <a:pt x="524694" y="227558"/>
                        <a:pt x="524694" y="283220"/>
                      </a:cubicBezTo>
                      <a:cubicBezTo>
                        <a:pt x="524694" y="338881"/>
                        <a:pt x="514803" y="387858"/>
                        <a:pt x="495021" y="430150"/>
                      </a:cubicBezTo>
                      <a:cubicBezTo>
                        <a:pt x="475239" y="472442"/>
                        <a:pt x="445976" y="505594"/>
                        <a:pt x="407231" y="529605"/>
                      </a:cubicBezTo>
                      <a:cubicBezTo>
                        <a:pt x="387859" y="541610"/>
                        <a:pt x="366133" y="550614"/>
                        <a:pt x="342054" y="556617"/>
                      </a:cubicBezTo>
                      <a:lnTo>
                        <a:pt x="340310" y="556928"/>
                      </a:lnTo>
                      <a:lnTo>
                        <a:pt x="347477" y="567872"/>
                      </a:lnTo>
                      <a:cubicBezTo>
                        <a:pt x="354844" y="578377"/>
                        <a:pt x="363643" y="586972"/>
                        <a:pt x="373875" y="593657"/>
                      </a:cubicBezTo>
                      <a:cubicBezTo>
                        <a:pt x="384107" y="600341"/>
                        <a:pt x="397340" y="605253"/>
                        <a:pt x="413575" y="608391"/>
                      </a:cubicBezTo>
                      <a:cubicBezTo>
                        <a:pt x="429810" y="611528"/>
                        <a:pt x="450887" y="613097"/>
                        <a:pt x="476808" y="613097"/>
                      </a:cubicBezTo>
                      <a:lnTo>
                        <a:pt x="498909" y="613097"/>
                      </a:lnTo>
                      <a:lnTo>
                        <a:pt x="498909" y="678172"/>
                      </a:lnTo>
                      <a:lnTo>
                        <a:pt x="471078" y="678172"/>
                      </a:lnTo>
                      <a:cubicBezTo>
                        <a:pt x="437245" y="678172"/>
                        <a:pt x="409073" y="674966"/>
                        <a:pt x="386563" y="668554"/>
                      </a:cubicBezTo>
                      <a:cubicBezTo>
                        <a:pt x="364052" y="662142"/>
                        <a:pt x="345567" y="653070"/>
                        <a:pt x="331106" y="641337"/>
                      </a:cubicBezTo>
                      <a:cubicBezTo>
                        <a:pt x="316644" y="629605"/>
                        <a:pt x="304639" y="615689"/>
                        <a:pt x="295089" y="599591"/>
                      </a:cubicBezTo>
                      <a:cubicBezTo>
                        <a:pt x="290314" y="591542"/>
                        <a:pt x="285676" y="583084"/>
                        <a:pt x="281174" y="574216"/>
                      </a:cubicBezTo>
                      <a:lnTo>
                        <a:pt x="276771" y="564859"/>
                      </a:lnTo>
                      <a:lnTo>
                        <a:pt x="262756" y="565621"/>
                      </a:lnTo>
                      <a:cubicBezTo>
                        <a:pt x="205185" y="565621"/>
                        <a:pt x="156890" y="553616"/>
                        <a:pt x="117872" y="529605"/>
                      </a:cubicBezTo>
                      <a:cubicBezTo>
                        <a:pt x="78854" y="505594"/>
                        <a:pt x="49455" y="472442"/>
                        <a:pt x="29673" y="430150"/>
                      </a:cubicBezTo>
                      <a:cubicBezTo>
                        <a:pt x="9891" y="387858"/>
                        <a:pt x="0" y="338881"/>
                        <a:pt x="0" y="283220"/>
                      </a:cubicBezTo>
                      <a:cubicBezTo>
                        <a:pt x="0" y="227558"/>
                        <a:pt x="9891" y="178445"/>
                        <a:pt x="29673" y="135880"/>
                      </a:cubicBezTo>
                      <a:cubicBezTo>
                        <a:pt x="49455" y="93315"/>
                        <a:pt x="78854" y="60027"/>
                        <a:pt x="117872" y="36016"/>
                      </a:cubicBezTo>
                      <a:cubicBezTo>
                        <a:pt x="156890" y="12005"/>
                        <a:pt x="205185" y="0"/>
                        <a:pt x="26275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2373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5FD2DE9-D6BC-DBD6-34C9-F451065D2EEE}"/>
                </a:ext>
              </a:extLst>
            </p:cNvPr>
            <p:cNvSpPr/>
            <p:nvPr/>
          </p:nvSpPr>
          <p:spPr>
            <a:xfrm>
              <a:off x="1998365" y="1984097"/>
              <a:ext cx="1887828" cy="2523799"/>
            </a:xfrm>
            <a:custGeom>
              <a:avLst/>
              <a:gdLst/>
              <a:ahLst/>
              <a:cxnLst/>
              <a:rect l="l" t="t" r="r" b="b"/>
              <a:pathLst>
                <a:path w="2511614" h="3357725">
                  <a:moveTo>
                    <a:pt x="1252244" y="126471"/>
                  </a:moveTo>
                  <a:cubicBezTo>
                    <a:pt x="1066323" y="126471"/>
                    <a:pt x="912371" y="217613"/>
                    <a:pt x="790390" y="399899"/>
                  </a:cubicBezTo>
                  <a:cubicBezTo>
                    <a:pt x="668409" y="582184"/>
                    <a:pt x="607419" y="852642"/>
                    <a:pt x="607419" y="1211275"/>
                  </a:cubicBezTo>
                  <a:cubicBezTo>
                    <a:pt x="607419" y="1555657"/>
                    <a:pt x="665742" y="1822850"/>
                    <a:pt x="782388" y="2012853"/>
                  </a:cubicBezTo>
                  <a:cubicBezTo>
                    <a:pt x="899035" y="2202857"/>
                    <a:pt x="1055653" y="2297859"/>
                    <a:pt x="1252244" y="2297859"/>
                  </a:cubicBezTo>
                  <a:cubicBezTo>
                    <a:pt x="1426328" y="2297859"/>
                    <a:pt x="1577617" y="2212061"/>
                    <a:pt x="1706111" y="2040464"/>
                  </a:cubicBezTo>
                  <a:cubicBezTo>
                    <a:pt x="1834604" y="1868866"/>
                    <a:pt x="1898851" y="1592470"/>
                    <a:pt x="1898851" y="1211275"/>
                  </a:cubicBezTo>
                  <a:cubicBezTo>
                    <a:pt x="1898851" y="851455"/>
                    <a:pt x="1837861" y="580699"/>
                    <a:pt x="1715880" y="399008"/>
                  </a:cubicBezTo>
                  <a:cubicBezTo>
                    <a:pt x="1593899" y="217317"/>
                    <a:pt x="1439354" y="126471"/>
                    <a:pt x="1252244" y="126471"/>
                  </a:cubicBezTo>
                  <a:close/>
                  <a:moveTo>
                    <a:pt x="1269167" y="0"/>
                  </a:moveTo>
                  <a:cubicBezTo>
                    <a:pt x="1653646" y="0"/>
                    <a:pt x="1955950" y="114016"/>
                    <a:pt x="2176078" y="342048"/>
                  </a:cubicBezTo>
                  <a:cubicBezTo>
                    <a:pt x="2396206" y="570081"/>
                    <a:pt x="2506270" y="843838"/>
                    <a:pt x="2506270" y="1163319"/>
                  </a:cubicBezTo>
                  <a:cubicBezTo>
                    <a:pt x="2506270" y="1298715"/>
                    <a:pt x="2485191" y="1428763"/>
                    <a:pt x="2443034" y="1553463"/>
                  </a:cubicBezTo>
                  <a:cubicBezTo>
                    <a:pt x="2400877" y="1678162"/>
                    <a:pt x="2338532" y="1794845"/>
                    <a:pt x="2255999" y="1903513"/>
                  </a:cubicBezTo>
                  <a:cubicBezTo>
                    <a:pt x="2173466" y="2012181"/>
                    <a:pt x="2071042" y="2112837"/>
                    <a:pt x="1948727" y="2205483"/>
                  </a:cubicBezTo>
                  <a:cubicBezTo>
                    <a:pt x="1826413" y="2298128"/>
                    <a:pt x="1686878" y="2382452"/>
                    <a:pt x="1530125" y="2458454"/>
                  </a:cubicBezTo>
                  <a:lnTo>
                    <a:pt x="1018896" y="2702128"/>
                  </a:lnTo>
                  <a:cubicBezTo>
                    <a:pt x="1077085" y="2695059"/>
                    <a:pt x="1120429" y="2691524"/>
                    <a:pt x="1148930" y="2691524"/>
                  </a:cubicBezTo>
                  <a:cubicBezTo>
                    <a:pt x="1226119" y="2691524"/>
                    <a:pt x="1304792" y="2706883"/>
                    <a:pt x="1384950" y="2737601"/>
                  </a:cubicBezTo>
                  <a:cubicBezTo>
                    <a:pt x="1465108" y="2768319"/>
                    <a:pt x="1581189" y="2828581"/>
                    <a:pt x="1733192" y="2918387"/>
                  </a:cubicBezTo>
                  <a:cubicBezTo>
                    <a:pt x="1840069" y="2980992"/>
                    <a:pt x="1906867" y="3017318"/>
                    <a:pt x="1933586" y="3027366"/>
                  </a:cubicBezTo>
                  <a:cubicBezTo>
                    <a:pt x="1960306" y="3037413"/>
                    <a:pt x="1996822" y="3042437"/>
                    <a:pt x="2043136" y="3042437"/>
                  </a:cubicBezTo>
                  <a:cubicBezTo>
                    <a:pt x="2174951" y="3042437"/>
                    <a:pt x="2285984" y="2972856"/>
                    <a:pt x="2376236" y="2833693"/>
                  </a:cubicBezTo>
                  <a:cubicBezTo>
                    <a:pt x="2397612" y="2801852"/>
                    <a:pt x="2420768" y="2785932"/>
                    <a:pt x="2445706" y="2785932"/>
                  </a:cubicBezTo>
                  <a:cubicBezTo>
                    <a:pt x="2489645" y="2785932"/>
                    <a:pt x="2511614" y="2809608"/>
                    <a:pt x="2511614" y="2856961"/>
                  </a:cubicBezTo>
                  <a:cubicBezTo>
                    <a:pt x="2511614" y="2894850"/>
                    <a:pt x="2442501" y="2986892"/>
                    <a:pt x="2304275" y="3133088"/>
                  </a:cubicBezTo>
                  <a:cubicBezTo>
                    <a:pt x="2166049" y="3279283"/>
                    <a:pt x="1993120" y="3352381"/>
                    <a:pt x="1785489" y="3352381"/>
                  </a:cubicBezTo>
                  <a:cubicBezTo>
                    <a:pt x="1588527" y="3352381"/>
                    <a:pt x="1382668" y="3285880"/>
                    <a:pt x="1167912" y="3152877"/>
                  </a:cubicBezTo>
                  <a:cubicBezTo>
                    <a:pt x="1010119" y="3054312"/>
                    <a:pt x="899485" y="2988702"/>
                    <a:pt x="836008" y="2956045"/>
                  </a:cubicBezTo>
                  <a:cubicBezTo>
                    <a:pt x="772531" y="2923388"/>
                    <a:pt x="717061" y="2907059"/>
                    <a:pt x="669597" y="2907059"/>
                  </a:cubicBezTo>
                  <a:cubicBezTo>
                    <a:pt x="607901" y="2907059"/>
                    <a:pt x="562223" y="2925169"/>
                    <a:pt x="532563" y="2961389"/>
                  </a:cubicBezTo>
                  <a:cubicBezTo>
                    <a:pt x="502903" y="2997608"/>
                    <a:pt x="486885" y="3057875"/>
                    <a:pt x="484510" y="3142189"/>
                  </a:cubicBezTo>
                  <a:cubicBezTo>
                    <a:pt x="480947" y="3225316"/>
                    <a:pt x="465509" y="3282020"/>
                    <a:pt x="438196" y="3312302"/>
                  </a:cubicBezTo>
                  <a:cubicBezTo>
                    <a:pt x="410883" y="3342584"/>
                    <a:pt x="367539" y="3357725"/>
                    <a:pt x="308162" y="3357725"/>
                  </a:cubicBezTo>
                  <a:cubicBezTo>
                    <a:pt x="258286" y="3357725"/>
                    <a:pt x="216426" y="3342612"/>
                    <a:pt x="182582" y="3312386"/>
                  </a:cubicBezTo>
                  <a:cubicBezTo>
                    <a:pt x="148737" y="3282159"/>
                    <a:pt x="131815" y="3245717"/>
                    <a:pt x="131815" y="3203059"/>
                  </a:cubicBezTo>
                  <a:cubicBezTo>
                    <a:pt x="131815" y="3020533"/>
                    <a:pt x="362195" y="2830900"/>
                    <a:pt x="822954" y="2634161"/>
                  </a:cubicBezTo>
                  <a:cubicBezTo>
                    <a:pt x="1119835" y="2506279"/>
                    <a:pt x="1309839" y="2420304"/>
                    <a:pt x="1392966" y="2376236"/>
                  </a:cubicBezTo>
                  <a:cubicBezTo>
                    <a:pt x="1286219" y="2401174"/>
                    <a:pt x="1193712" y="2413643"/>
                    <a:pt x="1115447" y="2413643"/>
                  </a:cubicBezTo>
                  <a:cubicBezTo>
                    <a:pt x="933979" y="2413643"/>
                    <a:pt x="756073" y="2367329"/>
                    <a:pt x="581729" y="2274703"/>
                  </a:cubicBezTo>
                  <a:cubicBezTo>
                    <a:pt x="407386" y="2182076"/>
                    <a:pt x="266845" y="2044323"/>
                    <a:pt x="160107" y="1861444"/>
                  </a:cubicBezTo>
                  <a:cubicBezTo>
                    <a:pt x="53369" y="1678565"/>
                    <a:pt x="0" y="1473124"/>
                    <a:pt x="0" y="1245119"/>
                  </a:cubicBezTo>
                  <a:cubicBezTo>
                    <a:pt x="0" y="901924"/>
                    <a:pt x="124899" y="608606"/>
                    <a:pt x="374696" y="365163"/>
                  </a:cubicBezTo>
                  <a:cubicBezTo>
                    <a:pt x="624494" y="121721"/>
                    <a:pt x="922651" y="0"/>
                    <a:pt x="1269167" y="0"/>
                  </a:cubicBezTo>
                  <a:close/>
                </a:path>
              </a:pathLst>
            </a:custGeom>
            <a:solidFill>
              <a:srgbClr val="C00000"/>
            </a:solidFill>
            <a:ln w="2373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8EB33EE-4475-03A4-78F8-B26FE78588F1}"/>
              </a:ext>
            </a:extLst>
          </p:cNvPr>
          <p:cNvGrpSpPr/>
          <p:nvPr/>
        </p:nvGrpSpPr>
        <p:grpSpPr>
          <a:xfrm>
            <a:off x="6385263" y="518996"/>
            <a:ext cx="3909600" cy="5454000"/>
            <a:chOff x="6161459" y="518997"/>
            <a:chExt cx="3909600" cy="5454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F7E5C96-86BF-7DA8-B724-F72C322C8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1CFD825-3986-A0B3-5182-2BCD1B636F48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E5F0B6-7BD5-50BC-7BA8-81779FE92C3C}"/>
                </a:ext>
              </a:extLst>
            </p:cNvPr>
            <p:cNvSpPr/>
            <p:nvPr/>
          </p:nvSpPr>
          <p:spPr>
            <a:xfrm>
              <a:off x="7172345" y="1984097"/>
              <a:ext cx="1887828" cy="2523799"/>
            </a:xfrm>
            <a:custGeom>
              <a:avLst/>
              <a:gdLst/>
              <a:ahLst/>
              <a:cxnLst/>
              <a:rect l="l" t="t" r="r" b="b"/>
              <a:pathLst>
                <a:path w="2511614" h="3357725">
                  <a:moveTo>
                    <a:pt x="1252244" y="126471"/>
                  </a:moveTo>
                  <a:cubicBezTo>
                    <a:pt x="1066323" y="126471"/>
                    <a:pt x="912371" y="217613"/>
                    <a:pt x="790390" y="399899"/>
                  </a:cubicBezTo>
                  <a:cubicBezTo>
                    <a:pt x="668409" y="582184"/>
                    <a:pt x="607419" y="852642"/>
                    <a:pt x="607419" y="1211275"/>
                  </a:cubicBezTo>
                  <a:cubicBezTo>
                    <a:pt x="607419" y="1555657"/>
                    <a:pt x="665742" y="1822850"/>
                    <a:pt x="782388" y="2012853"/>
                  </a:cubicBezTo>
                  <a:cubicBezTo>
                    <a:pt x="899035" y="2202857"/>
                    <a:pt x="1055653" y="2297859"/>
                    <a:pt x="1252244" y="2297859"/>
                  </a:cubicBezTo>
                  <a:cubicBezTo>
                    <a:pt x="1426328" y="2297859"/>
                    <a:pt x="1577617" y="2212061"/>
                    <a:pt x="1706111" y="2040464"/>
                  </a:cubicBezTo>
                  <a:cubicBezTo>
                    <a:pt x="1834604" y="1868866"/>
                    <a:pt x="1898851" y="1592470"/>
                    <a:pt x="1898851" y="1211275"/>
                  </a:cubicBezTo>
                  <a:cubicBezTo>
                    <a:pt x="1898851" y="851455"/>
                    <a:pt x="1837861" y="580699"/>
                    <a:pt x="1715880" y="399008"/>
                  </a:cubicBezTo>
                  <a:cubicBezTo>
                    <a:pt x="1593899" y="217317"/>
                    <a:pt x="1439354" y="126471"/>
                    <a:pt x="1252244" y="126471"/>
                  </a:cubicBezTo>
                  <a:close/>
                  <a:moveTo>
                    <a:pt x="1269167" y="0"/>
                  </a:moveTo>
                  <a:cubicBezTo>
                    <a:pt x="1653646" y="0"/>
                    <a:pt x="1955950" y="114016"/>
                    <a:pt x="2176078" y="342048"/>
                  </a:cubicBezTo>
                  <a:cubicBezTo>
                    <a:pt x="2396206" y="570081"/>
                    <a:pt x="2506270" y="843838"/>
                    <a:pt x="2506270" y="1163319"/>
                  </a:cubicBezTo>
                  <a:cubicBezTo>
                    <a:pt x="2506270" y="1298715"/>
                    <a:pt x="2485191" y="1428763"/>
                    <a:pt x="2443034" y="1553463"/>
                  </a:cubicBezTo>
                  <a:cubicBezTo>
                    <a:pt x="2400877" y="1678162"/>
                    <a:pt x="2338532" y="1794845"/>
                    <a:pt x="2255999" y="1903513"/>
                  </a:cubicBezTo>
                  <a:cubicBezTo>
                    <a:pt x="2173466" y="2012181"/>
                    <a:pt x="2071042" y="2112837"/>
                    <a:pt x="1948727" y="2205483"/>
                  </a:cubicBezTo>
                  <a:cubicBezTo>
                    <a:pt x="1826413" y="2298128"/>
                    <a:pt x="1686878" y="2382452"/>
                    <a:pt x="1530125" y="2458454"/>
                  </a:cubicBezTo>
                  <a:lnTo>
                    <a:pt x="1018896" y="2702128"/>
                  </a:lnTo>
                  <a:cubicBezTo>
                    <a:pt x="1077085" y="2695059"/>
                    <a:pt x="1120429" y="2691524"/>
                    <a:pt x="1148930" y="2691524"/>
                  </a:cubicBezTo>
                  <a:cubicBezTo>
                    <a:pt x="1226119" y="2691524"/>
                    <a:pt x="1304792" y="2706883"/>
                    <a:pt x="1384950" y="2737601"/>
                  </a:cubicBezTo>
                  <a:cubicBezTo>
                    <a:pt x="1465108" y="2768319"/>
                    <a:pt x="1581189" y="2828581"/>
                    <a:pt x="1733192" y="2918387"/>
                  </a:cubicBezTo>
                  <a:cubicBezTo>
                    <a:pt x="1840069" y="2980992"/>
                    <a:pt x="1906867" y="3017318"/>
                    <a:pt x="1933586" y="3027366"/>
                  </a:cubicBezTo>
                  <a:cubicBezTo>
                    <a:pt x="1960306" y="3037413"/>
                    <a:pt x="1996822" y="3042437"/>
                    <a:pt x="2043136" y="3042437"/>
                  </a:cubicBezTo>
                  <a:cubicBezTo>
                    <a:pt x="2174951" y="3042437"/>
                    <a:pt x="2285984" y="2972856"/>
                    <a:pt x="2376236" y="2833693"/>
                  </a:cubicBezTo>
                  <a:cubicBezTo>
                    <a:pt x="2397612" y="2801852"/>
                    <a:pt x="2420768" y="2785932"/>
                    <a:pt x="2445706" y="2785932"/>
                  </a:cubicBezTo>
                  <a:cubicBezTo>
                    <a:pt x="2489645" y="2785932"/>
                    <a:pt x="2511614" y="2809608"/>
                    <a:pt x="2511614" y="2856961"/>
                  </a:cubicBezTo>
                  <a:cubicBezTo>
                    <a:pt x="2511614" y="2894850"/>
                    <a:pt x="2442501" y="2986892"/>
                    <a:pt x="2304275" y="3133088"/>
                  </a:cubicBezTo>
                  <a:cubicBezTo>
                    <a:pt x="2166049" y="3279283"/>
                    <a:pt x="1993120" y="3352381"/>
                    <a:pt x="1785489" y="3352381"/>
                  </a:cubicBezTo>
                  <a:cubicBezTo>
                    <a:pt x="1588527" y="3352381"/>
                    <a:pt x="1382668" y="3285880"/>
                    <a:pt x="1167912" y="3152877"/>
                  </a:cubicBezTo>
                  <a:cubicBezTo>
                    <a:pt x="1010119" y="3054312"/>
                    <a:pt x="899485" y="2988702"/>
                    <a:pt x="836008" y="2956045"/>
                  </a:cubicBezTo>
                  <a:cubicBezTo>
                    <a:pt x="772531" y="2923388"/>
                    <a:pt x="717061" y="2907059"/>
                    <a:pt x="669597" y="2907059"/>
                  </a:cubicBezTo>
                  <a:cubicBezTo>
                    <a:pt x="607901" y="2907059"/>
                    <a:pt x="562223" y="2925169"/>
                    <a:pt x="532563" y="2961389"/>
                  </a:cubicBezTo>
                  <a:cubicBezTo>
                    <a:pt x="502903" y="2997608"/>
                    <a:pt x="486885" y="3057875"/>
                    <a:pt x="484510" y="3142189"/>
                  </a:cubicBezTo>
                  <a:cubicBezTo>
                    <a:pt x="480947" y="3225316"/>
                    <a:pt x="465509" y="3282020"/>
                    <a:pt x="438196" y="3312302"/>
                  </a:cubicBezTo>
                  <a:cubicBezTo>
                    <a:pt x="410883" y="3342584"/>
                    <a:pt x="367539" y="3357725"/>
                    <a:pt x="308162" y="3357725"/>
                  </a:cubicBezTo>
                  <a:cubicBezTo>
                    <a:pt x="258286" y="3357725"/>
                    <a:pt x="216426" y="3342612"/>
                    <a:pt x="182582" y="3312386"/>
                  </a:cubicBezTo>
                  <a:cubicBezTo>
                    <a:pt x="148737" y="3282159"/>
                    <a:pt x="131815" y="3245717"/>
                    <a:pt x="131815" y="3203059"/>
                  </a:cubicBezTo>
                  <a:cubicBezTo>
                    <a:pt x="131815" y="3020533"/>
                    <a:pt x="362195" y="2830900"/>
                    <a:pt x="822954" y="2634161"/>
                  </a:cubicBezTo>
                  <a:cubicBezTo>
                    <a:pt x="1119835" y="2506279"/>
                    <a:pt x="1309839" y="2420304"/>
                    <a:pt x="1392966" y="2376236"/>
                  </a:cubicBezTo>
                  <a:cubicBezTo>
                    <a:pt x="1286219" y="2401174"/>
                    <a:pt x="1193712" y="2413643"/>
                    <a:pt x="1115447" y="2413643"/>
                  </a:cubicBezTo>
                  <a:cubicBezTo>
                    <a:pt x="933979" y="2413643"/>
                    <a:pt x="756073" y="2367329"/>
                    <a:pt x="581729" y="2274703"/>
                  </a:cubicBezTo>
                  <a:cubicBezTo>
                    <a:pt x="407386" y="2182076"/>
                    <a:pt x="266845" y="2044323"/>
                    <a:pt x="160107" y="1861444"/>
                  </a:cubicBezTo>
                  <a:cubicBezTo>
                    <a:pt x="53369" y="1678565"/>
                    <a:pt x="0" y="1473124"/>
                    <a:pt x="0" y="1245119"/>
                  </a:cubicBezTo>
                  <a:cubicBezTo>
                    <a:pt x="0" y="901924"/>
                    <a:pt x="124899" y="608606"/>
                    <a:pt x="374696" y="365163"/>
                  </a:cubicBezTo>
                  <a:cubicBezTo>
                    <a:pt x="624494" y="121721"/>
                    <a:pt x="922651" y="0"/>
                    <a:pt x="1269167" y="0"/>
                  </a:cubicBezTo>
                  <a:close/>
                </a:path>
              </a:pathLst>
            </a:custGeom>
            <a:solidFill>
              <a:srgbClr val="000000"/>
            </a:solidFill>
            <a:ln w="133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b="1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280A-5A4F-C296-78F1-098765971428}"/>
                </a:ext>
              </a:extLst>
            </p:cNvPr>
            <p:cNvGrpSpPr/>
            <p:nvPr/>
          </p:nvGrpSpPr>
          <p:grpSpPr>
            <a:xfrm>
              <a:off x="6332478" y="703525"/>
              <a:ext cx="717549" cy="1268962"/>
              <a:chOff x="6332478" y="703525"/>
              <a:chExt cx="717549" cy="1268962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5C1EF8B9-4F5B-AB62-0C4A-6AD76879E4CF}"/>
                  </a:ext>
                </a:extLst>
              </p:cNvPr>
              <p:cNvSpPr/>
              <p:nvPr/>
            </p:nvSpPr>
            <p:spPr>
              <a:xfrm>
                <a:off x="6452945" y="703525"/>
                <a:ext cx="476617" cy="616032"/>
              </a:xfrm>
              <a:custGeom>
                <a:avLst/>
                <a:gdLst/>
                <a:ahLst/>
                <a:cxnLst/>
                <a:rect l="l" t="t" r="r" b="b"/>
                <a:pathLst>
                  <a:path w="524694" h="678172">
                    <a:moveTo>
                      <a:pt x="262756" y="60164"/>
                    </a:moveTo>
                    <a:cubicBezTo>
                      <a:pt x="218554" y="60164"/>
                      <a:pt x="182743" y="70191"/>
                      <a:pt x="155321" y="90245"/>
                    </a:cubicBezTo>
                    <a:cubicBezTo>
                      <a:pt x="127899" y="110300"/>
                      <a:pt x="107913" y="137176"/>
                      <a:pt x="95362" y="170873"/>
                    </a:cubicBezTo>
                    <a:cubicBezTo>
                      <a:pt x="82811" y="204570"/>
                      <a:pt x="76535" y="242019"/>
                      <a:pt x="76535" y="283220"/>
                    </a:cubicBezTo>
                    <a:cubicBezTo>
                      <a:pt x="76535" y="324147"/>
                      <a:pt x="82811" y="361460"/>
                      <a:pt x="95362" y="395157"/>
                    </a:cubicBezTo>
                    <a:cubicBezTo>
                      <a:pt x="107913" y="428854"/>
                      <a:pt x="127899" y="455662"/>
                      <a:pt x="155321" y="475580"/>
                    </a:cubicBezTo>
                    <a:cubicBezTo>
                      <a:pt x="182743" y="495498"/>
                      <a:pt x="218554" y="505457"/>
                      <a:pt x="262756" y="505457"/>
                    </a:cubicBezTo>
                    <a:cubicBezTo>
                      <a:pt x="306958" y="505457"/>
                      <a:pt x="342702" y="495498"/>
                      <a:pt x="369987" y="475580"/>
                    </a:cubicBezTo>
                    <a:cubicBezTo>
                      <a:pt x="397272" y="455662"/>
                      <a:pt x="417258" y="428854"/>
                      <a:pt x="429946" y="395157"/>
                    </a:cubicBezTo>
                    <a:cubicBezTo>
                      <a:pt x="442634" y="361460"/>
                      <a:pt x="448977" y="324147"/>
                      <a:pt x="448977" y="283220"/>
                    </a:cubicBezTo>
                    <a:cubicBezTo>
                      <a:pt x="448977" y="242019"/>
                      <a:pt x="442634" y="204570"/>
                      <a:pt x="429946" y="170873"/>
                    </a:cubicBezTo>
                    <a:cubicBezTo>
                      <a:pt x="417258" y="137176"/>
                      <a:pt x="397272" y="110300"/>
                      <a:pt x="369987" y="90245"/>
                    </a:cubicBezTo>
                    <a:cubicBezTo>
                      <a:pt x="342702" y="70191"/>
                      <a:pt x="306958" y="60164"/>
                      <a:pt x="262756" y="60164"/>
                    </a:cubicBezTo>
                    <a:close/>
                    <a:moveTo>
                      <a:pt x="262756" y="0"/>
                    </a:moveTo>
                    <a:cubicBezTo>
                      <a:pt x="320328" y="0"/>
                      <a:pt x="368486" y="12005"/>
                      <a:pt x="407231" y="36016"/>
                    </a:cubicBezTo>
                    <a:cubicBezTo>
                      <a:pt x="445976" y="60027"/>
                      <a:pt x="475239" y="93315"/>
                      <a:pt x="495021" y="135880"/>
                    </a:cubicBezTo>
                    <a:cubicBezTo>
                      <a:pt x="514803" y="178445"/>
                      <a:pt x="524694" y="227558"/>
                      <a:pt x="524694" y="283220"/>
                    </a:cubicBezTo>
                    <a:cubicBezTo>
                      <a:pt x="524694" y="338881"/>
                      <a:pt x="514803" y="387858"/>
                      <a:pt x="495021" y="430150"/>
                    </a:cubicBezTo>
                    <a:cubicBezTo>
                      <a:pt x="475239" y="472442"/>
                      <a:pt x="445976" y="505594"/>
                      <a:pt x="407231" y="529605"/>
                    </a:cubicBezTo>
                    <a:cubicBezTo>
                      <a:pt x="387859" y="541610"/>
                      <a:pt x="366133" y="550614"/>
                      <a:pt x="342054" y="556617"/>
                    </a:cubicBezTo>
                    <a:lnTo>
                      <a:pt x="340310" y="556928"/>
                    </a:lnTo>
                    <a:lnTo>
                      <a:pt x="347477" y="567872"/>
                    </a:lnTo>
                    <a:cubicBezTo>
                      <a:pt x="354844" y="578377"/>
                      <a:pt x="363643" y="586972"/>
                      <a:pt x="373875" y="593657"/>
                    </a:cubicBezTo>
                    <a:cubicBezTo>
                      <a:pt x="384107" y="600341"/>
                      <a:pt x="397340" y="605253"/>
                      <a:pt x="413575" y="608391"/>
                    </a:cubicBezTo>
                    <a:cubicBezTo>
                      <a:pt x="429810" y="611528"/>
                      <a:pt x="450887" y="613097"/>
                      <a:pt x="476808" y="613097"/>
                    </a:cubicBezTo>
                    <a:lnTo>
                      <a:pt x="498909" y="613097"/>
                    </a:lnTo>
                    <a:lnTo>
                      <a:pt x="498909" y="678172"/>
                    </a:lnTo>
                    <a:lnTo>
                      <a:pt x="471078" y="678172"/>
                    </a:lnTo>
                    <a:cubicBezTo>
                      <a:pt x="437245" y="678172"/>
                      <a:pt x="409073" y="674966"/>
                      <a:pt x="386563" y="668554"/>
                    </a:cubicBezTo>
                    <a:cubicBezTo>
                      <a:pt x="364052" y="662142"/>
                      <a:pt x="345567" y="653070"/>
                      <a:pt x="331106" y="641337"/>
                    </a:cubicBezTo>
                    <a:cubicBezTo>
                      <a:pt x="316644" y="629605"/>
                      <a:pt x="304639" y="615689"/>
                      <a:pt x="295089" y="599591"/>
                    </a:cubicBezTo>
                    <a:cubicBezTo>
                      <a:pt x="290314" y="591542"/>
                      <a:pt x="285676" y="583084"/>
                      <a:pt x="281174" y="574216"/>
                    </a:cubicBezTo>
                    <a:lnTo>
                      <a:pt x="276771" y="564859"/>
                    </a:lnTo>
                    <a:lnTo>
                      <a:pt x="262756" y="565621"/>
                    </a:lnTo>
                    <a:cubicBezTo>
                      <a:pt x="205185" y="565621"/>
                      <a:pt x="156890" y="553616"/>
                      <a:pt x="117872" y="529605"/>
                    </a:cubicBezTo>
                    <a:cubicBezTo>
                      <a:pt x="78854" y="505594"/>
                      <a:pt x="49455" y="472442"/>
                      <a:pt x="29673" y="430150"/>
                    </a:cubicBezTo>
                    <a:cubicBezTo>
                      <a:pt x="9891" y="387858"/>
                      <a:pt x="0" y="338881"/>
                      <a:pt x="0" y="283220"/>
                    </a:cubicBezTo>
                    <a:cubicBezTo>
                      <a:pt x="0" y="227558"/>
                      <a:pt x="9891" y="178445"/>
                      <a:pt x="29673" y="135880"/>
                    </a:cubicBezTo>
                    <a:cubicBezTo>
                      <a:pt x="49455" y="93315"/>
                      <a:pt x="78854" y="60027"/>
                      <a:pt x="117872" y="36016"/>
                    </a:cubicBezTo>
                    <a:cubicBezTo>
                      <a:pt x="156890" y="12005"/>
                      <a:pt x="205185" y="0"/>
                      <a:pt x="2627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8" name="Grafik 17" descr="Kreuz Blatt mit einfarbiger Füllung">
                <a:extLst>
                  <a:ext uri="{FF2B5EF4-FFF2-40B4-BE49-F238E27FC236}">
                    <a16:creationId xmlns:a16="http://schemas.microsoft.com/office/drawing/2014/main" id="{B3047C34-CC95-ADE9-1F6E-8BAD6017B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32478" y="1254938"/>
                <a:ext cx="717549" cy="717549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D324B0D-EEE0-4C99-A88F-7CA794BC9A18}"/>
                </a:ext>
              </a:extLst>
            </p:cNvPr>
            <p:cNvGrpSpPr/>
            <p:nvPr/>
          </p:nvGrpSpPr>
          <p:grpSpPr>
            <a:xfrm>
              <a:off x="9180698" y="4570575"/>
              <a:ext cx="717549" cy="1264861"/>
              <a:chOff x="9180698" y="4570575"/>
              <a:chExt cx="717549" cy="1264861"/>
            </a:xfrm>
          </p:grpSpPr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AE1B65BA-EFCE-C0AA-1D13-CDAF7E1151F3}"/>
                  </a:ext>
                </a:extLst>
              </p:cNvPr>
              <p:cNvSpPr/>
              <p:nvPr/>
            </p:nvSpPr>
            <p:spPr>
              <a:xfrm>
                <a:off x="9301165" y="4570575"/>
                <a:ext cx="476617" cy="616032"/>
              </a:xfrm>
              <a:custGeom>
                <a:avLst/>
                <a:gdLst/>
                <a:ahLst/>
                <a:cxnLst/>
                <a:rect l="l" t="t" r="r" b="b"/>
                <a:pathLst>
                  <a:path w="524694" h="678172">
                    <a:moveTo>
                      <a:pt x="262756" y="60164"/>
                    </a:moveTo>
                    <a:cubicBezTo>
                      <a:pt x="218554" y="60164"/>
                      <a:pt x="182743" y="70191"/>
                      <a:pt x="155321" y="90245"/>
                    </a:cubicBezTo>
                    <a:cubicBezTo>
                      <a:pt x="127899" y="110300"/>
                      <a:pt x="107913" y="137176"/>
                      <a:pt x="95362" y="170873"/>
                    </a:cubicBezTo>
                    <a:cubicBezTo>
                      <a:pt x="82811" y="204570"/>
                      <a:pt x="76535" y="242019"/>
                      <a:pt x="76535" y="283220"/>
                    </a:cubicBezTo>
                    <a:cubicBezTo>
                      <a:pt x="76535" y="324147"/>
                      <a:pt x="82811" y="361460"/>
                      <a:pt x="95362" y="395157"/>
                    </a:cubicBezTo>
                    <a:cubicBezTo>
                      <a:pt x="107913" y="428854"/>
                      <a:pt x="127899" y="455662"/>
                      <a:pt x="155321" y="475580"/>
                    </a:cubicBezTo>
                    <a:cubicBezTo>
                      <a:pt x="182743" y="495498"/>
                      <a:pt x="218554" y="505457"/>
                      <a:pt x="262756" y="505457"/>
                    </a:cubicBezTo>
                    <a:cubicBezTo>
                      <a:pt x="306958" y="505457"/>
                      <a:pt x="342702" y="495498"/>
                      <a:pt x="369987" y="475580"/>
                    </a:cubicBezTo>
                    <a:cubicBezTo>
                      <a:pt x="397272" y="455662"/>
                      <a:pt x="417258" y="428854"/>
                      <a:pt x="429946" y="395157"/>
                    </a:cubicBezTo>
                    <a:cubicBezTo>
                      <a:pt x="442634" y="361460"/>
                      <a:pt x="448977" y="324147"/>
                      <a:pt x="448977" y="283220"/>
                    </a:cubicBezTo>
                    <a:cubicBezTo>
                      <a:pt x="448977" y="242019"/>
                      <a:pt x="442634" y="204570"/>
                      <a:pt x="429946" y="170873"/>
                    </a:cubicBezTo>
                    <a:cubicBezTo>
                      <a:pt x="417258" y="137176"/>
                      <a:pt x="397272" y="110300"/>
                      <a:pt x="369987" y="90245"/>
                    </a:cubicBezTo>
                    <a:cubicBezTo>
                      <a:pt x="342702" y="70191"/>
                      <a:pt x="306958" y="60164"/>
                      <a:pt x="262756" y="60164"/>
                    </a:cubicBezTo>
                    <a:close/>
                    <a:moveTo>
                      <a:pt x="262756" y="0"/>
                    </a:moveTo>
                    <a:cubicBezTo>
                      <a:pt x="320328" y="0"/>
                      <a:pt x="368486" y="12005"/>
                      <a:pt x="407231" y="36016"/>
                    </a:cubicBezTo>
                    <a:cubicBezTo>
                      <a:pt x="445976" y="60027"/>
                      <a:pt x="475239" y="93315"/>
                      <a:pt x="495021" y="135880"/>
                    </a:cubicBezTo>
                    <a:cubicBezTo>
                      <a:pt x="514803" y="178445"/>
                      <a:pt x="524694" y="227558"/>
                      <a:pt x="524694" y="283220"/>
                    </a:cubicBezTo>
                    <a:cubicBezTo>
                      <a:pt x="524694" y="338881"/>
                      <a:pt x="514803" y="387858"/>
                      <a:pt x="495021" y="430150"/>
                    </a:cubicBezTo>
                    <a:cubicBezTo>
                      <a:pt x="475239" y="472442"/>
                      <a:pt x="445976" y="505594"/>
                      <a:pt x="407231" y="529605"/>
                    </a:cubicBezTo>
                    <a:cubicBezTo>
                      <a:pt x="387859" y="541610"/>
                      <a:pt x="366133" y="550614"/>
                      <a:pt x="342054" y="556617"/>
                    </a:cubicBezTo>
                    <a:lnTo>
                      <a:pt x="340310" y="556928"/>
                    </a:lnTo>
                    <a:lnTo>
                      <a:pt x="347477" y="567872"/>
                    </a:lnTo>
                    <a:cubicBezTo>
                      <a:pt x="354844" y="578377"/>
                      <a:pt x="363643" y="586972"/>
                      <a:pt x="373875" y="593657"/>
                    </a:cubicBezTo>
                    <a:cubicBezTo>
                      <a:pt x="384107" y="600341"/>
                      <a:pt x="397340" y="605253"/>
                      <a:pt x="413575" y="608391"/>
                    </a:cubicBezTo>
                    <a:cubicBezTo>
                      <a:pt x="429810" y="611528"/>
                      <a:pt x="450887" y="613097"/>
                      <a:pt x="476808" y="613097"/>
                    </a:cubicBezTo>
                    <a:lnTo>
                      <a:pt x="498909" y="613097"/>
                    </a:lnTo>
                    <a:lnTo>
                      <a:pt x="498909" y="678172"/>
                    </a:lnTo>
                    <a:lnTo>
                      <a:pt x="471078" y="678172"/>
                    </a:lnTo>
                    <a:cubicBezTo>
                      <a:pt x="437245" y="678172"/>
                      <a:pt x="409073" y="674966"/>
                      <a:pt x="386563" y="668554"/>
                    </a:cubicBezTo>
                    <a:cubicBezTo>
                      <a:pt x="364052" y="662142"/>
                      <a:pt x="345567" y="653070"/>
                      <a:pt x="331106" y="641337"/>
                    </a:cubicBezTo>
                    <a:cubicBezTo>
                      <a:pt x="316644" y="629605"/>
                      <a:pt x="304639" y="615689"/>
                      <a:pt x="295089" y="599591"/>
                    </a:cubicBezTo>
                    <a:cubicBezTo>
                      <a:pt x="290314" y="591542"/>
                      <a:pt x="285676" y="583084"/>
                      <a:pt x="281174" y="574216"/>
                    </a:cubicBezTo>
                    <a:lnTo>
                      <a:pt x="276771" y="564859"/>
                    </a:lnTo>
                    <a:lnTo>
                      <a:pt x="262756" y="565621"/>
                    </a:lnTo>
                    <a:cubicBezTo>
                      <a:pt x="205185" y="565621"/>
                      <a:pt x="156890" y="553616"/>
                      <a:pt x="117872" y="529605"/>
                    </a:cubicBezTo>
                    <a:cubicBezTo>
                      <a:pt x="78854" y="505594"/>
                      <a:pt x="49455" y="472442"/>
                      <a:pt x="29673" y="430150"/>
                    </a:cubicBezTo>
                    <a:cubicBezTo>
                      <a:pt x="9891" y="387858"/>
                      <a:pt x="0" y="338881"/>
                      <a:pt x="0" y="283220"/>
                    </a:cubicBezTo>
                    <a:cubicBezTo>
                      <a:pt x="0" y="227558"/>
                      <a:pt x="9891" y="178445"/>
                      <a:pt x="29673" y="135880"/>
                    </a:cubicBezTo>
                    <a:cubicBezTo>
                      <a:pt x="49455" y="93315"/>
                      <a:pt x="78854" y="60027"/>
                      <a:pt x="117872" y="36016"/>
                    </a:cubicBezTo>
                    <a:cubicBezTo>
                      <a:pt x="156890" y="12005"/>
                      <a:pt x="205185" y="0"/>
                      <a:pt x="2627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b="1"/>
              </a:p>
            </p:txBody>
          </p:sp>
          <p:pic>
            <p:nvPicPr>
              <p:cNvPr id="19" name="Grafik 18" descr="Kreuz Blatt mit einfarbiger Füllung">
                <a:extLst>
                  <a:ext uri="{FF2B5EF4-FFF2-40B4-BE49-F238E27FC236}">
                    <a16:creationId xmlns:a16="http://schemas.microsoft.com/office/drawing/2014/main" id="{32021BDA-F7E5-3C57-67CD-97DAC6B87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80698" y="5117887"/>
                <a:ext cx="717549" cy="717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759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AC7364-511A-B223-C5D7-746025778FFC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987479" y="518997"/>
            <a:chExt cx="3909600" cy="54540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07C2F9E-B52F-58F0-8EA7-587C5C5DE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89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D644935-F3DD-52B5-6A90-EB6E31492E50}"/>
                </a:ext>
              </a:extLst>
            </p:cNvPr>
            <p:cNvSpPr>
              <a:spLocks/>
            </p:cNvSpPr>
            <p:nvPr/>
          </p:nvSpPr>
          <p:spPr>
            <a:xfrm>
              <a:off x="98747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" name="Freihandform: Form 1">
              <a:extLst>
                <a:ext uri="{FF2B5EF4-FFF2-40B4-BE49-F238E27FC236}">
                  <a16:creationId xmlns:a16="http://schemas.microsoft.com/office/drawing/2014/main" id="{B863635B-93A5-F94B-33CF-B3BE1D9D4F98}"/>
                </a:ext>
              </a:extLst>
            </p:cNvPr>
            <p:cNvSpPr/>
            <p:nvPr/>
          </p:nvSpPr>
          <p:spPr>
            <a:xfrm>
              <a:off x="1720316" y="2047191"/>
              <a:ext cx="2443926" cy="2397612"/>
            </a:xfrm>
            <a:custGeom>
              <a:avLst/>
              <a:gdLst/>
              <a:ahLst/>
              <a:cxnLst/>
              <a:rect l="l" t="t" r="r" b="b"/>
              <a:pathLst>
                <a:path w="2443926" h="2397612">
                  <a:moveTo>
                    <a:pt x="92627" y="0"/>
                  </a:moveTo>
                  <a:cubicBezTo>
                    <a:pt x="135378" y="0"/>
                    <a:pt x="199504" y="3563"/>
                    <a:pt x="285006" y="10688"/>
                  </a:cubicBezTo>
                  <a:cubicBezTo>
                    <a:pt x="390696" y="20188"/>
                    <a:pt x="477385" y="24938"/>
                    <a:pt x="545074" y="24938"/>
                  </a:cubicBezTo>
                  <a:cubicBezTo>
                    <a:pt x="586637" y="24938"/>
                    <a:pt x="704796" y="20077"/>
                    <a:pt x="899550" y="10354"/>
                  </a:cubicBezTo>
                  <a:cubicBezTo>
                    <a:pt x="956551" y="8202"/>
                    <a:pt x="1000490" y="7125"/>
                    <a:pt x="1031365" y="7125"/>
                  </a:cubicBezTo>
                  <a:cubicBezTo>
                    <a:pt x="1076491" y="7125"/>
                    <a:pt x="1099054" y="23157"/>
                    <a:pt x="1099054" y="55220"/>
                  </a:cubicBezTo>
                  <a:cubicBezTo>
                    <a:pt x="1099054" y="88471"/>
                    <a:pt x="1075898" y="107471"/>
                    <a:pt x="1029584" y="112221"/>
                  </a:cubicBezTo>
                  <a:cubicBezTo>
                    <a:pt x="950020" y="119328"/>
                    <a:pt x="898362" y="138291"/>
                    <a:pt x="874612" y="169111"/>
                  </a:cubicBezTo>
                  <a:cubicBezTo>
                    <a:pt x="850862" y="199931"/>
                    <a:pt x="837799" y="247646"/>
                    <a:pt x="835424" y="312254"/>
                  </a:cubicBezTo>
                  <a:cubicBezTo>
                    <a:pt x="833049" y="376863"/>
                    <a:pt x="830674" y="651599"/>
                    <a:pt x="828299" y="1136461"/>
                  </a:cubicBezTo>
                  <a:cubicBezTo>
                    <a:pt x="958926" y="1029584"/>
                    <a:pt x="1109148" y="878768"/>
                    <a:pt x="1278964" y="684014"/>
                  </a:cubicBezTo>
                  <a:cubicBezTo>
                    <a:pt x="1448780" y="489260"/>
                    <a:pt x="1547048" y="372289"/>
                    <a:pt x="1573767" y="333101"/>
                  </a:cubicBezTo>
                  <a:cubicBezTo>
                    <a:pt x="1600486" y="293913"/>
                    <a:pt x="1613846" y="262443"/>
                    <a:pt x="1613846" y="238693"/>
                  </a:cubicBezTo>
                  <a:cubicBezTo>
                    <a:pt x="1613846" y="178129"/>
                    <a:pt x="1558626" y="136566"/>
                    <a:pt x="1448186" y="114003"/>
                  </a:cubicBezTo>
                  <a:cubicBezTo>
                    <a:pt x="1400685" y="104502"/>
                    <a:pt x="1376935" y="84908"/>
                    <a:pt x="1376935" y="55220"/>
                  </a:cubicBezTo>
                  <a:cubicBezTo>
                    <a:pt x="1376935" y="19594"/>
                    <a:pt x="1399498" y="1782"/>
                    <a:pt x="1444624" y="1782"/>
                  </a:cubicBezTo>
                  <a:cubicBezTo>
                    <a:pt x="1460062" y="1782"/>
                    <a:pt x="1480250" y="2969"/>
                    <a:pt x="1505188" y="5344"/>
                  </a:cubicBezTo>
                  <a:cubicBezTo>
                    <a:pt x="1596627" y="18407"/>
                    <a:pt x="1727848" y="24938"/>
                    <a:pt x="1898852" y="24938"/>
                  </a:cubicBezTo>
                  <a:cubicBezTo>
                    <a:pt x="1942790" y="24938"/>
                    <a:pt x="2012260" y="21700"/>
                    <a:pt x="2107262" y="15225"/>
                  </a:cubicBezTo>
                  <a:cubicBezTo>
                    <a:pt x="2197514" y="9825"/>
                    <a:pt x="2258078" y="7125"/>
                    <a:pt x="2288954" y="7125"/>
                  </a:cubicBezTo>
                  <a:cubicBezTo>
                    <a:pt x="2340017" y="7125"/>
                    <a:pt x="2365549" y="24938"/>
                    <a:pt x="2365549" y="60564"/>
                  </a:cubicBezTo>
                  <a:cubicBezTo>
                    <a:pt x="2365549" y="91440"/>
                    <a:pt x="2341177" y="109846"/>
                    <a:pt x="2292433" y="115784"/>
                  </a:cubicBezTo>
                  <a:cubicBezTo>
                    <a:pt x="2224651" y="122872"/>
                    <a:pt x="2156280" y="141478"/>
                    <a:pt x="2087320" y="171602"/>
                  </a:cubicBezTo>
                  <a:cubicBezTo>
                    <a:pt x="2018361" y="201727"/>
                    <a:pt x="1935726" y="255471"/>
                    <a:pt x="1839415" y="332837"/>
                  </a:cubicBezTo>
                  <a:cubicBezTo>
                    <a:pt x="1743105" y="410202"/>
                    <a:pt x="1643377" y="504698"/>
                    <a:pt x="1540229" y="616325"/>
                  </a:cubicBezTo>
                  <a:lnTo>
                    <a:pt x="1189900" y="1002865"/>
                  </a:lnTo>
                  <a:lnTo>
                    <a:pt x="1309385" y="999302"/>
                  </a:lnTo>
                  <a:cubicBezTo>
                    <a:pt x="1446080" y="999302"/>
                    <a:pt x="1560199" y="1028396"/>
                    <a:pt x="1651740" y="1086585"/>
                  </a:cubicBezTo>
                  <a:cubicBezTo>
                    <a:pt x="1743282" y="1144774"/>
                    <a:pt x="1808368" y="1215431"/>
                    <a:pt x="1847000" y="1298558"/>
                  </a:cubicBezTo>
                  <a:cubicBezTo>
                    <a:pt x="1885632" y="1381685"/>
                    <a:pt x="1929746" y="1527750"/>
                    <a:pt x="1979344" y="1736755"/>
                  </a:cubicBezTo>
                  <a:cubicBezTo>
                    <a:pt x="2017122" y="1892320"/>
                    <a:pt x="2048480" y="2000979"/>
                    <a:pt x="2073418" y="2062730"/>
                  </a:cubicBezTo>
                  <a:cubicBezTo>
                    <a:pt x="2098356" y="2124481"/>
                    <a:pt x="2137248" y="2177623"/>
                    <a:pt x="2190092" y="2222155"/>
                  </a:cubicBezTo>
                  <a:cubicBezTo>
                    <a:pt x="2242937" y="2266687"/>
                    <a:pt x="2300829" y="2291329"/>
                    <a:pt x="2363768" y="2296079"/>
                  </a:cubicBezTo>
                  <a:cubicBezTo>
                    <a:pt x="2417206" y="2300829"/>
                    <a:pt x="2443926" y="2315673"/>
                    <a:pt x="2443926" y="2340611"/>
                  </a:cubicBezTo>
                  <a:cubicBezTo>
                    <a:pt x="2443926" y="2376236"/>
                    <a:pt x="2418394" y="2394049"/>
                    <a:pt x="2367330" y="2394049"/>
                  </a:cubicBezTo>
                  <a:cubicBezTo>
                    <a:pt x="2353080" y="2394049"/>
                    <a:pt x="2332298" y="2392862"/>
                    <a:pt x="2304985" y="2390487"/>
                  </a:cubicBezTo>
                  <a:cubicBezTo>
                    <a:pt x="2201671" y="2378612"/>
                    <a:pt x="2094793" y="2372674"/>
                    <a:pt x="1984354" y="2372674"/>
                  </a:cubicBezTo>
                  <a:cubicBezTo>
                    <a:pt x="1866789" y="2372674"/>
                    <a:pt x="1749818" y="2379799"/>
                    <a:pt x="1633440" y="2394049"/>
                  </a:cubicBezTo>
                  <a:cubicBezTo>
                    <a:pt x="1593064" y="2331111"/>
                    <a:pt x="1562486" y="2264015"/>
                    <a:pt x="1541704" y="2192764"/>
                  </a:cubicBezTo>
                  <a:cubicBezTo>
                    <a:pt x="1520922" y="2121512"/>
                    <a:pt x="1489156" y="1949915"/>
                    <a:pt x="1446405" y="1677972"/>
                  </a:cubicBezTo>
                  <a:cubicBezTo>
                    <a:pt x="1414342" y="1477281"/>
                    <a:pt x="1370107" y="1342200"/>
                    <a:pt x="1313699" y="1272730"/>
                  </a:cubicBezTo>
                  <a:cubicBezTo>
                    <a:pt x="1257292" y="1203259"/>
                    <a:pt x="1194056" y="1168524"/>
                    <a:pt x="1123992" y="1168524"/>
                  </a:cubicBezTo>
                  <a:cubicBezTo>
                    <a:pt x="1039678" y="1168524"/>
                    <a:pt x="941113" y="1222343"/>
                    <a:pt x="828299" y="1329981"/>
                  </a:cubicBezTo>
                  <a:lnTo>
                    <a:pt x="824736" y="1790722"/>
                  </a:lnTo>
                  <a:cubicBezTo>
                    <a:pt x="824736" y="2002639"/>
                    <a:pt x="836611" y="2134789"/>
                    <a:pt x="860362" y="2187170"/>
                  </a:cubicBezTo>
                  <a:cubicBezTo>
                    <a:pt x="884112" y="2239551"/>
                    <a:pt x="948832" y="2272291"/>
                    <a:pt x="1054522" y="2285391"/>
                  </a:cubicBezTo>
                  <a:cubicBezTo>
                    <a:pt x="1110336" y="2292516"/>
                    <a:pt x="1138243" y="2307954"/>
                    <a:pt x="1138243" y="2331704"/>
                  </a:cubicBezTo>
                  <a:cubicBezTo>
                    <a:pt x="1138243" y="2373268"/>
                    <a:pt x="1113305" y="2394049"/>
                    <a:pt x="1063429" y="2394049"/>
                  </a:cubicBezTo>
                  <a:cubicBezTo>
                    <a:pt x="1039678" y="2394049"/>
                    <a:pt x="1004646" y="2391674"/>
                    <a:pt x="958332" y="2386924"/>
                  </a:cubicBezTo>
                  <a:cubicBezTo>
                    <a:pt x="838393" y="2373862"/>
                    <a:pt x="695890" y="2367330"/>
                    <a:pt x="530824" y="2367330"/>
                  </a:cubicBezTo>
                  <a:cubicBezTo>
                    <a:pt x="423947" y="2367330"/>
                    <a:pt x="301631" y="2375049"/>
                    <a:pt x="163879" y="2390487"/>
                  </a:cubicBezTo>
                  <a:cubicBezTo>
                    <a:pt x="116378" y="2395237"/>
                    <a:pt x="81940" y="2397612"/>
                    <a:pt x="60564" y="2397612"/>
                  </a:cubicBezTo>
                  <a:cubicBezTo>
                    <a:pt x="20188" y="2397612"/>
                    <a:pt x="0" y="2378018"/>
                    <a:pt x="0" y="2338829"/>
                  </a:cubicBezTo>
                  <a:cubicBezTo>
                    <a:pt x="0" y="2319829"/>
                    <a:pt x="6532" y="2306766"/>
                    <a:pt x="19595" y="2299641"/>
                  </a:cubicBezTo>
                  <a:cubicBezTo>
                    <a:pt x="32657" y="2292516"/>
                    <a:pt x="62939" y="2286579"/>
                    <a:pt x="110440" y="2281828"/>
                  </a:cubicBezTo>
                  <a:cubicBezTo>
                    <a:pt x="167441" y="2274703"/>
                    <a:pt x="208708" y="2259562"/>
                    <a:pt x="234240" y="2236405"/>
                  </a:cubicBezTo>
                  <a:cubicBezTo>
                    <a:pt x="259771" y="2213249"/>
                    <a:pt x="278178" y="2174060"/>
                    <a:pt x="289459" y="2118841"/>
                  </a:cubicBezTo>
                  <a:cubicBezTo>
                    <a:pt x="300741" y="2063621"/>
                    <a:pt x="309647" y="1930321"/>
                    <a:pt x="316179" y="1718942"/>
                  </a:cubicBezTo>
                  <a:cubicBezTo>
                    <a:pt x="322710" y="1507562"/>
                    <a:pt x="325976" y="1273620"/>
                    <a:pt x="325976" y="1017115"/>
                  </a:cubicBezTo>
                  <a:cubicBezTo>
                    <a:pt x="325976" y="758235"/>
                    <a:pt x="322710" y="575356"/>
                    <a:pt x="316179" y="468479"/>
                  </a:cubicBezTo>
                  <a:cubicBezTo>
                    <a:pt x="309647" y="361601"/>
                    <a:pt x="296288" y="282928"/>
                    <a:pt x="276100" y="232458"/>
                  </a:cubicBezTo>
                  <a:cubicBezTo>
                    <a:pt x="255912" y="181988"/>
                    <a:pt x="233646" y="149925"/>
                    <a:pt x="209301" y="136269"/>
                  </a:cubicBezTo>
                  <a:cubicBezTo>
                    <a:pt x="184957" y="122612"/>
                    <a:pt x="135378" y="112221"/>
                    <a:pt x="60564" y="105096"/>
                  </a:cubicBezTo>
                  <a:cubicBezTo>
                    <a:pt x="22563" y="102721"/>
                    <a:pt x="3563" y="86096"/>
                    <a:pt x="3563" y="55220"/>
                  </a:cubicBezTo>
                  <a:cubicBezTo>
                    <a:pt x="3563" y="18407"/>
                    <a:pt x="33251" y="0"/>
                    <a:pt x="92627" y="0"/>
                  </a:cubicBezTo>
                  <a:close/>
                </a:path>
              </a:pathLst>
            </a:custGeom>
            <a:solidFill>
              <a:srgbClr val="C00000"/>
            </a:solidFill>
            <a:ln w="2373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9EC57C6-3981-9121-A571-5E8D021670FD}"/>
                </a:ext>
              </a:extLst>
            </p:cNvPr>
            <p:cNvGrpSpPr/>
            <p:nvPr/>
          </p:nvGrpSpPr>
          <p:grpSpPr>
            <a:xfrm>
              <a:off x="1194644" y="705571"/>
              <a:ext cx="645261" cy="1178753"/>
              <a:chOff x="1194644" y="705571"/>
              <a:chExt cx="645261" cy="1178753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BC1299E-2F1F-B8C7-C18B-0AFBAAC64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194644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" name="Freihandform: Form 3">
                <a:extLst>
                  <a:ext uri="{FF2B5EF4-FFF2-40B4-BE49-F238E27FC236}">
                    <a16:creationId xmlns:a16="http://schemas.microsoft.com/office/drawing/2014/main" id="{D11F8EDA-D01C-05BC-949F-870A8BAB3BB9}"/>
                  </a:ext>
                </a:extLst>
              </p:cNvPr>
              <p:cNvSpPr/>
              <p:nvPr/>
            </p:nvSpPr>
            <p:spPr>
              <a:xfrm>
                <a:off x="1316769" y="70557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B068DB2-F0E0-D2F4-4B4D-9C74A7682909}"/>
                </a:ext>
              </a:extLst>
            </p:cNvPr>
            <p:cNvGrpSpPr/>
            <p:nvPr/>
          </p:nvGrpSpPr>
          <p:grpSpPr>
            <a:xfrm>
              <a:off x="4042864" y="4572621"/>
              <a:ext cx="645261" cy="1170904"/>
              <a:chOff x="4042864" y="4572621"/>
              <a:chExt cx="645261" cy="1170904"/>
            </a:xfrm>
          </p:grpSpPr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80353E2B-BEA8-8FF1-9706-2266D023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042864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764940F0-90E5-376F-2400-95B269DDE973}"/>
                  </a:ext>
                </a:extLst>
              </p:cNvPr>
              <p:cNvSpPr/>
              <p:nvPr/>
            </p:nvSpPr>
            <p:spPr>
              <a:xfrm>
                <a:off x="4164242" y="457262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EF498F8-3592-D062-5044-675197079774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F7E5C96-86BF-7DA8-B724-F72C322C8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1CFD825-3986-A0B3-5182-2BCD1B636F48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9B5FA91E-1731-E875-BE15-F4647C886CB4}"/>
                </a:ext>
              </a:extLst>
            </p:cNvPr>
            <p:cNvSpPr/>
            <p:nvPr/>
          </p:nvSpPr>
          <p:spPr>
            <a:xfrm>
              <a:off x="6894296" y="2047191"/>
              <a:ext cx="2443926" cy="2397612"/>
            </a:xfrm>
            <a:custGeom>
              <a:avLst/>
              <a:gdLst/>
              <a:ahLst/>
              <a:cxnLst/>
              <a:rect l="l" t="t" r="r" b="b"/>
              <a:pathLst>
                <a:path w="2443926" h="2397612">
                  <a:moveTo>
                    <a:pt x="92627" y="0"/>
                  </a:moveTo>
                  <a:cubicBezTo>
                    <a:pt x="135378" y="0"/>
                    <a:pt x="199504" y="3563"/>
                    <a:pt x="285006" y="10688"/>
                  </a:cubicBezTo>
                  <a:cubicBezTo>
                    <a:pt x="390696" y="20188"/>
                    <a:pt x="477385" y="24938"/>
                    <a:pt x="545074" y="24938"/>
                  </a:cubicBezTo>
                  <a:cubicBezTo>
                    <a:pt x="586637" y="24938"/>
                    <a:pt x="704796" y="20077"/>
                    <a:pt x="899550" y="10354"/>
                  </a:cubicBezTo>
                  <a:cubicBezTo>
                    <a:pt x="956551" y="8202"/>
                    <a:pt x="1000490" y="7125"/>
                    <a:pt x="1031365" y="7125"/>
                  </a:cubicBezTo>
                  <a:cubicBezTo>
                    <a:pt x="1076491" y="7125"/>
                    <a:pt x="1099054" y="23157"/>
                    <a:pt x="1099054" y="55220"/>
                  </a:cubicBezTo>
                  <a:cubicBezTo>
                    <a:pt x="1099054" y="88471"/>
                    <a:pt x="1075898" y="107471"/>
                    <a:pt x="1029584" y="112221"/>
                  </a:cubicBezTo>
                  <a:cubicBezTo>
                    <a:pt x="950020" y="119328"/>
                    <a:pt x="898362" y="138291"/>
                    <a:pt x="874612" y="169111"/>
                  </a:cubicBezTo>
                  <a:cubicBezTo>
                    <a:pt x="850862" y="199931"/>
                    <a:pt x="837799" y="247646"/>
                    <a:pt x="835424" y="312254"/>
                  </a:cubicBezTo>
                  <a:cubicBezTo>
                    <a:pt x="833049" y="376863"/>
                    <a:pt x="830674" y="651599"/>
                    <a:pt x="828299" y="1136461"/>
                  </a:cubicBezTo>
                  <a:cubicBezTo>
                    <a:pt x="958926" y="1029584"/>
                    <a:pt x="1109148" y="878768"/>
                    <a:pt x="1278964" y="684014"/>
                  </a:cubicBezTo>
                  <a:cubicBezTo>
                    <a:pt x="1448780" y="489260"/>
                    <a:pt x="1547048" y="372289"/>
                    <a:pt x="1573767" y="333101"/>
                  </a:cubicBezTo>
                  <a:cubicBezTo>
                    <a:pt x="1600486" y="293913"/>
                    <a:pt x="1613846" y="262443"/>
                    <a:pt x="1613846" y="238693"/>
                  </a:cubicBezTo>
                  <a:cubicBezTo>
                    <a:pt x="1613846" y="178129"/>
                    <a:pt x="1558626" y="136566"/>
                    <a:pt x="1448186" y="114003"/>
                  </a:cubicBezTo>
                  <a:cubicBezTo>
                    <a:pt x="1400685" y="104502"/>
                    <a:pt x="1376935" y="84908"/>
                    <a:pt x="1376935" y="55220"/>
                  </a:cubicBezTo>
                  <a:cubicBezTo>
                    <a:pt x="1376935" y="19594"/>
                    <a:pt x="1399498" y="1782"/>
                    <a:pt x="1444624" y="1782"/>
                  </a:cubicBezTo>
                  <a:cubicBezTo>
                    <a:pt x="1460062" y="1782"/>
                    <a:pt x="1480250" y="2969"/>
                    <a:pt x="1505188" y="5344"/>
                  </a:cubicBezTo>
                  <a:cubicBezTo>
                    <a:pt x="1596627" y="18407"/>
                    <a:pt x="1727848" y="24938"/>
                    <a:pt x="1898852" y="24938"/>
                  </a:cubicBezTo>
                  <a:cubicBezTo>
                    <a:pt x="1942790" y="24938"/>
                    <a:pt x="2012260" y="21700"/>
                    <a:pt x="2107262" y="15225"/>
                  </a:cubicBezTo>
                  <a:cubicBezTo>
                    <a:pt x="2197514" y="9825"/>
                    <a:pt x="2258078" y="7125"/>
                    <a:pt x="2288954" y="7125"/>
                  </a:cubicBezTo>
                  <a:cubicBezTo>
                    <a:pt x="2340017" y="7125"/>
                    <a:pt x="2365549" y="24938"/>
                    <a:pt x="2365549" y="60564"/>
                  </a:cubicBezTo>
                  <a:cubicBezTo>
                    <a:pt x="2365549" y="91440"/>
                    <a:pt x="2341177" y="109846"/>
                    <a:pt x="2292433" y="115784"/>
                  </a:cubicBezTo>
                  <a:cubicBezTo>
                    <a:pt x="2224651" y="122872"/>
                    <a:pt x="2156280" y="141478"/>
                    <a:pt x="2087320" y="171602"/>
                  </a:cubicBezTo>
                  <a:cubicBezTo>
                    <a:pt x="2018361" y="201727"/>
                    <a:pt x="1935726" y="255471"/>
                    <a:pt x="1839415" y="332837"/>
                  </a:cubicBezTo>
                  <a:cubicBezTo>
                    <a:pt x="1743105" y="410202"/>
                    <a:pt x="1643377" y="504698"/>
                    <a:pt x="1540229" y="616325"/>
                  </a:cubicBezTo>
                  <a:lnTo>
                    <a:pt x="1189900" y="1002865"/>
                  </a:lnTo>
                  <a:lnTo>
                    <a:pt x="1309385" y="999302"/>
                  </a:lnTo>
                  <a:cubicBezTo>
                    <a:pt x="1446080" y="999302"/>
                    <a:pt x="1560199" y="1028396"/>
                    <a:pt x="1651740" y="1086585"/>
                  </a:cubicBezTo>
                  <a:cubicBezTo>
                    <a:pt x="1743282" y="1144774"/>
                    <a:pt x="1808368" y="1215431"/>
                    <a:pt x="1847000" y="1298558"/>
                  </a:cubicBezTo>
                  <a:cubicBezTo>
                    <a:pt x="1885632" y="1381685"/>
                    <a:pt x="1929746" y="1527750"/>
                    <a:pt x="1979344" y="1736755"/>
                  </a:cubicBezTo>
                  <a:cubicBezTo>
                    <a:pt x="2017122" y="1892320"/>
                    <a:pt x="2048480" y="2000979"/>
                    <a:pt x="2073418" y="2062730"/>
                  </a:cubicBezTo>
                  <a:cubicBezTo>
                    <a:pt x="2098356" y="2124481"/>
                    <a:pt x="2137248" y="2177623"/>
                    <a:pt x="2190092" y="2222155"/>
                  </a:cubicBezTo>
                  <a:cubicBezTo>
                    <a:pt x="2242937" y="2266687"/>
                    <a:pt x="2300829" y="2291329"/>
                    <a:pt x="2363768" y="2296079"/>
                  </a:cubicBezTo>
                  <a:cubicBezTo>
                    <a:pt x="2417206" y="2300829"/>
                    <a:pt x="2443926" y="2315673"/>
                    <a:pt x="2443926" y="2340611"/>
                  </a:cubicBezTo>
                  <a:cubicBezTo>
                    <a:pt x="2443926" y="2376236"/>
                    <a:pt x="2418394" y="2394049"/>
                    <a:pt x="2367330" y="2394049"/>
                  </a:cubicBezTo>
                  <a:cubicBezTo>
                    <a:pt x="2353080" y="2394049"/>
                    <a:pt x="2332298" y="2392862"/>
                    <a:pt x="2304985" y="2390487"/>
                  </a:cubicBezTo>
                  <a:cubicBezTo>
                    <a:pt x="2201671" y="2378612"/>
                    <a:pt x="2094793" y="2372674"/>
                    <a:pt x="1984354" y="2372674"/>
                  </a:cubicBezTo>
                  <a:cubicBezTo>
                    <a:pt x="1866789" y="2372674"/>
                    <a:pt x="1749818" y="2379799"/>
                    <a:pt x="1633440" y="2394049"/>
                  </a:cubicBezTo>
                  <a:cubicBezTo>
                    <a:pt x="1593064" y="2331111"/>
                    <a:pt x="1562486" y="2264015"/>
                    <a:pt x="1541704" y="2192764"/>
                  </a:cubicBezTo>
                  <a:cubicBezTo>
                    <a:pt x="1520922" y="2121512"/>
                    <a:pt x="1489156" y="1949915"/>
                    <a:pt x="1446405" y="1677972"/>
                  </a:cubicBezTo>
                  <a:cubicBezTo>
                    <a:pt x="1414342" y="1477281"/>
                    <a:pt x="1370107" y="1342200"/>
                    <a:pt x="1313699" y="1272730"/>
                  </a:cubicBezTo>
                  <a:cubicBezTo>
                    <a:pt x="1257292" y="1203259"/>
                    <a:pt x="1194056" y="1168524"/>
                    <a:pt x="1123992" y="1168524"/>
                  </a:cubicBezTo>
                  <a:cubicBezTo>
                    <a:pt x="1039678" y="1168524"/>
                    <a:pt x="941113" y="1222343"/>
                    <a:pt x="828299" y="1329981"/>
                  </a:cubicBezTo>
                  <a:lnTo>
                    <a:pt x="824736" y="1790722"/>
                  </a:lnTo>
                  <a:cubicBezTo>
                    <a:pt x="824736" y="2002639"/>
                    <a:pt x="836611" y="2134789"/>
                    <a:pt x="860362" y="2187170"/>
                  </a:cubicBezTo>
                  <a:cubicBezTo>
                    <a:pt x="884112" y="2239551"/>
                    <a:pt x="948832" y="2272291"/>
                    <a:pt x="1054522" y="2285391"/>
                  </a:cubicBezTo>
                  <a:cubicBezTo>
                    <a:pt x="1110336" y="2292516"/>
                    <a:pt x="1138243" y="2307954"/>
                    <a:pt x="1138243" y="2331704"/>
                  </a:cubicBezTo>
                  <a:cubicBezTo>
                    <a:pt x="1138243" y="2373268"/>
                    <a:pt x="1113305" y="2394049"/>
                    <a:pt x="1063429" y="2394049"/>
                  </a:cubicBezTo>
                  <a:cubicBezTo>
                    <a:pt x="1039678" y="2394049"/>
                    <a:pt x="1004646" y="2391674"/>
                    <a:pt x="958332" y="2386924"/>
                  </a:cubicBezTo>
                  <a:cubicBezTo>
                    <a:pt x="838393" y="2373862"/>
                    <a:pt x="695890" y="2367330"/>
                    <a:pt x="530824" y="2367330"/>
                  </a:cubicBezTo>
                  <a:cubicBezTo>
                    <a:pt x="423947" y="2367330"/>
                    <a:pt x="301631" y="2375049"/>
                    <a:pt x="163879" y="2390487"/>
                  </a:cubicBezTo>
                  <a:cubicBezTo>
                    <a:pt x="116378" y="2395237"/>
                    <a:pt x="81940" y="2397612"/>
                    <a:pt x="60564" y="2397612"/>
                  </a:cubicBezTo>
                  <a:cubicBezTo>
                    <a:pt x="20188" y="2397612"/>
                    <a:pt x="0" y="2378018"/>
                    <a:pt x="0" y="2338829"/>
                  </a:cubicBezTo>
                  <a:cubicBezTo>
                    <a:pt x="0" y="2319829"/>
                    <a:pt x="6532" y="2306766"/>
                    <a:pt x="19595" y="2299641"/>
                  </a:cubicBezTo>
                  <a:cubicBezTo>
                    <a:pt x="32657" y="2292516"/>
                    <a:pt x="62939" y="2286579"/>
                    <a:pt x="110440" y="2281828"/>
                  </a:cubicBezTo>
                  <a:cubicBezTo>
                    <a:pt x="167441" y="2274703"/>
                    <a:pt x="208708" y="2259562"/>
                    <a:pt x="234240" y="2236405"/>
                  </a:cubicBezTo>
                  <a:cubicBezTo>
                    <a:pt x="259771" y="2213249"/>
                    <a:pt x="278178" y="2174060"/>
                    <a:pt x="289459" y="2118841"/>
                  </a:cubicBezTo>
                  <a:cubicBezTo>
                    <a:pt x="300741" y="2063621"/>
                    <a:pt x="309647" y="1930321"/>
                    <a:pt x="316179" y="1718942"/>
                  </a:cubicBezTo>
                  <a:cubicBezTo>
                    <a:pt x="322710" y="1507562"/>
                    <a:pt x="325976" y="1273620"/>
                    <a:pt x="325976" y="1017115"/>
                  </a:cubicBezTo>
                  <a:cubicBezTo>
                    <a:pt x="325976" y="758235"/>
                    <a:pt x="322710" y="575356"/>
                    <a:pt x="316179" y="468479"/>
                  </a:cubicBezTo>
                  <a:cubicBezTo>
                    <a:pt x="309647" y="361601"/>
                    <a:pt x="296288" y="282928"/>
                    <a:pt x="276100" y="232458"/>
                  </a:cubicBezTo>
                  <a:cubicBezTo>
                    <a:pt x="255912" y="181988"/>
                    <a:pt x="233646" y="149925"/>
                    <a:pt x="209301" y="136269"/>
                  </a:cubicBezTo>
                  <a:cubicBezTo>
                    <a:pt x="184957" y="122612"/>
                    <a:pt x="135378" y="112221"/>
                    <a:pt x="60564" y="105096"/>
                  </a:cubicBezTo>
                  <a:cubicBezTo>
                    <a:pt x="22563" y="102721"/>
                    <a:pt x="3563" y="86096"/>
                    <a:pt x="3563" y="55220"/>
                  </a:cubicBezTo>
                  <a:cubicBezTo>
                    <a:pt x="3563" y="18407"/>
                    <a:pt x="33251" y="0"/>
                    <a:pt x="92627" y="0"/>
                  </a:cubicBezTo>
                  <a:close/>
                </a:path>
              </a:pathLst>
            </a:custGeom>
            <a:solidFill>
              <a:srgbClr val="000000"/>
            </a:solidFill>
            <a:ln w="133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9048F09-84A0-5532-5A4F-7783C9EB922F}"/>
                </a:ext>
              </a:extLst>
            </p:cNvPr>
            <p:cNvGrpSpPr/>
            <p:nvPr/>
          </p:nvGrpSpPr>
          <p:grpSpPr>
            <a:xfrm>
              <a:off x="6332478" y="705571"/>
              <a:ext cx="717549" cy="1266915"/>
              <a:chOff x="6332478" y="705571"/>
              <a:chExt cx="717549" cy="1266915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AC3D0A0F-9B09-732C-9BC1-D389F54A377E}"/>
                  </a:ext>
                </a:extLst>
              </p:cNvPr>
              <p:cNvSpPr/>
              <p:nvPr/>
            </p:nvSpPr>
            <p:spPr>
              <a:xfrm>
                <a:off x="6489480" y="70557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6" name="Grafik 15" descr="Kreuz Blatt mit einfarbiger Füllung">
                <a:extLst>
                  <a:ext uri="{FF2B5EF4-FFF2-40B4-BE49-F238E27FC236}">
                    <a16:creationId xmlns:a16="http://schemas.microsoft.com/office/drawing/2014/main" id="{EE98DF2E-4C4A-CB93-9A09-53981EAAA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32478" y="1254937"/>
                <a:ext cx="717549" cy="717549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168038B-2795-A870-3F8C-6396072477FD}"/>
                </a:ext>
              </a:extLst>
            </p:cNvPr>
            <p:cNvGrpSpPr/>
            <p:nvPr/>
          </p:nvGrpSpPr>
          <p:grpSpPr>
            <a:xfrm>
              <a:off x="9180698" y="4572621"/>
              <a:ext cx="717549" cy="1262815"/>
              <a:chOff x="9180698" y="4572621"/>
              <a:chExt cx="717549" cy="1262815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B8B666D5-3277-58C2-12DF-C64AFFA6B6BB}"/>
                  </a:ext>
                </a:extLst>
              </p:cNvPr>
              <p:cNvSpPr/>
              <p:nvPr/>
            </p:nvSpPr>
            <p:spPr>
              <a:xfrm>
                <a:off x="9339717" y="457262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8" name="Grafik 17" descr="Kreuz Blatt mit einfarbiger Füllung">
                <a:extLst>
                  <a:ext uri="{FF2B5EF4-FFF2-40B4-BE49-F238E27FC236}">
                    <a16:creationId xmlns:a16="http://schemas.microsoft.com/office/drawing/2014/main" id="{2AAB6433-3BB1-1E37-22CF-60722ABFF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80698" y="5117887"/>
                <a:ext cx="717549" cy="717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515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FC0A95C0-A709-ED68-053D-53C87F39F18C}"/>
              </a:ext>
            </a:extLst>
          </p:cNvPr>
          <p:cNvSpPr/>
          <p:nvPr/>
        </p:nvSpPr>
        <p:spPr>
          <a:xfrm>
            <a:off x="1119691" y="3079255"/>
            <a:ext cx="2443926" cy="2397612"/>
          </a:xfrm>
          <a:custGeom>
            <a:avLst/>
            <a:gdLst/>
            <a:ahLst/>
            <a:cxnLst/>
            <a:rect l="l" t="t" r="r" b="b"/>
            <a:pathLst>
              <a:path w="2443926" h="2397612">
                <a:moveTo>
                  <a:pt x="92627" y="0"/>
                </a:moveTo>
                <a:cubicBezTo>
                  <a:pt x="135378" y="0"/>
                  <a:pt x="199504" y="3563"/>
                  <a:pt x="285006" y="10688"/>
                </a:cubicBezTo>
                <a:cubicBezTo>
                  <a:pt x="390696" y="20188"/>
                  <a:pt x="477385" y="24938"/>
                  <a:pt x="545074" y="24938"/>
                </a:cubicBezTo>
                <a:cubicBezTo>
                  <a:pt x="586637" y="24938"/>
                  <a:pt x="704796" y="20077"/>
                  <a:pt x="899550" y="10354"/>
                </a:cubicBezTo>
                <a:cubicBezTo>
                  <a:pt x="956551" y="8202"/>
                  <a:pt x="1000490" y="7125"/>
                  <a:pt x="1031365" y="7125"/>
                </a:cubicBezTo>
                <a:cubicBezTo>
                  <a:pt x="1076491" y="7125"/>
                  <a:pt x="1099054" y="23157"/>
                  <a:pt x="1099054" y="55220"/>
                </a:cubicBezTo>
                <a:cubicBezTo>
                  <a:pt x="1099054" y="88471"/>
                  <a:pt x="1075898" y="107471"/>
                  <a:pt x="1029584" y="112221"/>
                </a:cubicBezTo>
                <a:cubicBezTo>
                  <a:pt x="950020" y="119328"/>
                  <a:pt x="898362" y="138291"/>
                  <a:pt x="874612" y="169111"/>
                </a:cubicBezTo>
                <a:cubicBezTo>
                  <a:pt x="850862" y="199931"/>
                  <a:pt x="837799" y="247646"/>
                  <a:pt x="835424" y="312254"/>
                </a:cubicBezTo>
                <a:cubicBezTo>
                  <a:pt x="833049" y="376863"/>
                  <a:pt x="830674" y="651599"/>
                  <a:pt x="828299" y="1136461"/>
                </a:cubicBezTo>
                <a:cubicBezTo>
                  <a:pt x="958926" y="1029584"/>
                  <a:pt x="1109148" y="878768"/>
                  <a:pt x="1278964" y="684014"/>
                </a:cubicBezTo>
                <a:cubicBezTo>
                  <a:pt x="1448780" y="489260"/>
                  <a:pt x="1547048" y="372289"/>
                  <a:pt x="1573767" y="333101"/>
                </a:cubicBezTo>
                <a:cubicBezTo>
                  <a:pt x="1600486" y="293913"/>
                  <a:pt x="1613846" y="262443"/>
                  <a:pt x="1613846" y="238693"/>
                </a:cubicBezTo>
                <a:cubicBezTo>
                  <a:pt x="1613846" y="178129"/>
                  <a:pt x="1558626" y="136566"/>
                  <a:pt x="1448186" y="114003"/>
                </a:cubicBezTo>
                <a:cubicBezTo>
                  <a:pt x="1400685" y="104502"/>
                  <a:pt x="1376935" y="84908"/>
                  <a:pt x="1376935" y="55220"/>
                </a:cubicBezTo>
                <a:cubicBezTo>
                  <a:pt x="1376935" y="19594"/>
                  <a:pt x="1399498" y="1782"/>
                  <a:pt x="1444624" y="1782"/>
                </a:cubicBezTo>
                <a:cubicBezTo>
                  <a:pt x="1460062" y="1782"/>
                  <a:pt x="1480250" y="2969"/>
                  <a:pt x="1505188" y="5344"/>
                </a:cubicBezTo>
                <a:cubicBezTo>
                  <a:pt x="1596627" y="18407"/>
                  <a:pt x="1727848" y="24938"/>
                  <a:pt x="1898852" y="24938"/>
                </a:cubicBezTo>
                <a:cubicBezTo>
                  <a:pt x="1942790" y="24938"/>
                  <a:pt x="2012260" y="21700"/>
                  <a:pt x="2107262" y="15225"/>
                </a:cubicBezTo>
                <a:cubicBezTo>
                  <a:pt x="2197514" y="9825"/>
                  <a:pt x="2258078" y="7125"/>
                  <a:pt x="2288954" y="7125"/>
                </a:cubicBezTo>
                <a:cubicBezTo>
                  <a:pt x="2340017" y="7125"/>
                  <a:pt x="2365549" y="24938"/>
                  <a:pt x="2365549" y="60564"/>
                </a:cubicBezTo>
                <a:cubicBezTo>
                  <a:pt x="2365549" y="91440"/>
                  <a:pt x="2341177" y="109846"/>
                  <a:pt x="2292433" y="115784"/>
                </a:cubicBezTo>
                <a:cubicBezTo>
                  <a:pt x="2224651" y="122872"/>
                  <a:pt x="2156280" y="141478"/>
                  <a:pt x="2087320" y="171602"/>
                </a:cubicBezTo>
                <a:cubicBezTo>
                  <a:pt x="2018361" y="201727"/>
                  <a:pt x="1935726" y="255471"/>
                  <a:pt x="1839415" y="332837"/>
                </a:cubicBezTo>
                <a:cubicBezTo>
                  <a:pt x="1743105" y="410202"/>
                  <a:pt x="1643377" y="504698"/>
                  <a:pt x="1540229" y="616325"/>
                </a:cubicBezTo>
                <a:lnTo>
                  <a:pt x="1189900" y="1002865"/>
                </a:lnTo>
                <a:lnTo>
                  <a:pt x="1309385" y="999302"/>
                </a:lnTo>
                <a:cubicBezTo>
                  <a:pt x="1446080" y="999302"/>
                  <a:pt x="1560199" y="1028396"/>
                  <a:pt x="1651740" y="1086585"/>
                </a:cubicBezTo>
                <a:cubicBezTo>
                  <a:pt x="1743282" y="1144774"/>
                  <a:pt x="1808368" y="1215431"/>
                  <a:pt x="1847000" y="1298558"/>
                </a:cubicBezTo>
                <a:cubicBezTo>
                  <a:pt x="1885632" y="1381685"/>
                  <a:pt x="1929746" y="1527750"/>
                  <a:pt x="1979344" y="1736755"/>
                </a:cubicBezTo>
                <a:cubicBezTo>
                  <a:pt x="2017122" y="1892320"/>
                  <a:pt x="2048480" y="2000979"/>
                  <a:pt x="2073418" y="2062730"/>
                </a:cubicBezTo>
                <a:cubicBezTo>
                  <a:pt x="2098356" y="2124481"/>
                  <a:pt x="2137248" y="2177623"/>
                  <a:pt x="2190092" y="2222155"/>
                </a:cubicBezTo>
                <a:cubicBezTo>
                  <a:pt x="2242937" y="2266687"/>
                  <a:pt x="2300829" y="2291329"/>
                  <a:pt x="2363768" y="2296079"/>
                </a:cubicBezTo>
                <a:cubicBezTo>
                  <a:pt x="2417206" y="2300829"/>
                  <a:pt x="2443926" y="2315673"/>
                  <a:pt x="2443926" y="2340611"/>
                </a:cubicBezTo>
                <a:cubicBezTo>
                  <a:pt x="2443926" y="2376236"/>
                  <a:pt x="2418394" y="2394049"/>
                  <a:pt x="2367330" y="2394049"/>
                </a:cubicBezTo>
                <a:cubicBezTo>
                  <a:pt x="2353080" y="2394049"/>
                  <a:pt x="2332298" y="2392862"/>
                  <a:pt x="2304985" y="2390487"/>
                </a:cubicBezTo>
                <a:cubicBezTo>
                  <a:pt x="2201671" y="2378612"/>
                  <a:pt x="2094793" y="2372674"/>
                  <a:pt x="1984354" y="2372674"/>
                </a:cubicBezTo>
                <a:cubicBezTo>
                  <a:pt x="1866789" y="2372674"/>
                  <a:pt x="1749818" y="2379799"/>
                  <a:pt x="1633440" y="2394049"/>
                </a:cubicBezTo>
                <a:cubicBezTo>
                  <a:pt x="1593064" y="2331111"/>
                  <a:pt x="1562486" y="2264015"/>
                  <a:pt x="1541704" y="2192764"/>
                </a:cubicBezTo>
                <a:cubicBezTo>
                  <a:pt x="1520922" y="2121512"/>
                  <a:pt x="1489156" y="1949915"/>
                  <a:pt x="1446405" y="1677972"/>
                </a:cubicBezTo>
                <a:cubicBezTo>
                  <a:pt x="1414342" y="1477281"/>
                  <a:pt x="1370107" y="1342200"/>
                  <a:pt x="1313699" y="1272730"/>
                </a:cubicBezTo>
                <a:cubicBezTo>
                  <a:pt x="1257292" y="1203259"/>
                  <a:pt x="1194056" y="1168524"/>
                  <a:pt x="1123992" y="1168524"/>
                </a:cubicBezTo>
                <a:cubicBezTo>
                  <a:pt x="1039678" y="1168524"/>
                  <a:pt x="941113" y="1222343"/>
                  <a:pt x="828299" y="1329981"/>
                </a:cubicBezTo>
                <a:lnTo>
                  <a:pt x="824736" y="1790722"/>
                </a:lnTo>
                <a:cubicBezTo>
                  <a:pt x="824736" y="2002639"/>
                  <a:pt x="836611" y="2134789"/>
                  <a:pt x="860362" y="2187170"/>
                </a:cubicBezTo>
                <a:cubicBezTo>
                  <a:pt x="884112" y="2239551"/>
                  <a:pt x="948832" y="2272291"/>
                  <a:pt x="1054522" y="2285391"/>
                </a:cubicBezTo>
                <a:cubicBezTo>
                  <a:pt x="1110336" y="2292516"/>
                  <a:pt x="1138243" y="2307954"/>
                  <a:pt x="1138243" y="2331704"/>
                </a:cubicBezTo>
                <a:cubicBezTo>
                  <a:pt x="1138243" y="2373268"/>
                  <a:pt x="1113305" y="2394049"/>
                  <a:pt x="1063429" y="2394049"/>
                </a:cubicBezTo>
                <a:cubicBezTo>
                  <a:pt x="1039678" y="2394049"/>
                  <a:pt x="1004646" y="2391674"/>
                  <a:pt x="958332" y="2386924"/>
                </a:cubicBezTo>
                <a:cubicBezTo>
                  <a:pt x="838393" y="2373862"/>
                  <a:pt x="695890" y="2367330"/>
                  <a:pt x="530824" y="2367330"/>
                </a:cubicBezTo>
                <a:cubicBezTo>
                  <a:pt x="423947" y="2367330"/>
                  <a:pt x="301631" y="2375049"/>
                  <a:pt x="163879" y="2390487"/>
                </a:cubicBezTo>
                <a:cubicBezTo>
                  <a:pt x="116378" y="2395237"/>
                  <a:pt x="81940" y="2397612"/>
                  <a:pt x="60564" y="2397612"/>
                </a:cubicBezTo>
                <a:cubicBezTo>
                  <a:pt x="20188" y="2397612"/>
                  <a:pt x="0" y="2378018"/>
                  <a:pt x="0" y="2338829"/>
                </a:cubicBezTo>
                <a:cubicBezTo>
                  <a:pt x="0" y="2319829"/>
                  <a:pt x="6532" y="2306766"/>
                  <a:pt x="19595" y="2299641"/>
                </a:cubicBezTo>
                <a:cubicBezTo>
                  <a:pt x="32657" y="2292516"/>
                  <a:pt x="62939" y="2286579"/>
                  <a:pt x="110440" y="2281828"/>
                </a:cubicBezTo>
                <a:cubicBezTo>
                  <a:pt x="167441" y="2274703"/>
                  <a:pt x="208708" y="2259562"/>
                  <a:pt x="234240" y="2236405"/>
                </a:cubicBezTo>
                <a:cubicBezTo>
                  <a:pt x="259771" y="2213249"/>
                  <a:pt x="278178" y="2174060"/>
                  <a:pt x="289459" y="2118841"/>
                </a:cubicBezTo>
                <a:cubicBezTo>
                  <a:pt x="300741" y="2063621"/>
                  <a:pt x="309647" y="1930321"/>
                  <a:pt x="316179" y="1718942"/>
                </a:cubicBezTo>
                <a:cubicBezTo>
                  <a:pt x="322710" y="1507562"/>
                  <a:pt x="325976" y="1273620"/>
                  <a:pt x="325976" y="1017115"/>
                </a:cubicBezTo>
                <a:cubicBezTo>
                  <a:pt x="325976" y="758235"/>
                  <a:pt x="322710" y="575356"/>
                  <a:pt x="316179" y="468479"/>
                </a:cubicBezTo>
                <a:cubicBezTo>
                  <a:pt x="309647" y="361601"/>
                  <a:pt x="296288" y="282928"/>
                  <a:pt x="276100" y="232458"/>
                </a:cubicBezTo>
                <a:cubicBezTo>
                  <a:pt x="255912" y="181988"/>
                  <a:pt x="233646" y="149925"/>
                  <a:pt x="209301" y="136269"/>
                </a:cubicBezTo>
                <a:cubicBezTo>
                  <a:pt x="184957" y="122612"/>
                  <a:pt x="135378" y="112221"/>
                  <a:pt x="60564" y="105096"/>
                </a:cubicBezTo>
                <a:cubicBezTo>
                  <a:pt x="22563" y="102721"/>
                  <a:pt x="3563" y="86096"/>
                  <a:pt x="3563" y="55220"/>
                </a:cubicBezTo>
                <a:cubicBezTo>
                  <a:pt x="3563" y="18407"/>
                  <a:pt x="33251" y="0"/>
                  <a:pt x="92627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B3E00171-0AD5-4116-75F0-146A4CFF2CC2}"/>
              </a:ext>
            </a:extLst>
          </p:cNvPr>
          <p:cNvSpPr/>
          <p:nvPr/>
        </p:nvSpPr>
        <p:spPr>
          <a:xfrm>
            <a:off x="4972841" y="2821924"/>
            <a:ext cx="2511614" cy="3357725"/>
          </a:xfrm>
          <a:custGeom>
            <a:avLst/>
            <a:gdLst/>
            <a:ahLst/>
            <a:cxnLst/>
            <a:rect l="l" t="t" r="r" b="b"/>
            <a:pathLst>
              <a:path w="2511614" h="3357725">
                <a:moveTo>
                  <a:pt x="1252244" y="126471"/>
                </a:moveTo>
                <a:cubicBezTo>
                  <a:pt x="1066323" y="126471"/>
                  <a:pt x="912371" y="217613"/>
                  <a:pt x="790390" y="399899"/>
                </a:cubicBezTo>
                <a:cubicBezTo>
                  <a:pt x="668409" y="582184"/>
                  <a:pt x="607419" y="852642"/>
                  <a:pt x="607419" y="1211275"/>
                </a:cubicBezTo>
                <a:cubicBezTo>
                  <a:pt x="607419" y="1555657"/>
                  <a:pt x="665742" y="1822850"/>
                  <a:pt x="782388" y="2012853"/>
                </a:cubicBezTo>
                <a:cubicBezTo>
                  <a:pt x="899035" y="2202857"/>
                  <a:pt x="1055653" y="2297859"/>
                  <a:pt x="1252244" y="2297859"/>
                </a:cubicBezTo>
                <a:cubicBezTo>
                  <a:pt x="1426328" y="2297859"/>
                  <a:pt x="1577617" y="2212061"/>
                  <a:pt x="1706111" y="2040464"/>
                </a:cubicBezTo>
                <a:cubicBezTo>
                  <a:pt x="1834604" y="1868866"/>
                  <a:pt x="1898851" y="1592470"/>
                  <a:pt x="1898851" y="1211275"/>
                </a:cubicBezTo>
                <a:cubicBezTo>
                  <a:pt x="1898851" y="851455"/>
                  <a:pt x="1837861" y="580699"/>
                  <a:pt x="1715880" y="399008"/>
                </a:cubicBezTo>
                <a:cubicBezTo>
                  <a:pt x="1593899" y="217317"/>
                  <a:pt x="1439354" y="126471"/>
                  <a:pt x="1252244" y="126471"/>
                </a:cubicBezTo>
                <a:close/>
                <a:moveTo>
                  <a:pt x="1269167" y="0"/>
                </a:moveTo>
                <a:cubicBezTo>
                  <a:pt x="1653646" y="0"/>
                  <a:pt x="1955950" y="114016"/>
                  <a:pt x="2176078" y="342048"/>
                </a:cubicBezTo>
                <a:cubicBezTo>
                  <a:pt x="2396206" y="570081"/>
                  <a:pt x="2506270" y="843838"/>
                  <a:pt x="2506270" y="1163319"/>
                </a:cubicBezTo>
                <a:cubicBezTo>
                  <a:pt x="2506270" y="1298715"/>
                  <a:pt x="2485191" y="1428763"/>
                  <a:pt x="2443034" y="1553463"/>
                </a:cubicBezTo>
                <a:cubicBezTo>
                  <a:pt x="2400877" y="1678162"/>
                  <a:pt x="2338532" y="1794845"/>
                  <a:pt x="2255999" y="1903513"/>
                </a:cubicBezTo>
                <a:cubicBezTo>
                  <a:pt x="2173466" y="2012181"/>
                  <a:pt x="2071042" y="2112837"/>
                  <a:pt x="1948727" y="2205483"/>
                </a:cubicBezTo>
                <a:cubicBezTo>
                  <a:pt x="1826413" y="2298128"/>
                  <a:pt x="1686878" y="2382452"/>
                  <a:pt x="1530125" y="2458454"/>
                </a:cubicBezTo>
                <a:lnTo>
                  <a:pt x="1018896" y="2702128"/>
                </a:lnTo>
                <a:cubicBezTo>
                  <a:pt x="1077085" y="2695059"/>
                  <a:pt x="1120429" y="2691524"/>
                  <a:pt x="1148930" y="2691524"/>
                </a:cubicBezTo>
                <a:cubicBezTo>
                  <a:pt x="1226119" y="2691524"/>
                  <a:pt x="1304792" y="2706883"/>
                  <a:pt x="1384950" y="2737601"/>
                </a:cubicBezTo>
                <a:cubicBezTo>
                  <a:pt x="1465108" y="2768319"/>
                  <a:pt x="1581189" y="2828581"/>
                  <a:pt x="1733192" y="2918387"/>
                </a:cubicBezTo>
                <a:cubicBezTo>
                  <a:pt x="1840069" y="2980992"/>
                  <a:pt x="1906867" y="3017318"/>
                  <a:pt x="1933586" y="3027366"/>
                </a:cubicBezTo>
                <a:cubicBezTo>
                  <a:pt x="1960306" y="3037413"/>
                  <a:pt x="1996822" y="3042437"/>
                  <a:pt x="2043136" y="3042437"/>
                </a:cubicBezTo>
                <a:cubicBezTo>
                  <a:pt x="2174951" y="3042437"/>
                  <a:pt x="2285984" y="2972856"/>
                  <a:pt x="2376236" y="2833693"/>
                </a:cubicBezTo>
                <a:cubicBezTo>
                  <a:pt x="2397612" y="2801852"/>
                  <a:pt x="2420768" y="2785932"/>
                  <a:pt x="2445706" y="2785932"/>
                </a:cubicBezTo>
                <a:cubicBezTo>
                  <a:pt x="2489645" y="2785932"/>
                  <a:pt x="2511614" y="2809608"/>
                  <a:pt x="2511614" y="2856961"/>
                </a:cubicBezTo>
                <a:cubicBezTo>
                  <a:pt x="2511614" y="2894850"/>
                  <a:pt x="2442501" y="2986892"/>
                  <a:pt x="2304275" y="3133088"/>
                </a:cubicBezTo>
                <a:cubicBezTo>
                  <a:pt x="2166049" y="3279283"/>
                  <a:pt x="1993120" y="3352381"/>
                  <a:pt x="1785489" y="3352381"/>
                </a:cubicBezTo>
                <a:cubicBezTo>
                  <a:pt x="1588527" y="3352381"/>
                  <a:pt x="1382668" y="3285880"/>
                  <a:pt x="1167912" y="3152877"/>
                </a:cubicBezTo>
                <a:cubicBezTo>
                  <a:pt x="1010119" y="3054312"/>
                  <a:pt x="899485" y="2988702"/>
                  <a:pt x="836008" y="2956045"/>
                </a:cubicBezTo>
                <a:cubicBezTo>
                  <a:pt x="772531" y="2923388"/>
                  <a:pt x="717061" y="2907059"/>
                  <a:pt x="669597" y="2907059"/>
                </a:cubicBezTo>
                <a:cubicBezTo>
                  <a:pt x="607901" y="2907059"/>
                  <a:pt x="562223" y="2925169"/>
                  <a:pt x="532563" y="2961389"/>
                </a:cubicBezTo>
                <a:cubicBezTo>
                  <a:pt x="502903" y="2997608"/>
                  <a:pt x="486885" y="3057875"/>
                  <a:pt x="484510" y="3142189"/>
                </a:cubicBezTo>
                <a:cubicBezTo>
                  <a:pt x="480947" y="3225316"/>
                  <a:pt x="465509" y="3282020"/>
                  <a:pt x="438196" y="3312302"/>
                </a:cubicBezTo>
                <a:cubicBezTo>
                  <a:pt x="410883" y="3342584"/>
                  <a:pt x="367539" y="3357725"/>
                  <a:pt x="308162" y="3357725"/>
                </a:cubicBezTo>
                <a:cubicBezTo>
                  <a:pt x="258286" y="3357725"/>
                  <a:pt x="216426" y="3342612"/>
                  <a:pt x="182582" y="3312386"/>
                </a:cubicBezTo>
                <a:cubicBezTo>
                  <a:pt x="148737" y="3282159"/>
                  <a:pt x="131815" y="3245717"/>
                  <a:pt x="131815" y="3203059"/>
                </a:cubicBezTo>
                <a:cubicBezTo>
                  <a:pt x="131815" y="3020533"/>
                  <a:pt x="362195" y="2830900"/>
                  <a:pt x="822954" y="2634161"/>
                </a:cubicBezTo>
                <a:cubicBezTo>
                  <a:pt x="1119835" y="2506279"/>
                  <a:pt x="1309839" y="2420304"/>
                  <a:pt x="1392966" y="2376236"/>
                </a:cubicBezTo>
                <a:cubicBezTo>
                  <a:pt x="1286219" y="2401174"/>
                  <a:pt x="1193712" y="2413643"/>
                  <a:pt x="1115447" y="2413643"/>
                </a:cubicBezTo>
                <a:cubicBezTo>
                  <a:pt x="933979" y="2413643"/>
                  <a:pt x="756073" y="2367329"/>
                  <a:pt x="581729" y="2274703"/>
                </a:cubicBezTo>
                <a:cubicBezTo>
                  <a:pt x="407386" y="2182076"/>
                  <a:pt x="266845" y="2044323"/>
                  <a:pt x="160107" y="1861444"/>
                </a:cubicBezTo>
                <a:cubicBezTo>
                  <a:pt x="53369" y="1678565"/>
                  <a:pt x="0" y="1473124"/>
                  <a:pt x="0" y="1245119"/>
                </a:cubicBezTo>
                <a:cubicBezTo>
                  <a:pt x="0" y="901924"/>
                  <a:pt x="124899" y="608606"/>
                  <a:pt x="374696" y="365163"/>
                </a:cubicBezTo>
                <a:cubicBezTo>
                  <a:pt x="624494" y="121721"/>
                  <a:pt x="922651" y="0"/>
                  <a:pt x="1269167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3FAC0EE9-9DA6-587E-3275-D8639CC60DCC}"/>
              </a:ext>
            </a:extLst>
          </p:cNvPr>
          <p:cNvSpPr/>
          <p:nvPr/>
        </p:nvSpPr>
        <p:spPr>
          <a:xfrm>
            <a:off x="8846684" y="3089943"/>
            <a:ext cx="1633440" cy="2415424"/>
          </a:xfrm>
          <a:custGeom>
            <a:avLst/>
            <a:gdLst/>
            <a:ahLst/>
            <a:cxnLst/>
            <a:rect l="l" t="t" r="r" b="b"/>
            <a:pathLst>
              <a:path w="1633440" h="2415424">
                <a:moveTo>
                  <a:pt x="527261" y="0"/>
                </a:moveTo>
                <a:cubicBezTo>
                  <a:pt x="539136" y="0"/>
                  <a:pt x="581887" y="2162"/>
                  <a:pt x="655513" y="6485"/>
                </a:cubicBezTo>
                <a:cubicBezTo>
                  <a:pt x="809891" y="14037"/>
                  <a:pt x="934581" y="17813"/>
                  <a:pt x="1029583" y="17813"/>
                </a:cubicBezTo>
                <a:lnTo>
                  <a:pt x="1547938" y="3563"/>
                </a:lnTo>
                <a:cubicBezTo>
                  <a:pt x="1604939" y="3563"/>
                  <a:pt x="1633440" y="20782"/>
                  <a:pt x="1633440" y="55220"/>
                </a:cubicBezTo>
                <a:cubicBezTo>
                  <a:pt x="1633440" y="87283"/>
                  <a:pt x="1606127" y="104502"/>
                  <a:pt x="1551500" y="106877"/>
                </a:cubicBezTo>
                <a:cubicBezTo>
                  <a:pt x="1473124" y="111627"/>
                  <a:pt x="1415529" y="135972"/>
                  <a:pt x="1378716" y="179910"/>
                </a:cubicBezTo>
                <a:cubicBezTo>
                  <a:pt x="1341902" y="223848"/>
                  <a:pt x="1320230" y="349726"/>
                  <a:pt x="1313699" y="557543"/>
                </a:cubicBezTo>
                <a:cubicBezTo>
                  <a:pt x="1307167" y="765360"/>
                  <a:pt x="1303902" y="961301"/>
                  <a:pt x="1303902" y="1145367"/>
                </a:cubicBezTo>
                <a:lnTo>
                  <a:pt x="1307464" y="1514093"/>
                </a:lnTo>
                <a:cubicBezTo>
                  <a:pt x="1307464" y="1750411"/>
                  <a:pt x="1279260" y="1923789"/>
                  <a:pt x="1222853" y="2034229"/>
                </a:cubicBezTo>
                <a:cubicBezTo>
                  <a:pt x="1166446" y="2144669"/>
                  <a:pt x="1076788" y="2235812"/>
                  <a:pt x="953879" y="2307657"/>
                </a:cubicBezTo>
                <a:cubicBezTo>
                  <a:pt x="830970" y="2379502"/>
                  <a:pt x="693514" y="2415424"/>
                  <a:pt x="541511" y="2415424"/>
                </a:cubicBezTo>
                <a:cubicBezTo>
                  <a:pt x="377632" y="2415424"/>
                  <a:pt x="246411" y="2375643"/>
                  <a:pt x="147847" y="2296078"/>
                </a:cubicBezTo>
                <a:cubicBezTo>
                  <a:pt x="49282" y="2216514"/>
                  <a:pt x="0" y="2120919"/>
                  <a:pt x="0" y="2009291"/>
                </a:cubicBezTo>
                <a:cubicBezTo>
                  <a:pt x="0" y="1936852"/>
                  <a:pt x="25828" y="1872726"/>
                  <a:pt x="77486" y="1816912"/>
                </a:cubicBezTo>
                <a:cubicBezTo>
                  <a:pt x="129143" y="1761099"/>
                  <a:pt x="198316" y="1733192"/>
                  <a:pt x="285006" y="1733192"/>
                </a:cubicBezTo>
                <a:cubicBezTo>
                  <a:pt x="363382" y="1733192"/>
                  <a:pt x="424837" y="1755231"/>
                  <a:pt x="469369" y="1799308"/>
                </a:cubicBezTo>
                <a:cubicBezTo>
                  <a:pt x="513901" y="1843386"/>
                  <a:pt x="536167" y="1894018"/>
                  <a:pt x="536167" y="1951205"/>
                </a:cubicBezTo>
                <a:cubicBezTo>
                  <a:pt x="536167" y="1984567"/>
                  <a:pt x="518948" y="2033413"/>
                  <a:pt x="484510" y="2097743"/>
                </a:cubicBezTo>
                <a:cubicBezTo>
                  <a:pt x="458384" y="2144205"/>
                  <a:pt x="445321" y="2178161"/>
                  <a:pt x="445321" y="2199611"/>
                </a:cubicBezTo>
                <a:cubicBezTo>
                  <a:pt x="445321" y="2229391"/>
                  <a:pt x="454822" y="2251727"/>
                  <a:pt x="473822" y="2266618"/>
                </a:cubicBezTo>
                <a:cubicBezTo>
                  <a:pt x="492822" y="2281508"/>
                  <a:pt x="520729" y="2288953"/>
                  <a:pt x="557542" y="2288953"/>
                </a:cubicBezTo>
                <a:cubicBezTo>
                  <a:pt x="651357" y="2288953"/>
                  <a:pt x="718452" y="2243530"/>
                  <a:pt x="758828" y="2152685"/>
                </a:cubicBezTo>
                <a:cubicBezTo>
                  <a:pt x="799204" y="2061839"/>
                  <a:pt x="819392" y="1838288"/>
                  <a:pt x="819392" y="1482030"/>
                </a:cubicBezTo>
                <a:cubicBezTo>
                  <a:pt x="819392" y="744578"/>
                  <a:pt x="809298" y="331319"/>
                  <a:pt x="789110" y="242255"/>
                </a:cubicBezTo>
                <a:cubicBezTo>
                  <a:pt x="768922" y="153191"/>
                  <a:pt x="679857" y="106877"/>
                  <a:pt x="521917" y="103315"/>
                </a:cubicBezTo>
                <a:cubicBezTo>
                  <a:pt x="473228" y="102127"/>
                  <a:pt x="448884" y="85502"/>
                  <a:pt x="448884" y="53439"/>
                </a:cubicBezTo>
                <a:cubicBezTo>
                  <a:pt x="448884" y="17813"/>
                  <a:pt x="475010" y="0"/>
                  <a:pt x="527261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E3C3FDB1-8340-FB79-8C3B-D87480FE1233}"/>
              </a:ext>
            </a:extLst>
          </p:cNvPr>
          <p:cNvSpPr/>
          <p:nvPr/>
        </p:nvSpPr>
        <p:spPr>
          <a:xfrm>
            <a:off x="8547138" y="693375"/>
            <a:ext cx="197272" cy="554980"/>
          </a:xfrm>
          <a:custGeom>
            <a:avLst/>
            <a:gdLst/>
            <a:ahLst/>
            <a:cxnLst/>
            <a:rect l="l" t="t" r="r" b="b"/>
            <a:pathLst>
              <a:path w="197272" h="554980">
                <a:moveTo>
                  <a:pt x="124830" y="0"/>
                </a:moveTo>
                <a:lnTo>
                  <a:pt x="197272" y="0"/>
                </a:lnTo>
                <a:lnTo>
                  <a:pt x="197272" y="386767"/>
                </a:lnTo>
                <a:cubicBezTo>
                  <a:pt x="197272" y="425785"/>
                  <a:pt x="191815" y="457708"/>
                  <a:pt x="180901" y="482538"/>
                </a:cubicBezTo>
                <a:cubicBezTo>
                  <a:pt x="169987" y="507367"/>
                  <a:pt x="152593" y="525648"/>
                  <a:pt x="128718" y="537381"/>
                </a:cubicBezTo>
                <a:cubicBezTo>
                  <a:pt x="104843" y="549114"/>
                  <a:pt x="73534" y="554980"/>
                  <a:pt x="34789" y="554980"/>
                </a:cubicBezTo>
                <a:lnTo>
                  <a:pt x="0" y="554980"/>
                </a:lnTo>
                <a:lnTo>
                  <a:pt x="0" y="492360"/>
                </a:lnTo>
                <a:lnTo>
                  <a:pt x="29059" y="492360"/>
                </a:lnTo>
                <a:cubicBezTo>
                  <a:pt x="65621" y="492360"/>
                  <a:pt x="90723" y="483970"/>
                  <a:pt x="104366" y="467190"/>
                </a:cubicBezTo>
                <a:cubicBezTo>
                  <a:pt x="118009" y="450410"/>
                  <a:pt x="124830" y="423193"/>
                  <a:pt x="124830" y="385539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644B4464-4176-88A9-B30B-A49FAC8F81DC}"/>
              </a:ext>
            </a:extLst>
          </p:cNvPr>
          <p:cNvSpPr/>
          <p:nvPr/>
        </p:nvSpPr>
        <p:spPr>
          <a:xfrm>
            <a:off x="4490172" y="686008"/>
            <a:ext cx="524694" cy="678172"/>
          </a:xfrm>
          <a:custGeom>
            <a:avLst/>
            <a:gdLst/>
            <a:ahLst/>
            <a:cxnLst/>
            <a:rect l="l" t="t" r="r" b="b"/>
            <a:pathLst>
              <a:path w="524694" h="678172">
                <a:moveTo>
                  <a:pt x="262756" y="60164"/>
                </a:moveTo>
                <a:cubicBezTo>
                  <a:pt x="218554" y="60164"/>
                  <a:pt x="182743" y="70191"/>
                  <a:pt x="155321" y="90245"/>
                </a:cubicBezTo>
                <a:cubicBezTo>
                  <a:pt x="127899" y="110300"/>
                  <a:pt x="107913" y="137176"/>
                  <a:pt x="95362" y="170873"/>
                </a:cubicBezTo>
                <a:cubicBezTo>
                  <a:pt x="82811" y="204570"/>
                  <a:pt x="76535" y="242019"/>
                  <a:pt x="76535" y="283220"/>
                </a:cubicBezTo>
                <a:cubicBezTo>
                  <a:pt x="76535" y="324147"/>
                  <a:pt x="82811" y="361460"/>
                  <a:pt x="95362" y="395157"/>
                </a:cubicBezTo>
                <a:cubicBezTo>
                  <a:pt x="107913" y="428854"/>
                  <a:pt x="127899" y="455662"/>
                  <a:pt x="155321" y="475580"/>
                </a:cubicBezTo>
                <a:cubicBezTo>
                  <a:pt x="182743" y="495498"/>
                  <a:pt x="218554" y="505457"/>
                  <a:pt x="262756" y="505457"/>
                </a:cubicBezTo>
                <a:cubicBezTo>
                  <a:pt x="306958" y="505457"/>
                  <a:pt x="342702" y="495498"/>
                  <a:pt x="369987" y="475580"/>
                </a:cubicBezTo>
                <a:cubicBezTo>
                  <a:pt x="397272" y="455662"/>
                  <a:pt x="417258" y="428854"/>
                  <a:pt x="429946" y="395157"/>
                </a:cubicBezTo>
                <a:cubicBezTo>
                  <a:pt x="442634" y="361460"/>
                  <a:pt x="448977" y="324147"/>
                  <a:pt x="448977" y="283220"/>
                </a:cubicBezTo>
                <a:cubicBezTo>
                  <a:pt x="448977" y="242019"/>
                  <a:pt x="442634" y="204570"/>
                  <a:pt x="429946" y="170873"/>
                </a:cubicBezTo>
                <a:cubicBezTo>
                  <a:pt x="417258" y="137176"/>
                  <a:pt x="397272" y="110300"/>
                  <a:pt x="369987" y="90245"/>
                </a:cubicBezTo>
                <a:cubicBezTo>
                  <a:pt x="342702" y="70191"/>
                  <a:pt x="306958" y="60164"/>
                  <a:pt x="262756" y="60164"/>
                </a:cubicBezTo>
                <a:close/>
                <a:moveTo>
                  <a:pt x="262756" y="0"/>
                </a:moveTo>
                <a:cubicBezTo>
                  <a:pt x="320328" y="0"/>
                  <a:pt x="368486" y="12005"/>
                  <a:pt x="407231" y="36016"/>
                </a:cubicBezTo>
                <a:cubicBezTo>
                  <a:pt x="445976" y="60027"/>
                  <a:pt x="475239" y="93315"/>
                  <a:pt x="495021" y="135880"/>
                </a:cubicBezTo>
                <a:cubicBezTo>
                  <a:pt x="514803" y="178445"/>
                  <a:pt x="524694" y="227558"/>
                  <a:pt x="524694" y="283220"/>
                </a:cubicBezTo>
                <a:cubicBezTo>
                  <a:pt x="524694" y="338881"/>
                  <a:pt x="514803" y="387858"/>
                  <a:pt x="495021" y="430150"/>
                </a:cubicBezTo>
                <a:cubicBezTo>
                  <a:pt x="475239" y="472442"/>
                  <a:pt x="445976" y="505594"/>
                  <a:pt x="407231" y="529605"/>
                </a:cubicBezTo>
                <a:cubicBezTo>
                  <a:pt x="387859" y="541610"/>
                  <a:pt x="366133" y="550614"/>
                  <a:pt x="342054" y="556617"/>
                </a:cubicBezTo>
                <a:lnTo>
                  <a:pt x="340310" y="556928"/>
                </a:lnTo>
                <a:lnTo>
                  <a:pt x="347477" y="567872"/>
                </a:lnTo>
                <a:cubicBezTo>
                  <a:pt x="354844" y="578377"/>
                  <a:pt x="363643" y="586972"/>
                  <a:pt x="373875" y="593657"/>
                </a:cubicBezTo>
                <a:cubicBezTo>
                  <a:pt x="384107" y="600341"/>
                  <a:pt x="397340" y="605253"/>
                  <a:pt x="413575" y="608391"/>
                </a:cubicBezTo>
                <a:cubicBezTo>
                  <a:pt x="429810" y="611528"/>
                  <a:pt x="450887" y="613097"/>
                  <a:pt x="476808" y="613097"/>
                </a:cubicBezTo>
                <a:lnTo>
                  <a:pt x="498909" y="613097"/>
                </a:lnTo>
                <a:lnTo>
                  <a:pt x="498909" y="678172"/>
                </a:lnTo>
                <a:lnTo>
                  <a:pt x="471078" y="678172"/>
                </a:lnTo>
                <a:cubicBezTo>
                  <a:pt x="437245" y="678172"/>
                  <a:pt x="409073" y="674966"/>
                  <a:pt x="386563" y="668554"/>
                </a:cubicBezTo>
                <a:cubicBezTo>
                  <a:pt x="364052" y="662142"/>
                  <a:pt x="345567" y="653070"/>
                  <a:pt x="331106" y="641337"/>
                </a:cubicBezTo>
                <a:cubicBezTo>
                  <a:pt x="316644" y="629605"/>
                  <a:pt x="304639" y="615689"/>
                  <a:pt x="295089" y="599591"/>
                </a:cubicBezTo>
                <a:cubicBezTo>
                  <a:pt x="290314" y="591542"/>
                  <a:pt x="285676" y="583084"/>
                  <a:pt x="281174" y="574216"/>
                </a:cubicBezTo>
                <a:lnTo>
                  <a:pt x="276771" y="564859"/>
                </a:lnTo>
                <a:lnTo>
                  <a:pt x="262756" y="565621"/>
                </a:lnTo>
                <a:cubicBezTo>
                  <a:pt x="205185" y="565621"/>
                  <a:pt x="156890" y="553616"/>
                  <a:pt x="117872" y="529605"/>
                </a:cubicBezTo>
                <a:cubicBezTo>
                  <a:pt x="78854" y="505594"/>
                  <a:pt x="49455" y="472442"/>
                  <a:pt x="29673" y="430150"/>
                </a:cubicBezTo>
                <a:cubicBezTo>
                  <a:pt x="9891" y="387858"/>
                  <a:pt x="0" y="338881"/>
                  <a:pt x="0" y="283220"/>
                </a:cubicBezTo>
                <a:cubicBezTo>
                  <a:pt x="0" y="227558"/>
                  <a:pt x="9891" y="178445"/>
                  <a:pt x="29673" y="135880"/>
                </a:cubicBezTo>
                <a:cubicBezTo>
                  <a:pt x="49455" y="93315"/>
                  <a:pt x="78854" y="60027"/>
                  <a:pt x="117872" y="36016"/>
                </a:cubicBezTo>
                <a:cubicBezTo>
                  <a:pt x="156890" y="12005"/>
                  <a:pt x="205185" y="0"/>
                  <a:pt x="262756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1686AEA8-A00D-9D9A-495A-C4B2D9FAC424}"/>
              </a:ext>
            </a:extLst>
          </p:cNvPr>
          <p:cNvSpPr/>
          <p:nvPr/>
        </p:nvSpPr>
        <p:spPr>
          <a:xfrm>
            <a:off x="2023970" y="693376"/>
            <a:ext cx="403547" cy="550887"/>
          </a:xfrm>
          <a:custGeom>
            <a:avLst/>
            <a:gdLst/>
            <a:ahLst/>
            <a:cxnLst/>
            <a:rect l="l" t="t" r="r" b="b"/>
            <a:pathLst>
              <a:path w="403547" h="550887">
                <a:moveTo>
                  <a:pt x="0" y="0"/>
                </a:moveTo>
                <a:lnTo>
                  <a:pt x="73670" y="0"/>
                </a:lnTo>
                <a:lnTo>
                  <a:pt x="73670" y="264802"/>
                </a:lnTo>
                <a:lnTo>
                  <a:pt x="300000" y="0"/>
                </a:lnTo>
                <a:lnTo>
                  <a:pt x="384311" y="0"/>
                </a:lnTo>
                <a:lnTo>
                  <a:pt x="155525" y="259891"/>
                </a:lnTo>
                <a:lnTo>
                  <a:pt x="403547" y="550887"/>
                </a:lnTo>
                <a:lnTo>
                  <a:pt x="313097" y="550887"/>
                </a:lnTo>
                <a:lnTo>
                  <a:pt x="73670" y="268076"/>
                </a:lnTo>
                <a:lnTo>
                  <a:pt x="73670" y="550887"/>
                </a:lnTo>
                <a:lnTo>
                  <a:pt x="0" y="550887"/>
                </a:ln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437C2F2-8C4A-1B8C-F1A4-0B6B7F13F6A7}"/>
              </a:ext>
            </a:extLst>
          </p:cNvPr>
          <p:cNvGrpSpPr/>
          <p:nvPr/>
        </p:nvGrpSpPr>
        <p:grpSpPr>
          <a:xfrm>
            <a:off x="1281946" y="518997"/>
            <a:ext cx="3909600" cy="5454000"/>
            <a:chOff x="1281946" y="518997"/>
            <a:chExt cx="3909600" cy="5454000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AAA305A-EE07-6465-CBD1-8B6006D1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6389" y="545997"/>
              <a:ext cx="3857144" cy="5400000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381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73A74F2-6FDB-521C-05E2-2C4F39599500}"/>
                </a:ext>
              </a:extLst>
            </p:cNvPr>
            <p:cNvSpPr>
              <a:spLocks/>
            </p:cNvSpPr>
            <p:nvPr/>
          </p:nvSpPr>
          <p:spPr>
            <a:xfrm>
              <a:off x="1281946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254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dirty="0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FE5D67E5-75AC-23F5-B7EE-DC8531B367C7}"/>
                </a:ext>
              </a:extLst>
            </p:cNvPr>
            <p:cNvGrpSpPr/>
            <p:nvPr/>
          </p:nvGrpSpPr>
          <p:grpSpPr>
            <a:xfrm>
              <a:off x="1452968" y="730081"/>
              <a:ext cx="717549" cy="1242406"/>
              <a:chOff x="1452968" y="730081"/>
              <a:chExt cx="717549" cy="1242406"/>
            </a:xfrm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DDFD5816-22F1-E2C3-0242-0327D5A3C594}"/>
                  </a:ext>
                </a:extLst>
              </p:cNvPr>
              <p:cNvSpPr/>
              <p:nvPr/>
            </p:nvSpPr>
            <p:spPr>
              <a:xfrm>
                <a:off x="1589844" y="730081"/>
                <a:ext cx="449775" cy="524857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rgbClr val="C00000"/>
              </a:solidFill>
              <a:ln w="444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0817B55A-D7C5-8DC1-D599-D8FCEAF7F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452968" y="1254938"/>
                <a:ext cx="717549" cy="717549"/>
              </a:xfrm>
              <a:prstGeom prst="rect">
                <a:avLst/>
              </a:prstGeom>
            </p:spPr>
          </p:pic>
        </p:grpSp>
        <p:pic>
          <p:nvPicPr>
            <p:cNvPr id="21" name="Grafik 20" descr="Herz mit einfarbiger Füllung">
              <a:extLst>
                <a:ext uri="{FF2B5EF4-FFF2-40B4-BE49-F238E27FC236}">
                  <a16:creationId xmlns:a16="http://schemas.microsoft.com/office/drawing/2014/main" id="{B84B7A88-A2DF-5B7D-4CF2-D50C746F7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2170518" y="2181554"/>
              <a:ext cx="2128887" cy="212888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B075628-848A-E8AB-4DB1-680E0E79506B}"/>
                </a:ext>
              </a:extLst>
            </p:cNvPr>
            <p:cNvGrpSpPr/>
            <p:nvPr/>
          </p:nvGrpSpPr>
          <p:grpSpPr>
            <a:xfrm>
              <a:off x="4299405" y="4615531"/>
              <a:ext cx="721117" cy="1248584"/>
              <a:chOff x="4299405" y="4513330"/>
              <a:chExt cx="721117" cy="1248584"/>
            </a:xfrm>
          </p:grpSpPr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DA0DBE9D-A864-4E8B-DE67-CB2CA7CA99B7}"/>
                  </a:ext>
                </a:extLst>
              </p:cNvPr>
              <p:cNvSpPr/>
              <p:nvPr/>
            </p:nvSpPr>
            <p:spPr>
              <a:xfrm rot="10800000" flipH="1" flipV="1">
                <a:off x="4436961" y="4513330"/>
                <a:ext cx="452011" cy="527467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rgbClr val="C00000"/>
              </a:solidFill>
              <a:ln w="444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66F1CEC-A382-94FF-925A-228A31DA3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 rot="10800000" flipH="1" flipV="1">
                <a:off x="4299405" y="5040797"/>
                <a:ext cx="721117" cy="721117"/>
              </a:xfrm>
              <a:prstGeom prst="rect">
                <a:avLst/>
              </a:prstGeom>
            </p:spPr>
          </p:pic>
        </p:grp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5E290AB-C6BC-1E64-9810-4E82AE424F78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9D3BC5C0-9331-8F99-AC15-57329E2CC49F}"/>
                </a:ext>
              </a:extLst>
            </p:cNvPr>
            <p:cNvGrpSpPr/>
            <p:nvPr/>
          </p:nvGrpSpPr>
          <p:grpSpPr>
            <a:xfrm>
              <a:off x="6460045" y="730081"/>
              <a:ext cx="717549" cy="1242406"/>
              <a:chOff x="6460046" y="730081"/>
              <a:chExt cx="590456" cy="1022350"/>
            </a:xfrm>
          </p:grpSpPr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E47057C5-F8D3-D4E4-C2F3-CCEA26929A0B}"/>
                  </a:ext>
                </a:extLst>
              </p:cNvPr>
              <p:cNvSpPr/>
              <p:nvPr/>
            </p:nvSpPr>
            <p:spPr>
              <a:xfrm>
                <a:off x="6572678" y="730081"/>
                <a:ext cx="370110" cy="431894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60046" y="1161975"/>
                <a:ext cx="590456" cy="590456"/>
              </a:xfrm>
              <a:prstGeom prst="rect">
                <a:avLst/>
              </a:prstGeom>
            </p:spPr>
          </p:pic>
        </p:grpSp>
        <p:pic>
          <p:nvPicPr>
            <p:cNvPr id="89" name="Grafik 88" descr="Kreuz Blatt mit einfarbiger Füllung">
              <a:extLst>
                <a:ext uri="{FF2B5EF4-FFF2-40B4-BE49-F238E27FC236}">
                  <a16:creationId xmlns:a16="http://schemas.microsoft.com/office/drawing/2014/main" id="{1671F8C9-B81E-7334-1487-7AD5817DE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V="1">
              <a:off x="7177595" y="2181554"/>
              <a:ext cx="2128887" cy="212888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3024F32-0EA6-3F1A-49E0-E446557746E2}"/>
                </a:ext>
              </a:extLst>
            </p:cNvPr>
            <p:cNvGrpSpPr/>
            <p:nvPr/>
          </p:nvGrpSpPr>
          <p:grpSpPr>
            <a:xfrm>
              <a:off x="9306482" y="4588636"/>
              <a:ext cx="721117" cy="1248584"/>
              <a:chOff x="9437144" y="4739564"/>
              <a:chExt cx="590456" cy="1022350"/>
            </a:xfrm>
          </p:grpSpPr>
          <p:sp>
            <p:nvSpPr>
              <p:cNvPr id="94" name="Freihandform: Form 93">
                <a:extLst>
                  <a:ext uri="{FF2B5EF4-FFF2-40B4-BE49-F238E27FC236}">
                    <a16:creationId xmlns:a16="http://schemas.microsoft.com/office/drawing/2014/main" id="{A82A1705-12CD-D5B5-2746-FD8177B928CD}"/>
                  </a:ext>
                </a:extLst>
              </p:cNvPr>
              <p:cNvSpPr/>
              <p:nvPr/>
            </p:nvSpPr>
            <p:spPr>
              <a:xfrm rot="10800000" flipH="1" flipV="1">
                <a:off x="9549776" y="4739564"/>
                <a:ext cx="370110" cy="431894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437144" y="5171458"/>
                <a:ext cx="590456" cy="5904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708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F79052-430F-DD9D-96A2-00F708BE7666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0308025-F230-3F23-C62A-793A8DD30A00}"/>
                </a:ext>
              </a:extLst>
            </p:cNvPr>
            <p:cNvGrpSpPr/>
            <p:nvPr/>
          </p:nvGrpSpPr>
          <p:grpSpPr>
            <a:xfrm>
              <a:off x="6460045" y="713873"/>
              <a:ext cx="717549" cy="1258614"/>
              <a:chOff x="6460045" y="713873"/>
              <a:chExt cx="717549" cy="1258614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C7FAAF5D-6719-08C1-7E86-6C0C0C1A4DF7}"/>
                  </a:ext>
                </a:extLst>
              </p:cNvPr>
              <p:cNvSpPr/>
              <p:nvPr/>
            </p:nvSpPr>
            <p:spPr>
              <a:xfrm>
                <a:off x="6637235" y="713873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F3360A0-2B48-5FCC-6D30-AB1063E50A25}"/>
                </a:ext>
              </a:extLst>
            </p:cNvPr>
            <p:cNvGrpSpPr/>
            <p:nvPr/>
          </p:nvGrpSpPr>
          <p:grpSpPr>
            <a:xfrm>
              <a:off x="9306482" y="4575038"/>
              <a:ext cx="721117" cy="1262182"/>
              <a:chOff x="9306482" y="4575038"/>
              <a:chExt cx="721117" cy="1262182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C7FAAF5D-6719-08C1-7E86-6C0C0C1A4DF7}"/>
                  </a:ext>
                </a:extLst>
              </p:cNvPr>
              <p:cNvSpPr/>
              <p:nvPr/>
            </p:nvSpPr>
            <p:spPr>
              <a:xfrm>
                <a:off x="9487240" y="4575038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ECDFAE10-F18A-225E-4C32-A510EAAF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672349" y="163626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40AD8FAF-E642-648A-E807-41A3C687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674853" y="3726463"/>
              <a:ext cx="1139377" cy="1139377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CE978C-F60E-56EA-CA51-3C254CAD0011}"/>
              </a:ext>
            </a:extLst>
          </p:cNvPr>
          <p:cNvGrpSpPr/>
          <p:nvPr/>
        </p:nvGrpSpPr>
        <p:grpSpPr>
          <a:xfrm>
            <a:off x="1743545" y="518997"/>
            <a:ext cx="3909600" cy="5454000"/>
            <a:chOff x="1743545" y="518997"/>
            <a:chExt cx="3909600" cy="5454000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87754172-492B-0DF7-87F9-6570255C2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7988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BB5332E-5DAF-E79F-B2BA-75A3953AE2F1}"/>
                </a:ext>
              </a:extLst>
            </p:cNvPr>
            <p:cNvSpPr>
              <a:spLocks/>
            </p:cNvSpPr>
            <p:nvPr/>
          </p:nvSpPr>
          <p:spPr>
            <a:xfrm>
              <a:off x="1743545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2734E789-9301-ABF7-9AA5-841B2367458E}"/>
                </a:ext>
              </a:extLst>
            </p:cNvPr>
            <p:cNvGrpSpPr/>
            <p:nvPr/>
          </p:nvGrpSpPr>
          <p:grpSpPr>
            <a:xfrm>
              <a:off x="1953914" y="713873"/>
              <a:ext cx="645261" cy="1186326"/>
              <a:chOff x="6499392" y="713873"/>
              <a:chExt cx="645261" cy="1186326"/>
            </a:xfrm>
          </p:grpSpPr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90B48022-9429-FEF3-E4A1-352F9B1F2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6499392" y="1254938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85511BBA-59D6-0AA9-7244-CF0EC381FC67}"/>
                  </a:ext>
                </a:extLst>
              </p:cNvPr>
              <p:cNvSpPr/>
              <p:nvPr/>
            </p:nvSpPr>
            <p:spPr>
              <a:xfrm>
                <a:off x="6637235" y="713873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E574AFFD-33CD-D2EE-872A-DB84177B9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26871" y="163626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C066909-AF57-CF26-AEE0-D7D317E62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129375" y="3726463"/>
              <a:ext cx="1139377" cy="1139377"/>
            </a:xfrm>
            <a:prstGeom prst="rect">
              <a:avLst/>
            </a:prstGeom>
          </p:spPr>
        </p:pic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473435F4-D836-F21E-72A5-F314030634DD}"/>
                </a:ext>
              </a:extLst>
            </p:cNvPr>
            <p:cNvGrpSpPr/>
            <p:nvPr/>
          </p:nvGrpSpPr>
          <p:grpSpPr>
            <a:xfrm>
              <a:off x="4798931" y="4575038"/>
              <a:ext cx="645261" cy="1198935"/>
              <a:chOff x="4798931" y="4575038"/>
              <a:chExt cx="645261" cy="1198935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029277C8-0A0A-670F-6B31-1402C99CB370}"/>
                  </a:ext>
                </a:extLst>
              </p:cNvPr>
              <p:cNvSpPr/>
              <p:nvPr/>
            </p:nvSpPr>
            <p:spPr>
              <a:xfrm>
                <a:off x="4941762" y="4575038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C9607C3E-CB70-F528-43D2-24ABFE94C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798931" y="5128712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191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EF027EE-E185-8F38-63FB-FDA0BFF39F3E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D561FFD0-91F9-95B4-117A-E2BA01914445}"/>
                </a:ext>
              </a:extLst>
            </p:cNvPr>
            <p:cNvGrpSpPr/>
            <p:nvPr/>
          </p:nvGrpSpPr>
          <p:grpSpPr>
            <a:xfrm>
              <a:off x="6460045" y="706179"/>
              <a:ext cx="717549" cy="1266308"/>
              <a:chOff x="6460045" y="706179"/>
              <a:chExt cx="717549" cy="1266308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DBAFF73-E3BB-E29C-76D3-F0AD571F0CF3}"/>
                  </a:ext>
                </a:extLst>
              </p:cNvPr>
              <p:cNvSpPr txBox="1"/>
              <p:nvPr/>
            </p:nvSpPr>
            <p:spPr>
              <a:xfrm>
                <a:off x="6634644" y="706179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2DBC574-33FA-CC06-83BA-0C7378C0F4F9}"/>
                </a:ext>
              </a:extLst>
            </p:cNvPr>
            <p:cNvGrpSpPr/>
            <p:nvPr/>
          </p:nvGrpSpPr>
          <p:grpSpPr>
            <a:xfrm>
              <a:off x="9306482" y="4567262"/>
              <a:ext cx="721117" cy="1269958"/>
              <a:chOff x="9306482" y="4567262"/>
              <a:chExt cx="721117" cy="1269958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A51623B-6E87-F4E7-6753-41A805C8020D}"/>
                  </a:ext>
                </a:extLst>
              </p:cNvPr>
              <p:cNvSpPr txBox="1"/>
              <p:nvPr/>
            </p:nvSpPr>
            <p:spPr>
              <a:xfrm>
                <a:off x="9482865" y="4567262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17" name="Grafik 16" descr="Kreuz Blatt mit einfarbiger Füllung">
              <a:extLst>
                <a:ext uri="{FF2B5EF4-FFF2-40B4-BE49-F238E27FC236}">
                  <a16:creationId xmlns:a16="http://schemas.microsoft.com/office/drawing/2014/main" id="{036651CC-A5A4-438E-165D-F00391FBC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672349" y="1172208"/>
              <a:ext cx="1139377" cy="1139377"/>
            </a:xfrm>
            <a:prstGeom prst="rect">
              <a:avLst/>
            </a:prstGeom>
          </p:spPr>
        </p:pic>
        <p:pic>
          <p:nvPicPr>
            <p:cNvPr id="20" name="Grafik 19" descr="Kreuz Blatt mit einfarbiger Füllung">
              <a:extLst>
                <a:ext uri="{FF2B5EF4-FFF2-40B4-BE49-F238E27FC236}">
                  <a16:creationId xmlns:a16="http://schemas.microsoft.com/office/drawing/2014/main" id="{0634ECDA-3F53-FF58-B1BE-1298A0309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672349" y="4191910"/>
              <a:ext cx="1139377" cy="1139377"/>
            </a:xfrm>
            <a:prstGeom prst="rect">
              <a:avLst/>
            </a:prstGeom>
          </p:spPr>
        </p:pic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672349" y="2676308"/>
              <a:ext cx="1139377" cy="1139377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93ADD3A-3D89-8449-8113-917ECF5C8741}"/>
              </a:ext>
            </a:extLst>
          </p:cNvPr>
          <p:cNvGrpSpPr/>
          <p:nvPr/>
        </p:nvGrpSpPr>
        <p:grpSpPr>
          <a:xfrm>
            <a:off x="791865" y="518997"/>
            <a:ext cx="3909600" cy="5454000"/>
            <a:chOff x="791865" y="518997"/>
            <a:chExt cx="3909600" cy="5454000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60796D5E-0607-2D65-B2EE-262DB0980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308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BE2B4FDE-5E52-25F5-B6FA-D79996778875}"/>
                </a:ext>
              </a:extLst>
            </p:cNvPr>
            <p:cNvSpPr>
              <a:spLocks/>
            </p:cNvSpPr>
            <p:nvPr/>
          </p:nvSpPr>
          <p:spPr>
            <a:xfrm>
              <a:off x="791865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062C2BC-AEC3-3BD3-0482-0E334F35F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175191" y="1172208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7384238-0034-69F2-4104-9BB1066C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2175191" y="4191910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8FF8083-44C5-7900-68B6-D478768F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175191" y="2676308"/>
              <a:ext cx="1139377" cy="1139377"/>
            </a:xfrm>
            <a:prstGeom prst="rect">
              <a:avLst/>
            </a:prstGeom>
          </p:spPr>
        </p:pic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D0AD5A3-1C55-6D2F-82F3-B7B1DB8F63D1}"/>
                </a:ext>
              </a:extLst>
            </p:cNvPr>
            <p:cNvGrpSpPr/>
            <p:nvPr/>
          </p:nvGrpSpPr>
          <p:grpSpPr>
            <a:xfrm>
              <a:off x="999030" y="706179"/>
              <a:ext cx="645261" cy="1167020"/>
              <a:chOff x="999030" y="706179"/>
              <a:chExt cx="645261" cy="1167020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ACCBA7A-8424-7E4B-6864-FAF258C10A09}"/>
                  </a:ext>
                </a:extLst>
              </p:cNvPr>
              <p:cNvSpPr txBox="1"/>
              <p:nvPr/>
            </p:nvSpPr>
            <p:spPr>
              <a:xfrm>
                <a:off x="1137486" y="706179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FAE27065-BBD1-05C2-D630-EBA4F9F4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999030" y="1227938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BF5C7FF-1545-06E7-FED6-B25568947387}"/>
                </a:ext>
              </a:extLst>
            </p:cNvPr>
            <p:cNvGrpSpPr/>
            <p:nvPr/>
          </p:nvGrpSpPr>
          <p:grpSpPr>
            <a:xfrm>
              <a:off x="3847251" y="4567262"/>
              <a:ext cx="645261" cy="1176626"/>
              <a:chOff x="3847251" y="4567262"/>
              <a:chExt cx="645261" cy="1176626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68786600-4818-72BA-8E9C-6AD21ED82E80}"/>
                  </a:ext>
                </a:extLst>
              </p:cNvPr>
              <p:cNvSpPr txBox="1"/>
              <p:nvPr/>
            </p:nvSpPr>
            <p:spPr>
              <a:xfrm>
                <a:off x="3985707" y="4567262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2AA17D01-DF67-CEA8-E11A-126F506B5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847251" y="5098627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722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0497C4-137E-2D8B-31A2-21860D77BB25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DBD9C9B-E060-E0AF-FBE7-22D2B51B6359}"/>
                </a:ext>
              </a:extLst>
            </p:cNvPr>
            <p:cNvGrpSpPr/>
            <p:nvPr/>
          </p:nvGrpSpPr>
          <p:grpSpPr>
            <a:xfrm>
              <a:off x="6460045" y="717731"/>
              <a:ext cx="717549" cy="1254756"/>
              <a:chOff x="6460045" y="717731"/>
              <a:chExt cx="717549" cy="1254756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E793F54-2A77-D91F-58D5-AA97AC8575DE}"/>
                  </a:ext>
                </a:extLst>
              </p:cNvPr>
              <p:cNvSpPr txBox="1"/>
              <p:nvPr/>
            </p:nvSpPr>
            <p:spPr>
              <a:xfrm>
                <a:off x="6619092" y="717731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C1D769A-8A74-D73C-0973-DBABC102A25E}"/>
                </a:ext>
              </a:extLst>
            </p:cNvPr>
            <p:cNvGrpSpPr/>
            <p:nvPr/>
          </p:nvGrpSpPr>
          <p:grpSpPr>
            <a:xfrm>
              <a:off x="9306482" y="4578722"/>
              <a:ext cx="721117" cy="1258498"/>
              <a:chOff x="9306482" y="4578722"/>
              <a:chExt cx="721117" cy="1258498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5817653-AB17-C959-9EEF-1911CECD783D}"/>
                  </a:ext>
                </a:extLst>
              </p:cNvPr>
              <p:cNvSpPr txBox="1"/>
              <p:nvPr/>
            </p:nvSpPr>
            <p:spPr>
              <a:xfrm>
                <a:off x="9467313" y="4578722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20" name="Grafik 19" descr="Kreuz Blatt mit einfarbiger Füllung">
              <a:extLst>
                <a:ext uri="{FF2B5EF4-FFF2-40B4-BE49-F238E27FC236}">
                  <a16:creationId xmlns:a16="http://schemas.microsoft.com/office/drawing/2014/main" id="{261636F5-BEEE-F757-1E40-7304AFFD8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636266"/>
              <a:ext cx="1139377" cy="1139377"/>
            </a:xfrm>
            <a:prstGeom prst="rect">
              <a:avLst/>
            </a:prstGeom>
          </p:spPr>
        </p:pic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EABF4EFA-EFE1-BBAA-796C-76282B93E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066598" y="3726463"/>
              <a:ext cx="1139377" cy="1139377"/>
            </a:xfrm>
            <a:prstGeom prst="rect">
              <a:avLst/>
            </a:prstGeom>
          </p:spPr>
        </p:pic>
        <p:pic>
          <p:nvPicPr>
            <p:cNvPr id="25" name="Grafik 24" descr="Kreuz Blatt mit einfarbiger Füllung">
              <a:extLst>
                <a:ext uri="{FF2B5EF4-FFF2-40B4-BE49-F238E27FC236}">
                  <a16:creationId xmlns:a16="http://schemas.microsoft.com/office/drawing/2014/main" id="{952D6CBB-3223-9643-493D-2F6602BF7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636266"/>
              <a:ext cx="1139377" cy="1139377"/>
            </a:xfrm>
            <a:prstGeom prst="rect">
              <a:avLst/>
            </a:prstGeom>
          </p:spPr>
        </p:pic>
        <p:pic>
          <p:nvPicPr>
            <p:cNvPr id="26" name="Grafik 25" descr="Kreuz Blatt mit einfarbiger Füllung">
              <a:extLst>
                <a:ext uri="{FF2B5EF4-FFF2-40B4-BE49-F238E27FC236}">
                  <a16:creationId xmlns:a16="http://schemas.microsoft.com/office/drawing/2014/main" id="{54CF9994-8E67-DB6B-93E9-3E9E4923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8296608" y="3726463"/>
              <a:ext cx="1139377" cy="1139377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8492D38-5AE1-8B73-F20D-5D52836CCF68}"/>
              </a:ext>
            </a:extLst>
          </p:cNvPr>
          <p:cNvGrpSpPr/>
          <p:nvPr/>
        </p:nvGrpSpPr>
        <p:grpSpPr>
          <a:xfrm>
            <a:off x="1005823" y="518997"/>
            <a:ext cx="3909600" cy="5454000"/>
            <a:chOff x="1005823" y="518997"/>
            <a:chExt cx="3909600" cy="54540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5DDB103-D7AC-E2A7-20CF-F0749D2A5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2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458D47C-8A89-EA53-EEB9-E374865A73AA}"/>
                </a:ext>
              </a:extLst>
            </p:cNvPr>
            <p:cNvSpPr>
              <a:spLocks/>
            </p:cNvSpPr>
            <p:nvPr/>
          </p:nvSpPr>
          <p:spPr>
            <a:xfrm>
              <a:off x="10058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12723E6-EE51-926E-A044-B23F8666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1780894" y="1636266"/>
              <a:ext cx="1139377" cy="1139377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62CADE5E-9788-A742-32F1-91E170278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1783398" y="3726463"/>
              <a:ext cx="1139377" cy="1139377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579170-8AAB-A6F0-76DD-E7854289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010904" y="1636266"/>
              <a:ext cx="1139377" cy="113937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96D31688-A5C0-613C-2C4A-F39C5BDB6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013408" y="3726463"/>
              <a:ext cx="1139377" cy="1139377"/>
            </a:xfrm>
            <a:prstGeom prst="rect">
              <a:avLst/>
            </a:prstGeom>
          </p:spPr>
        </p:pic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99E04DC-FD8F-F37E-32A5-FB4EA26187EB}"/>
                </a:ext>
              </a:extLst>
            </p:cNvPr>
            <p:cNvGrpSpPr/>
            <p:nvPr/>
          </p:nvGrpSpPr>
          <p:grpSpPr>
            <a:xfrm>
              <a:off x="1212988" y="717731"/>
              <a:ext cx="645261" cy="1165800"/>
              <a:chOff x="1212988" y="717731"/>
              <a:chExt cx="645261" cy="1165800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F85EAA8A-AFE0-49CF-FCC8-EBA4D73E4B56}"/>
                  </a:ext>
                </a:extLst>
              </p:cNvPr>
              <p:cNvSpPr txBox="1"/>
              <p:nvPr/>
            </p:nvSpPr>
            <p:spPr>
              <a:xfrm>
                <a:off x="1335892" y="717731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3687E685-21D2-C8D4-087E-3DEAC9B93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212988" y="1238270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57D1DD6-129D-1604-114D-571A20D599DA}"/>
                </a:ext>
              </a:extLst>
            </p:cNvPr>
            <p:cNvGrpSpPr/>
            <p:nvPr/>
          </p:nvGrpSpPr>
          <p:grpSpPr>
            <a:xfrm>
              <a:off x="4061209" y="4578722"/>
              <a:ext cx="645261" cy="1165975"/>
              <a:chOff x="4061209" y="4578722"/>
              <a:chExt cx="645261" cy="1165975"/>
            </a:xfrm>
          </p:grpSpPr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872B0CB-414A-83C7-94E5-21E808328279}"/>
                  </a:ext>
                </a:extLst>
              </p:cNvPr>
              <p:cNvSpPr txBox="1"/>
              <p:nvPr/>
            </p:nvSpPr>
            <p:spPr>
              <a:xfrm>
                <a:off x="4184113" y="4578722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1E4F0C33-E8BE-76E1-3E7F-176C9AAD0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061209" y="5099436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956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B81B146-86FD-4DB2-99EF-5499FB1DB7F7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7672349" y="2676308"/>
              <a:ext cx="1139377" cy="1139377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5D2CF08-7828-11A9-B13E-A92F437C6094}"/>
                </a:ext>
              </a:extLst>
            </p:cNvPr>
            <p:cNvGrpSpPr/>
            <p:nvPr/>
          </p:nvGrpSpPr>
          <p:grpSpPr>
            <a:xfrm>
              <a:off x="6460045" y="713464"/>
              <a:ext cx="717549" cy="1259023"/>
              <a:chOff x="6460045" y="713464"/>
              <a:chExt cx="717549" cy="1259023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3BA0D97-80A9-4757-2087-BEA11519A23B}"/>
                  </a:ext>
                </a:extLst>
              </p:cNvPr>
              <p:cNvSpPr txBox="1"/>
              <p:nvPr/>
            </p:nvSpPr>
            <p:spPr>
              <a:xfrm>
                <a:off x="6637235" y="713464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AF8ED0-6653-AAB0-71BC-17B55752AC68}"/>
                </a:ext>
              </a:extLst>
            </p:cNvPr>
            <p:cNvGrpSpPr/>
            <p:nvPr/>
          </p:nvGrpSpPr>
          <p:grpSpPr>
            <a:xfrm>
              <a:off x="9306482" y="4574629"/>
              <a:ext cx="721117" cy="1262591"/>
              <a:chOff x="9306482" y="4574629"/>
              <a:chExt cx="721117" cy="1262591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5751B-8B37-99D5-72A4-D37AF13515DA}"/>
                  </a:ext>
                </a:extLst>
              </p:cNvPr>
              <p:cNvSpPr txBox="1"/>
              <p:nvPr/>
            </p:nvSpPr>
            <p:spPr>
              <a:xfrm>
                <a:off x="9482251" y="4574629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58F6F9BA-8EF5-638E-0D1C-14FDE8B6E96B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494248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39D5F0B3-21CD-083E-F68F-AB260DC3DBAF}"/>
                </a:ext>
              </a:extLst>
            </p:cNvPr>
            <p:cNvGrpSpPr/>
            <p:nvPr/>
          </p:nvGrpSpPr>
          <p:grpSpPr>
            <a:xfrm>
              <a:off x="1318087" y="713464"/>
              <a:ext cx="645261" cy="1170860"/>
              <a:chOff x="1318087" y="713464"/>
              <a:chExt cx="645261" cy="1170860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39C6FCD-ED7A-A55A-5AD4-B9C52536A5E8}"/>
                  </a:ext>
                </a:extLst>
              </p:cNvPr>
              <p:cNvSpPr txBox="1"/>
              <p:nvPr/>
            </p:nvSpPr>
            <p:spPr>
              <a:xfrm>
                <a:off x="1459134" y="713464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b="1" dirty="0"/>
              </a:p>
            </p:txBody>
          </p:sp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0DFE9402-ECF2-4ACB-B84D-83585364B93F}"/>
                </a:ext>
              </a:extLst>
            </p:cNvPr>
            <p:cNvGrpSpPr/>
            <p:nvPr/>
          </p:nvGrpSpPr>
          <p:grpSpPr>
            <a:xfrm>
              <a:off x="4166307" y="4574629"/>
              <a:ext cx="645261" cy="1168896"/>
              <a:chOff x="4166307" y="4574629"/>
              <a:chExt cx="645261" cy="1168896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3B62ADB-06AE-ECBE-5164-89AEED9355BA}"/>
                  </a:ext>
                </a:extLst>
              </p:cNvPr>
              <p:cNvSpPr txBox="1"/>
              <p:nvPr/>
            </p:nvSpPr>
            <p:spPr>
              <a:xfrm>
                <a:off x="4304150" y="4574629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922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05FFAB6-AAE7-076F-BD2F-A54EEBD5978F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2D34B1E-CC65-199C-E2DB-71530860FD6C}"/>
                </a:ext>
              </a:extLst>
            </p:cNvPr>
            <p:cNvGrpSpPr/>
            <p:nvPr/>
          </p:nvGrpSpPr>
          <p:grpSpPr>
            <a:xfrm>
              <a:off x="6460045" y="709985"/>
              <a:ext cx="717549" cy="1262502"/>
              <a:chOff x="6460045" y="709985"/>
              <a:chExt cx="717549" cy="1262502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2" name="Freihandform: Form 1">
                <a:extLst>
                  <a:ext uri="{FF2B5EF4-FFF2-40B4-BE49-F238E27FC236}">
                    <a16:creationId xmlns:a16="http://schemas.microsoft.com/office/drawing/2014/main" id="{EF7DDE51-001A-8C64-0543-326E453C00FF}"/>
                  </a:ext>
                </a:extLst>
              </p:cNvPr>
              <p:cNvSpPr/>
              <p:nvPr/>
            </p:nvSpPr>
            <p:spPr>
              <a:xfrm>
                <a:off x="6631779" y="70998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8573681-94BA-A396-D954-7F4366013FAF}"/>
                </a:ext>
              </a:extLst>
            </p:cNvPr>
            <p:cNvGrpSpPr/>
            <p:nvPr/>
          </p:nvGrpSpPr>
          <p:grpSpPr>
            <a:xfrm>
              <a:off x="9306482" y="4568595"/>
              <a:ext cx="721117" cy="1268625"/>
              <a:chOff x="9306482" y="4568595"/>
              <a:chExt cx="721117" cy="1268625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1D5C6D7C-E082-D0E4-A963-027726A13D5F}"/>
                  </a:ext>
                </a:extLst>
              </p:cNvPr>
              <p:cNvSpPr/>
              <p:nvPr/>
            </p:nvSpPr>
            <p:spPr>
              <a:xfrm>
                <a:off x="9480487" y="456859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10" name="Grafik 9" descr="Kreuz Blatt mit einfarbiger Füllung">
              <a:extLst>
                <a:ext uri="{FF2B5EF4-FFF2-40B4-BE49-F238E27FC236}">
                  <a16:creationId xmlns:a16="http://schemas.microsoft.com/office/drawing/2014/main" id="{592092F4-3609-2FD4-5715-4320B515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BEDA7B9-29F1-7D49-74C4-39494008532A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38410EC-6D67-C47C-9B95-AA66FF18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D7D4EFEB-C47B-2BEC-3C5E-B05B824D746D}"/>
                </a:ext>
              </a:extLst>
            </p:cNvPr>
            <p:cNvGrpSpPr/>
            <p:nvPr/>
          </p:nvGrpSpPr>
          <p:grpSpPr>
            <a:xfrm>
              <a:off x="1318087" y="709985"/>
              <a:ext cx="645261" cy="1174339"/>
              <a:chOff x="1318087" y="709985"/>
              <a:chExt cx="645261" cy="1174339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F1BC3CB1-8831-B9B8-A8F3-16F1A1C10743}"/>
                  </a:ext>
                </a:extLst>
              </p:cNvPr>
              <p:cNvSpPr/>
              <p:nvPr/>
            </p:nvSpPr>
            <p:spPr>
              <a:xfrm>
                <a:off x="1453677" y="70998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17A7BAA6-1130-B233-645B-91564B4A8D3C}"/>
                </a:ext>
              </a:extLst>
            </p:cNvPr>
            <p:cNvGrpSpPr/>
            <p:nvPr/>
          </p:nvGrpSpPr>
          <p:grpSpPr>
            <a:xfrm>
              <a:off x="4166307" y="4568595"/>
              <a:ext cx="645261" cy="1174930"/>
              <a:chOff x="4166307" y="4568595"/>
              <a:chExt cx="645261" cy="1174930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E03BC561-77A4-7595-6DB3-0B2E4D1A84EC}"/>
                  </a:ext>
                </a:extLst>
              </p:cNvPr>
              <p:cNvSpPr/>
              <p:nvPr/>
            </p:nvSpPr>
            <p:spPr>
              <a:xfrm>
                <a:off x="4299532" y="456859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86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E416321-1FC9-20B3-C7C9-275BEBC41E2B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pic>
          <p:nvPicPr>
            <p:cNvPr id="10" name="Grafik 9" descr="Kreuz Blatt mit einfarbiger Füllung">
              <a:extLst>
                <a:ext uri="{FF2B5EF4-FFF2-40B4-BE49-F238E27FC236}">
                  <a16:creationId xmlns:a16="http://schemas.microsoft.com/office/drawing/2014/main" id="{592092F4-3609-2FD4-5715-4320B515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F5721D1-D2B7-B71B-3B66-560E848EE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679098" y="1924857"/>
              <a:ext cx="1139377" cy="1139377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38FA042-2C1A-E0AB-5A8F-95B3E95602F5}"/>
                </a:ext>
              </a:extLst>
            </p:cNvPr>
            <p:cNvGrpSpPr/>
            <p:nvPr/>
          </p:nvGrpSpPr>
          <p:grpSpPr>
            <a:xfrm>
              <a:off x="9306482" y="4575757"/>
              <a:ext cx="721117" cy="1261463"/>
              <a:chOff x="9306482" y="4575757"/>
              <a:chExt cx="721117" cy="1261463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FF12C92-922D-C898-30C1-CE0F6E43BCF0}"/>
                  </a:ext>
                </a:extLst>
              </p:cNvPr>
              <p:cNvSpPr txBox="1"/>
              <p:nvPr/>
            </p:nvSpPr>
            <p:spPr>
              <a:xfrm>
                <a:off x="9477087" y="4575757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83BA575-7408-721F-6C3C-E3F7F6B66002}"/>
                </a:ext>
              </a:extLst>
            </p:cNvPr>
            <p:cNvGrpSpPr/>
            <p:nvPr/>
          </p:nvGrpSpPr>
          <p:grpSpPr>
            <a:xfrm>
              <a:off x="6460045" y="721273"/>
              <a:ext cx="717549" cy="1251214"/>
              <a:chOff x="6460045" y="721273"/>
              <a:chExt cx="717549" cy="1251214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CDF252E-070F-441B-BAAF-3BF736F2BF1A}"/>
                  </a:ext>
                </a:extLst>
              </p:cNvPr>
              <p:cNvSpPr txBox="1"/>
              <p:nvPr/>
            </p:nvSpPr>
            <p:spPr>
              <a:xfrm>
                <a:off x="6637847" y="721273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DFD2FC4-7B03-6DFF-D06A-283BA591D412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38410EC-6D67-C47C-9B95-AA66FF18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2494248" y="1924857"/>
              <a:ext cx="1139377" cy="1139377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089313A-8E78-7DB8-4E91-EA478515896A}"/>
                </a:ext>
              </a:extLst>
            </p:cNvPr>
            <p:cNvGrpSpPr/>
            <p:nvPr/>
          </p:nvGrpSpPr>
          <p:grpSpPr>
            <a:xfrm>
              <a:off x="1318087" y="720831"/>
              <a:ext cx="645261" cy="1163493"/>
              <a:chOff x="1318087" y="720831"/>
              <a:chExt cx="645261" cy="1163493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E3F4892-61B3-1052-956B-7C30E966D53A}"/>
                  </a:ext>
                </a:extLst>
              </p:cNvPr>
              <p:cNvSpPr txBox="1"/>
              <p:nvPr/>
            </p:nvSpPr>
            <p:spPr>
              <a:xfrm>
                <a:off x="1456132" y="720831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2BEA42E-CF1E-22FF-D3C8-CB85C5E089A8}"/>
                </a:ext>
              </a:extLst>
            </p:cNvPr>
            <p:cNvGrpSpPr/>
            <p:nvPr/>
          </p:nvGrpSpPr>
          <p:grpSpPr>
            <a:xfrm>
              <a:off x="4166307" y="4582920"/>
              <a:ext cx="645261" cy="1160605"/>
              <a:chOff x="4166307" y="4582920"/>
              <a:chExt cx="645261" cy="1160605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B36864F-C3B8-D02A-36A5-B96A85178C93}"/>
                  </a:ext>
                </a:extLst>
              </p:cNvPr>
              <p:cNvSpPr txBox="1"/>
              <p:nvPr/>
            </p:nvSpPr>
            <p:spPr>
              <a:xfrm>
                <a:off x="4304352" y="4582920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86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A9C3374-C4AF-F4A4-18A9-948DF3281D1A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pic>
          <p:nvPicPr>
            <p:cNvPr id="10" name="Grafik 9" descr="Kreuz Blatt mit einfarbiger Füllung">
              <a:extLst>
                <a:ext uri="{FF2B5EF4-FFF2-40B4-BE49-F238E27FC236}">
                  <a16:creationId xmlns:a16="http://schemas.microsoft.com/office/drawing/2014/main" id="{592092F4-3609-2FD4-5715-4320B515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F5721D1-D2B7-B71B-3B66-560E848EE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679098" y="1924857"/>
              <a:ext cx="1139377" cy="1139377"/>
            </a:xfrm>
            <a:prstGeom prst="rect">
              <a:avLst/>
            </a:prstGeom>
          </p:spPr>
        </p:pic>
        <p:pic>
          <p:nvPicPr>
            <p:cNvPr id="3" name="Grafik 2" descr="Kreuz Blatt mit einfarbiger Füllung">
              <a:extLst>
                <a:ext uri="{FF2B5EF4-FFF2-40B4-BE49-F238E27FC236}">
                  <a16:creationId xmlns:a16="http://schemas.microsoft.com/office/drawing/2014/main" id="{B17CFF2E-0331-989F-613E-9205639C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672349" y="3433083"/>
              <a:ext cx="1139377" cy="1139377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70FE11B-9DFB-AC2C-EF72-F9699F73B0DE}"/>
                </a:ext>
              </a:extLst>
            </p:cNvPr>
            <p:cNvGrpSpPr/>
            <p:nvPr/>
          </p:nvGrpSpPr>
          <p:grpSpPr>
            <a:xfrm>
              <a:off x="6460045" y="713463"/>
              <a:ext cx="717549" cy="1259024"/>
              <a:chOff x="6460045" y="713463"/>
              <a:chExt cx="717549" cy="1259024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C9DD1870-AE8F-BE26-E3A3-56BB645E9166}"/>
                  </a:ext>
                </a:extLst>
              </p:cNvPr>
              <p:cNvSpPr/>
              <p:nvPr/>
            </p:nvSpPr>
            <p:spPr>
              <a:xfrm>
                <a:off x="6636076" y="713463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02AB36EF-0EE9-7E83-8CDE-1B057BE0F8E1}"/>
                </a:ext>
              </a:extLst>
            </p:cNvPr>
            <p:cNvGrpSpPr/>
            <p:nvPr/>
          </p:nvGrpSpPr>
          <p:grpSpPr>
            <a:xfrm>
              <a:off x="9306482" y="4564142"/>
              <a:ext cx="721117" cy="1273078"/>
              <a:chOff x="9306482" y="4564142"/>
              <a:chExt cx="721117" cy="1273078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C954C6C3-B349-88BD-DAF6-522CF7022B8D}"/>
                  </a:ext>
                </a:extLst>
              </p:cNvPr>
              <p:cNvSpPr/>
              <p:nvPr/>
            </p:nvSpPr>
            <p:spPr>
              <a:xfrm>
                <a:off x="9484297" y="4564142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F0887E8-6D41-2BC0-9F92-24EBBEC479B1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38410EC-6D67-C47C-9B95-AA66FF18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2494248" y="1924857"/>
              <a:ext cx="1139377" cy="1139377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51C23F89-90D2-BFC4-B8EC-65863211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2494248" y="3433083"/>
              <a:ext cx="1139377" cy="1139377"/>
            </a:xfrm>
            <a:prstGeom prst="rect">
              <a:avLst/>
            </a:prstGeom>
          </p:spPr>
        </p:pic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501C7833-9665-D9A7-C6D1-7C66A2AD96F5}"/>
                </a:ext>
              </a:extLst>
            </p:cNvPr>
            <p:cNvGrpSpPr/>
            <p:nvPr/>
          </p:nvGrpSpPr>
          <p:grpSpPr>
            <a:xfrm>
              <a:off x="1318087" y="707064"/>
              <a:ext cx="645261" cy="1177260"/>
              <a:chOff x="1318087" y="707064"/>
              <a:chExt cx="645261" cy="1177260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84FDDF60-00D9-E47B-EDFB-50796890D534}"/>
                  </a:ext>
                </a:extLst>
              </p:cNvPr>
              <p:cNvSpPr/>
              <p:nvPr/>
            </p:nvSpPr>
            <p:spPr>
              <a:xfrm>
                <a:off x="1457974" y="707064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1D7EAB4-9CF7-5B7E-F6AC-9D03A20F5789}"/>
                </a:ext>
              </a:extLst>
            </p:cNvPr>
            <p:cNvGrpSpPr/>
            <p:nvPr/>
          </p:nvGrpSpPr>
          <p:grpSpPr>
            <a:xfrm>
              <a:off x="4166307" y="4572460"/>
              <a:ext cx="645261" cy="1171065"/>
              <a:chOff x="4166307" y="4572460"/>
              <a:chExt cx="645261" cy="1171065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31C06D2-0D70-E9DB-566F-EF8A30420D4A}"/>
                  </a:ext>
                </a:extLst>
              </p:cNvPr>
              <p:cNvSpPr/>
              <p:nvPr/>
            </p:nvSpPr>
            <p:spPr>
              <a:xfrm>
                <a:off x="4309757" y="4572460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053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Waldis Elias (IN/EB/NW3)</dc:creator>
  <cp:lastModifiedBy>Waldis Elias (IN/EB/NW3)</cp:lastModifiedBy>
  <cp:revision>2</cp:revision>
  <dcterms:created xsi:type="dcterms:W3CDTF">2024-06-12T11:42:16Z</dcterms:created>
  <dcterms:modified xsi:type="dcterms:W3CDTF">2024-06-17T13:16:46Z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4939ea-e27f-4861-ac59-9f03213f7e8b_Enabled">
    <vt:lpwstr>true</vt:lpwstr>
  </property>
  <property fmtid="{D5CDD505-2E9C-101B-9397-08002B2CF9AE}" pid="3" name="MSIP_Label_a04939ea-e27f-4861-ac59-9f03213f7e8b_SetDate">
    <vt:lpwstr>2024-06-12T11:42:16Z</vt:lpwstr>
  </property>
  <property fmtid="{D5CDD505-2E9C-101B-9397-08002B2CF9AE}" pid="4" name="MSIP_Label_a04939ea-e27f-4861-ac59-9f03213f7e8b_Method">
    <vt:lpwstr>Standard</vt:lpwstr>
  </property>
  <property fmtid="{D5CDD505-2E9C-101B-9397-08002B2CF9AE}" pid="5" name="MSIP_Label_a04939ea-e27f-4861-ac59-9f03213f7e8b_Name">
    <vt:lpwstr>a04939ea-e27f-4861-ac59-9f03213f7e8b</vt:lpwstr>
  </property>
  <property fmtid="{D5CDD505-2E9C-101B-9397-08002B2CF9AE}" pid="6" name="MSIP_Label_a04939ea-e27f-4861-ac59-9f03213f7e8b_SiteId">
    <vt:lpwstr>ab3ae8a3-fd32-4b83-831e-919c6fcd28b2</vt:lpwstr>
  </property>
  <property fmtid="{D5CDD505-2E9C-101B-9397-08002B2CF9AE}" pid="7" name="MSIP_Label_a04939ea-e27f-4861-ac59-9f03213f7e8b_ActionId">
    <vt:lpwstr>14ddf655-203e-4cf1-b5ff-8bf1b4ca812d</vt:lpwstr>
  </property>
  <property fmtid="{D5CDD505-2E9C-101B-9397-08002B2CF9AE}" pid="8" name="MSIP_Label_a04939ea-e27f-4861-ac59-9f03213f7e8b_ContentBits">
    <vt:lpwstr>0</vt:lpwstr>
  </property>
</Properties>
</file>