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28C53-B130-4D20-A789-60AC2E625FFD}" v="24" dt="2024-06-12T09:32:06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 showGuides="1">
      <p:cViewPr>
        <p:scale>
          <a:sx n="205" d="100"/>
          <a:sy n="205" d="100"/>
        </p:scale>
        <p:origin x="-786" y="-23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Waldis" userId="f5201b5f3531a334" providerId="LiveId" clId="{50C28C53-B130-4D20-A789-60AC2E625FFD}"/>
    <pc:docChg chg="undo redo custSel modSld">
      <pc:chgData name="Elias Waldis" userId="f5201b5f3531a334" providerId="LiveId" clId="{50C28C53-B130-4D20-A789-60AC2E625FFD}" dt="2024-06-12T09:41:00.351" v="197" actId="1582"/>
      <pc:docMkLst>
        <pc:docMk/>
      </pc:docMkLst>
      <pc:sldChg chg="addSp delSp modSp mod setBg setClrOvrMap">
        <pc:chgData name="Elias Waldis" userId="f5201b5f3531a334" providerId="LiveId" clId="{50C28C53-B130-4D20-A789-60AC2E625FFD}" dt="2024-06-12T09:41:00.351" v="197" actId="1582"/>
        <pc:sldMkLst>
          <pc:docMk/>
          <pc:sldMk cId="4283584042" sldId="256"/>
        </pc:sldMkLst>
        <pc:spChg chg="mod">
          <ac:chgData name="Elias Waldis" userId="f5201b5f3531a334" providerId="LiveId" clId="{50C28C53-B130-4D20-A789-60AC2E625FFD}" dt="2024-06-12T05:43:03.415" v="1" actId="14826"/>
          <ac:spMkLst>
            <pc:docMk/>
            <pc:sldMk cId="4283584042" sldId="256"/>
            <ac:spMk id="3" creationId="{DCF0F1A5-B932-A2BB-46A5-9556E12D9AFC}"/>
          </ac:spMkLst>
        </pc:spChg>
        <pc:spChg chg="mod topLvl">
          <ac:chgData name="Elias Waldis" userId="f5201b5f3531a334" providerId="LiveId" clId="{50C28C53-B130-4D20-A789-60AC2E625FFD}" dt="2024-06-12T09:36:10.838" v="193" actId="1582"/>
          <ac:spMkLst>
            <pc:docMk/>
            <pc:sldMk cId="4283584042" sldId="256"/>
            <ac:spMk id="4" creationId="{05EFD73E-CE80-6014-9395-8B99F7FD42A8}"/>
          </ac:spMkLst>
        </pc:spChg>
        <pc:spChg chg="mod">
          <ac:chgData name="Elias Waldis" userId="f5201b5f3531a334" providerId="LiveId" clId="{50C28C53-B130-4D20-A789-60AC2E625FFD}" dt="2024-06-12T05:43:43.960" v="6" actId="207"/>
          <ac:spMkLst>
            <pc:docMk/>
            <pc:sldMk cId="4283584042" sldId="256"/>
            <ac:spMk id="11" creationId="{C12F003F-E647-1AE9-CC30-EA8D33350F62}"/>
          </ac:spMkLst>
        </pc:spChg>
        <pc:spChg chg="mod">
          <ac:chgData name="Elias Waldis" userId="f5201b5f3531a334" providerId="LiveId" clId="{50C28C53-B130-4D20-A789-60AC2E625FFD}" dt="2024-06-12T05:43:42.019" v="5" actId="207"/>
          <ac:spMkLst>
            <pc:docMk/>
            <pc:sldMk cId="4283584042" sldId="256"/>
            <ac:spMk id="13" creationId="{AEBD9658-B1AA-C164-A06F-95C95AA3EDBB}"/>
          </ac:spMkLst>
        </pc:spChg>
        <pc:spChg chg="add del mod topLvl">
          <ac:chgData name="Elias Waldis" userId="f5201b5f3531a334" providerId="LiveId" clId="{50C28C53-B130-4D20-A789-60AC2E625FFD}" dt="2024-06-12T09:36:10.838" v="193" actId="1582"/>
          <ac:spMkLst>
            <pc:docMk/>
            <pc:sldMk cId="4283584042" sldId="256"/>
            <ac:spMk id="15" creationId="{B5FBD362-CCC5-1B32-1296-75B1A6B5B1FD}"/>
          </ac:spMkLst>
        </pc:spChg>
        <pc:spChg chg="mod">
          <ac:chgData name="Elias Waldis" userId="f5201b5f3531a334" providerId="LiveId" clId="{50C28C53-B130-4D20-A789-60AC2E625FFD}" dt="2024-06-12T09:13:21.339" v="58"/>
          <ac:spMkLst>
            <pc:docMk/>
            <pc:sldMk cId="4283584042" sldId="256"/>
            <ac:spMk id="19" creationId="{53FAFEC7-A6FD-1020-773F-8F3C378453EE}"/>
          </ac:spMkLst>
        </pc:spChg>
        <pc:spChg chg="mod">
          <ac:chgData name="Elias Waldis" userId="f5201b5f3531a334" providerId="LiveId" clId="{50C28C53-B130-4D20-A789-60AC2E625FFD}" dt="2024-06-12T09:21:09.052" v="71" actId="571"/>
          <ac:spMkLst>
            <pc:docMk/>
            <pc:sldMk cId="4283584042" sldId="256"/>
            <ac:spMk id="19" creationId="{CC0C9F41-AFD7-2AFE-7A26-8C829548AE36}"/>
          </ac:spMkLst>
        </pc:spChg>
        <pc:spChg chg="mod">
          <ac:chgData name="Elias Waldis" userId="f5201b5f3531a334" providerId="LiveId" clId="{50C28C53-B130-4D20-A789-60AC2E625FFD}" dt="2024-06-12T09:21:09.052" v="71" actId="571"/>
          <ac:spMkLst>
            <pc:docMk/>
            <pc:sldMk cId="4283584042" sldId="256"/>
            <ac:spMk id="23" creationId="{141DDA44-CD76-833B-C41A-BDB6C0AEF38D}"/>
          </ac:spMkLst>
        </pc:spChg>
        <pc:spChg chg="mod">
          <ac:chgData name="Elias Waldis" userId="f5201b5f3531a334" providerId="LiveId" clId="{50C28C53-B130-4D20-A789-60AC2E625FFD}" dt="2024-06-12T09:13:21.339" v="58"/>
          <ac:spMkLst>
            <pc:docMk/>
            <pc:sldMk cId="4283584042" sldId="256"/>
            <ac:spMk id="23" creationId="{4D81A4EE-373A-6588-77A9-122210A4FD59}"/>
          </ac:spMkLst>
        </pc:spChg>
        <pc:spChg chg="mod">
          <ac:chgData name="Elias Waldis" userId="f5201b5f3531a334" providerId="LiveId" clId="{50C28C53-B130-4D20-A789-60AC2E625FFD}" dt="2024-06-12T09:21:09.052" v="71" actId="571"/>
          <ac:spMkLst>
            <pc:docMk/>
            <pc:sldMk cId="4283584042" sldId="256"/>
            <ac:spMk id="25" creationId="{B05F3517-4265-72A3-E275-94D9F59018C2}"/>
          </ac:spMkLst>
        </pc:spChg>
        <pc:spChg chg="mod">
          <ac:chgData name="Elias Waldis" userId="f5201b5f3531a334" providerId="LiveId" clId="{50C28C53-B130-4D20-A789-60AC2E625FFD}" dt="2024-06-12T09:13:21.339" v="58"/>
          <ac:spMkLst>
            <pc:docMk/>
            <pc:sldMk cId="4283584042" sldId="256"/>
            <ac:spMk id="25" creationId="{DDDDCE07-8825-1B94-E6BB-C4F7C6A25442}"/>
          </ac:spMkLst>
        </pc:spChg>
        <pc:spChg chg="mod">
          <ac:chgData name="Elias Waldis" userId="f5201b5f3531a334" providerId="LiveId" clId="{50C28C53-B130-4D20-A789-60AC2E625FFD}" dt="2024-06-12T09:36:10.838" v="193" actId="1582"/>
          <ac:spMkLst>
            <pc:docMk/>
            <pc:sldMk cId="4283584042" sldId="256"/>
            <ac:spMk id="27" creationId="{BDF2541E-9B57-EF04-F20E-80F687A6987F}"/>
          </ac:spMkLst>
        </pc:spChg>
        <pc:spChg chg="add del mod ord">
          <ac:chgData name="Elias Waldis" userId="f5201b5f3531a334" providerId="LiveId" clId="{50C28C53-B130-4D20-A789-60AC2E625FFD}" dt="2024-06-12T09:31:45.198" v="185" actId="478"/>
          <ac:spMkLst>
            <pc:docMk/>
            <pc:sldMk cId="4283584042" sldId="256"/>
            <ac:spMk id="32" creationId="{12063580-6229-8874-5E8F-E373870EC5EE}"/>
          </ac:spMkLst>
        </pc:spChg>
        <pc:spChg chg="add del">
          <ac:chgData name="Elias Waldis" userId="f5201b5f3531a334" providerId="LiveId" clId="{50C28C53-B130-4D20-A789-60AC2E625FFD}" dt="2024-06-12T09:31:37.970" v="173" actId="11529"/>
          <ac:spMkLst>
            <pc:docMk/>
            <pc:sldMk cId="4283584042" sldId="256"/>
            <ac:spMk id="34" creationId="{70B48F06-36ED-406B-6AFC-FC1F082A8F83}"/>
          </ac:spMkLst>
        </pc:spChg>
        <pc:spChg chg="mod">
          <ac:chgData name="Elias Waldis" userId="f5201b5f3531a334" providerId="LiveId" clId="{50C28C53-B130-4D20-A789-60AC2E625FFD}" dt="2024-06-12T09:31:37.939" v="172"/>
          <ac:spMkLst>
            <pc:docMk/>
            <pc:sldMk cId="4283584042" sldId="256"/>
            <ac:spMk id="35" creationId="{035E8FCA-91D7-0524-F9BA-3072EEF4CFBB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36" creationId="{87DEBA14-FDA2-45EF-9928-4F56DAB2EEAD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38" creationId="{E1FB3D03-386F-4B20-BFF7-5A6FF3C2DF82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40" creationId="{9581B7DD-04B3-4856-8C61-59D7A3F653E2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42" creationId="{1F3C359C-B3DD-4FB2-A6F9-1D519B65BAF4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44" creationId="{0EB2088F-2F1B-43DE-957F-CF2F16D53C11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46" creationId="{FF417D09-0122-4227-8FDD-2C4C19C68318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48" creationId="{FF35A874-2690-497F-80A0-03675049438E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50" creationId="{297C449B-67BB-4D99-86C4-E6ECDEA6913F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52" creationId="{8C9D831B-1474-4A35-98F0-2826A355CA81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54" creationId="{946410AA-0894-4BBC-A1E1-6BB8EF472BE8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56" creationId="{21908082-D0BB-4FF0-A90D-6B6B3DE2AEC2}"/>
          </ac:spMkLst>
        </pc:spChg>
        <pc:spChg chg="add del">
          <ac:chgData name="Elias Waldis" userId="f5201b5f3531a334" providerId="LiveId" clId="{50C28C53-B130-4D20-A789-60AC2E625FFD}" dt="2024-06-12T09:13:29.126" v="61" actId="26606"/>
          <ac:spMkLst>
            <pc:docMk/>
            <pc:sldMk cId="4283584042" sldId="256"/>
            <ac:spMk id="58" creationId="{9419A395-0EE8-465E-9AAC-375DF289DDCD}"/>
          </ac:spMkLst>
        </pc:spChg>
        <pc:grpChg chg="add mod">
          <ac:chgData name="Elias Waldis" userId="f5201b5f3531a334" providerId="LiveId" clId="{50C28C53-B130-4D20-A789-60AC2E625FFD}" dt="2024-06-12T09:22:44.714" v="96" actId="1076"/>
          <ac:grpSpMkLst>
            <pc:docMk/>
            <pc:sldMk cId="4283584042" sldId="256"/>
            <ac:grpSpMk id="2" creationId="{26BBCCD0-2B21-6748-B4B4-C42E103A207F}"/>
          </ac:grpSpMkLst>
        </pc:grpChg>
        <pc:grpChg chg="mod">
          <ac:chgData name="Elias Waldis" userId="f5201b5f3531a334" providerId="LiveId" clId="{50C28C53-B130-4D20-A789-60AC2E625FFD}" dt="2024-06-12T05:43:03.415" v="1" actId="14826"/>
          <ac:grpSpMkLst>
            <pc:docMk/>
            <pc:sldMk cId="4283584042" sldId="256"/>
            <ac:grpSpMk id="7" creationId="{203A42FF-36AF-4C69-81E0-E8E70EA74B00}"/>
          </ac:grpSpMkLst>
        </pc:grpChg>
        <pc:grpChg chg="mod">
          <ac:chgData name="Elias Waldis" userId="f5201b5f3531a334" providerId="LiveId" clId="{50C28C53-B130-4D20-A789-60AC2E625FFD}" dt="2024-06-12T05:43:03.415" v="1" actId="14826"/>
          <ac:grpSpMkLst>
            <pc:docMk/>
            <pc:sldMk cId="4283584042" sldId="256"/>
            <ac:grpSpMk id="9" creationId="{EE4764D7-0E19-3ABA-178E-045A85DE89E7}"/>
          </ac:grpSpMkLst>
        </pc:grpChg>
        <pc:grpChg chg="add del mod topLvl">
          <ac:chgData name="Elias Waldis" userId="f5201b5f3531a334" providerId="LiveId" clId="{50C28C53-B130-4D20-A789-60AC2E625FFD}" dt="2024-06-12T09:32:06.888" v="188" actId="164"/>
          <ac:grpSpMkLst>
            <pc:docMk/>
            <pc:sldMk cId="4283584042" sldId="256"/>
            <ac:grpSpMk id="14" creationId="{DD59DF50-4CAA-569A-2DF8-1D565C4542DF}"/>
          </ac:grpSpMkLst>
        </pc:grpChg>
        <pc:grpChg chg="add mod">
          <ac:chgData name="Elias Waldis" userId="f5201b5f3531a334" providerId="LiveId" clId="{50C28C53-B130-4D20-A789-60AC2E625FFD}" dt="2024-06-12T09:21:09.052" v="71" actId="571"/>
          <ac:grpSpMkLst>
            <pc:docMk/>
            <pc:sldMk cId="4283584042" sldId="256"/>
            <ac:grpSpMk id="18" creationId="{149B4BB7-75E5-89CA-0986-B6C7DA8BD257}"/>
          </ac:grpSpMkLst>
        </pc:grpChg>
        <pc:grpChg chg="add mod">
          <ac:chgData name="Elias Waldis" userId="f5201b5f3531a334" providerId="LiveId" clId="{50C28C53-B130-4D20-A789-60AC2E625FFD}" dt="2024-06-12T09:13:21.339" v="58"/>
          <ac:grpSpMkLst>
            <pc:docMk/>
            <pc:sldMk cId="4283584042" sldId="256"/>
            <ac:grpSpMk id="18" creationId="{F7045340-9DC4-964E-6A71-E0623765EEB7}"/>
          </ac:grpSpMkLst>
        </pc:grpChg>
        <pc:grpChg chg="mod">
          <ac:chgData name="Elias Waldis" userId="f5201b5f3531a334" providerId="LiveId" clId="{50C28C53-B130-4D20-A789-60AC2E625FFD}" dt="2024-06-12T09:21:09.052" v="71" actId="571"/>
          <ac:grpSpMkLst>
            <pc:docMk/>
            <pc:sldMk cId="4283584042" sldId="256"/>
            <ac:grpSpMk id="21" creationId="{0F2DDE2A-75A5-9F41-6DA8-B50C7A2ACBDD}"/>
          </ac:grpSpMkLst>
        </pc:grpChg>
        <pc:grpChg chg="mod">
          <ac:chgData name="Elias Waldis" userId="f5201b5f3531a334" providerId="LiveId" clId="{50C28C53-B130-4D20-A789-60AC2E625FFD}" dt="2024-06-12T09:13:21.339" v="58"/>
          <ac:grpSpMkLst>
            <pc:docMk/>
            <pc:sldMk cId="4283584042" sldId="256"/>
            <ac:grpSpMk id="21" creationId="{B696175C-A423-C318-A008-FE4FAA9337BD}"/>
          </ac:grpSpMkLst>
        </pc:grpChg>
        <pc:grpChg chg="mod">
          <ac:chgData name="Elias Waldis" userId="f5201b5f3531a334" providerId="LiveId" clId="{50C28C53-B130-4D20-A789-60AC2E625FFD}" dt="2024-06-12T09:13:21.339" v="58"/>
          <ac:grpSpMkLst>
            <pc:docMk/>
            <pc:sldMk cId="4283584042" sldId="256"/>
            <ac:grpSpMk id="22" creationId="{71CF1160-9D0D-73C1-0BE5-565DF7126137}"/>
          </ac:grpSpMkLst>
        </pc:grpChg>
        <pc:grpChg chg="mod">
          <ac:chgData name="Elias Waldis" userId="f5201b5f3531a334" providerId="LiveId" clId="{50C28C53-B130-4D20-A789-60AC2E625FFD}" dt="2024-06-12T09:21:09.052" v="71" actId="571"/>
          <ac:grpSpMkLst>
            <pc:docMk/>
            <pc:sldMk cId="4283584042" sldId="256"/>
            <ac:grpSpMk id="22" creationId="{F02E1A16-D7BE-6CFD-F47D-EA8F033141F1}"/>
          </ac:grpSpMkLst>
        </pc:grpChg>
        <pc:grpChg chg="mod topLvl">
          <ac:chgData name="Elias Waldis" userId="f5201b5f3531a334" providerId="LiveId" clId="{50C28C53-B130-4D20-A789-60AC2E625FFD}" dt="2024-06-12T09:32:06.888" v="188" actId="164"/>
          <ac:grpSpMkLst>
            <pc:docMk/>
            <pc:sldMk cId="4283584042" sldId="256"/>
            <ac:grpSpMk id="26" creationId="{0334F668-6FF1-3B99-C380-42AC9FDB206D}"/>
          </ac:grpSpMkLst>
        </pc:grpChg>
        <pc:grpChg chg="add del mod">
          <ac:chgData name="Elias Waldis" userId="f5201b5f3531a334" providerId="LiveId" clId="{50C28C53-B130-4D20-A789-60AC2E625FFD}" dt="2024-06-12T09:21:15.250" v="74" actId="165"/>
          <ac:grpSpMkLst>
            <pc:docMk/>
            <pc:sldMk cId="4283584042" sldId="256"/>
            <ac:grpSpMk id="29" creationId="{13AFADCC-39D8-5DE1-CF6E-D70C17E5220E}"/>
          </ac:grpSpMkLst>
        </pc:grpChg>
        <pc:grpChg chg="add mod">
          <ac:chgData name="Elias Waldis" userId="f5201b5f3531a334" providerId="LiveId" clId="{50C28C53-B130-4D20-A789-60AC2E625FFD}" dt="2024-06-12T09:31:37.869" v="168" actId="164"/>
          <ac:grpSpMkLst>
            <pc:docMk/>
            <pc:sldMk cId="4283584042" sldId="256"/>
            <ac:grpSpMk id="36" creationId="{03F76F1F-1763-7354-E7D7-E811502FD360}"/>
          </ac:grpSpMkLst>
        </pc:grpChg>
        <pc:grpChg chg="add mod">
          <ac:chgData name="Elias Waldis" userId="f5201b5f3531a334" providerId="LiveId" clId="{50C28C53-B130-4D20-A789-60AC2E625FFD}" dt="2024-06-12T09:32:06.888" v="188" actId="164"/>
          <ac:grpSpMkLst>
            <pc:docMk/>
            <pc:sldMk cId="4283584042" sldId="256"/>
            <ac:grpSpMk id="37" creationId="{017E2719-EC45-89E1-7A7D-818F9E5EDF9C}"/>
          </ac:grpSpMkLst>
        </pc:grpChg>
        <pc:picChg chg="mod">
          <ac:chgData name="Elias Waldis" userId="f5201b5f3531a334" providerId="LiveId" clId="{50C28C53-B130-4D20-A789-60AC2E625FFD}" dt="2024-06-12T05:43:28.017" v="4" actId="207"/>
          <ac:picMkLst>
            <pc:docMk/>
            <pc:sldMk cId="4283584042" sldId="256"/>
            <ac:picMk id="5" creationId="{4B2AA9DE-D7F8-C077-EA8E-DF9C79E31526}"/>
          </ac:picMkLst>
        </pc:picChg>
        <pc:picChg chg="mod topLvl">
          <ac:chgData name="Elias Waldis" userId="f5201b5f3531a334" providerId="LiveId" clId="{50C28C53-B130-4D20-A789-60AC2E625FFD}" dt="2024-06-12T09:41:00.351" v="197" actId="1582"/>
          <ac:picMkLst>
            <pc:docMk/>
            <pc:sldMk cId="4283584042" sldId="256"/>
            <ac:picMk id="6" creationId="{6941CC71-FACE-70FD-54AB-6350D2D52139}"/>
          </ac:picMkLst>
        </pc:picChg>
        <pc:picChg chg="mod ord">
          <ac:chgData name="Elias Waldis" userId="f5201b5f3531a334" providerId="LiveId" clId="{50C28C53-B130-4D20-A789-60AC2E625FFD}" dt="2024-06-12T09:13:29.126" v="61" actId="26606"/>
          <ac:picMkLst>
            <pc:docMk/>
            <pc:sldMk cId="4283584042" sldId="256"/>
            <ac:picMk id="8" creationId="{911810EB-7E62-412A-9D8C-6AAA19DA2766}"/>
          </ac:picMkLst>
        </pc:picChg>
        <pc:picChg chg="mod">
          <ac:chgData name="Elias Waldis" userId="f5201b5f3531a334" providerId="LiveId" clId="{50C28C53-B130-4D20-A789-60AC2E625FFD}" dt="2024-06-12T09:13:29.126" v="61" actId="26606"/>
          <ac:picMkLst>
            <pc:docMk/>
            <pc:sldMk cId="4283584042" sldId="256"/>
            <ac:picMk id="10" creationId="{99759FCB-066F-9801-2934-2CDC773D48AA}"/>
          </ac:picMkLst>
        </pc:picChg>
        <pc:picChg chg="mod">
          <ac:chgData name="Elias Waldis" userId="f5201b5f3531a334" providerId="LiveId" clId="{50C28C53-B130-4D20-A789-60AC2E625FFD}" dt="2024-06-12T05:43:28.017" v="4" actId="207"/>
          <ac:picMkLst>
            <pc:docMk/>
            <pc:sldMk cId="4283584042" sldId="256"/>
            <ac:picMk id="12" creationId="{C4F9195D-0B4B-EC6F-201D-3EE568907F3B}"/>
          </ac:picMkLst>
        </pc:picChg>
        <pc:picChg chg="mod topLvl">
          <ac:chgData name="Elias Waldis" userId="f5201b5f3531a334" providerId="LiveId" clId="{50C28C53-B130-4D20-A789-60AC2E625FFD}" dt="2024-06-12T09:36:10.838" v="193" actId="1582"/>
          <ac:picMkLst>
            <pc:docMk/>
            <pc:sldMk cId="4283584042" sldId="256"/>
            <ac:picMk id="16" creationId="{A33E95B5-7183-E708-BEC6-D897E4FDF805}"/>
          </ac:picMkLst>
        </pc:picChg>
        <pc:picChg chg="mod">
          <ac:chgData name="Elias Waldis" userId="f5201b5f3531a334" providerId="LiveId" clId="{50C28C53-B130-4D20-A789-60AC2E625FFD}" dt="2024-06-12T05:43:28.017" v="4" actId="207"/>
          <ac:picMkLst>
            <pc:docMk/>
            <pc:sldMk cId="4283584042" sldId="256"/>
            <ac:picMk id="17" creationId="{6D54629A-6B0B-3131-CA63-194BFFEB50DD}"/>
          </ac:picMkLst>
        </pc:picChg>
        <pc:picChg chg="mod">
          <ac:chgData name="Elias Waldis" userId="f5201b5f3531a334" providerId="LiveId" clId="{50C28C53-B130-4D20-A789-60AC2E625FFD}" dt="2024-06-12T09:21:09.052" v="71" actId="571"/>
          <ac:picMkLst>
            <pc:docMk/>
            <pc:sldMk cId="4283584042" sldId="256"/>
            <ac:picMk id="20" creationId="{552C4BAB-9343-C3F0-164E-400253B79549}"/>
          </ac:picMkLst>
        </pc:picChg>
        <pc:picChg chg="mod">
          <ac:chgData name="Elias Waldis" userId="f5201b5f3531a334" providerId="LiveId" clId="{50C28C53-B130-4D20-A789-60AC2E625FFD}" dt="2024-06-12T09:13:21.339" v="58"/>
          <ac:picMkLst>
            <pc:docMk/>
            <pc:sldMk cId="4283584042" sldId="256"/>
            <ac:picMk id="20" creationId="{DDDEABFD-42C1-2ADC-0E45-A80F48E84CB2}"/>
          </ac:picMkLst>
        </pc:picChg>
        <pc:picChg chg="mod">
          <ac:chgData name="Elias Waldis" userId="f5201b5f3531a334" providerId="LiveId" clId="{50C28C53-B130-4D20-A789-60AC2E625FFD}" dt="2024-06-12T09:21:09.052" v="71" actId="571"/>
          <ac:picMkLst>
            <pc:docMk/>
            <pc:sldMk cId="4283584042" sldId="256"/>
            <ac:picMk id="24" creationId="{80C9323B-71AF-3E1D-A824-90DB375BFBDE}"/>
          </ac:picMkLst>
        </pc:picChg>
        <pc:picChg chg="mod">
          <ac:chgData name="Elias Waldis" userId="f5201b5f3531a334" providerId="LiveId" clId="{50C28C53-B130-4D20-A789-60AC2E625FFD}" dt="2024-06-12T09:13:21.339" v="58"/>
          <ac:picMkLst>
            <pc:docMk/>
            <pc:sldMk cId="4283584042" sldId="256"/>
            <ac:picMk id="24" creationId="{E9801E4B-4AD6-172B-1EF1-9FC127524A5C}"/>
          </ac:picMkLst>
        </pc:picChg>
        <pc:picChg chg="mod">
          <ac:chgData name="Elias Waldis" userId="f5201b5f3531a334" providerId="LiveId" clId="{50C28C53-B130-4D20-A789-60AC2E625FFD}" dt="2024-06-12T09:36:10.838" v="193" actId="1582"/>
          <ac:picMkLst>
            <pc:docMk/>
            <pc:sldMk cId="4283584042" sldId="256"/>
            <ac:picMk id="28" creationId="{14ACCB39-070C-24C7-0256-FA407BF0AFB4}"/>
          </ac:picMkLst>
        </pc:picChg>
        <pc:picChg chg="mod">
          <ac:chgData name="Elias Waldis" userId="f5201b5f3531a334" providerId="LiveId" clId="{50C28C53-B130-4D20-A789-60AC2E625FFD}" dt="2024-06-12T09:13:21.339" v="58"/>
          <ac:picMkLst>
            <pc:docMk/>
            <pc:sldMk cId="4283584042" sldId="256"/>
            <ac:picMk id="30" creationId="{264A0ACC-60B0-F9E8-9A9A-FA0029C64650}"/>
          </ac:picMkLst>
        </pc:picChg>
        <pc:picChg chg="mod">
          <ac:chgData name="Elias Waldis" userId="f5201b5f3531a334" providerId="LiveId" clId="{50C28C53-B130-4D20-A789-60AC2E625FFD}" dt="2024-06-12T09:21:09.052" v="71" actId="571"/>
          <ac:picMkLst>
            <pc:docMk/>
            <pc:sldMk cId="4283584042" sldId="256"/>
            <ac:picMk id="30" creationId="{4839D791-B0D8-5CA3-3A4E-DE1C23BA7251}"/>
          </ac:picMkLst>
        </pc:picChg>
        <pc:picChg chg="add del mod ord">
          <ac:chgData name="Elias Waldis" userId="f5201b5f3531a334" providerId="LiveId" clId="{50C28C53-B130-4D20-A789-60AC2E625FFD}" dt="2024-06-12T09:19:47.410" v="64" actId="478"/>
          <ac:picMkLst>
            <pc:docMk/>
            <pc:sldMk cId="4283584042" sldId="256"/>
            <ac:picMk id="31" creationId="{865D2394-48D1-89AA-350A-A1604BFB4E0A}"/>
          </ac:picMkLst>
        </pc:picChg>
        <pc:picChg chg="add mod">
          <ac:chgData name="Elias Waldis" userId="f5201b5f3531a334" providerId="LiveId" clId="{50C28C53-B130-4D20-A789-60AC2E625FFD}" dt="2024-06-12T09:26:10.437" v="143" actId="571"/>
          <ac:picMkLst>
            <pc:docMk/>
            <pc:sldMk cId="4283584042" sldId="256"/>
            <ac:picMk id="33" creationId="{5CACFA10-A7B2-3AEC-7607-122ED87219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248EC-DFBA-B720-1875-9C99F0CBD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2D69A8-86A3-B60D-053A-408A0F3E4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261AE-43F8-A04A-ECD2-AF9E0532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45E6ED-4B5D-75EB-86E9-A8463728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C9E08-6FCB-984A-1566-7FA33218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35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C4073-A95F-803C-9EDA-F69331AC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A46AF7-0878-9FA7-DAB9-5C9030A32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BC2B6-93CF-D5BD-B13F-F4631E39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059FF6-F11F-ED7E-1F29-7335A593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5E356B-38D4-9B16-1201-D4F3E79F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341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A7DB2C-2D17-31E6-8684-E970EC258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3A4907-B3FC-8884-D9D4-A56A72C64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87B67-F546-9B0E-DF04-0FC814E3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97A06-5D26-1F6F-4DC0-23BA6F6E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105FC-F124-8F5E-01BB-1B9A5273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18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178FC-91B9-3223-BF74-AAF9EE3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8C226-28B6-64A6-3F36-EF37F855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C18B8D-938A-0E92-9D76-F63A9252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6FC808-4C3E-4671-C294-1840EC20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034F5D-0ACA-A6D3-2CAB-F59C8783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853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B7436-7A0A-3804-381A-A3E0C1C2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DD150E-653B-072E-04C3-3755D79F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F26D1-CF70-B9AE-3A85-673C1838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02C8-893D-CADA-745C-3843573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F7F2C0-114B-771A-6737-DD1E3370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02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71707-3E3A-7188-20A5-1B61C305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CEED39-4844-9812-B207-A991483F0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A4FDD-0EA3-1D18-C2A4-3A8C3AED0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BAE55-7D6B-6333-7F6A-6142CF66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C14042-D5C6-E9A7-08E1-AEEF5369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8E2FAB-D042-11CF-3EA7-0CA41A21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5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5C8AD-261F-0979-ACD1-851637E1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97F07D-3A1D-4F64-7DCD-362D6C43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CB4B79-FBD1-6B65-DD6E-F72739F1B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151F92-C88F-D0F1-F056-F93475A56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1A241D-AC91-3773-AF4C-656552032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2B6BC0-F5BB-E0B9-5A93-0475CCF6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0AD3D-6F9A-E649-4972-7709C12A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CE54D4-435C-5C54-C397-FABFBAD4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29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1A1DE-13F9-B6E7-3532-3199BD03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B519B7-9451-6268-611C-557661EF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0A9649-91E3-D475-1CC7-088B04B3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4E0414-96A7-643F-3A1A-682CE6E5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861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F9E45E-98B0-3F8B-55AF-B3E0FF43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7876EA-2B4E-DC1C-FA9C-209397F9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D51DE6-7A2B-F035-A3DD-1BA1C5A9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72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A7D65-8306-0DB5-36BA-563710F5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840D3-422D-37A7-508E-F1E8084A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6A69B0-49A3-C5CB-5EFC-92D996890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453AB-AE50-56D8-FF25-CE76F830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01DF70-CB33-4F9A-3F20-4ECCC506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C4A22-EAF6-C6BD-EDEB-F88FD0E8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050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D81DA-7294-1700-E9D8-60A53D4E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4DB7B9-D327-6F8A-8930-51F902AD5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A7F40C-2EAA-8ECC-42A3-816FF8ECB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E99662-535A-FEC5-4E7E-D640531F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C3C805-73F5-3B73-4B4F-DD4A4367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3C1E34-B936-AA63-1EDB-BDC355B2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20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A92C81-961D-F882-652D-50A40F75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03380-7EF9-148E-2EBA-2B6432D4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F21A6-EB53-8C6E-E6A1-B0E6E32A6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B046C-9C7E-481F-8CF6-A7979543EA1E}" type="datetimeFigureOut">
              <a:rPr lang="de-CH" smtClean="0"/>
              <a:t>12.06.2024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F949BA-8C00-109F-BE94-BD1CC532F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9DE341-EC2B-C598-2233-3D005C092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C0123-8285-4D23-B765-2813DAE6B0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91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Karo Blatt mit einfarbiger Füllung">
            <a:extLst>
              <a:ext uri="{FF2B5EF4-FFF2-40B4-BE49-F238E27FC236}">
                <a16:creationId xmlns:a16="http://schemas.microsoft.com/office/drawing/2014/main" id="{911810EB-7E62-412A-9D8C-6AAA19DA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39030" y="1541770"/>
            <a:ext cx="914400" cy="914400"/>
          </a:xfrm>
          <a:prstGeom prst="rect">
            <a:avLst/>
          </a:prstGeom>
        </p:spPr>
      </p:pic>
      <p:pic>
        <p:nvPicPr>
          <p:cNvPr id="10" name="Grafik 9" descr="Pik Blatt mit einfarbiger Füllung">
            <a:extLst>
              <a:ext uri="{FF2B5EF4-FFF2-40B4-BE49-F238E27FC236}">
                <a16:creationId xmlns:a16="http://schemas.microsoft.com/office/drawing/2014/main" id="{99759FCB-066F-9801-2934-2CDC773D4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1830" y="2727194"/>
            <a:ext cx="914400" cy="914400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17E2719-EC45-89E1-7A7D-818F9E5EDF9C}"/>
              </a:ext>
            </a:extLst>
          </p:cNvPr>
          <p:cNvGrpSpPr/>
          <p:nvPr/>
        </p:nvGrpSpPr>
        <p:grpSpPr>
          <a:xfrm>
            <a:off x="493029" y="808486"/>
            <a:ext cx="3599999" cy="5039995"/>
            <a:chOff x="493029" y="808486"/>
            <a:chExt cx="3599999" cy="5039995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05EFD73E-CE80-6014-9395-8B99F7FD4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029" y="808486"/>
              <a:ext cx="3599999" cy="5039995"/>
            </a:xfrm>
            <a:prstGeom prst="roundRect">
              <a:avLst>
                <a:gd name="adj" fmla="val 62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4400"/>
            </a:p>
          </p:txBody>
        </p:sp>
        <p:pic>
          <p:nvPicPr>
            <p:cNvPr id="6" name="Grafik 5" descr="Kreuz Blatt mit einfarbiger Füllung">
              <a:extLst>
                <a:ext uri="{FF2B5EF4-FFF2-40B4-BE49-F238E27FC236}">
                  <a16:creationId xmlns:a16="http://schemas.microsoft.com/office/drawing/2014/main" id="{6941CC71-FACE-70FD-54AB-6350D2D52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39328" y="2374783"/>
              <a:ext cx="1907400" cy="1907399"/>
            </a:xfrm>
            <a:prstGeom prst="rect">
              <a:avLst/>
            </a:prstGeom>
          </p:spPr>
        </p:pic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DD59DF50-4CAA-569A-2DF8-1D565C4542DF}"/>
                </a:ext>
              </a:extLst>
            </p:cNvPr>
            <p:cNvGrpSpPr/>
            <p:nvPr/>
          </p:nvGrpSpPr>
          <p:grpSpPr>
            <a:xfrm>
              <a:off x="532474" y="816218"/>
              <a:ext cx="643377" cy="1190062"/>
              <a:chOff x="5477355" y="537883"/>
              <a:chExt cx="643377" cy="1190064"/>
            </a:xfrm>
          </p:grpSpPr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5FBD362-CCC5-1B32-1296-75B1A6B5B1FD}"/>
                  </a:ext>
                </a:extLst>
              </p:cNvPr>
              <p:cNvSpPr txBox="1"/>
              <p:nvPr/>
            </p:nvSpPr>
            <p:spPr>
              <a:xfrm>
                <a:off x="5596852" y="537882"/>
                <a:ext cx="404391" cy="769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4400" b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</a:p>
            </p:txBody>
          </p:sp>
          <p:pic>
            <p:nvPicPr>
              <p:cNvPr id="16" name="Grafik 15" descr="Kreuz Blatt mit einfarbiger Füllung">
                <a:extLst>
                  <a:ext uri="{FF2B5EF4-FFF2-40B4-BE49-F238E27FC236}">
                    <a16:creationId xmlns:a16="http://schemas.microsoft.com/office/drawing/2014/main" id="{A33E95B5-7183-E708-BEC6-D897E4FDF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77355" y="1084570"/>
                <a:ext cx="643377" cy="643377"/>
              </a:xfrm>
              <a:prstGeom prst="rect">
                <a:avLst/>
              </a:prstGeom>
            </p:spPr>
          </p:pic>
        </p:grp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0334F668-6FF1-3B99-C380-42AC9FDB206D}"/>
                </a:ext>
              </a:extLst>
            </p:cNvPr>
            <p:cNvGrpSpPr/>
            <p:nvPr/>
          </p:nvGrpSpPr>
          <p:grpSpPr>
            <a:xfrm>
              <a:off x="3409896" y="4557304"/>
              <a:ext cx="643377" cy="1190064"/>
              <a:chOff x="5477355" y="537882"/>
              <a:chExt cx="643377" cy="1190065"/>
            </a:xfrm>
          </p:grpSpPr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BDF2541E-9B57-EF04-F20E-80F687A6987F}"/>
                  </a:ext>
                </a:extLst>
              </p:cNvPr>
              <p:cNvSpPr txBox="1"/>
              <p:nvPr/>
            </p:nvSpPr>
            <p:spPr>
              <a:xfrm>
                <a:off x="5596852" y="537882"/>
                <a:ext cx="404391" cy="769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4400" b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</a:p>
            </p:txBody>
          </p:sp>
          <p:pic>
            <p:nvPicPr>
              <p:cNvPr id="28" name="Grafik 27" descr="Kreuz Blatt mit einfarbiger Füllung">
                <a:extLst>
                  <a:ext uri="{FF2B5EF4-FFF2-40B4-BE49-F238E27FC236}">
                    <a16:creationId xmlns:a16="http://schemas.microsoft.com/office/drawing/2014/main" id="{14ACCB39-070C-24C7-0256-FA407BF0A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77355" y="1084570"/>
                <a:ext cx="643377" cy="643377"/>
              </a:xfrm>
              <a:prstGeom prst="rect">
                <a:avLst/>
              </a:prstGeom>
            </p:spPr>
          </p:pic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6BBCCD0-2B21-6748-B4B4-C42E103A207F}"/>
              </a:ext>
            </a:extLst>
          </p:cNvPr>
          <p:cNvGrpSpPr/>
          <p:nvPr/>
        </p:nvGrpSpPr>
        <p:grpSpPr>
          <a:xfrm>
            <a:off x="7167669" y="-638169"/>
            <a:ext cx="3600000" cy="5040000"/>
            <a:chOff x="1088570" y="810985"/>
            <a:chExt cx="3600000" cy="5040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DCF0F1A5-B932-A2BB-46A5-9556E12D9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8570" y="810985"/>
              <a:ext cx="3600000" cy="5040000"/>
            </a:xfrm>
            <a:prstGeom prst="roundRect">
              <a:avLst>
                <a:gd name="adj" fmla="val 62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" name="Grafik 4" descr="Herz mit einfarbiger Füllung">
              <a:extLst>
                <a:ext uri="{FF2B5EF4-FFF2-40B4-BE49-F238E27FC236}">
                  <a16:creationId xmlns:a16="http://schemas.microsoft.com/office/drawing/2014/main" id="{4B2AA9DE-D7F8-C077-EA8E-DF9C79E3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934869" y="2377284"/>
              <a:ext cx="1907401" cy="1907401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203A42FF-36AF-4C69-81E0-E8E70EA74B00}"/>
                </a:ext>
              </a:extLst>
            </p:cNvPr>
            <p:cNvGrpSpPr/>
            <p:nvPr/>
          </p:nvGrpSpPr>
          <p:grpSpPr>
            <a:xfrm>
              <a:off x="1128015" y="818716"/>
              <a:ext cx="643377" cy="1190065"/>
              <a:chOff x="5477355" y="537882"/>
              <a:chExt cx="643377" cy="1190065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EBD9658-B1AA-C164-A06F-95C95AA3EDBB}"/>
                  </a:ext>
                </a:extLst>
              </p:cNvPr>
              <p:cNvSpPr txBox="1"/>
              <p:nvPr/>
            </p:nvSpPr>
            <p:spPr>
              <a:xfrm>
                <a:off x="5596849" y="537882"/>
                <a:ext cx="4043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4400" b="1" dirty="0">
                    <a:solidFill>
                      <a:srgbClr val="C000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  <a:endParaRPr lang="de-CH" b="1" dirty="0">
                  <a:solidFill>
                    <a:srgbClr val="C0000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6D54629A-6B0B-3131-CA63-194BFFEB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5477355" y="1084570"/>
                <a:ext cx="643377" cy="643377"/>
              </a:xfrm>
              <a:prstGeom prst="rect">
                <a:avLst/>
              </a:prstGeom>
            </p:spPr>
          </p:pic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E4764D7-0E19-3ABA-178E-045A85DE89E7}"/>
                </a:ext>
              </a:extLst>
            </p:cNvPr>
            <p:cNvGrpSpPr/>
            <p:nvPr/>
          </p:nvGrpSpPr>
          <p:grpSpPr>
            <a:xfrm>
              <a:off x="4005438" y="4559807"/>
              <a:ext cx="643377" cy="1190065"/>
              <a:chOff x="5477355" y="537882"/>
              <a:chExt cx="643377" cy="1190065"/>
            </a:xfrm>
          </p:grpSpPr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12F003F-E647-1AE9-CC30-EA8D33350F62}"/>
                  </a:ext>
                </a:extLst>
              </p:cNvPr>
              <p:cNvSpPr txBox="1"/>
              <p:nvPr/>
            </p:nvSpPr>
            <p:spPr>
              <a:xfrm>
                <a:off x="5596849" y="537882"/>
                <a:ext cx="4043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4400" b="1" dirty="0">
                    <a:solidFill>
                      <a:srgbClr val="C000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  <a:endParaRPr lang="de-CH" b="1" dirty="0">
                  <a:solidFill>
                    <a:srgbClr val="C0000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C4F9195D-0B4B-EC6F-201D-3EE568907F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5477355" y="1084570"/>
                <a:ext cx="643377" cy="6433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8358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Waldis</dc:creator>
  <cp:lastModifiedBy>Elias Waldis</cp:lastModifiedBy>
  <cp:revision>1</cp:revision>
  <dcterms:created xsi:type="dcterms:W3CDTF">2024-06-12T05:28:13Z</dcterms:created>
  <dcterms:modified xsi:type="dcterms:W3CDTF">2024-06-12T09:41:11Z</dcterms:modified>
</cp:coreProperties>
</file>