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7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4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0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5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6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5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8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4FA4-9D23-47BC-B903-002C694698D2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DCF2-3E36-405C-90F3-91BA0CDB1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7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Lab7 RANSAC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李宗</a:t>
            </a:r>
            <a:r>
              <a:rPr lang="zh-CN" altLang="en-US" dirty="0" smtClean="0"/>
              <a:t>蔚</a:t>
            </a:r>
            <a:endParaRPr lang="en-US" altLang="zh-CN" dirty="0" smtClean="0"/>
          </a:p>
          <a:p>
            <a:r>
              <a:rPr lang="en-US" altLang="zh-CN" dirty="0" smtClean="0"/>
              <a:t>2020.10.28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0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LLS vs RANSAC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134" y="2265159"/>
            <a:ext cx="4972966" cy="29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RANSAC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随机采样</a:t>
            </a:r>
            <a:r>
              <a:rPr lang="en-US" altLang="zh-CN" dirty="0"/>
              <a:t>n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r>
              <a:rPr lang="zh-CN" altLang="en-US" dirty="0" smtClean="0"/>
              <a:t>对该</a:t>
            </a:r>
            <a:r>
              <a:rPr lang="en-US" altLang="zh-CN" dirty="0"/>
              <a:t>n</a:t>
            </a:r>
            <a:r>
              <a:rPr lang="zh-CN" altLang="en-US" dirty="0" smtClean="0"/>
              <a:t>个点拟合模型</a:t>
            </a:r>
            <a:endParaRPr lang="en-US" altLang="zh-CN" dirty="0" smtClean="0"/>
          </a:p>
          <a:p>
            <a:r>
              <a:rPr lang="zh-CN" altLang="en-US" dirty="0" smtClean="0"/>
              <a:t>计算其他点到拟合模型的距离，若距离小于阈值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，则该点也为内点</a:t>
            </a:r>
            <a:endParaRPr lang="en-US" altLang="zh-CN" dirty="0" smtClean="0"/>
          </a:p>
          <a:p>
            <a:r>
              <a:rPr lang="zh-CN" altLang="en-US" dirty="0" smtClean="0"/>
              <a:t>如果内点个数超过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，则利用所有的内点重新估计模型</a:t>
            </a:r>
            <a:endParaRPr lang="en-US" altLang="zh-CN" dirty="0" smtClean="0"/>
          </a:p>
          <a:p>
            <a:r>
              <a:rPr lang="zh-CN" altLang="en-US" dirty="0" smtClean="0"/>
              <a:t>重复</a:t>
            </a:r>
            <a:r>
              <a:rPr lang="en-US" altLang="zh-CN" dirty="0"/>
              <a:t>k</a:t>
            </a:r>
            <a:r>
              <a:rPr lang="zh-CN" altLang="en-US" dirty="0" smtClean="0"/>
              <a:t>次，选择内点最多的模型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06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RANSAC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642" y="1452569"/>
            <a:ext cx="11376171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随机采样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个点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对该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个点拟合模型</a:t>
            </a:r>
            <a:endParaRPr lang="en-US" altLang="zh-CN" sz="2400" dirty="0" smtClean="0"/>
          </a:p>
          <a:p>
            <a:r>
              <a:rPr lang="zh-CN" altLang="en-US" sz="2400" dirty="0" smtClean="0"/>
              <a:t>计算其他点到拟合模型的距离，若距离小于阈值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，则该点也为内点</a:t>
            </a:r>
            <a:endParaRPr lang="en-US" altLang="zh-CN" sz="2400" dirty="0" smtClean="0"/>
          </a:p>
          <a:p>
            <a:r>
              <a:rPr lang="zh-CN" altLang="en-US" sz="2400" dirty="0" smtClean="0"/>
              <a:t>如果内点个数超过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，则利用所有的内点重新估计模型</a:t>
            </a:r>
            <a:endParaRPr lang="en-US" altLang="zh-CN" sz="2400" dirty="0" smtClean="0"/>
          </a:p>
          <a:p>
            <a:r>
              <a:rPr lang="zh-CN" altLang="en-US" sz="2400" dirty="0" smtClean="0"/>
              <a:t>重复</a:t>
            </a:r>
            <a:r>
              <a:rPr lang="en-US" altLang="zh-CN" sz="2400" dirty="0"/>
              <a:t>k</a:t>
            </a:r>
            <a:r>
              <a:rPr lang="zh-CN" altLang="en-US" sz="2400" dirty="0" smtClean="0"/>
              <a:t>次，选择内点最多的模型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35093" y="6488668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https://zhuanlan.zhihu.com/p/45532306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43" y="3941920"/>
            <a:ext cx="5362884" cy="26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RANSAC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642" y="1452569"/>
            <a:ext cx="11376171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随机采样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个点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对该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个点拟合模型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计算其他点到拟合模型的距离，若距离小于阈值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，则该点也为内点</a:t>
            </a:r>
            <a:endParaRPr lang="en-US" altLang="zh-CN" sz="2400" dirty="0" smtClean="0"/>
          </a:p>
          <a:p>
            <a:r>
              <a:rPr lang="zh-CN" altLang="en-US" sz="2400" dirty="0" smtClean="0"/>
              <a:t>如果内点个数超过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，则利用所有的内点重新估计模型</a:t>
            </a:r>
            <a:endParaRPr lang="en-US" altLang="zh-CN" sz="2400" dirty="0" smtClean="0"/>
          </a:p>
          <a:p>
            <a:r>
              <a:rPr lang="zh-CN" altLang="en-US" sz="2400" dirty="0" smtClean="0"/>
              <a:t>重复</a:t>
            </a:r>
            <a:r>
              <a:rPr lang="en-US" altLang="zh-CN" sz="2400" dirty="0"/>
              <a:t>k</a:t>
            </a:r>
            <a:r>
              <a:rPr lang="zh-CN" altLang="en-US" sz="2400" dirty="0" smtClean="0"/>
              <a:t>次，选择内点最多的模型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35093" y="6488668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https://zhuanlan.zhihu.com/p/45532306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96" y="4041802"/>
            <a:ext cx="5210545" cy="244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4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RANSAC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642" y="1452569"/>
            <a:ext cx="11376171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随机采样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个点</a:t>
            </a:r>
            <a:endParaRPr lang="en-US" altLang="zh-CN" sz="2400" dirty="0" smtClean="0"/>
          </a:p>
          <a:p>
            <a:r>
              <a:rPr lang="zh-CN" altLang="en-US" sz="2400" dirty="0" smtClean="0"/>
              <a:t>对该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个点拟合模型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计算其他点到拟合模型的距离，若距离小于阈值</a:t>
            </a:r>
            <a:r>
              <a:rPr lang="en-US" altLang="zh-CN" sz="2400" dirty="0" smtClean="0">
                <a:solidFill>
                  <a:srgbClr val="FF0000"/>
                </a:solidFill>
              </a:rPr>
              <a:t>t</a:t>
            </a:r>
            <a:r>
              <a:rPr lang="zh-CN" altLang="en-US" sz="2400" dirty="0" smtClean="0">
                <a:solidFill>
                  <a:srgbClr val="FF0000"/>
                </a:solidFill>
              </a:rPr>
              <a:t>，则该点也为内点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如果内点个数超过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，则利用所有的内点重新估计模型</a:t>
            </a:r>
            <a:endParaRPr lang="en-US" altLang="zh-CN" sz="2400" dirty="0" smtClean="0"/>
          </a:p>
          <a:p>
            <a:r>
              <a:rPr lang="zh-CN" altLang="en-US" sz="2400" dirty="0" smtClean="0"/>
              <a:t>重复</a:t>
            </a:r>
            <a:r>
              <a:rPr lang="en-US" altLang="zh-CN" sz="2400" dirty="0"/>
              <a:t>k</a:t>
            </a:r>
            <a:r>
              <a:rPr lang="zh-CN" altLang="en-US" sz="2400" dirty="0" smtClean="0"/>
              <a:t>次，选择内点最多的模型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35093" y="6488668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https://zhuanlan.zhihu.com/p/45532306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2" y="3793326"/>
            <a:ext cx="6504741" cy="27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RANSAC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642" y="1452569"/>
            <a:ext cx="11376171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随机采样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个点</a:t>
            </a:r>
            <a:endParaRPr lang="en-US" altLang="zh-CN" sz="2400" dirty="0" smtClean="0"/>
          </a:p>
          <a:p>
            <a:r>
              <a:rPr lang="zh-CN" altLang="en-US" sz="2400" dirty="0" smtClean="0"/>
              <a:t>对该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个点拟合模型</a:t>
            </a:r>
            <a:endParaRPr lang="en-US" altLang="zh-CN" sz="2400" dirty="0" smtClean="0"/>
          </a:p>
          <a:p>
            <a:r>
              <a:rPr lang="zh-CN" altLang="en-US" sz="2400" dirty="0" smtClean="0"/>
              <a:t>计算其他点到拟合模型的距离，若距离小于阈值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，则该点也为内点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如果内点个数超过</a:t>
            </a:r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r>
              <a:rPr lang="zh-CN" altLang="en-US" sz="2400" dirty="0" smtClean="0">
                <a:solidFill>
                  <a:srgbClr val="FF0000"/>
                </a:solidFill>
              </a:rPr>
              <a:t>，则利用所有的内点重新估计模型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重复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</a:rPr>
              <a:t>次，选择内点最多的模型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35093" y="6488668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https://zhuanlan.zhihu.com/p/45532306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0" y="3826766"/>
            <a:ext cx="11048940" cy="26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7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RANSAC</a:t>
            </a:r>
            <a:r>
              <a:rPr lang="zh-CN" altLang="en-US" dirty="0" smtClean="0"/>
              <a:t>筛选外点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53" y="1967525"/>
            <a:ext cx="5471364" cy="42790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526635" y="1879134"/>
                <a:ext cx="5033394" cy="344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对于一对匹配点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根据对极约束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=0,</a:t>
                </a:r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即：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·[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 smtClean="0"/>
                          <m:t>,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]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=0</a:t>
                </a:r>
                <a:endParaRPr lang="en-US" altLang="zh-CN" dirty="0" smtClean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635" y="1879134"/>
                <a:ext cx="5033394" cy="3444084"/>
              </a:xfrm>
              <a:prstGeom prst="rect">
                <a:avLst/>
              </a:prstGeom>
              <a:blipFill>
                <a:blip r:embed="rId3"/>
                <a:stretch>
                  <a:fillRect l="-1091" t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398152" y="6338766"/>
            <a:ext cx="6793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八</a:t>
            </a:r>
            <a:r>
              <a:rPr lang="zh-CN" altLang="en-US" dirty="0" smtClean="0"/>
              <a:t>点法求解：https://blog.csdn.net/kokerf/article/details/72630863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70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极约束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4" y="1520702"/>
            <a:ext cx="5291878" cy="3477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-2520" r="45707"/>
          <a:stretch/>
        </p:blipFill>
        <p:spPr>
          <a:xfrm>
            <a:off x="7203192" y="697573"/>
            <a:ext cx="3510946" cy="17282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050" y="2425775"/>
            <a:ext cx="3228571" cy="11809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192" y="4309594"/>
            <a:ext cx="3879553" cy="853235"/>
          </a:xfrm>
          <a:prstGeom prst="rect">
            <a:avLst/>
          </a:prstGeom>
        </p:spPr>
      </p:pic>
      <p:sp>
        <p:nvSpPr>
          <p:cNvPr id="18" name="下箭头 17"/>
          <p:cNvSpPr/>
          <p:nvPr/>
        </p:nvSpPr>
        <p:spPr>
          <a:xfrm>
            <a:off x="8725703" y="346895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8759588" y="5257096"/>
            <a:ext cx="484632" cy="566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050" y="5972560"/>
            <a:ext cx="2811709" cy="85894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73036" y="6217367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Ref:</a:t>
            </a:r>
            <a:r>
              <a:rPr lang="zh-CN" altLang="en-US" dirty="0" smtClean="0"/>
              <a:t>https://www.sohu.com/a/273547052_100007727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06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373</Words>
  <Application>Microsoft Office PowerPoint</Application>
  <PresentationFormat>宽屏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Lab7 RANSAC</vt:lpstr>
      <vt:lpstr>LLS vs RANSAC</vt:lpstr>
      <vt:lpstr>RANSAC</vt:lpstr>
      <vt:lpstr>RANSAC</vt:lpstr>
      <vt:lpstr>RANSAC</vt:lpstr>
      <vt:lpstr>RANSAC</vt:lpstr>
      <vt:lpstr>RANSAC</vt:lpstr>
      <vt:lpstr>RANSAC筛选外点</vt:lpstr>
      <vt:lpstr>对极约束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Lab7 RANSAC</dc:title>
  <dc:creator>admin</dc:creator>
  <cp:lastModifiedBy>admin</cp:lastModifiedBy>
  <cp:revision>11</cp:revision>
  <dcterms:created xsi:type="dcterms:W3CDTF">2020-10-28T03:21:22Z</dcterms:created>
  <dcterms:modified xsi:type="dcterms:W3CDTF">2020-10-28T07:56:07Z</dcterms:modified>
</cp:coreProperties>
</file>