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9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45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74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85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19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513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9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531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13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0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20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9FBE-2811-4052-B305-2B8B80E977BB}" type="datetimeFigureOut">
              <a:rPr lang="pl-PL" smtClean="0"/>
              <a:t>04.05.2022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A1ED-CAED-4642-A3C1-65F7B0298C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71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665019" y="2660073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Main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9055331" y="3901439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Commands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4721630" y="3430387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GameParser</a:t>
            </a:r>
            <a:endParaRPr lang="pl-PL" dirty="0"/>
          </a:p>
        </p:txBody>
      </p:sp>
      <p:sp>
        <p:nvSpPr>
          <p:cNvPr id="7" name="Prostokąt 6"/>
          <p:cNvSpPr/>
          <p:nvPr/>
        </p:nvSpPr>
        <p:spPr>
          <a:xfrm>
            <a:off x="4721630" y="2272144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GamePlay</a:t>
            </a:r>
            <a:endParaRPr lang="pl-PL" dirty="0" smtClean="0"/>
          </a:p>
        </p:txBody>
      </p:sp>
      <p:sp>
        <p:nvSpPr>
          <p:cNvPr id="8" name="Prostokąt 7"/>
          <p:cNvSpPr/>
          <p:nvPr/>
        </p:nvSpPr>
        <p:spPr>
          <a:xfrm>
            <a:off x="9055331" y="2449482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DataStructures</a:t>
            </a:r>
            <a:endParaRPr lang="pl-PL" dirty="0" smtClean="0"/>
          </a:p>
        </p:txBody>
      </p:sp>
      <p:sp>
        <p:nvSpPr>
          <p:cNvPr id="9" name="Prostokąt 8"/>
          <p:cNvSpPr/>
          <p:nvPr/>
        </p:nvSpPr>
        <p:spPr>
          <a:xfrm>
            <a:off x="6888481" y="526473"/>
            <a:ext cx="1945178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GameSave</a:t>
            </a:r>
            <a:endParaRPr lang="pl-PL" dirty="0" smtClean="0"/>
          </a:p>
        </p:txBody>
      </p:sp>
      <p:cxnSp>
        <p:nvCxnSpPr>
          <p:cNvPr id="11" name="Łącznik łamany 10"/>
          <p:cNvCxnSpPr>
            <a:stCxn id="7" idx="1"/>
            <a:endCxn id="4" idx="3"/>
          </p:cNvCxnSpPr>
          <p:nvPr/>
        </p:nvCxnSpPr>
        <p:spPr>
          <a:xfrm rot="10800000" flipV="1">
            <a:off x="2610198" y="2745969"/>
            <a:ext cx="2111433" cy="387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łamany 12"/>
          <p:cNvCxnSpPr>
            <a:stCxn id="6" idx="1"/>
            <a:endCxn id="4" idx="3"/>
          </p:cNvCxnSpPr>
          <p:nvPr/>
        </p:nvCxnSpPr>
        <p:spPr>
          <a:xfrm rot="10800000">
            <a:off x="2610198" y="3133899"/>
            <a:ext cx="2111433" cy="770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łamany 14"/>
          <p:cNvCxnSpPr>
            <a:stCxn id="5" idx="1"/>
            <a:endCxn id="6" idx="3"/>
          </p:cNvCxnSpPr>
          <p:nvPr/>
        </p:nvCxnSpPr>
        <p:spPr>
          <a:xfrm rot="10800000">
            <a:off x="6666809" y="3904213"/>
            <a:ext cx="2388523" cy="471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łamany 16"/>
          <p:cNvCxnSpPr>
            <a:stCxn id="8" idx="1"/>
          </p:cNvCxnSpPr>
          <p:nvPr/>
        </p:nvCxnSpPr>
        <p:spPr>
          <a:xfrm rot="10800000" flipV="1">
            <a:off x="6666809" y="2923307"/>
            <a:ext cx="2388522" cy="800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łamany 18"/>
          <p:cNvCxnSpPr>
            <a:stCxn id="5" idx="0"/>
            <a:endCxn id="8" idx="2"/>
          </p:cNvCxnSpPr>
          <p:nvPr/>
        </p:nvCxnSpPr>
        <p:spPr>
          <a:xfrm rot="5400000" flipH="1" flipV="1">
            <a:off x="9775767" y="3649286"/>
            <a:ext cx="50430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łamany 20"/>
          <p:cNvCxnSpPr>
            <a:stCxn id="8" idx="1"/>
            <a:endCxn id="7" idx="3"/>
          </p:cNvCxnSpPr>
          <p:nvPr/>
        </p:nvCxnSpPr>
        <p:spPr>
          <a:xfrm rot="10800000">
            <a:off x="6666809" y="2745970"/>
            <a:ext cx="2388523" cy="177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łamany 46"/>
          <p:cNvCxnSpPr>
            <a:stCxn id="9" idx="1"/>
            <a:endCxn id="7" idx="0"/>
          </p:cNvCxnSpPr>
          <p:nvPr/>
        </p:nvCxnSpPr>
        <p:spPr>
          <a:xfrm rot="10800000" flipV="1">
            <a:off x="5694219" y="1000298"/>
            <a:ext cx="1194262" cy="1271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łamany 48"/>
          <p:cNvCxnSpPr>
            <a:stCxn id="8" idx="0"/>
            <a:endCxn id="9" idx="3"/>
          </p:cNvCxnSpPr>
          <p:nvPr/>
        </p:nvCxnSpPr>
        <p:spPr>
          <a:xfrm rot="16200000" flipV="1">
            <a:off x="8706199" y="1127760"/>
            <a:ext cx="1449183" cy="11942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rostokąt 49"/>
          <p:cNvSpPr/>
          <p:nvPr/>
        </p:nvSpPr>
        <p:spPr>
          <a:xfrm>
            <a:off x="299259" y="4901739"/>
            <a:ext cx="1870363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Data.Map.Strict</a:t>
            </a:r>
            <a:endParaRPr lang="pl-PL" dirty="0"/>
          </a:p>
        </p:txBody>
      </p:sp>
      <p:sp>
        <p:nvSpPr>
          <p:cNvPr id="51" name="Prostokąt 50"/>
          <p:cNvSpPr/>
          <p:nvPr/>
        </p:nvSpPr>
        <p:spPr>
          <a:xfrm>
            <a:off x="2421775" y="4901739"/>
            <a:ext cx="1870363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Control.Monad</a:t>
            </a:r>
            <a:endParaRPr lang="pl-PL" dirty="0"/>
          </a:p>
        </p:txBody>
      </p:sp>
      <p:sp>
        <p:nvSpPr>
          <p:cNvPr id="52" name="Prostokąt 51"/>
          <p:cNvSpPr/>
          <p:nvPr/>
        </p:nvSpPr>
        <p:spPr>
          <a:xfrm>
            <a:off x="7753409" y="4907281"/>
            <a:ext cx="3354762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Control.Monad.Trans.State.Strict</a:t>
            </a:r>
            <a:endParaRPr lang="pl-PL" dirty="0"/>
          </a:p>
        </p:txBody>
      </p:sp>
      <p:sp>
        <p:nvSpPr>
          <p:cNvPr id="53" name="Prostokąt 52"/>
          <p:cNvSpPr/>
          <p:nvPr/>
        </p:nvSpPr>
        <p:spPr>
          <a:xfrm>
            <a:off x="4752111" y="4901739"/>
            <a:ext cx="2693324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Control.Monad.Trans.Class</a:t>
            </a:r>
            <a:endParaRPr lang="pl-PL" dirty="0"/>
          </a:p>
        </p:txBody>
      </p:sp>
      <p:sp>
        <p:nvSpPr>
          <p:cNvPr id="54" name="Prostokąt 53"/>
          <p:cNvSpPr/>
          <p:nvPr/>
        </p:nvSpPr>
        <p:spPr>
          <a:xfrm>
            <a:off x="299259" y="5899264"/>
            <a:ext cx="2158538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System.Environment</a:t>
            </a:r>
            <a:endParaRPr lang="pl-PL" dirty="0"/>
          </a:p>
        </p:txBody>
      </p:sp>
      <p:sp>
        <p:nvSpPr>
          <p:cNvPr id="55" name="Prostokąt 54"/>
          <p:cNvSpPr/>
          <p:nvPr/>
        </p:nvSpPr>
        <p:spPr>
          <a:xfrm>
            <a:off x="2610197" y="5899263"/>
            <a:ext cx="1870363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System.IO.Error</a:t>
            </a:r>
            <a:endParaRPr lang="pl-PL" dirty="0"/>
          </a:p>
        </p:txBody>
      </p:sp>
      <p:sp>
        <p:nvSpPr>
          <p:cNvPr id="56" name="Prostokąt 55"/>
          <p:cNvSpPr/>
          <p:nvPr/>
        </p:nvSpPr>
        <p:spPr>
          <a:xfrm>
            <a:off x="4759037" y="5899262"/>
            <a:ext cx="1870363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Data.List</a:t>
            </a:r>
            <a:endParaRPr lang="pl-PL" dirty="0"/>
          </a:p>
        </p:txBody>
      </p:sp>
      <p:sp>
        <p:nvSpPr>
          <p:cNvPr id="57" name="Prostokąt 56"/>
          <p:cNvSpPr/>
          <p:nvPr/>
        </p:nvSpPr>
        <p:spPr>
          <a:xfrm>
            <a:off x="6985462" y="5899262"/>
            <a:ext cx="2177936" cy="9060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Data.Attoparsec.Text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611004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Panoramiczny</PresentationFormat>
  <Paragraphs>14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Kot Filemon</dc:creator>
  <cp:lastModifiedBy>Kot Filemon</cp:lastModifiedBy>
  <cp:revision>2</cp:revision>
  <dcterms:created xsi:type="dcterms:W3CDTF">2022-05-04T11:22:50Z</dcterms:created>
  <dcterms:modified xsi:type="dcterms:W3CDTF">2022-05-04T11:23:24Z</dcterms:modified>
</cp:coreProperties>
</file>