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5" r:id="rId3"/>
    <p:sldId id="267" r:id="rId4"/>
    <p:sldId id="266" r:id="rId5"/>
    <p:sldId id="275" r:id="rId6"/>
    <p:sldId id="272" r:id="rId7"/>
    <p:sldId id="270" r:id="rId8"/>
    <p:sldId id="268" r:id="rId9"/>
    <p:sldId id="269" r:id="rId10"/>
    <p:sldId id="271" r:id="rId11"/>
    <p:sldId id="273" r:id="rId12"/>
    <p:sldId id="274" r:id="rId13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 modMainMaster modNotesMaster modHandout">
      <pc:chgData name="Fake Test User" userId="SID-0" providerId="Test" clId="FakeClientId" dt="2019-01-31T08:50:14.671" v="35" actId="27636"/>
      <pc:docMkLst>
        <pc:docMk/>
      </pc:docMkLst>
      <pc:sldChg chg="modSp modNotes">
        <pc:chgData name="Fake Test User" userId="SID-0" providerId="Test" clId="FakeClientId" dt="2019-01-31T08:49:38.705" v="29" actId="790"/>
        <pc:sldMkLst>
          <pc:docMk/>
          <pc:sldMk cId="2120883542" sldId="259"/>
        </pc:sldMkLst>
        <pc:spChg chg="mod">
          <ac:chgData name="Fake Test User" userId="SID-0" providerId="Test" clId="FakeClientId" dt="2019-01-31T08:40:09.416" v="1" actId="790"/>
          <ac:spMkLst>
            <pc:docMk/>
            <pc:sldMk cId="2120883542" sldId="259"/>
            <ac:spMk id="13" creationId="{00000000-0000-0000-0000-000000000000}"/>
          </ac:spMkLst>
        </pc:spChg>
        <pc:spChg chg="mod">
          <ac:chgData name="Fake Test User" userId="SID-0" providerId="Test" clId="FakeClientId" dt="2019-01-31T08:40:09.416" v="1" actId="790"/>
          <ac:spMkLst>
            <pc:docMk/>
            <pc:sldMk cId="2120883542" sldId="259"/>
            <ac:spMk id="14" creationId="{00000000-0000-0000-0000-000000000000}"/>
          </ac:spMkLst>
        </pc:spChg>
      </pc:sldChg>
      <pc:sldChg chg="modSp mod modNotes">
        <pc:chgData name="Fake Test User" userId="SID-0" providerId="Test" clId="FakeClientId" dt="2019-01-31T08:49:42.455" v="30" actId="790"/>
        <pc:sldMkLst>
          <pc:docMk/>
          <pc:sldMk cId="1673355267" sldId="260"/>
        </pc:sldMkLst>
        <pc:spChg chg="mod">
          <ac:chgData name="Fake Test User" userId="SID-0" providerId="Test" clId="FakeClientId" dt="2019-01-31T08:41:48.633" v="5" actId="27636"/>
          <ac:spMkLst>
            <pc:docMk/>
            <pc:sldMk cId="1673355267" sldId="260"/>
            <ac:spMk id="2" creationId="{00000000-0000-0000-0000-000000000000}"/>
          </ac:spMkLst>
        </pc:spChg>
        <pc:graphicFrameChg chg="mod">
          <ac:chgData name="Fake Test User" userId="SID-0" providerId="Test" clId="FakeClientId" dt="2019-01-31T08:41:48.633" v="5" actId="27636"/>
          <ac:graphicFrameMkLst>
            <pc:docMk/>
            <pc:sldMk cId="1673355267" sldId="260"/>
            <ac:graphicFrameMk id="10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1-31T08:50:14.640" v="34" actId="27636"/>
        <pc:sldMkLst>
          <pc:docMk/>
          <pc:sldMk cId="3291707652" sldId="261"/>
        </pc:sldMkLst>
        <pc:spChg chg="mod">
          <ac:chgData name="Fake Test User" userId="SID-0" providerId="Test" clId="FakeClientId" dt="2019-01-31T08:50:14.640" v="34" actId="27636"/>
          <ac:spMkLst>
            <pc:docMk/>
            <pc:sldMk cId="3291707652" sldId="261"/>
            <ac:spMk id="2" creationId="{00000000-0000-0000-0000-000000000000}"/>
          </ac:spMkLst>
        </pc:spChg>
        <pc:spChg chg="mod">
          <ac:chgData name="Fake Test User" userId="SID-0" providerId="Test" clId="FakeClientId" dt="2019-01-31T08:41:59.070" v="7" actId="790"/>
          <ac:spMkLst>
            <pc:docMk/>
            <pc:sldMk cId="3291707652" sldId="261"/>
            <ac:spMk id="5" creationId="{00000000-0000-0000-0000-000000000000}"/>
          </ac:spMkLst>
        </pc:spChg>
        <pc:graphicFrameChg chg="modGraphic">
          <ac:chgData name="Fake Test User" userId="SID-0" providerId="Test" clId="FakeClientId" dt="2019-01-31T08:42:03.194" v="8" actId="790"/>
          <ac:graphicFrameMkLst>
            <pc:docMk/>
            <pc:sldMk cId="3291707652" sldId="261"/>
            <ac:graphicFrameMk id="9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1-31T08:50:14.671" v="35" actId="27636"/>
        <pc:sldMkLst>
          <pc:docMk/>
          <pc:sldMk cId="72188550" sldId="262"/>
        </pc:sldMkLst>
        <pc:spChg chg="mod">
          <ac:chgData name="Fake Test User" userId="SID-0" providerId="Test" clId="FakeClientId" dt="2019-01-31T08:50:14.671" v="35" actId="27636"/>
          <ac:spMkLst>
            <pc:docMk/>
            <pc:sldMk cId="72188550" sldId="262"/>
            <ac:spMk id="2" creationId="{00000000-0000-0000-0000-000000000000}"/>
          </ac:spMkLst>
        </pc:spChg>
      </pc:sldChg>
      <pc:sldChg chg="modSp modNotes">
        <pc:chgData name="Fake Test User" userId="SID-0" providerId="Test" clId="FakeClientId" dt="2019-01-31T08:49:34.424" v="28" actId="790"/>
        <pc:sldMkLst>
          <pc:docMk/>
          <pc:sldMk cId="4272805816" sldId="263"/>
        </pc:sldMkLst>
        <pc:spChg chg="mod">
          <ac:chgData name="Fake Test User" userId="SID-0" providerId="Test" clId="FakeClientId" dt="2019-01-31T08:40:05.370" v="0" actId="790"/>
          <ac:spMkLst>
            <pc:docMk/>
            <pc:sldMk cId="4272805816" sldId="263"/>
            <ac:spMk id="9" creationId="{00000000-0000-0000-0000-000000000000}"/>
          </ac:spMkLst>
        </pc:spChg>
        <pc:spChg chg="mod">
          <ac:chgData name="Fake Test User" userId="SID-0" providerId="Test" clId="FakeClientId" dt="2019-01-31T08:40:05.370" v="0" actId="790"/>
          <ac:spMkLst>
            <pc:docMk/>
            <pc:sldMk cId="4272805816" sldId="263"/>
            <ac:spMk id="10" creationId="{00000000-0000-0000-0000-000000000000}"/>
          </ac:spMkLst>
        </pc:spChg>
      </pc:sldChg>
      <pc:sldMasterChg chg="modSp modSldLayout">
        <pc:chgData name="Fake Test User" userId="SID-0" providerId="Test" clId="FakeClientId" dt="2019-01-31T08:50:14.577" v="33" actId="255"/>
        <pc:sldMasterMkLst>
          <pc:docMk/>
          <pc:sldMasterMk cId="2418306645" sldId="2147483660"/>
        </pc:sldMasterMkLst>
        <pc:spChg chg="mod">
          <ac:chgData name="Fake Test User" userId="SID-0" providerId="Test" clId="FakeClientId" dt="2019-01-31T08:50:14.577" v="33" actId="255"/>
          <ac:spMkLst>
            <pc:docMk/>
            <pc:sldMasterMk cId="2418306645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1-31T08:42:55.987" v="9" actId="790"/>
          <ac:spMkLst>
            <pc:docMk/>
            <pc:sldMasterMk cId="2418306645" sldId="2147483660"/>
            <ac:spMk id="31" creationId="{00000000-0000-0000-0000-000000000000}"/>
          </ac:spMkLst>
        </pc:spChg>
        <pc:sldLayoutChg chg="modSp">
          <pc:chgData name="Fake Test User" userId="SID-0" providerId="Test" clId="FakeClientId" dt="2019-01-31T08:43:20.954" v="10" actId="790"/>
          <pc:sldLayoutMkLst>
            <pc:docMk/>
            <pc:sldMasterMk cId="2418306645" sldId="2147483660"/>
            <pc:sldLayoutMk cId="2387230882" sldId="2147483662"/>
          </pc:sldLayoutMkLst>
          <pc:spChg chg="mod">
            <ac:chgData name="Fake Test User" userId="SID-0" providerId="Test" clId="FakeClientId" dt="2019-01-31T08:43:20.954" v="10" actId="790"/>
            <ac:spMkLst>
              <pc:docMk/>
              <pc:sldMasterMk cId="2418306645" sldId="2147483660"/>
              <pc:sldLayoutMk cId="2387230882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3:20.954" v="10" actId="790"/>
            <ac:spMkLst>
              <pc:docMk/>
              <pc:sldMasterMk cId="2418306645" sldId="2147483660"/>
              <pc:sldLayoutMk cId="2387230882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3:20.954" v="10" actId="790"/>
            <ac:spMkLst>
              <pc:docMk/>
              <pc:sldMasterMk cId="2418306645" sldId="2147483660"/>
              <pc:sldLayoutMk cId="2387230882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8:43:20.954" v="10" actId="790"/>
            <ac:spMkLst>
              <pc:docMk/>
              <pc:sldMasterMk cId="2418306645" sldId="2147483660"/>
              <pc:sldLayoutMk cId="2387230882" sldId="2147483662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3:20.954" v="10" actId="790"/>
            <ac:spMkLst>
              <pc:docMk/>
              <pc:sldMasterMk cId="2418306645" sldId="2147483660"/>
              <pc:sldLayoutMk cId="2387230882" sldId="2147483662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3:24.954" v="11" actId="790"/>
          <pc:sldLayoutMkLst>
            <pc:docMk/>
            <pc:sldMasterMk cId="2418306645" sldId="2147483660"/>
            <pc:sldLayoutMk cId="3112303157" sldId="2147483663"/>
          </pc:sldLayoutMkLst>
          <pc:spChg chg="mod">
            <ac:chgData name="Fake Test User" userId="SID-0" providerId="Test" clId="FakeClientId" dt="2019-01-31T08:43:24.954" v="11" actId="790"/>
            <ac:spMkLst>
              <pc:docMk/>
              <pc:sldMasterMk cId="2418306645" sldId="2147483660"/>
              <pc:sldLayoutMk cId="311230315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3:24.954" v="11" actId="790"/>
            <ac:spMkLst>
              <pc:docMk/>
              <pc:sldMasterMk cId="2418306645" sldId="2147483660"/>
              <pc:sldLayoutMk cId="311230315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3:24.954" v="11" actId="790"/>
            <ac:spMkLst>
              <pc:docMk/>
              <pc:sldMasterMk cId="2418306645" sldId="2147483660"/>
              <pc:sldLayoutMk cId="311230315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8:43:24.954" v="11" actId="790"/>
            <ac:spMkLst>
              <pc:docMk/>
              <pc:sldMasterMk cId="2418306645" sldId="2147483660"/>
              <pc:sldLayoutMk cId="3112303157" sldId="2147483663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3:24.954" v="11" actId="790"/>
            <ac:spMkLst>
              <pc:docMk/>
              <pc:sldMasterMk cId="2418306645" sldId="2147483660"/>
              <pc:sldLayoutMk cId="3112303157" sldId="2147483663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3:28.563" v="12" actId="790"/>
          <pc:sldLayoutMkLst>
            <pc:docMk/>
            <pc:sldMasterMk cId="2418306645" sldId="2147483660"/>
            <pc:sldLayoutMk cId="3578019991" sldId="2147483664"/>
          </pc:sldLayoutMkLst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9" creationId="{00000000-0000-0000-0000-000000000000}"/>
            </ac:spMkLst>
          </pc:spChg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3:35.453" v="13" actId="790"/>
          <pc:sldLayoutMkLst>
            <pc:docMk/>
            <pc:sldMasterMk cId="2418306645" sldId="2147483660"/>
            <pc:sldLayoutMk cId="941831192" sldId="2147483665"/>
          </pc:sldLayoutMkLst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11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12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4:52.260" v="15" actId="790"/>
          <pc:sldLayoutMkLst>
            <pc:docMk/>
            <pc:sldMasterMk cId="2418306645" sldId="2147483660"/>
            <pc:sldLayoutMk cId="3382545829" sldId="2147483666"/>
          </pc:sldLayoutMkLst>
          <pc:spChg chg="mod">
            <ac:chgData name="Fake Test User" userId="SID-0" providerId="Test" clId="FakeClientId" dt="2019-01-31T08:44:52.260" v="15" actId="790"/>
            <ac:spMkLst>
              <pc:docMk/>
              <pc:sldMasterMk cId="2418306645" sldId="2147483660"/>
              <pc:sldLayoutMk cId="3382545829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4:52.260" v="15" actId="790"/>
            <ac:spMkLst>
              <pc:docMk/>
              <pc:sldMasterMk cId="2418306645" sldId="2147483660"/>
              <pc:sldLayoutMk cId="3382545829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08:44:52.260" v="15" actId="790"/>
            <ac:spMkLst>
              <pc:docMk/>
              <pc:sldMasterMk cId="2418306645" sldId="2147483660"/>
              <pc:sldLayoutMk cId="3382545829" sldId="2147483666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8:44:52.260" v="15" actId="790"/>
            <ac:spMkLst>
              <pc:docMk/>
              <pc:sldMasterMk cId="2418306645" sldId="2147483660"/>
              <pc:sldLayoutMk cId="3382545829" sldId="2147483666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4:56.212" v="16" actId="790"/>
          <pc:sldLayoutMkLst>
            <pc:docMk/>
            <pc:sldMasterMk cId="2418306645" sldId="2147483660"/>
            <pc:sldLayoutMk cId="797648398" sldId="2147483667"/>
          </pc:sldLayoutMkLst>
          <pc:spChg chg="mod">
            <ac:chgData name="Fake Test User" userId="SID-0" providerId="Test" clId="FakeClientId" dt="2019-01-31T08:44:56.212" v="16" actId="790"/>
            <ac:spMkLst>
              <pc:docMk/>
              <pc:sldMasterMk cId="2418306645" sldId="2147483660"/>
              <pc:sldLayoutMk cId="797648398" sldId="2147483667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8:44:56.212" v="16" actId="790"/>
            <ac:spMkLst>
              <pc:docMk/>
              <pc:sldMasterMk cId="2418306645" sldId="2147483660"/>
              <pc:sldLayoutMk cId="797648398" sldId="2147483667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08:44:56.212" v="16" actId="790"/>
            <ac:spMkLst>
              <pc:docMk/>
              <pc:sldMasterMk cId="2418306645" sldId="2147483660"/>
              <pc:sldLayoutMk cId="797648398" sldId="2147483667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5:01.603" v="17" actId="790"/>
          <pc:sldLayoutMkLst>
            <pc:docMk/>
            <pc:sldMasterMk cId="2418306645" sldId="2147483660"/>
            <pc:sldLayoutMk cId="1664369684" sldId="2147483668"/>
          </pc:sldLayoutMkLst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9" creationId="{00000000-0000-0000-0000-000000000000}"/>
            </ac:spMkLst>
          </pc:spChg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5:05.509" v="18" actId="790"/>
          <pc:sldLayoutMkLst>
            <pc:docMk/>
            <pc:sldMasterMk cId="2418306645" sldId="2147483660"/>
            <pc:sldLayoutMk cId="3953468857" sldId="2147483669"/>
          </pc:sldLayoutMkLst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9" creationId="{00000000-0000-0000-0000-000000000000}"/>
            </ac:spMkLst>
          </pc:spChg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5:13.377" v="19" actId="790"/>
          <pc:sldLayoutMkLst>
            <pc:docMk/>
            <pc:sldMasterMk cId="2418306645" sldId="2147483660"/>
            <pc:sldLayoutMk cId="4006949616" sldId="2147483670"/>
          </pc:sldLayoutMkLst>
          <pc:spChg chg="mod">
            <ac:chgData name="Fake Test User" userId="SID-0" providerId="Test" clId="FakeClientId" dt="2019-01-31T08:45:13.377" v="19" actId="790"/>
            <ac:spMkLst>
              <pc:docMk/>
              <pc:sldMasterMk cId="2418306645" sldId="2147483660"/>
              <pc:sldLayoutMk cId="4006949616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5:13.377" v="19" actId="790"/>
            <ac:spMkLst>
              <pc:docMk/>
              <pc:sldMasterMk cId="2418306645" sldId="2147483660"/>
              <pc:sldLayoutMk cId="4006949616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5:13.377" v="19" actId="790"/>
            <ac:spMkLst>
              <pc:docMk/>
              <pc:sldMasterMk cId="2418306645" sldId="2147483660"/>
              <pc:sldLayoutMk cId="4006949616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8:45:13.377" v="19" actId="790"/>
            <ac:spMkLst>
              <pc:docMk/>
              <pc:sldMasterMk cId="2418306645" sldId="2147483660"/>
              <pc:sldLayoutMk cId="4006949616" sldId="2147483670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5:13.377" v="19" actId="790"/>
            <ac:spMkLst>
              <pc:docMk/>
              <pc:sldMasterMk cId="2418306645" sldId="2147483660"/>
              <pc:sldLayoutMk cId="4006949616" sldId="2147483670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5:19.251" v="20" actId="790"/>
          <pc:sldLayoutMkLst>
            <pc:docMk/>
            <pc:sldMasterMk cId="2418306645" sldId="2147483660"/>
            <pc:sldLayoutMk cId="1676023556" sldId="2147483671"/>
          </pc:sldLayoutMkLst>
          <pc:spChg chg="mod">
            <ac:chgData name="Fake Test User" userId="SID-0" providerId="Test" clId="FakeClientId" dt="2019-01-31T08:45:19.251" v="20" actId="790"/>
            <ac:spMkLst>
              <pc:docMk/>
              <pc:sldMasterMk cId="2418306645" sldId="2147483660"/>
              <pc:sldLayoutMk cId="1676023556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5:19.251" v="20" actId="790"/>
            <ac:spMkLst>
              <pc:docMk/>
              <pc:sldMasterMk cId="2418306645" sldId="2147483660"/>
              <pc:sldLayoutMk cId="1676023556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5:19.251" v="20" actId="790"/>
            <ac:spMkLst>
              <pc:docMk/>
              <pc:sldMasterMk cId="2418306645" sldId="2147483660"/>
              <pc:sldLayoutMk cId="1676023556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8:45:19.251" v="20" actId="790"/>
            <ac:spMkLst>
              <pc:docMk/>
              <pc:sldMasterMk cId="2418306645" sldId="2147483660"/>
              <pc:sldLayoutMk cId="1676023556" sldId="2147483671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5:19.251" v="20" actId="790"/>
            <ac:spMkLst>
              <pc:docMk/>
              <pc:sldMasterMk cId="2418306645" sldId="2147483660"/>
              <pc:sldLayoutMk cId="1676023556" sldId="2147483671"/>
              <ac:spMk id="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93D137-601A-41EE-A0B3-B28C0B47D826}" type="datetime1">
              <a:rPr lang="pl-PL" smtClean="0"/>
              <a:t>25.05.2022</a:t>
            </a:fld>
            <a:endParaRPr lang="pl-PL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7D97C8-3374-439D-96FE-B9CC11F4DF14}" type="datetime1">
              <a:rPr lang="pl-PL" noProof="0" smtClean="0"/>
              <a:t>25.05.2022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36D52-512B-47DE-BC94-6C88A56CE986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a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ostokąt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8" name="Ow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  <p:sp>
          <p:nvSpPr>
            <p:cNvPr id="9" name="Ow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  <p:sp>
          <p:nvSpPr>
            <p:cNvPr id="10" name="Ow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  <p:sp>
          <p:nvSpPr>
            <p:cNvPr id="11" name="Ow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  <p:sp>
          <p:nvSpPr>
            <p:cNvPr id="12" name="Ow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  <p:sp>
          <p:nvSpPr>
            <p:cNvPr id="13" name="Ow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309497-F060-4B42-9FFF-A50912A8EF85}" type="datetime1">
              <a:rPr lang="pl-PL" noProof="0" smtClean="0"/>
              <a:t>25.05.2022</a:t>
            </a:fld>
            <a:endParaRPr lang="pl-PL" noProof="0" dirty="0"/>
          </a:p>
        </p:txBody>
      </p:sp>
      <p:sp>
        <p:nvSpPr>
          <p:cNvPr id="29" name="Stopka — symbol zastępczy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30" name="Numer slajdu — symbol zastępczy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884D7-CA5D-4190-A14F-D58C0432ECD6}" type="datetime1">
              <a:rPr lang="pl-PL" noProof="0" smtClean="0"/>
              <a:t>25.05.2022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E05A2-AEAD-4D0B-9EEA-9D299D980AF4}" type="datetime1">
              <a:rPr lang="pl-PL" noProof="0" smtClean="0"/>
              <a:t>25.05.2022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82802C67-B6FD-4A7E-A62D-08E512D00596}" type="datetime1">
              <a:rPr lang="pl-PL" noProof="0" smtClean="0"/>
              <a:t>25.05.2022</a:t>
            </a:fld>
            <a:endParaRPr lang="pl-PL" noProof="0"/>
          </a:p>
        </p:txBody>
      </p:sp>
      <p:sp>
        <p:nvSpPr>
          <p:cNvPr id="8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9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412D0-A82E-4166-AB70-A73BA0041902}" type="datetime1">
              <a:rPr lang="pl-PL" noProof="0" smtClean="0"/>
              <a:t>25.05.2022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E9C2F-A51D-4835-A13C-20E793A3F962}" type="datetime1">
              <a:rPr lang="pl-PL" noProof="0" smtClean="0"/>
              <a:t>25.05.2022</a:t>
            </a:fld>
            <a:endParaRPr lang="pl-PL" noProof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10" name="Data — symbol zastępczy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FBAAF-C3AB-4FD2-BE74-54BEA8211CFE}" type="datetime1">
              <a:rPr lang="pl-PL" noProof="0" smtClean="0"/>
              <a:t>25.05.2022</a:t>
            </a:fld>
            <a:endParaRPr lang="pl-PL" noProof="0"/>
          </a:p>
        </p:txBody>
      </p:sp>
      <p:sp>
        <p:nvSpPr>
          <p:cNvPr id="11" name="Stopka — symbol zastępczy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12" name="Numer slajdu — symbol zastępczy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Data — symbol zastępcz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83592B-36DF-429D-88B8-8DB159897E61}" type="datetime1">
              <a:rPr lang="pl-PL" noProof="0" smtClean="0"/>
              <a:t>25.05.2022</a:t>
            </a:fld>
            <a:endParaRPr lang="pl-PL" noProof="0"/>
          </a:p>
        </p:txBody>
      </p:sp>
      <p:sp>
        <p:nvSpPr>
          <p:cNvPr id="7" name="Stopka — symbol zastępczy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23769D-EA6A-47CE-A592-84D66F75D787}" type="datetime1">
              <a:rPr lang="pl-PL" noProof="0" smtClean="0"/>
              <a:t>25.05.2022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D342B-87C5-4BEA-893C-72346732DF30}" type="datetime1">
              <a:rPr lang="pl-PL" noProof="0" smtClean="0"/>
              <a:t>25.05.2022</a:t>
            </a:fld>
            <a:endParaRPr lang="pl-PL" noProof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E800E5-9990-4102-AEA3-2AC7A0A92C71}" type="datetime1">
              <a:rPr lang="pl-PL" noProof="0" smtClean="0"/>
              <a:t>25.05.2022</a:t>
            </a:fld>
            <a:endParaRPr lang="pl-PL" noProof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Obraz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upa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w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pl-PL" sz="2400" noProof="0" dirty="0">
                  <a:latin typeface="Times New Roman" charset="0"/>
                </a:endParaRPr>
              </a:p>
            </p:txBody>
          </p:sp>
          <p:sp>
            <p:nvSpPr>
              <p:cNvPr id="25" name="Ow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pl-PL" sz="2400" noProof="0" dirty="0">
                  <a:latin typeface="Times New Roman" charset="0"/>
                </a:endParaRPr>
              </a:p>
            </p:txBody>
          </p:sp>
          <p:sp>
            <p:nvSpPr>
              <p:cNvPr id="26" name="Ow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pl-PL" sz="2400" noProof="0" dirty="0">
                  <a:latin typeface="Times New Roman" charset="0"/>
                </a:endParaRPr>
              </a:p>
            </p:txBody>
          </p:sp>
          <p:sp>
            <p:nvSpPr>
              <p:cNvPr id="27" name="Ow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pl-PL" sz="2400" noProof="0" dirty="0">
                  <a:latin typeface="Times New Roman" charset="0"/>
                </a:endParaRPr>
              </a:p>
            </p:txBody>
          </p:sp>
          <p:sp>
            <p:nvSpPr>
              <p:cNvPr id="28" name="Ow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pl-PL" sz="2400" noProof="0" dirty="0">
                  <a:latin typeface="Times New Roman" charset="0"/>
                </a:endParaRPr>
              </a:p>
            </p:txBody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  <a:p>
            <a:pPr lvl="8" rtl="0"/>
            <a:endParaRPr lang="pl-PL" noProof="0" dirty="0"/>
          </a:p>
        </p:txBody>
      </p:sp>
      <p:sp>
        <p:nvSpPr>
          <p:cNvPr id="31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6EDD33BD-8796-4202-A346-DF8659F36A3D}" type="datetime1">
              <a:rPr lang="pl-PL" noProof="0" smtClean="0"/>
              <a:t>25.05.2022</a:t>
            </a:fld>
            <a:endParaRPr lang="pl-PL" noProof="0" dirty="0"/>
          </a:p>
        </p:txBody>
      </p:sp>
      <p:sp>
        <p:nvSpPr>
          <p:cNvPr id="32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33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 err="1"/>
              <a:t>a</a:t>
            </a:r>
            <a:r>
              <a:rPr lang="pl-PL" dirty="0" err="1" smtClean="0"/>
              <a:t>ttoparsec</a:t>
            </a:r>
            <a:endParaRPr lang="pl-PL" dirty="0"/>
          </a:p>
        </p:txBody>
      </p:sp>
      <p:sp>
        <p:nvSpPr>
          <p:cNvPr id="10" name="Podtytuł 9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 smtClean="0"/>
              <a:t>na tle tekstowych gier przygodowych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7257011" y="3175462"/>
            <a:ext cx="3474720" cy="186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03" y="3429000"/>
            <a:ext cx="3795276" cy="123209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7353904" y="3285605"/>
            <a:ext cx="3474720" cy="186205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Backtracking</a:t>
            </a:r>
            <a:r>
              <a:rPr lang="pl-PL" dirty="0" smtClean="0"/>
              <a:t> (</a:t>
            </a:r>
            <a:r>
              <a:rPr lang="pl-PL" dirty="0" smtClean="0">
                <a:sym typeface="Wingdings" panose="05000000000000000000" pitchFamily="2" charset="2"/>
              </a:rPr>
              <a:t>)</a:t>
            </a:r>
            <a:endParaRPr lang="pl-PL" dirty="0" smtClean="0"/>
          </a:p>
          <a:p>
            <a:pPr lvl="1"/>
            <a:r>
              <a:rPr lang="pl-PL" dirty="0" smtClean="0"/>
              <a:t>konkretniej: brak możliwości kontroli</a:t>
            </a:r>
          </a:p>
          <a:p>
            <a:pPr lvl="1"/>
            <a:r>
              <a:rPr lang="pl-PL" dirty="0" smtClean="0"/>
              <a:t>niejasne komunikaty o błędach</a:t>
            </a:r>
          </a:p>
          <a:p>
            <a:pPr lvl="1"/>
            <a:r>
              <a:rPr lang="pl-PL" dirty="0" smtClean="0"/>
              <a:t>można ominąć, tracąc modularność (brzydki kod)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27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bardzo wygodna implementacja gramatyk bezkontekstowych</a:t>
            </a:r>
          </a:p>
          <a:p>
            <a:r>
              <a:rPr lang="pl-PL" dirty="0" smtClean="0"/>
              <a:t>kłopotliwa kontrola błędów w wyrażeniach regularnych zawierających „*” (listy)</a:t>
            </a:r>
          </a:p>
          <a:p>
            <a:r>
              <a:rPr lang="pl-PL" dirty="0" smtClean="0"/>
              <a:t>bardzo dobra opcja, gdy nie możemy zapewnić całego wejścia w jednej porcji</a:t>
            </a:r>
          </a:p>
          <a:p>
            <a:r>
              <a:rPr lang="pl-PL" dirty="0" smtClean="0"/>
              <a:t>do </a:t>
            </a:r>
            <a:r>
              <a:rPr lang="pl-PL" dirty="0" err="1" smtClean="0"/>
              <a:t>parsowania</a:t>
            </a:r>
            <a:r>
              <a:rPr lang="pl-PL" dirty="0" smtClean="0"/>
              <a:t> złożonych struktur lepszy jest jednak </a:t>
            </a:r>
            <a:r>
              <a:rPr lang="pl-PL" dirty="0" err="1" smtClean="0"/>
              <a:t>parsec</a:t>
            </a: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332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ziękuję!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93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</a:t>
            </a:r>
            <a:r>
              <a:rPr lang="pl-PL" dirty="0" smtClean="0"/>
              <a:t>o to jest?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attoparsec</a:t>
            </a:r>
            <a:r>
              <a:rPr lang="en-US" dirty="0"/>
              <a:t> is a fast Haskell </a:t>
            </a:r>
            <a:r>
              <a:rPr lang="en-US" b="1" dirty="0"/>
              <a:t>parser </a:t>
            </a:r>
            <a:r>
              <a:rPr lang="en-US" b="1" dirty="0" err="1"/>
              <a:t>combinator</a:t>
            </a:r>
            <a:r>
              <a:rPr lang="en-US" b="1" dirty="0"/>
              <a:t> library</a:t>
            </a:r>
            <a:r>
              <a:rPr lang="en-US" dirty="0"/>
              <a:t>, aimed particularly at dealing efficiently with network protocols and complicated text/binary file formats</a:t>
            </a:r>
            <a:r>
              <a:rPr lang="en-US" dirty="0" smtClean="0"/>
              <a:t>.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/>
              <a:t>(https://</a:t>
            </a:r>
            <a:r>
              <a:rPr lang="pl-PL" sz="2400" dirty="0" smtClean="0"/>
              <a:t>hackage.haskell.org/package/attoparsec)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69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</a:t>
            </a:r>
            <a:r>
              <a:rPr lang="pl-PL" dirty="0" smtClean="0"/>
              <a:t>ak działa?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Applicative</a:t>
            </a:r>
            <a:r>
              <a:rPr lang="pl-PL" dirty="0" smtClean="0"/>
              <a:t> i </a:t>
            </a:r>
            <a:r>
              <a:rPr lang="pl-PL" dirty="0" err="1" smtClean="0"/>
              <a:t>Alternative</a:t>
            </a:r>
            <a:endParaRPr lang="pl-PL" dirty="0" smtClean="0"/>
          </a:p>
          <a:p>
            <a:r>
              <a:rPr lang="pl-PL" dirty="0" smtClean="0"/>
              <a:t>Pozwala na częściowe odczytanie tekstu</a:t>
            </a:r>
          </a:p>
          <a:p>
            <a:r>
              <a:rPr lang="pl-PL" dirty="0" smtClean="0"/>
              <a:t>Dedykowany strumieniowemu przesyłaniu danych</a:t>
            </a:r>
          </a:p>
          <a:p>
            <a:r>
              <a:rPr lang="pl-PL" dirty="0" smtClean="0"/>
              <a:t>Nacisk na szybkość</a:t>
            </a:r>
          </a:p>
          <a:p>
            <a:r>
              <a:rPr lang="pl-PL" dirty="0" err="1" smtClean="0"/>
              <a:t>Backtracking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08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</a:t>
            </a:r>
            <a:r>
              <a:rPr lang="pl-PL" dirty="0" smtClean="0"/>
              <a:t>nne biblioteki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parsec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Monady</a:t>
            </a:r>
          </a:p>
          <a:p>
            <a:r>
              <a:rPr lang="pl-PL" dirty="0" smtClean="0"/>
              <a:t>Nacisk na komunikację błędów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 smtClean="0"/>
              <a:t>megaparsec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 smtClean="0"/>
              <a:t>Fork</a:t>
            </a:r>
            <a:r>
              <a:rPr lang="pl-PL" dirty="0" smtClean="0"/>
              <a:t> </a:t>
            </a:r>
            <a:r>
              <a:rPr lang="pl-PL" dirty="0" err="1" smtClean="0"/>
              <a:t>parseca</a:t>
            </a:r>
            <a:endParaRPr lang="pl-PL" dirty="0" smtClean="0"/>
          </a:p>
          <a:p>
            <a:r>
              <a:rPr lang="pl-PL" dirty="0" smtClean="0"/>
              <a:t>Balans między szybkością, a jakość komunikacji błędów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979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>
                <a:latin typeface="Consolas" panose="020B0609020204030204" pitchFamily="49" charset="0"/>
              </a:rPr>
              <a:t>parse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 -&gt;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-&gt;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pl-PL" dirty="0" err="1"/>
              <a:t>Result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Fail</a:t>
            </a:r>
            <a:endParaRPr lang="pl-PL" dirty="0"/>
          </a:p>
          <a:p>
            <a:pPr lvl="1"/>
            <a:r>
              <a:rPr lang="pl-PL" dirty="0" err="1"/>
              <a:t>Partial</a:t>
            </a:r>
            <a:endParaRPr lang="pl-PL" dirty="0"/>
          </a:p>
          <a:p>
            <a:pPr lvl="1"/>
            <a:r>
              <a:rPr lang="pl-PL" dirty="0" err="1" smtClean="0"/>
              <a:t>Done</a:t>
            </a:r>
            <a:endParaRPr lang="pl-PL" dirty="0" smtClean="0">
              <a:latin typeface="Consolas" panose="020B0609020204030204" pitchFamily="49" charset="0"/>
            </a:endParaRPr>
          </a:p>
          <a:p>
            <a:r>
              <a:rPr lang="pl-PL" dirty="0" err="1" smtClean="0">
                <a:latin typeface="Consolas" panose="020B0609020204030204" pitchFamily="49" charset="0"/>
              </a:rPr>
              <a:t>feed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Monoid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 =&gt;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IResult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 r -&gt; i -&gt;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IResult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 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endParaRPr lang="pl-PL" dirty="0">
              <a:latin typeface="+mj-lt"/>
            </a:endParaRPr>
          </a:p>
          <a:p>
            <a:r>
              <a:rPr lang="pl-PL" dirty="0" err="1" smtClean="0">
                <a:latin typeface="Consolas" panose="020B0609020204030204" pitchFamily="49" charset="0"/>
              </a:rPr>
              <a:t>maybeResult</a:t>
            </a:r>
            <a:r>
              <a:rPr lang="pl-PL" dirty="0" smtClean="0">
                <a:latin typeface="Consolas" panose="020B0609020204030204" pitchFamily="49" charset="0"/>
              </a:rPr>
              <a:t> / </a:t>
            </a:r>
            <a:r>
              <a:rPr lang="pl-PL" dirty="0" err="1" smtClean="0">
                <a:latin typeface="Consolas" panose="020B0609020204030204" pitchFamily="49" charset="0"/>
              </a:rPr>
              <a:t>eitherResult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</a:t>
            </a:r>
            <a:r>
              <a:rPr lang="pl-PL" dirty="0" err="1" smtClean="0"/>
              <a:t>parsery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nsolas" panose="020B0609020204030204" pitchFamily="49" charset="0"/>
              </a:rPr>
              <a:t>string 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-&gt;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endParaRPr lang="pl-PL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</a:rPr>
              <a:t>char 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 Char -&gt;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Char</a:t>
            </a:r>
          </a:p>
          <a:p>
            <a:r>
              <a:rPr lang="pl-PL" dirty="0" err="1" smtClean="0">
                <a:latin typeface="Consolas" panose="020B0609020204030204" pitchFamily="49" charset="0"/>
              </a:rPr>
              <a:t>decimal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Integral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 =&gt;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pl-PL" dirty="0" smtClean="0">
                <a:latin typeface="+mj-lt"/>
              </a:rPr>
              <a:t>inne numeryczne</a:t>
            </a:r>
          </a:p>
          <a:p>
            <a:endParaRPr lang="pl-PL" dirty="0">
              <a:latin typeface="+mj-lt"/>
            </a:endParaRPr>
          </a:p>
          <a:p>
            <a:r>
              <a:rPr lang="pl-PL" dirty="0" err="1" smtClean="0">
                <a:latin typeface="Consolas" panose="020B0609020204030204" pitchFamily="49" charset="0"/>
              </a:rPr>
              <a:t>takeWhile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 (Char -&gt;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-&gt;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endParaRPr lang="pl-PL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dirty="0" smtClean="0">
                <a:latin typeface="+mj-lt"/>
              </a:rPr>
              <a:t>inne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91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pl-PL" dirty="0" smtClean="0"/>
              <a:t>kładanie </a:t>
            </a:r>
            <a:r>
              <a:rPr lang="pl-PL" dirty="0" err="1" smtClean="0"/>
              <a:t>parserów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nsolas" panose="020B0609020204030204" pitchFamily="49" charset="0"/>
              </a:rPr>
              <a:t>(*&gt;) :: f a -&gt; f b -&gt; f b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(&lt;*) :: f a -&gt; f b -&gt; f a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(&lt;*&gt;) :: f (a -&gt; b) -&gt; f a -&gt; f b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(&lt;**&gt;) :: f a -&gt; f (a -&gt; b) -&gt; f b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(&lt;$&gt;) :: (a -&gt; b) -&gt; f a -&gt; f b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pl-PL" dirty="0" smtClean="0"/>
              <a:t>kładanie </a:t>
            </a:r>
            <a:r>
              <a:rPr lang="pl-PL" dirty="0" err="1" smtClean="0"/>
              <a:t>parserów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„Nazywam się &lt;imię&gt;”</a:t>
            </a:r>
          </a:p>
          <a:p>
            <a:pPr lvl="1"/>
            <a:r>
              <a:rPr lang="pl-PL" dirty="0" err="1" smtClean="0">
                <a:latin typeface="Consolas" panose="020B0609020204030204" pitchFamily="49" charset="0"/>
              </a:rPr>
              <a:t>nameParser</a:t>
            </a:r>
            <a:r>
              <a:rPr lang="pl-PL" dirty="0" smtClean="0">
                <a:latin typeface="Consolas" panose="020B0609020204030204" pitchFamily="49" charset="0"/>
              </a:rPr>
              <a:t> :: </a:t>
            </a:r>
            <a:r>
              <a:rPr lang="pl-PL" dirty="0" err="1" smtClean="0">
                <a:latin typeface="Consolas" panose="020B0609020204030204" pitchFamily="49" charset="0"/>
              </a:rPr>
              <a:t>Parser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Name</a:t>
            </a:r>
            <a:r>
              <a:rPr lang="pl-PL" dirty="0" smtClean="0">
                <a:latin typeface="Consolas" panose="020B0609020204030204" pitchFamily="49" charset="0"/>
              </a:rPr>
              <a:t/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err="1" smtClean="0">
                <a:latin typeface="Consolas" panose="020B0609020204030204" pitchFamily="49" charset="0"/>
              </a:rPr>
              <a:t>nameParser</a:t>
            </a:r>
            <a:r>
              <a:rPr lang="pl-PL" dirty="0" smtClean="0">
                <a:latin typeface="Consolas" panose="020B0609020204030204" pitchFamily="49" charset="0"/>
              </a:rPr>
              <a:t> = string </a:t>
            </a:r>
            <a:r>
              <a:rPr lang="pl-PL" dirty="0">
                <a:latin typeface="+mj-lt"/>
              </a:rPr>
              <a:t>ʺ</a:t>
            </a:r>
            <a:r>
              <a:rPr lang="pl-PL" dirty="0" smtClean="0">
                <a:latin typeface="Consolas" panose="020B0609020204030204" pitchFamily="49" charset="0"/>
              </a:rPr>
              <a:t>Nazywam się </a:t>
            </a:r>
            <a:r>
              <a:rPr lang="pl-PL" dirty="0" smtClean="0">
                <a:latin typeface="+mj-lt"/>
              </a:rPr>
              <a:t>ʺ</a:t>
            </a:r>
            <a:r>
              <a:rPr lang="pl-PL" dirty="0" smtClean="0">
                <a:latin typeface="Consolas" panose="020B0609020204030204" pitchFamily="49" charset="0"/>
              </a:rPr>
              <a:t> *&gt; </a:t>
            </a:r>
            <a:r>
              <a:rPr lang="pl-PL" dirty="0" err="1" smtClean="0">
                <a:latin typeface="Consolas" panose="020B0609020204030204" pitchFamily="49" charset="0"/>
              </a:rPr>
              <a:t>takeTill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isSpace</a:t>
            </a:r>
            <a:endParaRPr lang="pl-PL" dirty="0" smtClean="0">
              <a:latin typeface="Consolas" panose="020B0609020204030204" pitchFamily="49" charset="0"/>
            </a:endParaRPr>
          </a:p>
          <a:p>
            <a:r>
              <a:rPr lang="pl-PL" dirty="0" smtClean="0">
                <a:latin typeface="+mj-lt"/>
              </a:rPr>
              <a:t>„Nazywam się &lt;imię&gt; &lt;nazwisko&gt;”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d</a:t>
            </a:r>
            <a:r>
              <a:rPr lang="pl-PL" dirty="0" smtClean="0">
                <a:latin typeface="Consolas" panose="020B0609020204030204" pitchFamily="49" charset="0"/>
              </a:rPr>
              <a:t>ata Person = Person </a:t>
            </a:r>
            <a:r>
              <a:rPr lang="pl-PL" dirty="0" err="1" smtClean="0">
                <a:latin typeface="Consolas" panose="020B0609020204030204" pitchFamily="49" charset="0"/>
              </a:rPr>
              <a:t>Name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Surname</a:t>
            </a:r>
            <a:r>
              <a:rPr lang="pl-PL" dirty="0" smtClean="0">
                <a:latin typeface="Consolas" panose="020B0609020204030204" pitchFamily="49" charset="0"/>
              </a:rPr>
              <a:t/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</a:rPr>
              <a:t/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err="1" smtClean="0">
                <a:latin typeface="Consolas" panose="020B0609020204030204" pitchFamily="49" charset="0"/>
              </a:rPr>
              <a:t>personParser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:: </a:t>
            </a:r>
            <a:r>
              <a:rPr lang="pl-PL" dirty="0" err="1" smtClean="0">
                <a:latin typeface="Consolas" panose="020B0609020204030204" pitchFamily="49" charset="0"/>
              </a:rPr>
              <a:t>Parser</a:t>
            </a:r>
            <a:r>
              <a:rPr lang="pl-PL" dirty="0" smtClean="0">
                <a:latin typeface="Consolas" panose="020B0609020204030204" pitchFamily="49" charset="0"/>
              </a:rPr>
              <a:t> Person</a:t>
            </a:r>
            <a:r>
              <a:rPr lang="pl-PL" dirty="0">
                <a:latin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 err="1" smtClean="0">
                <a:latin typeface="Consolas" panose="020B0609020204030204" pitchFamily="49" charset="0"/>
              </a:rPr>
              <a:t>personParser</a:t>
            </a:r>
            <a:r>
              <a:rPr lang="pl-PL" dirty="0" smtClean="0">
                <a:latin typeface="Consolas" panose="020B0609020204030204" pitchFamily="49" charset="0"/>
              </a:rPr>
              <a:t> = Person </a:t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</a:rPr>
              <a:t>	&lt;$&gt; </a:t>
            </a:r>
            <a:r>
              <a:rPr lang="pl-PL" dirty="0" err="1" smtClean="0">
                <a:latin typeface="Consolas" panose="020B0609020204030204" pitchFamily="49" charset="0"/>
              </a:rPr>
              <a:t>nameParser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</a:rPr>
              <a:t>	&lt;*&gt; (char 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 *&gt; </a:t>
            </a:r>
            <a:r>
              <a:rPr lang="pl-PL" dirty="0" err="1" smtClean="0">
                <a:latin typeface="Consolas" panose="020B0609020204030204" pitchFamily="49" charset="0"/>
              </a:rPr>
              <a:t>takeTill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isSpace</a:t>
            </a:r>
            <a:r>
              <a:rPr lang="pl-PL" dirty="0" smtClean="0">
                <a:latin typeface="Consolas" panose="020B0609020204030204" pitchFamily="49" charset="0"/>
              </a:rPr>
              <a:t>)</a:t>
            </a:r>
            <a:r>
              <a:rPr lang="pl-PL" dirty="0" smtClean="0"/>
              <a:t> 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</a:t>
            </a:r>
            <a:r>
              <a:rPr lang="pl-PL" dirty="0" err="1" smtClean="0"/>
              <a:t>ttoparsec</a:t>
            </a:r>
            <a:r>
              <a:rPr lang="pl-PL" dirty="0" smtClean="0"/>
              <a:t> a MT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58876"/>
            <a:ext cx="10515600" cy="4351338"/>
          </a:xfrm>
        </p:spPr>
        <p:txBody>
          <a:bodyPr/>
          <a:lstStyle/>
          <a:p>
            <a:r>
              <a:rPr lang="pl-PL" dirty="0" err="1" smtClean="0"/>
              <a:t>Backtracking</a:t>
            </a:r>
            <a:r>
              <a:rPr lang="pl-PL" dirty="0" smtClean="0"/>
              <a:t> umożliwia łatwe zaimplementowanie gramatyki bezkontekstowej</a:t>
            </a:r>
          </a:p>
          <a:p>
            <a:pPr lvl="1"/>
            <a:r>
              <a:rPr lang="pl-PL" dirty="0"/>
              <a:t>w</a:t>
            </a:r>
            <a:r>
              <a:rPr lang="pl-PL" dirty="0" smtClean="0"/>
              <a:t>yrażenia arytmetyczne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47407" y="4370957"/>
            <a:ext cx="377699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dirty="0" err="1" smtClean="0"/>
              <a:t>expr</a:t>
            </a:r>
            <a:r>
              <a:rPr lang="pl-PL" dirty="0" smtClean="0"/>
              <a:t> -&gt; term </a:t>
            </a:r>
            <a:r>
              <a:rPr lang="pl-PL" dirty="0" err="1" smtClean="0"/>
              <a:t>addOp</a:t>
            </a:r>
            <a:r>
              <a:rPr lang="pl-PL" dirty="0" smtClean="0"/>
              <a:t> </a:t>
            </a:r>
            <a:r>
              <a:rPr lang="pl-PL" dirty="0" err="1" smtClean="0"/>
              <a:t>expr</a:t>
            </a:r>
            <a:r>
              <a:rPr lang="pl-PL" dirty="0" smtClean="0"/>
              <a:t> | term</a:t>
            </a:r>
          </a:p>
          <a:p>
            <a:endParaRPr lang="pl-PL" dirty="0"/>
          </a:p>
          <a:p>
            <a:r>
              <a:rPr lang="pl-PL" dirty="0" err="1" smtClean="0"/>
              <a:t>addOp</a:t>
            </a:r>
            <a:r>
              <a:rPr lang="pl-PL" dirty="0" smtClean="0"/>
              <a:t> -&gt; + | -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844780" y="4093958"/>
            <a:ext cx="7196201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dirty="0" err="1">
                <a:latin typeface="Consolas" panose="020B0609020204030204" pitchFamily="49" charset="0"/>
              </a:rPr>
              <a:t>e</a:t>
            </a:r>
            <a:r>
              <a:rPr lang="pl-PL" dirty="0" err="1" smtClean="0">
                <a:latin typeface="Consolas" panose="020B0609020204030204" pitchFamily="49" charset="0"/>
              </a:rPr>
              <a:t>xpr</a:t>
            </a:r>
            <a:r>
              <a:rPr lang="pl-PL" dirty="0" smtClean="0">
                <a:latin typeface="Consolas" panose="020B0609020204030204" pitchFamily="49" charset="0"/>
              </a:rPr>
              <a:t> :: </a:t>
            </a:r>
            <a:r>
              <a:rPr lang="pl-PL" dirty="0" err="1" smtClean="0">
                <a:latin typeface="Consolas" panose="020B0609020204030204" pitchFamily="49" charset="0"/>
              </a:rPr>
              <a:t>Parser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/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err="1" smtClean="0">
                <a:latin typeface="Consolas" panose="020B0609020204030204" pitchFamily="49" charset="0"/>
              </a:rPr>
              <a:t>expr</a:t>
            </a:r>
            <a:r>
              <a:rPr lang="pl-PL" dirty="0" smtClean="0">
                <a:latin typeface="Consolas" panose="020B0609020204030204" pitchFamily="49" charset="0"/>
              </a:rPr>
              <a:t> = (term &lt;**&gt; </a:t>
            </a:r>
            <a:r>
              <a:rPr lang="pl-PL" dirty="0" err="1" smtClean="0">
                <a:latin typeface="Consolas" panose="020B0609020204030204" pitchFamily="49" charset="0"/>
              </a:rPr>
              <a:t>addOp</a:t>
            </a:r>
            <a:r>
              <a:rPr lang="pl-PL" dirty="0" smtClean="0">
                <a:latin typeface="Consolas" panose="020B0609020204030204" pitchFamily="49" charset="0"/>
              </a:rPr>
              <a:t> &lt;*&gt; term) &lt;|&gt; term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 smtClean="0">
                <a:latin typeface="Consolas" panose="020B0609020204030204" pitchFamily="49" charset="0"/>
              </a:rPr>
              <a:t>addOp</a:t>
            </a:r>
            <a:r>
              <a:rPr lang="pl-PL" dirty="0" smtClean="0">
                <a:latin typeface="Consolas" panose="020B0609020204030204" pitchFamily="49" charset="0"/>
              </a:rPr>
              <a:t> :: </a:t>
            </a:r>
            <a:r>
              <a:rPr lang="pl-PL" dirty="0" err="1" smtClean="0">
                <a:latin typeface="Consolas" panose="020B0609020204030204" pitchFamily="49" charset="0"/>
              </a:rPr>
              <a:t>Parser</a:t>
            </a:r>
            <a:r>
              <a:rPr lang="pl-PL" dirty="0" smtClean="0">
                <a:latin typeface="Consolas" panose="020B0609020204030204" pitchFamily="49" charset="0"/>
              </a:rPr>
              <a:t> (</a:t>
            </a:r>
            <a:r>
              <a:rPr lang="pl-PL" dirty="0" err="1" smtClean="0"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> -&gt; </a:t>
            </a:r>
            <a:r>
              <a:rPr lang="pl-PL" dirty="0" err="1" smtClean="0"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> -&gt; </a:t>
            </a:r>
            <a:r>
              <a:rPr lang="pl-PL" dirty="0" err="1" smtClean="0"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>)</a:t>
            </a:r>
          </a:p>
          <a:p>
            <a:r>
              <a:rPr lang="pl-PL" dirty="0" err="1" smtClean="0">
                <a:latin typeface="Consolas" panose="020B0609020204030204" pitchFamily="49" charset="0"/>
              </a:rPr>
              <a:t>addOp</a:t>
            </a:r>
            <a:r>
              <a:rPr lang="pl-PL" dirty="0" smtClean="0">
                <a:latin typeface="Consolas" panose="020B0609020204030204" pitchFamily="49" charset="0"/>
              </a:rPr>
              <a:t> = (char 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+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 *&gt; </a:t>
            </a:r>
            <a:r>
              <a:rPr lang="pl-PL" dirty="0" err="1" smtClean="0">
                <a:latin typeface="Consolas" panose="020B0609020204030204" pitchFamily="49" charset="0"/>
              </a:rPr>
              <a:t>pure</a:t>
            </a:r>
            <a:r>
              <a:rPr lang="pl-PL" dirty="0" smtClean="0">
                <a:latin typeface="Consolas" panose="020B0609020204030204" pitchFamily="49" charset="0"/>
              </a:rPr>
              <a:t> (+)) &lt;|&gt; </a:t>
            </a:r>
            <a:r>
              <a:rPr lang="pl-PL" dirty="0">
                <a:latin typeface="Consolas" panose="020B0609020204030204" pitchFamily="49" charset="0"/>
              </a:rPr>
              <a:t>(char 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-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*&gt; </a:t>
            </a:r>
            <a:r>
              <a:rPr lang="pl-PL" dirty="0" err="1">
                <a:latin typeface="Consolas" panose="020B0609020204030204" pitchFamily="49" charset="0"/>
              </a:rPr>
              <a:t>pure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(-)) 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Szablon (projekt Znak wodny)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73_TF03460614" id="{F0E95CBB-8E26-4E95-8D60-42F3B24E6B1E}" vid="{2F2F9CCD-6C45-444A-9D4F-403D07E0AC2C}"/>
    </a:ext>
  </a:extLst>
</a:theme>
</file>

<file path=ppt/theme/theme2.xml><?xml version="1.0" encoding="utf-8"?>
<a:theme xmlns:a="http://schemas.openxmlformats.org/drawingml/2006/main" name="Motyw pakietu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Slajdy projektu znaku wodnego</Template>
  <TotalTime>100</TotalTime>
  <Words>303</Words>
  <Application>Microsoft Office PowerPoint</Application>
  <PresentationFormat>Panoramiczny</PresentationFormat>
  <Paragraphs>67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Century Gothic</vt:lpstr>
      <vt:lpstr>Consolas</vt:lpstr>
      <vt:lpstr>Times New Roman</vt:lpstr>
      <vt:lpstr>Wingdings</vt:lpstr>
      <vt:lpstr>Szablon (projekt Znak wodny)</vt:lpstr>
      <vt:lpstr>attoparsec</vt:lpstr>
      <vt:lpstr>co to jest?</vt:lpstr>
      <vt:lpstr>jak działa?</vt:lpstr>
      <vt:lpstr>inne biblioteki</vt:lpstr>
      <vt:lpstr>uruchamianie</vt:lpstr>
      <vt:lpstr>podstawowe parsery</vt:lpstr>
      <vt:lpstr>składanie parserów</vt:lpstr>
      <vt:lpstr>składanie parserów</vt:lpstr>
      <vt:lpstr>attoparsec a MT</vt:lpstr>
      <vt:lpstr>wady</vt:lpstr>
      <vt:lpstr>podsumowanie</vt:lpstr>
      <vt:lpstr>dziękuję!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attoparsec</dc:title>
  <dc:creator>Kot Filemon</dc:creator>
  <cp:lastModifiedBy>Kot Filemon</cp:lastModifiedBy>
  <cp:revision>26</cp:revision>
  <dcterms:created xsi:type="dcterms:W3CDTF">2022-05-18T19:44:26Z</dcterms:created>
  <dcterms:modified xsi:type="dcterms:W3CDTF">2022-05-25T21:34:12Z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