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6" r:id="rId3"/>
    <p:sldId id="259" r:id="rId4"/>
    <p:sldId id="329" r:id="rId5"/>
    <p:sldId id="330" r:id="rId6"/>
    <p:sldId id="258" r:id="rId7"/>
    <p:sldId id="331" r:id="rId8"/>
    <p:sldId id="266" r:id="rId9"/>
    <p:sldId id="312" r:id="rId10"/>
    <p:sldId id="333" r:id="rId11"/>
    <p:sldId id="335" r:id="rId12"/>
    <p:sldId id="334" r:id="rId13"/>
    <p:sldId id="336" r:id="rId14"/>
    <p:sldId id="338" r:id="rId15"/>
    <p:sldId id="339" r:id="rId16"/>
    <p:sldId id="340" r:id="rId17"/>
    <p:sldId id="342" r:id="rId18"/>
    <p:sldId id="343" r:id="rId19"/>
    <p:sldId id="341" r:id="rId20"/>
    <p:sldId id="344" r:id="rId21"/>
    <p:sldId id="306" r:id="rId22"/>
    <p:sldId id="32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志鹏" initials="张志鹏" lastIdx="1" clrIdx="0">
    <p:extLst>
      <p:ext uri="{19B8F6BF-5375-455C-9EA6-DF929625EA0E}">
        <p15:presenceInfo xmlns:p15="http://schemas.microsoft.com/office/powerpoint/2012/main" userId="6c59fca20e112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274"/>
  </p:normalViewPr>
  <p:slideViewPr>
    <p:cSldViewPr snapToGrid="0">
      <p:cViewPr varScale="1">
        <p:scale>
          <a:sx n="109" d="100"/>
          <a:sy n="109" d="100"/>
        </p:scale>
        <p:origin x="7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F439D-B07F-4864-8630-BC1E3852798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0FD1-AC6E-43E8-952D-4C48F08D3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7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0FD1-AC6E-43E8-952D-4C48F08D37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0FD1-AC6E-43E8-952D-4C48F08D37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5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0FD1-AC6E-43E8-952D-4C48F08D37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BA03-FA52-404F-B57D-3A6C898CB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2CF94-DE79-4F7A-9EB3-6B65AD3C2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F2D37-10EC-467B-BA8B-CABF4D03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C8829-3A24-4136-B495-7AC0FC86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7E4C1-B5F1-43FA-914F-D5A47887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7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6C49B-0042-4BB9-9CAD-2CAA3F77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147B0-DE87-4D74-B6E3-AA54AD6C4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31667-91E3-40B7-A1E4-59EF6C40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E9FC8-9A8E-4FF3-96E0-5FC35693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01400-D532-4AF1-858A-191B9482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849672-4FAF-40D6-884D-50EDAF0E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6FE809-C8DE-4B14-B4C0-FC5732F8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6D80B-8CE2-4832-93B9-FA12EA34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8A161-04F5-491A-8C70-D9129B6A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DCFE6-915E-4DCD-8434-4E3149A4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96C20-F105-43CF-AD46-D9FFE8CB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2BD4A-28C8-4C24-9213-391E7048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6240E-DEA2-4E96-BB23-3F509835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266A1-AA08-4143-9A30-B208C67B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EF672-F896-4923-B863-9D1A710F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28F0B-77A7-4654-AC12-DADB8E45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79494-F021-48FE-9D4F-8516C666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DCB6-CF7E-4C0B-A05A-5A64737A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4975F-7E5D-4181-8FC3-9701406B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284EE-6F3F-471E-B34E-FF695F2A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5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136F-AAE7-4D7A-A6FF-057D392A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930E-564C-483D-91E1-6C5A5FB65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7D038-D1FC-4AEF-B227-A45D0356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6DC2E-99B3-41A5-9C4A-D7070BE6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0F891-6BDF-44AE-A663-8F4B9916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EB01F-E236-4F83-A84D-4441F71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FE71E-CDAD-4B4D-B99D-A1C3DF32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A279C-7F77-4250-8E94-A668CC46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84913-2401-43DA-B6E0-572687EB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66D99-EA6A-4FB2-93F9-4AA4FEA14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DDF3EB-E991-417A-A610-E93E24DB7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F77564-4233-47B2-AB9A-181B89AE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4253F9-BA10-4C79-8320-F40DFF66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093541-3C2E-40B0-B8C6-5A050FAC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8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21884-0198-4AB0-B58C-D1CF46D1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ABEF8-58D3-4CAA-9297-BFAE01DE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E45C0-80FE-4D1F-A4CC-D066BE40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6ECCAB-5DA7-4165-82CA-28E539AC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694BAF-96F0-4E64-8B44-205089BD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56D3D-7579-4604-9051-D2C8936A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0BDA4B-8794-4B3C-8344-2307217E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8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76042-1AC5-47E8-B388-2D0A05A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8A0CE-58FE-4075-B1BB-4BB0F348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20E91-9392-49DE-BE6F-AEAD721B7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DF69E-3B25-41C6-A69B-27A882F7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B87D5-078B-4B88-8627-2B091204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04EFB-EB49-4C83-A306-EFFB761C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20CEB-8064-4E5F-83C2-5C866CCA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EEDCD2-BA01-4920-864F-7C582E91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7EC7E-7403-44B5-8EAD-7CD9821D7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4A029-9A61-4709-B3D7-20170EA6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DFCF4-B64B-4F9A-A285-48D9D454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EBDB7-14C0-4F02-8B31-7DCC76C3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2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359AB2-A08E-44C6-AB64-12E31CD6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3FECB-2E74-4791-BE67-8D4E2B852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EE439-3B71-403F-B600-A97B693B8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7C503-BFBF-44BE-811B-542381113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C08D1-2EC5-4642-86DE-AE9150BF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9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D6FC6-8D94-4F5C-B02C-0B564AA09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中的惰性求值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9220D5-1A95-40D3-BBDF-C82FBC802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07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默认参数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58C587D-7116-469D-8775-1FBD84034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12" y="1825625"/>
            <a:ext cx="7546376" cy="4351338"/>
          </a:xfrm>
        </p:spPr>
      </p:pic>
    </p:spTree>
    <p:extLst>
      <p:ext uri="{BB962C8B-B14F-4D97-AF65-F5344CB8AC3E}">
        <p14:creationId xmlns:p14="http://schemas.microsoft.com/office/powerpoint/2010/main" val="117045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352946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示例一：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60C8AB-FD43-4657-BBEB-39D5E4D51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217"/>
            <a:ext cx="10515600" cy="4028153"/>
          </a:xfrm>
        </p:spPr>
      </p:pic>
    </p:spTree>
    <p:extLst>
      <p:ext uri="{BB962C8B-B14F-4D97-AF65-F5344CB8AC3E}">
        <p14:creationId xmlns:p14="http://schemas.microsoft.com/office/powerpoint/2010/main" val="360380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memoize.js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6F2589-A83E-4221-B047-4CCDCB83F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66" y="1825625"/>
            <a:ext cx="6461867" cy="4351338"/>
          </a:xfrm>
        </p:spPr>
      </p:pic>
    </p:spTree>
    <p:extLst>
      <p:ext uri="{BB962C8B-B14F-4D97-AF65-F5344CB8AC3E}">
        <p14:creationId xmlns:p14="http://schemas.microsoft.com/office/powerpoint/2010/main" val="344701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示例一（优化版）：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D91C1EB-6A84-4969-AEF2-C25622C43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8" y="1825625"/>
            <a:ext cx="10085344" cy="4351338"/>
          </a:xfrm>
        </p:spPr>
      </p:pic>
    </p:spTree>
    <p:extLst>
      <p:ext uri="{BB962C8B-B14F-4D97-AF65-F5344CB8AC3E}">
        <p14:creationId xmlns:p14="http://schemas.microsoft.com/office/powerpoint/2010/main" val="241421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来个更震撼的：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58216C1-4FDC-46F8-AC96-2AB19AA51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58" y="1825625"/>
            <a:ext cx="4753884" cy="4351338"/>
          </a:xfrm>
        </p:spPr>
      </p:pic>
    </p:spTree>
    <p:extLst>
      <p:ext uri="{BB962C8B-B14F-4D97-AF65-F5344CB8AC3E}">
        <p14:creationId xmlns:p14="http://schemas.microsoft.com/office/powerpoint/2010/main" val="34901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/>
              <a:t>惰性数组</a:t>
            </a:r>
          </a:p>
        </p:txBody>
      </p:sp>
    </p:spTree>
    <p:extLst>
      <p:ext uri="{BB962C8B-B14F-4D97-AF65-F5344CB8AC3E}">
        <p14:creationId xmlns:p14="http://schemas.microsoft.com/office/powerpoint/2010/main" val="143411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最初的问题：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EE3723-B474-4662-AB0B-8C669DD5C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76" y="1825625"/>
            <a:ext cx="8237647" cy="4351338"/>
          </a:xfrm>
        </p:spPr>
      </p:pic>
    </p:spTree>
    <p:extLst>
      <p:ext uri="{BB962C8B-B14F-4D97-AF65-F5344CB8AC3E}">
        <p14:creationId xmlns:p14="http://schemas.microsoft.com/office/powerpoint/2010/main" val="126068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立马想到：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66FC8C-76C0-4CF8-806C-81ADB4080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8" y="1825625"/>
            <a:ext cx="10085344" cy="4351338"/>
          </a:xfrm>
        </p:spPr>
      </p:pic>
    </p:spTree>
    <p:extLst>
      <p:ext uri="{BB962C8B-B14F-4D97-AF65-F5344CB8AC3E}">
        <p14:creationId xmlns:p14="http://schemas.microsoft.com/office/powerpoint/2010/main" val="114253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574AC-B0C2-402F-A2B1-44852962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</a:t>
            </a:r>
            <a:r>
              <a:rPr lang="zh-CN" altLang="en-US" dirty="0"/>
              <a:t>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CC9B8-F48E-449D-B38A-7414BAED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52" y="1825625"/>
            <a:ext cx="7242495" cy="4351338"/>
          </a:xfrm>
        </p:spPr>
      </p:pic>
    </p:spTree>
    <p:extLst>
      <p:ext uri="{BB962C8B-B14F-4D97-AF65-F5344CB8AC3E}">
        <p14:creationId xmlns:p14="http://schemas.microsoft.com/office/powerpoint/2010/main" val="32891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目录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4A2BC-E4FA-7B42-9132-6751649B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最初的问题</a:t>
            </a:r>
            <a:endParaRPr kumimoji="1" lang="en-US" altLang="zh-Hans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求值策略</a:t>
            </a:r>
            <a:endParaRPr kumimoji="1" lang="en-US" altLang="zh-Hans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JS </a:t>
            </a:r>
            <a:r>
              <a:rPr kumimoji="1" lang="zh-CN" altLang="en-US" dirty="0"/>
              <a:t>中的惰性求值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短路运算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默认参数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缓存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惰性数组</a:t>
            </a: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61877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574AC-B0C2-402F-A2B1-44852962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lodash</a:t>
            </a:r>
            <a:r>
              <a:rPr lang="zh-CN" altLang="en-US" dirty="0"/>
              <a:t>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378950-8CA9-4E7A-A084-59F64AAB5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33" y="1825625"/>
            <a:ext cx="9068334" cy="4351338"/>
          </a:xfrm>
        </p:spPr>
      </p:pic>
    </p:spTree>
    <p:extLst>
      <p:ext uri="{BB962C8B-B14F-4D97-AF65-F5344CB8AC3E}">
        <p14:creationId xmlns:p14="http://schemas.microsoft.com/office/powerpoint/2010/main" val="3832266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FA2B5-3B05-42ED-9D24-C5411F72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自己实现一个 </a:t>
            </a:r>
            <a:r>
              <a:rPr lang="en-US" altLang="zh-CN" dirty="0"/>
              <a:t>lazy.js</a:t>
            </a:r>
            <a:r>
              <a:rPr lang="zh-CN" altLang="en-US" dirty="0"/>
              <a:t>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E3F1B36-568A-40E4-B450-6DEF9D4B4E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42" y="1825625"/>
            <a:ext cx="3924115" cy="4351338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9C3376B-C784-4C8B-B121-ECDCFE6E8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31" y="1825625"/>
            <a:ext cx="3538137" cy="4351338"/>
          </a:xfrm>
        </p:spPr>
      </p:pic>
    </p:spTree>
    <p:extLst>
      <p:ext uri="{BB962C8B-B14F-4D97-AF65-F5344CB8AC3E}">
        <p14:creationId xmlns:p14="http://schemas.microsoft.com/office/powerpoint/2010/main" val="388904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zh-Hans" altLang="en-US" dirty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8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最初的问题：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EE3723-B474-4662-AB0B-8C669DD5C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76" y="1825625"/>
            <a:ext cx="8237647" cy="4351338"/>
          </a:xfrm>
        </p:spPr>
      </p:pic>
    </p:spTree>
    <p:extLst>
      <p:ext uri="{BB962C8B-B14F-4D97-AF65-F5344CB8AC3E}">
        <p14:creationId xmlns:p14="http://schemas.microsoft.com/office/powerpoint/2010/main" val="73345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立马想到：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66FC8C-76C0-4CF8-806C-81ADB4080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8" y="1825625"/>
            <a:ext cx="10085344" cy="4351338"/>
          </a:xfrm>
        </p:spPr>
      </p:pic>
    </p:spTree>
    <p:extLst>
      <p:ext uri="{BB962C8B-B14F-4D97-AF65-F5344CB8AC3E}">
        <p14:creationId xmlns:p14="http://schemas.microsoft.com/office/powerpoint/2010/main" val="3298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/>
              <a:t>求值策略</a:t>
            </a:r>
          </a:p>
        </p:txBody>
      </p:sp>
    </p:spTree>
    <p:extLst>
      <p:ext uri="{BB962C8B-B14F-4D97-AF65-F5344CB8AC3E}">
        <p14:creationId xmlns:p14="http://schemas.microsoft.com/office/powerpoint/2010/main" val="1477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E5915-18C3-4E69-8922-F4F1D983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在计算机科学中，求值策略</a:t>
            </a:r>
            <a:r>
              <a:rPr lang="en-US" altLang="zh-CN" dirty="0"/>
              <a:t>(Evaluation strategy)</a:t>
            </a:r>
            <a:r>
              <a:rPr lang="zh-CN" altLang="en-US" dirty="0"/>
              <a:t>是确定编程语言中表达式的求值的一组（通常确定性的）规则。重点典型的位于函数或算子上</a:t>
            </a:r>
            <a:r>
              <a:rPr lang="en-US" altLang="zh-CN" dirty="0"/>
              <a:t>——</a:t>
            </a:r>
            <a:r>
              <a:rPr lang="zh-CN" altLang="en-US" dirty="0"/>
              <a:t>求值策略定义何时和以何种次序求值给函数的实际参数，什么时候把它们代换入函数，和代换以何种形式发生。</a:t>
            </a:r>
            <a:endParaRPr lang="en-US" altLang="zh-CN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/>
              <a:t>-- </a:t>
            </a:r>
            <a:r>
              <a:rPr lang="zh-CN" altLang="en-US" dirty="0"/>
              <a:t>维基百科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62292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E5915-18C3-4E69-8922-F4F1D983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严格求值（</a:t>
            </a:r>
            <a:r>
              <a:rPr lang="en-US" altLang="zh-CN" dirty="0"/>
              <a:t>Strict evaluation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严格求值下，传给函数的实际参数总是在调用这个函数之前被求值。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非严格求值 </a:t>
            </a:r>
            <a:r>
              <a:rPr lang="en-US" altLang="zh-CN" dirty="0"/>
              <a:t>/ </a:t>
            </a:r>
            <a:r>
              <a:rPr lang="zh-CN" altLang="en-US" dirty="0"/>
              <a:t>惰性求值（</a:t>
            </a:r>
            <a:r>
              <a:rPr lang="en-US" altLang="zh-CN" dirty="0"/>
              <a:t>Non-strict evaluation</a:t>
            </a:r>
            <a:r>
              <a:rPr lang="zh-CN" altLang="en-US" dirty="0"/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非严格求值下，传给函数的实际参数并不会立即求值，是否需要求值依赖于这个实际参数在函数执行中有没有被使用。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Hans" dirty="0"/>
          </a:p>
          <a:p>
            <a:pPr marL="0" indent="0" algn="r">
              <a:lnSpc>
                <a:spcPct val="120000"/>
              </a:lnSpc>
              <a:buNone/>
            </a:pPr>
            <a:r>
              <a:rPr lang="zh-CN" altLang="en-US" sz="1800" i="1" dirty="0"/>
              <a:t>多数现存编程语言对函数使用严格求值</a:t>
            </a:r>
          </a:p>
        </p:txBody>
      </p:sp>
    </p:spTree>
    <p:extLst>
      <p:ext uri="{BB962C8B-B14F-4D97-AF65-F5344CB8AC3E}">
        <p14:creationId xmlns:p14="http://schemas.microsoft.com/office/powerpoint/2010/main" val="266948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en-US" altLang="zh-CN" dirty="0"/>
              <a:t>JS </a:t>
            </a:r>
            <a:r>
              <a:rPr kumimoji="1" lang="zh-CN" altLang="en-US" dirty="0"/>
              <a:t>中的惰性求值</a:t>
            </a:r>
          </a:p>
        </p:txBody>
      </p:sp>
    </p:spTree>
    <p:extLst>
      <p:ext uri="{BB962C8B-B14F-4D97-AF65-F5344CB8AC3E}">
        <p14:creationId xmlns:p14="http://schemas.microsoft.com/office/powerpoint/2010/main" val="29750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短路运算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EFB0B34-3CA5-4D30-BF39-2BBD82FB3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80" y="1825625"/>
            <a:ext cx="9549839" cy="4351338"/>
          </a:xfrm>
        </p:spPr>
      </p:pic>
    </p:spTree>
    <p:extLst>
      <p:ext uri="{BB962C8B-B14F-4D97-AF65-F5344CB8AC3E}">
        <p14:creationId xmlns:p14="http://schemas.microsoft.com/office/powerpoint/2010/main" val="421604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6027</TotalTime>
  <Words>253</Words>
  <Application>Microsoft Office PowerPoint</Application>
  <PresentationFormat>宽屏</PresentationFormat>
  <Paragraphs>41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JS 中的惰性求值</vt:lpstr>
      <vt:lpstr>目录</vt:lpstr>
      <vt:lpstr>最初的问题：</vt:lpstr>
      <vt:lpstr>立马想到：</vt:lpstr>
      <vt:lpstr>求值策略</vt:lpstr>
      <vt:lpstr>介绍：</vt:lpstr>
      <vt:lpstr>类型：</vt:lpstr>
      <vt:lpstr>JS 中的惰性求值</vt:lpstr>
      <vt:lpstr>短路运算</vt:lpstr>
      <vt:lpstr>默认参数</vt:lpstr>
      <vt:lpstr>缓存</vt:lpstr>
      <vt:lpstr>示例一：</vt:lpstr>
      <vt:lpstr>memoize.js</vt:lpstr>
      <vt:lpstr>示例一（优化版）：</vt:lpstr>
      <vt:lpstr>来个更震撼的：</vt:lpstr>
      <vt:lpstr>惰性数组</vt:lpstr>
      <vt:lpstr>最初的问题：</vt:lpstr>
      <vt:lpstr>立马想到：</vt:lpstr>
      <vt:lpstr>loop：</vt:lpstr>
      <vt:lpstr>lodash：</vt:lpstr>
      <vt:lpstr>自己实现一个 lazy.js：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张志鹏</dc:creator>
  <cp:lastModifiedBy>Yan</cp:lastModifiedBy>
  <cp:revision>324</cp:revision>
  <dcterms:created xsi:type="dcterms:W3CDTF">2018-05-06T02:15:03Z</dcterms:created>
  <dcterms:modified xsi:type="dcterms:W3CDTF">2018-07-12T16:50:29Z</dcterms:modified>
</cp:coreProperties>
</file>