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6"/>
  </p:notesMasterIdLst>
  <p:sldIdLst>
    <p:sldId id="291" r:id="rId2"/>
    <p:sldId id="285" r:id="rId3"/>
    <p:sldId id="344" r:id="rId4"/>
    <p:sldId id="260" r:id="rId5"/>
    <p:sldId id="261" r:id="rId6"/>
    <p:sldId id="334" r:id="rId7"/>
    <p:sldId id="263" r:id="rId8"/>
    <p:sldId id="264" r:id="rId9"/>
    <p:sldId id="265" r:id="rId10"/>
    <p:sldId id="266" r:id="rId11"/>
    <p:sldId id="267" r:id="rId12"/>
    <p:sldId id="268" r:id="rId13"/>
    <p:sldId id="336" r:id="rId14"/>
    <p:sldId id="269" r:id="rId15"/>
    <p:sldId id="270" r:id="rId16"/>
    <p:sldId id="271" r:id="rId17"/>
    <p:sldId id="272" r:id="rId18"/>
    <p:sldId id="345" r:id="rId19"/>
    <p:sldId id="273" r:id="rId20"/>
    <p:sldId id="274" r:id="rId21"/>
    <p:sldId id="275" r:id="rId22"/>
    <p:sldId id="346" r:id="rId23"/>
    <p:sldId id="339" r:id="rId24"/>
    <p:sldId id="347" r:id="rId25"/>
    <p:sldId id="277" r:id="rId26"/>
    <p:sldId id="300" r:id="rId27"/>
    <p:sldId id="307" r:id="rId28"/>
    <p:sldId id="343" r:id="rId29"/>
    <p:sldId id="299" r:id="rId30"/>
    <p:sldId id="301" r:id="rId31"/>
    <p:sldId id="303" r:id="rId32"/>
    <p:sldId id="305" r:id="rId33"/>
    <p:sldId id="304" r:id="rId34"/>
    <p:sldId id="306" r:id="rId35"/>
    <p:sldId id="333" r:id="rId36"/>
    <p:sldId id="309" r:id="rId37"/>
    <p:sldId id="324" r:id="rId38"/>
    <p:sldId id="332" r:id="rId39"/>
    <p:sldId id="348" r:id="rId40"/>
    <p:sldId id="325" r:id="rId41"/>
    <p:sldId id="326" r:id="rId42"/>
    <p:sldId id="311" r:id="rId43"/>
    <p:sldId id="313" r:id="rId44"/>
    <p:sldId id="327" r:id="rId45"/>
    <p:sldId id="328" r:id="rId46"/>
    <p:sldId id="329" r:id="rId47"/>
    <p:sldId id="314" r:id="rId48"/>
    <p:sldId id="330" r:id="rId49"/>
    <p:sldId id="331" r:id="rId50"/>
    <p:sldId id="315" r:id="rId51"/>
    <p:sldId id="316" r:id="rId52"/>
    <p:sldId id="279" r:id="rId53"/>
    <p:sldId id="286" r:id="rId54"/>
    <p:sldId id="292" r:id="rId55"/>
  </p:sldIdLst>
  <p:sldSz cx="9144000" cy="6858000" type="screen4x3"/>
  <p:notesSz cx="6858000" cy="9144000"/>
  <p:custDataLst>
    <p:tags r:id="rId57"/>
  </p:custDataLst>
  <p:defaultTextStyle>
    <a:defPPr>
      <a:defRPr lang="zh-CN"/>
    </a:defPPr>
    <a:lvl1pPr algn="l" rtl="0" fontAlgn="base">
      <a:spcBef>
        <a:spcPct val="0"/>
      </a:spcBef>
      <a:spcAft>
        <a:spcPct val="0"/>
      </a:spcAft>
      <a:defRPr kern="1200">
        <a:solidFill>
          <a:schemeClr val="tx1"/>
        </a:solidFill>
        <a:latin typeface="Calibri" pitchFamily="34" charset="0"/>
        <a:ea typeface="等线"/>
        <a:cs typeface="等线"/>
      </a:defRPr>
    </a:lvl1pPr>
    <a:lvl2pPr marL="457200" algn="l" rtl="0" fontAlgn="base">
      <a:spcBef>
        <a:spcPct val="0"/>
      </a:spcBef>
      <a:spcAft>
        <a:spcPct val="0"/>
      </a:spcAft>
      <a:defRPr kern="1200">
        <a:solidFill>
          <a:schemeClr val="tx1"/>
        </a:solidFill>
        <a:latin typeface="Calibri" pitchFamily="34" charset="0"/>
        <a:ea typeface="等线"/>
        <a:cs typeface="等线"/>
      </a:defRPr>
    </a:lvl2pPr>
    <a:lvl3pPr marL="914400" algn="l" rtl="0" fontAlgn="base">
      <a:spcBef>
        <a:spcPct val="0"/>
      </a:spcBef>
      <a:spcAft>
        <a:spcPct val="0"/>
      </a:spcAft>
      <a:defRPr kern="1200">
        <a:solidFill>
          <a:schemeClr val="tx1"/>
        </a:solidFill>
        <a:latin typeface="Calibri" pitchFamily="34" charset="0"/>
        <a:ea typeface="等线"/>
        <a:cs typeface="等线"/>
      </a:defRPr>
    </a:lvl3pPr>
    <a:lvl4pPr marL="1371600" algn="l" rtl="0" fontAlgn="base">
      <a:spcBef>
        <a:spcPct val="0"/>
      </a:spcBef>
      <a:spcAft>
        <a:spcPct val="0"/>
      </a:spcAft>
      <a:defRPr kern="1200">
        <a:solidFill>
          <a:schemeClr val="tx1"/>
        </a:solidFill>
        <a:latin typeface="Calibri" pitchFamily="34" charset="0"/>
        <a:ea typeface="等线"/>
        <a:cs typeface="等线"/>
      </a:defRPr>
    </a:lvl4pPr>
    <a:lvl5pPr marL="1828800" algn="l" rtl="0" fontAlgn="base">
      <a:spcBef>
        <a:spcPct val="0"/>
      </a:spcBef>
      <a:spcAft>
        <a:spcPct val="0"/>
      </a:spcAft>
      <a:defRPr kern="1200">
        <a:solidFill>
          <a:schemeClr val="tx1"/>
        </a:solidFill>
        <a:latin typeface="Calibri" pitchFamily="34" charset="0"/>
        <a:ea typeface="等线"/>
        <a:cs typeface="等线"/>
      </a:defRPr>
    </a:lvl5pPr>
    <a:lvl6pPr marL="2286000" algn="l" defTabSz="914400" rtl="0" eaLnBrk="1" latinLnBrk="0" hangingPunct="1">
      <a:defRPr kern="1200">
        <a:solidFill>
          <a:schemeClr val="tx1"/>
        </a:solidFill>
        <a:latin typeface="Calibri" pitchFamily="34" charset="0"/>
        <a:ea typeface="等线"/>
        <a:cs typeface="等线"/>
      </a:defRPr>
    </a:lvl6pPr>
    <a:lvl7pPr marL="2743200" algn="l" defTabSz="914400" rtl="0" eaLnBrk="1" latinLnBrk="0" hangingPunct="1">
      <a:defRPr kern="1200">
        <a:solidFill>
          <a:schemeClr val="tx1"/>
        </a:solidFill>
        <a:latin typeface="Calibri" pitchFamily="34" charset="0"/>
        <a:ea typeface="等线"/>
        <a:cs typeface="等线"/>
      </a:defRPr>
    </a:lvl7pPr>
    <a:lvl8pPr marL="3200400" algn="l" defTabSz="914400" rtl="0" eaLnBrk="1" latinLnBrk="0" hangingPunct="1">
      <a:defRPr kern="1200">
        <a:solidFill>
          <a:schemeClr val="tx1"/>
        </a:solidFill>
        <a:latin typeface="Calibri" pitchFamily="34" charset="0"/>
        <a:ea typeface="等线"/>
        <a:cs typeface="等线"/>
      </a:defRPr>
    </a:lvl8pPr>
    <a:lvl9pPr marL="3657600" algn="l" defTabSz="914400" rtl="0" eaLnBrk="1" latinLnBrk="0" hangingPunct="1">
      <a:defRPr kern="1200">
        <a:solidFill>
          <a:schemeClr val="tx1"/>
        </a:solidFill>
        <a:latin typeface="Calibri" pitchFamily="34" charset="0"/>
        <a:ea typeface="等线"/>
        <a:cs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9FF74B85-0BDC-4667-AC26-6FF103EB8512}" type="datetimeFigureOut">
              <a:rPr lang="zh-CN" altLang="en-US"/>
              <a:pPr>
                <a:defRPr/>
              </a:pPr>
              <a:t>2019/1/8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9B9EBE0-268B-4622-9F11-2DCEE177E3BC}" type="slidenum">
              <a:rPr lang="zh-CN" altLang="en-US"/>
              <a:pPr>
                <a:defRPr/>
              </a:pPr>
              <a:t>‹#›</a:t>
            </a:fld>
            <a:endParaRPr lang="zh-CN" altLang="en-US"/>
          </a:p>
        </p:txBody>
      </p:sp>
    </p:spTree>
    <p:extLst>
      <p:ext uri="{BB962C8B-B14F-4D97-AF65-F5344CB8AC3E}">
        <p14:creationId xmlns:p14="http://schemas.microsoft.com/office/powerpoint/2010/main" val="1746711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fontAlgn="base" hangingPunct="1">
              <a:spcBef>
                <a:spcPct val="0"/>
              </a:spcBef>
              <a:spcAft>
                <a:spcPct val="0"/>
              </a:spcAft>
            </a:pPr>
            <a:fld id="{A66954BC-A0A3-4001-8783-82C4BC819A67}" type="slidenum">
              <a:rPr lang="zh-CN" altLang="en-US" smtClean="0"/>
              <a:pPr eaLnBrk="1" fontAlgn="base" hangingPunct="1">
                <a:spcBef>
                  <a:spcPct val="0"/>
                </a:spcBef>
                <a:spcAft>
                  <a:spcPct val="0"/>
                </a:spcAft>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67DED714-8B2E-4327-A614-807113E689C7}" type="slidenum">
              <a:rPr lang="zh-CN" altLang="en-US" smtClean="0"/>
              <a:pPr>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2C778D82-B5E3-4AA2-BA4C-8E1BFC8CC231}" type="slidenum">
              <a:rPr lang="zh-CN" altLang="en-US" smtClean="0"/>
              <a:pPr>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FEDEBE46-3082-4A4C-9938-75BE969750ED}" type="slidenum">
              <a:rPr lang="zh-CN" altLang="en-US" smtClean="0"/>
              <a:pPr>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753A2F9-3F5D-44F8-A8AF-6DB4680308E0}" type="slidenum">
              <a:rPr lang="zh-CN" altLang="en-US" smtClean="0"/>
              <a:pPr>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B73B6EB6-86A0-4DF0-B206-0EAD3EB8AFFA}" type="slidenum">
              <a:rPr lang="zh-CN" altLang="en-US" smtClean="0"/>
              <a:pPr>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F90E7CCC-7ED6-44B2-93DC-65A5B698D8E7}" type="slidenum">
              <a:rPr lang="zh-CN" altLang="en-US" smtClean="0"/>
              <a:pPr>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D2B60A89-EBEA-45EE-9F3E-571334AB1DEC}" type="slidenum">
              <a:rPr lang="zh-CN" altLang="en-US"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26810E6C-8047-47A2-A321-013A0D74FE98}" type="slidenum">
              <a:rPr lang="zh-CN" altLang="en-US"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753A2F9-3F5D-44F8-A8AF-6DB4680308E0}" type="slidenum">
              <a:rPr lang="zh-CN" altLang="en-US" smtClean="0"/>
              <a:pPr>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57071B84-4D1A-4229-B678-82628DE0A1CC}" type="slidenum">
              <a:rPr lang="zh-CN" altLang="en-US" smtClean="0"/>
              <a:pPr>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40C4B7B3-94BC-4BCA-A8D0-0719BC790B6C}" type="slidenum">
              <a:rPr lang="zh-CN" altLang="en-US"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6D402087-53A5-4D7D-9245-1D8814B866F8}" type="slidenum">
              <a:rPr lang="zh-CN" altLang="en-US" smtClean="0"/>
              <a:pPr>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894929F6-545F-4352-94B9-838DB7FBD97C}" type="slidenum">
              <a:rPr lang="zh-CN" altLang="en-US" smtClean="0"/>
              <a:pPr>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753A2F9-3F5D-44F8-A8AF-6DB4680308E0}" type="slidenum">
              <a:rPr lang="zh-CN" altLang="en-US" smtClean="0"/>
              <a:pPr>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4C283622-26DA-4464-BC52-41D4766CEA4D}" type="slidenum">
              <a:rPr lang="zh-CN" altLang="en-US" smtClean="0"/>
              <a:pPr>
                <a:defRPr/>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753A2F9-3F5D-44F8-A8AF-6DB4680308E0}" type="slidenum">
              <a:rPr lang="zh-CN" altLang="en-US" smtClean="0"/>
              <a:pPr>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29AE8A13-6BF0-4795-90A3-ECF7F11AD3DA}" type="slidenum">
              <a:rPr lang="zh-CN" altLang="en-US" smtClean="0"/>
              <a:pPr>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72F03900-5768-4F3A-9033-5C2129A54893}" type="slidenum">
              <a:rPr lang="zh-CN" altLang="en-US" smtClean="0"/>
              <a:pPr>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C5E2A099-B66C-4379-8397-DD129E22CF55}" type="slidenum">
              <a:rPr lang="zh-CN" altLang="en-US" smtClean="0"/>
              <a:pPr>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D601FF19-77D8-4E62-B872-9E6A650D5054}" type="slidenum">
              <a:rPr lang="zh-CN" altLang="en-US" smtClean="0"/>
              <a:pPr>
                <a:defRPr/>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8C52F67D-7360-4C83-9368-7F4F8E818135}" type="slidenum">
              <a:rPr lang="zh-CN" altLang="en-US" smtClean="0"/>
              <a:pPr>
                <a:defRPr/>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753A2F9-3F5D-44F8-A8AF-6DB4680308E0}" type="slidenum">
              <a:rPr lang="zh-CN" altLang="en-US" smtClean="0"/>
              <a:pPr>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7F1060AF-C7D7-4212-909F-49F14EC216C9}" type="slidenum">
              <a:rPr lang="zh-CN" altLang="en-US" smtClean="0"/>
              <a:pPr>
                <a:defRPr/>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097E04EE-EE68-4998-AB83-BFFBCF3152C9}" type="slidenum">
              <a:rPr lang="zh-CN" altLang="en-US" smtClean="0"/>
              <a:pPr>
                <a:defRPr/>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57378BB9-A01B-43BE-AC78-F41AB745BC0C}" type="slidenum">
              <a:rPr lang="zh-CN" altLang="en-US" smtClean="0"/>
              <a:pPr>
                <a:defRPr/>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4683BFBB-A6F8-44D9-A713-CB0FDC07BA07}" type="slidenum">
              <a:rPr lang="zh-CN" altLang="en-US" smtClean="0"/>
              <a:pPr>
                <a:defRPr/>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783C4F09-62C4-4F37-94D9-5AC95C1B3C4C}" type="slidenum">
              <a:rPr lang="zh-CN" altLang="en-US" smtClean="0"/>
              <a:pPr>
                <a:defRPr/>
              </a:pPr>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A4609C4B-E845-4815-98E6-0E8DD4A11532}" type="slidenum">
              <a:rPr lang="zh-CN" altLang="en-US" smtClean="0"/>
              <a:pPr>
                <a:defRPr/>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D8B0E6D0-85EA-42CB-A2F3-219FA691DB1E}" type="slidenum">
              <a:rPr lang="zh-CN" altLang="en-US" smtClean="0"/>
              <a:pPr>
                <a:defRPr/>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1E105094-D130-42BC-A7BA-0AC2ECF6D6E2}" type="slidenum">
              <a:rPr lang="zh-CN" altLang="en-US" smtClean="0"/>
              <a:pPr>
                <a:defRPr/>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753A2F9-3F5D-44F8-A8AF-6DB4680308E0}" type="slidenum">
              <a:rPr lang="zh-CN" altLang="en-US" smtClean="0"/>
              <a:pPr>
                <a:defRPr/>
              </a:pPr>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B6CD6DB0-E47E-4C54-8CD9-C2939E58AC54}" type="slidenum">
              <a:rPr lang="zh-CN" altLang="en-US" smtClean="0"/>
              <a:pPr>
                <a:defRPr/>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13E9C302-4F42-4BCB-A960-F391E6187029}" type="slidenum">
              <a:rPr lang="zh-CN" altLang="en-US" smtClean="0"/>
              <a:pPr>
                <a:defRPr/>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BC648601-BF6A-421E-BA06-AF18FE8EEF08}" type="slidenum">
              <a:rPr lang="zh-CN" altLang="en-US" smtClean="0"/>
              <a:pPr>
                <a:defRPr/>
              </a:pPr>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41EC6707-947A-4DB1-9A7D-EACE5009DDEB}" type="slidenum">
              <a:rPr lang="zh-CN" altLang="en-US" smtClean="0"/>
              <a:pPr>
                <a:defRPr/>
              </a:pPr>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B6332636-51F6-4F66-B17C-63578E211322}" type="slidenum">
              <a:rPr lang="zh-CN" altLang="en-US" smtClean="0"/>
              <a:pPr>
                <a:defRPr/>
              </a:pPr>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A26CFD28-3130-4A86-972C-594FB0F3ABE6}" type="slidenum">
              <a:rPr lang="zh-CN" altLang="en-US" smtClean="0"/>
              <a:pPr>
                <a:defRPr/>
              </a:pPr>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CAC10E20-059D-4520-A32C-AFC2219E4623}" type="slidenum">
              <a:rPr lang="zh-CN" altLang="en-US" smtClean="0"/>
              <a:pPr>
                <a:defRPr/>
              </a:pPr>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5B577E4A-D62D-4E1F-8484-B41383D0835C}" type="slidenum">
              <a:rPr lang="zh-CN" altLang="en-US" smtClean="0"/>
              <a:pPr>
                <a:defRPr/>
              </a:pPr>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6F13F84-CB47-4610-BE59-7F14F1ED26CE}" type="slidenum">
              <a:rPr lang="zh-CN" altLang="en-US" smtClean="0"/>
              <a:pPr>
                <a:defRPr/>
              </a:pPr>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E1C21266-9294-4793-BE79-73A617226B18}" type="slidenum">
              <a:rPr lang="zh-CN" altLang="en-US" smtClean="0"/>
              <a:pPr>
                <a:defRPr/>
              </a:pPr>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7C1E6A71-017D-4828-A7D2-7A6C8C1150AC}" type="slidenum">
              <a:rPr lang="zh-CN" altLang="en-US" smtClean="0"/>
              <a:pPr>
                <a:defRPr/>
              </a:pPr>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0812A71-7A92-4414-9C98-45086E1392D1}" type="slidenum">
              <a:rPr lang="zh-CN" altLang="en-US" smtClean="0"/>
              <a:pPr>
                <a:defRPr/>
              </a:pPr>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26F51F48-5F70-4822-B231-0BEDDE5FA789}" type="slidenum">
              <a:rPr lang="zh-CN" altLang="en-US" smtClean="0"/>
              <a:pPr>
                <a:defRPr/>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97070255-C69D-4F1E-BC92-6648FFEA7647}" type="slidenum">
              <a:rPr lang="zh-CN" altLang="en-US" smtClean="0"/>
              <a:pPr>
                <a:defRPr/>
              </a:pPr>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FB93F994-7684-493D-B397-DD4AA144F193}" type="slidenum">
              <a:rPr lang="zh-CN" altLang="en-US" smtClean="0"/>
              <a:pPr>
                <a:defRPr/>
              </a:pPr>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438149A9-0361-47B2-8412-56C26C1BD2A6}" type="slidenum">
              <a:rPr lang="zh-CN" altLang="en-US" smtClean="0"/>
              <a:pPr>
                <a:defRPr/>
              </a:pPr>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9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fontAlgn="base" hangingPunct="1">
              <a:spcBef>
                <a:spcPct val="0"/>
              </a:spcBef>
              <a:spcAft>
                <a:spcPct val="0"/>
              </a:spcAft>
            </a:pPr>
            <a:fld id="{4EB10C90-B347-4EF3-87BE-9A380B7005CD}" type="slidenum">
              <a:rPr lang="zh-CN" altLang="en-US" smtClean="0">
                <a:latin typeface="Arial" pitchFamily="34" charset="0"/>
              </a:rPr>
              <a:pPr eaLnBrk="1" fontAlgn="base" hangingPunct="1">
                <a:spcBef>
                  <a:spcPct val="0"/>
                </a:spcBef>
                <a:spcAft>
                  <a:spcPct val="0"/>
                </a:spcAft>
              </a:pPr>
              <a:t>54</a:t>
            </a:fld>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1E5A01B3-FA01-4541-B335-F43DBB7B35FA}"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E1193F07-661F-49E7-9218-0EAB84306A70}" type="slidenum">
              <a:rPr lang="zh-CN" altLang="en-US" smtClean="0"/>
              <a:pPr>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7D2E01C2-E220-4EDF-B670-DFA48759C8D2}" type="slidenum">
              <a:rPr lang="zh-CN" altLang="en-US" smtClean="0"/>
              <a:pPr>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D4FEC084-3B4A-45EA-95C6-80E3E7D62111}" type="slidenum">
              <a:rPr lang="zh-CN" altLang="en-US" smtClean="0"/>
              <a:pPr>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3E0F03A8-3E80-42EC-AAFE-F4BA0DC7D88B}" type="datetimeFigureOut">
              <a:rPr lang="zh-CN" altLang="en-US"/>
              <a:pPr>
                <a:defRPr/>
              </a:pPr>
              <a:t>2019/1/8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1E88D99-7A15-43C2-B583-3C7BDBD3A3F0}" type="slidenum">
              <a:rPr lang="zh-CN" altLang="en-US"/>
              <a:pPr>
                <a:defRPr/>
              </a:pPr>
              <a:t>‹#›</a:t>
            </a:fld>
            <a:endParaRPr lang="zh-CN" altLang="en-US"/>
          </a:p>
        </p:txBody>
      </p:sp>
    </p:spTree>
    <p:extLst>
      <p:ext uri="{BB962C8B-B14F-4D97-AF65-F5344CB8AC3E}">
        <p14:creationId xmlns:p14="http://schemas.microsoft.com/office/powerpoint/2010/main" val="93109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61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90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558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5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263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661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536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411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68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60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schemeClr val="bg1"/>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sz="3600" dirty="0">
              <a:cs typeface="+mn-cs"/>
            </a:endParaRPr>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CE4297EB-B1D5-4E8F-A870-94265CEB6562}" type="datetimeFigureOut">
              <a:rPr lang="zh-CN" altLang="en-US"/>
              <a:pPr>
                <a:defRPr/>
              </a:pPr>
              <a:t>2019/1/8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pPr>
              <a:defRPr/>
            </a:pPr>
            <a:fld id="{410A33CD-42FD-4216-B96D-6972E779FEE0}" type="slidenum">
              <a:rPr lang="zh-CN" altLang="en-US"/>
              <a:pPr>
                <a:defRPr/>
              </a:pPr>
              <a:t>‹#›</a:t>
            </a:fld>
            <a:endParaRPr lang="zh-CN" altLang="en-US"/>
          </a:p>
        </p:txBody>
      </p:sp>
    </p:spTree>
    <p:extLst>
      <p:ext uri="{BB962C8B-B14F-4D97-AF65-F5344CB8AC3E}">
        <p14:creationId xmlns:p14="http://schemas.microsoft.com/office/powerpoint/2010/main" val="2064936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326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953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47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736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639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1280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8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131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5006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5055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6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schemeClr val="bg1"/>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sz="3600" dirty="0">
              <a:cs typeface="+mn-cs"/>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6" name="Date Placeholder 4"/>
          <p:cNvSpPr>
            <a:spLocks noGrp="1"/>
          </p:cNvSpPr>
          <p:nvPr>
            <p:ph type="dt" sz="half" idx="10"/>
          </p:nvPr>
        </p:nvSpPr>
        <p:spPr/>
        <p:txBody>
          <a:bodyPr/>
          <a:lstStyle>
            <a:lvl1pPr>
              <a:defRPr/>
            </a:lvl1pPr>
          </a:lstStyle>
          <a:p>
            <a:pPr>
              <a:defRPr/>
            </a:pPr>
            <a:fld id="{0C2F5CA8-440E-474C-A890-186B1DEB1FED}" type="datetimeFigureOut">
              <a:rPr lang="zh-CN" altLang="en-US"/>
              <a:pPr>
                <a:defRPr/>
              </a:pPr>
              <a:t>2019/1/8</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pPr>
              <a:defRPr/>
            </a:pPr>
            <a:fld id="{312668FE-FCA1-48E5-A80A-81B2A68693E2}" type="slidenum">
              <a:rPr lang="zh-CN" altLang="en-US"/>
              <a:pPr>
                <a:defRPr/>
              </a:pPr>
              <a:t>‹#›</a:t>
            </a:fld>
            <a:endParaRPr lang="zh-CN" altLang="en-US"/>
          </a:p>
        </p:txBody>
      </p:sp>
    </p:spTree>
    <p:extLst>
      <p:ext uri="{BB962C8B-B14F-4D97-AF65-F5344CB8AC3E}">
        <p14:creationId xmlns:p14="http://schemas.microsoft.com/office/powerpoint/2010/main" val="78267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9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567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0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989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68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68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26056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5811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45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schemeClr val="bg1"/>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sz="3600" dirty="0">
              <a:cs typeface="+mn-cs"/>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Date Placeholder 6"/>
          <p:cNvSpPr>
            <a:spLocks noGrp="1"/>
          </p:cNvSpPr>
          <p:nvPr>
            <p:ph type="dt" sz="half" idx="10"/>
          </p:nvPr>
        </p:nvSpPr>
        <p:spPr/>
        <p:txBody>
          <a:bodyPr/>
          <a:lstStyle>
            <a:lvl1pPr>
              <a:defRPr/>
            </a:lvl1pPr>
          </a:lstStyle>
          <a:p>
            <a:pPr>
              <a:defRPr/>
            </a:pPr>
            <a:fld id="{2945AD5C-8BD1-4228-B883-F8677657C84C}" type="datetimeFigureOut">
              <a:rPr lang="zh-CN" altLang="en-US"/>
              <a:pPr>
                <a:defRPr/>
              </a:pPr>
              <a:t>2019/1/8</a:t>
            </a:fld>
            <a:endParaRPr lang="zh-CN" altLang="en-US"/>
          </a:p>
        </p:txBody>
      </p:sp>
      <p:sp>
        <p:nvSpPr>
          <p:cNvPr id="9" name="Footer Placeholder 7"/>
          <p:cNvSpPr>
            <a:spLocks noGrp="1"/>
          </p:cNvSpPr>
          <p:nvPr>
            <p:ph type="ftr" sz="quarter" idx="11"/>
          </p:nvPr>
        </p:nvSpPr>
        <p:spPr/>
        <p:txBody>
          <a:bodyPr/>
          <a:lstStyle>
            <a:lvl1pPr>
              <a:defRPr/>
            </a:lvl1pPr>
          </a:lstStyle>
          <a:p>
            <a:pPr>
              <a:defRPr/>
            </a:pPr>
            <a:endParaRPr lang="zh-CN" altLang="en-US"/>
          </a:p>
        </p:txBody>
      </p:sp>
      <p:sp>
        <p:nvSpPr>
          <p:cNvPr id="11" name="Slide Number Placeholder 8"/>
          <p:cNvSpPr>
            <a:spLocks noGrp="1"/>
          </p:cNvSpPr>
          <p:nvPr>
            <p:ph type="sldNum" sz="quarter" idx="12"/>
          </p:nvPr>
        </p:nvSpPr>
        <p:spPr/>
        <p:txBody>
          <a:bodyPr/>
          <a:lstStyle>
            <a:lvl1pPr>
              <a:defRPr/>
            </a:lvl1pPr>
          </a:lstStyle>
          <a:p>
            <a:pPr>
              <a:defRPr/>
            </a:pPr>
            <a:fld id="{E45FB651-F069-4873-80A9-7E58EDBA322B}" type="slidenum">
              <a:rPr lang="zh-CN" altLang="en-US"/>
              <a:pPr>
                <a:defRPr/>
              </a:pPr>
              <a:t>‹#›</a:t>
            </a:fld>
            <a:endParaRPr lang="zh-CN" altLang="en-US"/>
          </a:p>
        </p:txBody>
      </p:sp>
    </p:spTree>
    <p:extLst>
      <p:ext uri="{BB962C8B-B14F-4D97-AF65-F5344CB8AC3E}">
        <p14:creationId xmlns:p14="http://schemas.microsoft.com/office/powerpoint/2010/main" val="160163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schemeClr val="bg1"/>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sz="3600" dirty="0">
              <a:cs typeface="+mn-cs"/>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929ADD55-8A1D-4AED-A98B-03660C80DA0D}" type="datetimeFigureOut">
              <a:rPr lang="zh-CN" altLang="en-US"/>
              <a:pPr>
                <a:defRPr/>
              </a:pPr>
              <a:t>2019/1/8</a:t>
            </a:fld>
            <a:endParaRPr lang="zh-CN" altLang="en-US"/>
          </a:p>
        </p:txBody>
      </p:sp>
      <p:sp>
        <p:nvSpPr>
          <p:cNvPr id="5" name="Footer Placeholder 3"/>
          <p:cNvSpPr>
            <a:spLocks noGrp="1"/>
          </p:cNvSpPr>
          <p:nvPr>
            <p:ph type="ftr" sz="quarter" idx="11"/>
          </p:nvPr>
        </p:nvSpPr>
        <p:spPr/>
        <p:txBody>
          <a:bodyPr/>
          <a:lstStyle>
            <a:lvl1pPr>
              <a:defRPr/>
            </a:lvl1pPr>
          </a:lstStyle>
          <a:p>
            <a:pPr>
              <a:defRPr/>
            </a:pPr>
            <a:endParaRPr lang="zh-CN" altLang="en-US"/>
          </a:p>
        </p:txBody>
      </p:sp>
      <p:sp>
        <p:nvSpPr>
          <p:cNvPr id="6" name="Slide Number Placeholder 4"/>
          <p:cNvSpPr>
            <a:spLocks noGrp="1"/>
          </p:cNvSpPr>
          <p:nvPr>
            <p:ph type="sldNum" sz="quarter" idx="12"/>
          </p:nvPr>
        </p:nvSpPr>
        <p:spPr/>
        <p:txBody>
          <a:bodyPr/>
          <a:lstStyle>
            <a:lvl1pPr>
              <a:defRPr/>
            </a:lvl1pPr>
          </a:lstStyle>
          <a:p>
            <a:pPr>
              <a:defRPr/>
            </a:pPr>
            <a:fld id="{EF9F0BA5-CA25-47A9-A874-15F6361BF51D}" type="slidenum">
              <a:rPr lang="zh-CN" altLang="en-US"/>
              <a:pPr>
                <a:defRPr/>
              </a:pPr>
              <a:t>‹#›</a:t>
            </a:fld>
            <a:endParaRPr lang="zh-CN" altLang="en-US"/>
          </a:p>
        </p:txBody>
      </p:sp>
    </p:spTree>
    <p:extLst>
      <p:ext uri="{BB962C8B-B14F-4D97-AF65-F5344CB8AC3E}">
        <p14:creationId xmlns:p14="http://schemas.microsoft.com/office/powerpoint/2010/main" val="129721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schemeClr val="bg1"/>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sz="3600" dirty="0">
              <a:cs typeface="+mn-cs"/>
            </a:endParaRPr>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B2F6536E-8A97-4C4B-8711-2C9D8E0789A7}" type="datetimeFigureOut">
              <a:rPr lang="zh-CN" altLang="en-US"/>
              <a:pPr>
                <a:defRPr/>
              </a:pPr>
              <a:t>2019/1/8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pPr>
              <a:defRPr/>
            </a:pPr>
            <a:fld id="{DF8DE691-D872-4D45-A824-D02D2C53683E}" type="slidenum">
              <a:rPr lang="zh-CN" altLang="en-US"/>
              <a:pPr>
                <a:defRPr/>
              </a:pPr>
              <a:t>‹#›</a:t>
            </a:fld>
            <a:endParaRPr lang="zh-CN" altLang="en-US"/>
          </a:p>
        </p:txBody>
      </p:sp>
    </p:spTree>
    <p:extLst>
      <p:ext uri="{BB962C8B-B14F-4D97-AF65-F5344CB8AC3E}">
        <p14:creationId xmlns:p14="http://schemas.microsoft.com/office/powerpoint/2010/main" val="361515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475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65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862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888A5EA1-3DC9-4B99-9797-D67908B905C4}" type="datetimeFigureOut">
              <a:rPr lang="zh-CN" altLang="en-US"/>
              <a:pPr>
                <a:defRPr/>
              </a:pPr>
              <a:t>2019/1/8</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5D7C393-7825-4613-832A-EBA39C31B480}" type="slidenum">
              <a:rPr lang="zh-CN" altLang="en-US"/>
              <a:pPr>
                <a:defRPr/>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schemeClr val="bg1"/>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sz="3600" dirty="0">
              <a:cs typeface="+mn-cs"/>
            </a:endParaRPr>
          </a:p>
        </p:txBody>
      </p:sp>
    </p:spTree>
  </p:cSld>
  <p:clrMap bg1="lt1" tx1="dk1" bg2="lt2" tx2="dk2" accent1="accent1" accent2="accent2" accent3="accent3" accent4="accent4" accent5="accent5" accent6="accent6" hlink="hlink" folHlink="folHlink"/>
  <p:sldLayoutIdLst>
    <p:sldLayoutId id="2147484993" r:id="rId1"/>
    <p:sldLayoutId id="2147484994" r:id="rId2"/>
    <p:sldLayoutId id="2147484995" r:id="rId3"/>
    <p:sldLayoutId id="2147484996" r:id="rId4"/>
    <p:sldLayoutId id="2147484997" r:id="rId5"/>
    <p:sldLayoutId id="2147484998" r:id="rId6"/>
    <p:sldLayoutId id="2147484999" r:id="rId7"/>
    <p:sldLayoutId id="2147485000" r:id="rId8"/>
    <p:sldLayoutId id="2147485001" r:id="rId9"/>
    <p:sldLayoutId id="2147485002" r:id="rId10"/>
    <p:sldLayoutId id="2147485003" r:id="rId11"/>
    <p:sldLayoutId id="2147485004" r:id="rId12"/>
    <p:sldLayoutId id="2147485005" r:id="rId13"/>
    <p:sldLayoutId id="2147485006" r:id="rId14"/>
    <p:sldLayoutId id="2147485007" r:id="rId15"/>
    <p:sldLayoutId id="2147485008" r:id="rId16"/>
    <p:sldLayoutId id="2147485009" r:id="rId17"/>
    <p:sldLayoutId id="2147485010" r:id="rId18"/>
    <p:sldLayoutId id="2147485011" r:id="rId19"/>
    <p:sldLayoutId id="2147485012" r:id="rId20"/>
    <p:sldLayoutId id="2147485013" r:id="rId21"/>
    <p:sldLayoutId id="2147485014" r:id="rId22"/>
    <p:sldLayoutId id="2147485015" r:id="rId23"/>
    <p:sldLayoutId id="2147485016" r:id="rId24"/>
    <p:sldLayoutId id="2147485017" r:id="rId25"/>
    <p:sldLayoutId id="2147485018" r:id="rId26"/>
    <p:sldLayoutId id="2147485019" r:id="rId27"/>
    <p:sldLayoutId id="2147485020" r:id="rId28"/>
    <p:sldLayoutId id="2147485021" r:id="rId29"/>
    <p:sldLayoutId id="2147485022" r:id="rId30"/>
    <p:sldLayoutId id="2147485023" r:id="rId31"/>
    <p:sldLayoutId id="2147485024" r:id="rId32"/>
    <p:sldLayoutId id="2147485025" r:id="rId33"/>
    <p:sldLayoutId id="2147485026" r:id="rId34"/>
    <p:sldLayoutId id="2147485027" r:id="rId35"/>
    <p:sldLayoutId id="2147485028" r:id="rId36"/>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png"/><Relationship Id="rId2" Type="http://schemas.openxmlformats.org/officeDocument/2006/relationships/slideLayout" Target="../slideLayouts/slideLayout15.xml"/><Relationship Id="rId1" Type="http://schemas.openxmlformats.org/officeDocument/2006/relationships/tags" Target="../tags/tag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5.xml"/><Relationship Id="rId7" Type="http://schemas.openxmlformats.org/officeDocument/2006/relationships/image" Target="../media/image29.png"/><Relationship Id="rId2" Type="http://schemas.openxmlformats.org/officeDocument/2006/relationships/slideLayout" Target="../slideLayouts/slideLayout18.xml"/><Relationship Id="rId1" Type="http://schemas.openxmlformats.org/officeDocument/2006/relationships/tags" Target="../tags/tag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4.png"/><Relationship Id="rId2" Type="http://schemas.openxmlformats.org/officeDocument/2006/relationships/slideLayout" Target="../slideLayouts/slideLayout20.xml"/><Relationship Id="rId1" Type="http://schemas.openxmlformats.org/officeDocument/2006/relationships/tags" Target="../tags/tag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9.xml"/><Relationship Id="rId7" Type="http://schemas.openxmlformats.org/officeDocument/2006/relationships/image" Target="../media/image38.jpeg"/><Relationship Id="rId2" Type="http://schemas.openxmlformats.org/officeDocument/2006/relationships/slideLayout" Target="../slideLayouts/slideLayout21.xml"/><Relationship Id="rId1" Type="http://schemas.openxmlformats.org/officeDocument/2006/relationships/tags" Target="../tags/tag20.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jpeg"/><Relationship Id="rId9" Type="http://schemas.openxmlformats.org/officeDocument/2006/relationships/image" Target="../media/image40.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Microsoft_Excel_97-2003____1.xls"/><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2.xml"/><Relationship Id="rId1" Type="http://schemas.openxmlformats.org/officeDocument/2006/relationships/tags" Target="../tags/tag21.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3.xml"/><Relationship Id="rId1" Type="http://schemas.openxmlformats.org/officeDocument/2006/relationships/tags" Target="../tags/tag2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4.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5.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5.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5.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5.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5.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5.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5.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5.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5.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5.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0.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0.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1.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2.xml"/><Relationship Id="rId1" Type="http://schemas.openxmlformats.org/officeDocument/2006/relationships/tags" Target="../tags/tag43.xml"/><Relationship Id="rId5" Type="http://schemas.openxmlformats.org/officeDocument/2006/relationships/image" Target="../media/image44.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1.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2.xml"/><Relationship Id="rId1" Type="http://schemas.openxmlformats.org/officeDocument/2006/relationships/tags" Target="../tags/tag45.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1.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3.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3.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2.xml"/><Relationship Id="rId1" Type="http://schemas.openxmlformats.org/officeDocument/2006/relationships/tags" Target="../tags/tag49.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6.xml"/><Relationship Id="rId5" Type="http://schemas.openxmlformats.org/officeDocument/2006/relationships/image" Target="../media/image9.jpeg"/><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4.xml"/><Relationship Id="rId1" Type="http://schemas.openxmlformats.org/officeDocument/2006/relationships/tags" Target="../tags/tag5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5.xml"/><Relationship Id="rId1" Type="http://schemas.openxmlformats.org/officeDocument/2006/relationships/tags" Target="../tags/tag51.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6.xml"/><Relationship Id="rId1" Type="http://schemas.openxmlformats.org/officeDocument/2006/relationships/tags" Target="../tags/tag52.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7.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6.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ctrTitle"/>
          </p:nvPr>
        </p:nvSpPr>
        <p:spPr>
          <a:xfrm>
            <a:off x="179388" y="1352550"/>
            <a:ext cx="8785225" cy="2157413"/>
          </a:xfrm>
        </p:spPr>
        <p:txBody>
          <a:bodyPr/>
          <a:lstStyle/>
          <a:p>
            <a:pPr eaLnBrk="1" hangingPunct="1"/>
            <a:r>
              <a:rPr lang="en-US" altLang="zh-CN" b="1" smtClean="0"/>
              <a:t>Android</a:t>
            </a:r>
            <a:r>
              <a:rPr lang="zh-CN" altLang="en-US" b="1" smtClean="0"/>
              <a:t>移动应用基础教程</a:t>
            </a:r>
            <a:r>
              <a:rPr lang="zh-CN" altLang="en-US" sz="2400" b="1" smtClean="0"/>
              <a:t>（第</a:t>
            </a:r>
            <a:r>
              <a:rPr lang="en-US" altLang="zh-CN" sz="2400" b="1" smtClean="0"/>
              <a:t>2</a:t>
            </a:r>
            <a:r>
              <a:rPr lang="zh-CN" altLang="en-US" sz="2400" b="1" smtClean="0"/>
              <a:t>版）</a:t>
            </a:r>
          </a:p>
        </p:txBody>
      </p:sp>
      <p:sp>
        <p:nvSpPr>
          <p:cNvPr id="38915" name="副标题 2"/>
          <p:cNvSpPr>
            <a:spLocks noGrp="1"/>
          </p:cNvSpPr>
          <p:nvPr>
            <p:ph type="subTitle" idx="1"/>
          </p:nvPr>
        </p:nvSpPr>
        <p:spPr>
          <a:xfrm>
            <a:off x="1243013" y="3933825"/>
            <a:ext cx="6858000" cy="1079500"/>
          </a:xfrm>
        </p:spPr>
        <p:txBody>
          <a:bodyPr/>
          <a:lstStyle/>
          <a:p>
            <a:pPr eaLnBrk="1" hangingPunct="1"/>
            <a:r>
              <a:rPr lang="zh-CN" altLang="en-US" sz="3200" b="1" smtClean="0"/>
              <a:t>第</a:t>
            </a:r>
            <a:r>
              <a:rPr lang="en-US" altLang="zh-CN" sz="3200" b="1" smtClean="0"/>
              <a:t>1</a:t>
            </a:r>
            <a:r>
              <a:rPr lang="zh-CN" altLang="en-US" sz="3200" b="1" smtClean="0"/>
              <a:t>章 </a:t>
            </a:r>
            <a:r>
              <a:rPr lang="en-US" altLang="zh-CN" sz="3200" b="1" smtClean="0"/>
              <a:t>Android</a:t>
            </a:r>
            <a:r>
              <a:rPr lang="zh-CN" altLang="en-US" sz="3200" b="1" smtClean="0"/>
              <a:t>基础入门</a:t>
            </a:r>
          </a:p>
        </p:txBody>
      </p:sp>
      <p:sp>
        <p:nvSpPr>
          <p:cNvPr id="4" name="TextBox 13"/>
          <p:cNvSpPr>
            <a:spLocks noChangeArrowheads="1"/>
          </p:cNvSpPr>
          <p:nvPr/>
        </p:nvSpPr>
        <p:spPr bwMode="auto">
          <a:xfrm>
            <a:off x="5372100" y="5305425"/>
            <a:ext cx="3605213" cy="175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spcBef>
                <a:spcPts val="0"/>
              </a:spcBef>
              <a:spcAft>
                <a:spcPts val="0"/>
              </a:spcAft>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cs typeface="+mn-cs"/>
                <a:sym typeface="微软雅黑" pitchFamily="34" charset="-122"/>
              </a:rPr>
              <a:t>·</a:t>
            </a:r>
            <a:r>
              <a:rPr lang="en-US" altLang="zh-CN" dirty="0">
                <a:solidFill>
                  <a:schemeClr val="accent1">
                    <a:lumMod val="75000"/>
                  </a:schemeClr>
                </a:solidFill>
                <a:latin typeface="微软雅黑" pitchFamily="34" charset="-122"/>
                <a:ea typeface="微软雅黑" pitchFamily="34" charset="-122"/>
                <a:cs typeface="+mn-cs"/>
                <a:sym typeface="微软雅黑" pitchFamily="34" charset="-122"/>
              </a:rPr>
              <a:t> Android</a:t>
            </a:r>
            <a:r>
              <a:rPr lang="zh-CN" altLang="en-US" dirty="0">
                <a:solidFill>
                  <a:schemeClr val="accent1">
                    <a:lumMod val="75000"/>
                  </a:schemeClr>
                </a:solidFill>
                <a:latin typeface="微软雅黑" pitchFamily="34" charset="-122"/>
                <a:ea typeface="微软雅黑" pitchFamily="34" charset="-122"/>
                <a:cs typeface="+mn-cs"/>
                <a:sym typeface="微软雅黑" pitchFamily="34" charset="-122"/>
              </a:rPr>
              <a:t>开发环境搭建</a:t>
            </a:r>
            <a:endParaRPr lang="en-US" altLang="zh-CN" dirty="0">
              <a:solidFill>
                <a:schemeClr val="accent1">
                  <a:lumMod val="75000"/>
                </a:schemeClr>
              </a:solidFill>
              <a:latin typeface="微软雅黑" pitchFamily="34" charset="-122"/>
              <a:ea typeface="微软雅黑" pitchFamily="34" charset="-122"/>
              <a:cs typeface="+mn-cs"/>
              <a:sym typeface="微软雅黑" pitchFamily="34" charset="-122"/>
            </a:endParaRPr>
          </a:p>
          <a:p>
            <a:pPr fontAlgn="auto">
              <a:lnSpc>
                <a:spcPct val="150000"/>
              </a:lnSpc>
              <a:spcBef>
                <a:spcPts val="0"/>
              </a:spcBef>
              <a:spcAft>
                <a:spcPts val="0"/>
              </a:spcAft>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cs typeface="+mn-cs"/>
                <a:sym typeface="微软雅黑" pitchFamily="34" charset="-122"/>
              </a:rPr>
              <a:t>·</a:t>
            </a:r>
            <a:r>
              <a:rPr lang="en-US" altLang="zh-CN" dirty="0">
                <a:solidFill>
                  <a:schemeClr val="accent1">
                    <a:lumMod val="75000"/>
                  </a:schemeClr>
                </a:solidFill>
                <a:latin typeface="微软雅黑" pitchFamily="34" charset="-122"/>
                <a:ea typeface="微软雅黑" pitchFamily="34" charset="-122"/>
                <a:cs typeface="+mn-cs"/>
                <a:sym typeface="微软雅黑" pitchFamily="34" charset="-122"/>
              </a:rPr>
              <a:t> Android</a:t>
            </a:r>
            <a:r>
              <a:rPr lang="zh-CN" altLang="en-US" dirty="0">
                <a:solidFill>
                  <a:schemeClr val="accent1">
                    <a:lumMod val="75000"/>
                  </a:schemeClr>
                </a:solidFill>
                <a:latin typeface="微软雅黑" pitchFamily="34" charset="-122"/>
                <a:ea typeface="微软雅黑" pitchFamily="34" charset="-122"/>
                <a:cs typeface="+mn-cs"/>
                <a:sym typeface="微软雅黑" pitchFamily="34" charset="-122"/>
              </a:rPr>
              <a:t>程序结构</a:t>
            </a:r>
            <a:endParaRPr lang="en-US" altLang="zh-CN" dirty="0">
              <a:solidFill>
                <a:schemeClr val="accent1">
                  <a:lumMod val="75000"/>
                </a:schemeClr>
              </a:solidFill>
              <a:latin typeface="微软雅黑" pitchFamily="34" charset="-122"/>
              <a:ea typeface="微软雅黑" pitchFamily="34" charset="-122"/>
              <a:cs typeface="+mn-cs"/>
              <a:sym typeface="微软雅黑" pitchFamily="34" charset="-122"/>
            </a:endParaRPr>
          </a:p>
          <a:p>
            <a:pPr fontAlgn="auto">
              <a:lnSpc>
                <a:spcPct val="150000"/>
              </a:lnSpc>
              <a:spcBef>
                <a:spcPts val="0"/>
              </a:spcBef>
              <a:spcAft>
                <a:spcPts val="0"/>
              </a:spcAft>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a:t>
            </a:r>
            <a:r>
              <a:rPr lang="en-US" altLang="zh-CN" dirty="0">
                <a:solidFill>
                  <a:schemeClr val="accent1">
                    <a:lumMod val="75000"/>
                  </a:schemeClr>
                </a:solidFill>
                <a:latin typeface="微软雅黑" pitchFamily="34" charset="-122"/>
                <a:ea typeface="微软雅黑" pitchFamily="34" charset="-122"/>
                <a:sym typeface="微软雅黑" pitchFamily="34" charset="-122"/>
              </a:rPr>
              <a:t> </a:t>
            </a:r>
            <a:r>
              <a:rPr lang="zh-CN" altLang="en-US" dirty="0">
                <a:solidFill>
                  <a:schemeClr val="accent1">
                    <a:lumMod val="75000"/>
                  </a:schemeClr>
                </a:solidFill>
                <a:latin typeface="微软雅黑" pitchFamily="34" charset="-122"/>
                <a:ea typeface="微软雅黑" pitchFamily="34" charset="-122"/>
                <a:sym typeface="微软雅黑" pitchFamily="34" charset="-122"/>
              </a:rPr>
              <a:t>程序调试</a:t>
            </a:r>
            <a:endParaRPr lang="en-US" altLang="zh-CN" dirty="0">
              <a:solidFill>
                <a:schemeClr val="accent1">
                  <a:lumMod val="75000"/>
                </a:schemeClr>
              </a:solidFill>
              <a:latin typeface="微软雅黑" pitchFamily="34" charset="-122"/>
              <a:ea typeface="微软雅黑" pitchFamily="34" charset="-122"/>
              <a:sym typeface="微软雅黑" pitchFamily="34" charset="-122"/>
            </a:endParaRPr>
          </a:p>
          <a:p>
            <a:pPr fontAlgn="auto">
              <a:lnSpc>
                <a:spcPct val="150000"/>
              </a:lnSpc>
              <a:spcBef>
                <a:spcPts val="0"/>
              </a:spcBef>
              <a:spcAft>
                <a:spcPts val="0"/>
              </a:spcAft>
              <a:buFont typeface="Arial" pitchFamily="34" charset="0"/>
              <a:buNone/>
              <a:defRPr/>
            </a:pPr>
            <a:endParaRPr lang="en-US" altLang="zh-CN" dirty="0">
              <a:solidFill>
                <a:schemeClr val="accent1">
                  <a:lumMod val="75000"/>
                </a:schemeClr>
              </a:solidFill>
              <a:latin typeface="微软雅黑" pitchFamily="34" charset="-122"/>
              <a:ea typeface="微软雅黑" pitchFamily="34" charset="-122"/>
              <a:cs typeface="+mn-cs"/>
              <a:sym typeface="微软雅黑" pitchFamily="34" charset="-122"/>
            </a:endParaRPr>
          </a:p>
        </p:txBody>
      </p:sp>
      <p:sp>
        <p:nvSpPr>
          <p:cNvPr id="5" name="矩形 4"/>
          <p:cNvSpPr/>
          <p:nvPr/>
        </p:nvSpPr>
        <p:spPr>
          <a:xfrm>
            <a:off x="2503488" y="5300663"/>
            <a:ext cx="4572000" cy="1754187"/>
          </a:xfrm>
          <a:prstGeom prst="rect">
            <a:avLst/>
          </a:prstGeom>
        </p:spPr>
        <p:txBody>
          <a:bodyPr>
            <a:spAutoFit/>
          </a:bodyPr>
          <a:lstStyle/>
          <a:p>
            <a:pPr fontAlgn="auto">
              <a:lnSpc>
                <a:spcPct val="150000"/>
              </a:lnSpc>
              <a:spcBef>
                <a:spcPts val="0"/>
              </a:spcBef>
              <a:spcAft>
                <a:spcPts val="0"/>
              </a:spcAft>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cs typeface="+mn-cs"/>
                <a:sym typeface="微软雅黑" pitchFamily="34" charset="-122"/>
              </a:rPr>
              <a:t>· </a:t>
            </a:r>
            <a:r>
              <a:rPr lang="en-US" altLang="zh-CN" dirty="0">
                <a:solidFill>
                  <a:schemeClr val="accent1">
                    <a:lumMod val="75000"/>
                  </a:schemeClr>
                </a:solidFill>
                <a:latin typeface="微软雅黑" pitchFamily="34" charset="-122"/>
                <a:ea typeface="微软雅黑" pitchFamily="34" charset="-122"/>
                <a:cs typeface="+mn-cs"/>
                <a:sym typeface="微软雅黑" pitchFamily="34" charset="-122"/>
              </a:rPr>
              <a:t>Android</a:t>
            </a:r>
            <a:r>
              <a:rPr lang="zh-CN" altLang="en-US" dirty="0">
                <a:solidFill>
                  <a:schemeClr val="accent1">
                    <a:lumMod val="75000"/>
                  </a:schemeClr>
                </a:solidFill>
                <a:latin typeface="微软雅黑" pitchFamily="34" charset="-122"/>
                <a:ea typeface="微软雅黑" pitchFamily="34" charset="-122"/>
                <a:cs typeface="+mn-cs"/>
                <a:sym typeface="微软雅黑" pitchFamily="34" charset="-122"/>
              </a:rPr>
              <a:t>体系结构</a:t>
            </a:r>
          </a:p>
          <a:p>
            <a:pPr fontAlgn="auto">
              <a:lnSpc>
                <a:spcPct val="150000"/>
              </a:lnSpc>
              <a:spcBef>
                <a:spcPts val="0"/>
              </a:spcBef>
              <a:spcAft>
                <a:spcPts val="0"/>
              </a:spcAft>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cs typeface="+mn-cs"/>
                <a:sym typeface="微软雅黑" pitchFamily="34" charset="-122"/>
              </a:rPr>
              <a:t>·</a:t>
            </a:r>
            <a:r>
              <a:rPr lang="en-US" altLang="zh-CN" dirty="0">
                <a:solidFill>
                  <a:schemeClr val="accent1">
                    <a:lumMod val="75000"/>
                  </a:schemeClr>
                </a:solidFill>
                <a:latin typeface="微软雅黑" pitchFamily="34" charset="-122"/>
                <a:ea typeface="微软雅黑" pitchFamily="34" charset="-122"/>
                <a:cs typeface="+mn-cs"/>
                <a:sym typeface="微软雅黑" pitchFamily="34" charset="-122"/>
              </a:rPr>
              <a:t> </a:t>
            </a:r>
            <a:r>
              <a:rPr lang="zh-CN" altLang="en-US" dirty="0">
                <a:solidFill>
                  <a:schemeClr val="accent1">
                    <a:lumMod val="75000"/>
                  </a:schemeClr>
                </a:solidFill>
                <a:latin typeface="微软雅黑" pitchFamily="34" charset="-122"/>
                <a:ea typeface="微软雅黑" pitchFamily="34" charset="-122"/>
                <a:cs typeface="+mn-cs"/>
                <a:sym typeface="微软雅黑" pitchFamily="34" charset="-122"/>
              </a:rPr>
              <a:t>开发第一个程序</a:t>
            </a:r>
            <a:endParaRPr lang="en-US" altLang="zh-CN" dirty="0">
              <a:solidFill>
                <a:schemeClr val="accent1">
                  <a:lumMod val="75000"/>
                </a:schemeClr>
              </a:solidFill>
              <a:latin typeface="微软雅黑" pitchFamily="34" charset="-122"/>
              <a:ea typeface="微软雅黑" pitchFamily="34" charset="-122"/>
              <a:cs typeface="+mn-cs"/>
              <a:sym typeface="微软雅黑" pitchFamily="34" charset="-122"/>
            </a:endParaRPr>
          </a:p>
          <a:p>
            <a:pPr fontAlgn="auto">
              <a:lnSpc>
                <a:spcPct val="150000"/>
              </a:lnSpc>
              <a:spcBef>
                <a:spcPts val="0"/>
              </a:spcBef>
              <a:spcAft>
                <a:spcPts val="0"/>
              </a:spcAft>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a:t>
            </a:r>
            <a:r>
              <a:rPr lang="en-US" altLang="zh-CN" dirty="0">
                <a:solidFill>
                  <a:schemeClr val="accent1">
                    <a:lumMod val="75000"/>
                  </a:schemeClr>
                </a:solidFill>
                <a:latin typeface="微软雅黑" pitchFamily="34" charset="-122"/>
                <a:ea typeface="微软雅黑" pitchFamily="34" charset="-122"/>
                <a:sym typeface="微软雅黑" pitchFamily="34" charset="-122"/>
              </a:rPr>
              <a:t> </a:t>
            </a:r>
            <a:r>
              <a:rPr lang="zh-CN" altLang="en-US" dirty="0">
                <a:solidFill>
                  <a:schemeClr val="accent1">
                    <a:lumMod val="75000"/>
                  </a:schemeClr>
                </a:solidFill>
                <a:latin typeface="微软雅黑" pitchFamily="34" charset="-122"/>
                <a:ea typeface="微软雅黑" pitchFamily="34" charset="-122"/>
                <a:sym typeface="微软雅黑" pitchFamily="34" charset="-122"/>
              </a:rPr>
              <a:t>资源的管理与使用</a:t>
            </a:r>
            <a:endParaRPr lang="en-US" altLang="zh-CN" dirty="0">
              <a:solidFill>
                <a:schemeClr val="accent1">
                  <a:lumMod val="75000"/>
                </a:schemeClr>
              </a:solidFill>
              <a:latin typeface="微软雅黑" pitchFamily="34" charset="-122"/>
              <a:ea typeface="微软雅黑" pitchFamily="34" charset="-122"/>
              <a:sym typeface="微软雅黑" pitchFamily="34" charset="-122"/>
            </a:endParaRPr>
          </a:p>
          <a:p>
            <a:pPr fontAlgn="auto">
              <a:lnSpc>
                <a:spcPct val="150000"/>
              </a:lnSpc>
              <a:spcBef>
                <a:spcPts val="0"/>
              </a:spcBef>
              <a:spcAft>
                <a:spcPts val="0"/>
              </a:spcAft>
              <a:buFont typeface="Arial" pitchFamily="34" charset="0"/>
              <a:buNone/>
              <a:defRPr/>
            </a:pPr>
            <a:endParaRPr lang="zh-CN" altLang="en-US" dirty="0">
              <a:solidFill>
                <a:schemeClr val="accent1">
                  <a:lumMod val="75000"/>
                </a:schemeClr>
              </a:solidFill>
              <a:latin typeface="微软雅黑" pitchFamily="34" charset="-122"/>
              <a:ea typeface="微软雅黑" pitchFamily="34" charset="-122"/>
              <a:cs typeface="+mn-cs"/>
              <a:sym typeface="微软雅黑" pitchFamily="34" charset="-122"/>
            </a:endParaRPr>
          </a:p>
        </p:txBody>
      </p:sp>
      <p:pic>
        <p:nvPicPr>
          <p:cNvPr id="38918" name="Picture 2" descr="C:\Users\admin\Desktop\u=2190866901,1161307542&amp;fm=20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5564188"/>
            <a:ext cx="96202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81013" y="1811338"/>
            <a:ext cx="81407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en-US" altLang="zh-CN" sz="2000" dirty="0" smtClean="0">
                <a:cs typeface="+mn-cs"/>
              </a:rPr>
              <a:t>2008</a:t>
            </a:r>
            <a:r>
              <a:rPr lang="zh-CN" altLang="zh-CN" sz="2000" dirty="0">
                <a:cs typeface="+mn-cs"/>
              </a:rPr>
              <a:t>年</a:t>
            </a:r>
            <a:r>
              <a:rPr lang="en-US" altLang="zh-CN" sz="2000" dirty="0">
                <a:cs typeface="+mn-cs"/>
              </a:rPr>
              <a:t>9</a:t>
            </a:r>
            <a:r>
              <a:rPr lang="zh-CN" altLang="zh-CN" sz="2000" dirty="0">
                <a:cs typeface="+mn-cs"/>
              </a:rPr>
              <a:t>月发布</a:t>
            </a:r>
            <a:r>
              <a:rPr lang="en-US" altLang="zh-CN" sz="2000" dirty="0">
                <a:latin typeface="Times New Roman" panose="02020603050405020304" pitchFamily="18" charset="0"/>
                <a:cs typeface="Times New Roman" panose="02020603050405020304" pitchFamily="18" charset="0"/>
              </a:rPr>
              <a:t>Android</a:t>
            </a:r>
            <a:r>
              <a:rPr lang="zh-CN" altLang="zh-CN" sz="2000" b="1" dirty="0">
                <a:solidFill>
                  <a:srgbClr val="0070C0"/>
                </a:solidFill>
                <a:latin typeface="+mn-lt"/>
                <a:ea typeface="+mn-ea"/>
                <a:cs typeface="+mn-cs"/>
              </a:rPr>
              <a:t>第</a:t>
            </a:r>
            <a:r>
              <a:rPr lang="en-US" altLang="zh-CN" sz="2000" b="1" dirty="0">
                <a:solidFill>
                  <a:srgbClr val="0070C0"/>
                </a:solidFill>
                <a:latin typeface="+mn-lt"/>
                <a:ea typeface="+mn-ea"/>
                <a:cs typeface="+mn-cs"/>
              </a:rPr>
              <a:t>1</a:t>
            </a:r>
            <a:r>
              <a:rPr lang="zh-CN" altLang="zh-CN" sz="2000" b="1" dirty="0">
                <a:solidFill>
                  <a:srgbClr val="0070C0"/>
                </a:solidFill>
                <a:latin typeface="+mn-lt"/>
                <a:ea typeface="+mn-ea"/>
                <a:cs typeface="+mn-cs"/>
              </a:rPr>
              <a:t>个</a:t>
            </a:r>
            <a:r>
              <a:rPr lang="zh-CN" altLang="zh-CN" sz="2000" dirty="0">
                <a:cs typeface="+mn-cs"/>
              </a:rPr>
              <a:t>版本</a:t>
            </a:r>
            <a:r>
              <a:rPr lang="en-US" altLang="zh-CN" sz="2000" dirty="0" err="1">
                <a:latin typeface="Times New Roman" panose="02020603050405020304" pitchFamily="18" charset="0"/>
                <a:cs typeface="Times New Roman" panose="02020603050405020304" pitchFamily="18" charset="0"/>
              </a:rPr>
              <a:t>Android1.1</a:t>
            </a:r>
            <a:r>
              <a:rPr lang="zh-CN" altLang="zh-CN" sz="2000" dirty="0">
                <a:cs typeface="+mn-cs"/>
              </a:rPr>
              <a:t>。</a:t>
            </a:r>
            <a:r>
              <a:rPr lang="en-US" altLang="zh-CN" sz="2000" dirty="0">
                <a:cs typeface="+mn-cs"/>
              </a:rPr>
              <a:t> </a:t>
            </a:r>
            <a:endParaRPr lang="zh-CN" altLang="zh-CN" sz="900" dirty="0">
              <a:cs typeface="+mn-cs"/>
            </a:endParaRPr>
          </a:p>
          <a:p>
            <a:pPr marL="990600" indent="-266700" fontAlgn="auto">
              <a:lnSpc>
                <a:spcPct val="150000"/>
              </a:lnSpc>
              <a:spcBef>
                <a:spcPts val="0"/>
              </a:spcBef>
              <a:spcAft>
                <a:spcPts val="0"/>
              </a:spcAft>
              <a:defRPr/>
            </a:pPr>
            <a:r>
              <a:rPr lang="en-US" altLang="zh-CN" sz="2000" dirty="0">
                <a:cs typeface="+mn-cs"/>
              </a:rPr>
              <a:t>2009</a:t>
            </a:r>
            <a:r>
              <a:rPr lang="zh-CN" altLang="zh-CN" sz="2000" dirty="0">
                <a:cs typeface="+mn-cs"/>
              </a:rPr>
              <a:t>年</a:t>
            </a:r>
            <a:r>
              <a:rPr lang="en-US" altLang="zh-CN" sz="2000" dirty="0">
                <a:cs typeface="+mn-cs"/>
              </a:rPr>
              <a:t>4</a:t>
            </a:r>
            <a:r>
              <a:rPr lang="zh-CN" altLang="zh-CN" sz="2000" dirty="0">
                <a:cs typeface="+mn-cs"/>
              </a:rPr>
              <a:t>月</a:t>
            </a:r>
            <a:r>
              <a:rPr lang="en-US" altLang="zh-CN" sz="2000" dirty="0">
                <a:cs typeface="+mn-cs"/>
              </a:rPr>
              <a:t>30</a:t>
            </a:r>
            <a:r>
              <a:rPr lang="zh-CN" altLang="zh-CN" sz="2000" dirty="0">
                <a:cs typeface="+mn-cs"/>
              </a:rPr>
              <a:t>日</a:t>
            </a:r>
            <a:r>
              <a:rPr lang="zh-CN"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Android1.5</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0070C0"/>
                </a:solidFill>
                <a:latin typeface="Times New Roman" panose="02020603050405020304" pitchFamily="18" charset="0"/>
                <a:ea typeface="+mn-ea"/>
                <a:cs typeface="Times New Roman" panose="02020603050405020304" pitchFamily="18" charset="0"/>
              </a:rPr>
              <a:t>Cupcake</a:t>
            </a:r>
            <a:r>
              <a:rPr lang="zh-CN" altLang="zh-CN" sz="2000" dirty="0">
                <a:cs typeface="+mn-cs"/>
              </a:rPr>
              <a:t>（纸杯蛋糕）正式发布。</a:t>
            </a:r>
          </a:p>
          <a:p>
            <a:pPr marL="990600" indent="-266700" fontAlgn="auto">
              <a:lnSpc>
                <a:spcPct val="150000"/>
              </a:lnSpc>
              <a:spcBef>
                <a:spcPts val="0"/>
              </a:spcBef>
              <a:spcAft>
                <a:spcPts val="0"/>
              </a:spcAft>
              <a:defRPr/>
            </a:pPr>
            <a:r>
              <a:rPr lang="en-US" altLang="zh-CN" sz="2000" dirty="0">
                <a:cs typeface="+mn-cs"/>
              </a:rPr>
              <a:t>2009</a:t>
            </a:r>
            <a:r>
              <a:rPr lang="zh-CN" altLang="zh-CN" sz="2000" dirty="0">
                <a:cs typeface="+mn-cs"/>
              </a:rPr>
              <a:t>年</a:t>
            </a:r>
            <a:r>
              <a:rPr lang="en-US" altLang="zh-CN" sz="2000" dirty="0">
                <a:cs typeface="+mn-cs"/>
              </a:rPr>
              <a:t>9</a:t>
            </a:r>
            <a:r>
              <a:rPr lang="zh-CN" altLang="zh-CN" sz="2000" dirty="0">
                <a:cs typeface="+mn-cs"/>
              </a:rPr>
              <a:t>月</a:t>
            </a:r>
            <a:r>
              <a:rPr lang="en-US" altLang="zh-CN" sz="2000" dirty="0">
                <a:cs typeface="+mn-cs"/>
              </a:rPr>
              <a:t>5</a:t>
            </a:r>
            <a:r>
              <a:rPr lang="zh-CN" altLang="zh-CN" sz="2000" dirty="0">
                <a:cs typeface="+mn-cs"/>
              </a:rPr>
              <a:t>日，</a:t>
            </a:r>
            <a:r>
              <a:rPr lang="en-US" altLang="zh-CN" sz="2000" dirty="0" err="1">
                <a:latin typeface="Times New Roman" panose="02020603050405020304" pitchFamily="18" charset="0"/>
                <a:cs typeface="Times New Roman" panose="02020603050405020304" pitchFamily="18" charset="0"/>
              </a:rPr>
              <a:t>Android1.6</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0070C0"/>
                </a:solidFill>
                <a:latin typeface="Times New Roman" panose="02020603050405020304" pitchFamily="18" charset="0"/>
                <a:ea typeface="+mn-ea"/>
                <a:cs typeface="Times New Roman" panose="02020603050405020304" pitchFamily="18" charset="0"/>
              </a:rPr>
              <a:t>Donut</a:t>
            </a:r>
            <a:r>
              <a:rPr lang="zh-CN" altLang="zh-CN" sz="2000" dirty="0">
                <a:cs typeface="+mn-cs"/>
              </a:rPr>
              <a:t>（甜甜圈）版本发布</a:t>
            </a:r>
            <a:r>
              <a:rPr lang="zh-CN" altLang="zh-CN" sz="2000" dirty="0" smtClean="0">
                <a:cs typeface="+mn-cs"/>
              </a:rPr>
              <a:t>。</a:t>
            </a:r>
            <a:endParaRPr lang="en-US" altLang="zh-CN" sz="2000" dirty="0" smtClean="0">
              <a:cs typeface="+mn-cs"/>
            </a:endParaRPr>
          </a:p>
          <a:p>
            <a:pPr marL="990600" indent="-266700" fontAlgn="auto">
              <a:lnSpc>
                <a:spcPct val="150000"/>
              </a:lnSpc>
              <a:spcBef>
                <a:spcPts val="0"/>
              </a:spcBef>
              <a:spcAft>
                <a:spcPts val="0"/>
              </a:spcAft>
              <a:defRPr/>
            </a:pPr>
            <a:r>
              <a:rPr lang="en-US" altLang="zh-CN" sz="2000" dirty="0" smtClean="0">
                <a:cs typeface="+mn-cs"/>
              </a:rPr>
              <a:t>......</a:t>
            </a:r>
            <a:endParaRPr lang="zh-CN" altLang="zh-CN" sz="2000" dirty="0">
              <a:cs typeface="+mn-cs"/>
            </a:endParaRPr>
          </a:p>
        </p:txBody>
      </p:sp>
      <p:pic>
        <p:nvPicPr>
          <p:cNvPr id="48131" name="Picture 20" descr="G:\9月份工作\Android学科\Android课程体系图\Android进化史图标.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598863"/>
            <a:ext cx="6348412"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8525" y="4238625"/>
            <a:ext cx="9588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6" descr="未标题-1.png"/>
          <p:cNvPicPr>
            <a:picLocks noChangeAspect="1"/>
          </p:cNvPicPr>
          <p:nvPr/>
        </p:nvPicPr>
        <p:blipFill>
          <a:blip r:embed="rId6"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961121" y="5165275"/>
            <a:ext cx="928687" cy="514350"/>
          </a:xfrm>
          <a:prstGeom prst="rect">
            <a:avLst/>
          </a:prstGeom>
          <a:noFill/>
          <a:ln>
            <a:noFill/>
          </a:ln>
          <a:extLst/>
        </p:spPr>
      </p:pic>
      <p:sp>
        <p:nvSpPr>
          <p:cNvPr id="48134" name="矩形 22"/>
          <p:cNvSpPr>
            <a:spLocks noChangeArrowheads="1"/>
          </p:cNvSpPr>
          <p:nvPr/>
        </p:nvSpPr>
        <p:spPr bwMode="auto">
          <a:xfrm>
            <a:off x="5038725" y="5068888"/>
            <a:ext cx="3152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a:latin typeface="Times New Roman" pitchFamily="18" charset="0"/>
                <a:ea typeface="宋体" pitchFamily="2" charset="-122"/>
                <a:cs typeface="Times New Roman" pitchFamily="18" charset="0"/>
              </a:rPr>
              <a:t>Android9.0 </a:t>
            </a:r>
            <a:r>
              <a:rPr lang="en-US" altLang="zh-CN" sz="2000">
                <a:ea typeface="宋体" pitchFamily="2" charset="-122"/>
                <a:cs typeface="Times New Roman" pitchFamily="18" charset="0"/>
              </a:rPr>
              <a:t>Android pie </a:t>
            </a:r>
            <a:r>
              <a:rPr lang="zh-CN" altLang="zh-CN" sz="2000">
                <a:latin typeface="等线"/>
                <a:ea typeface="宋体" pitchFamily="2" charset="-122"/>
                <a:cs typeface="Times New Roman" pitchFamily="18" charset="0"/>
              </a:rPr>
              <a:t>（</a:t>
            </a:r>
            <a:r>
              <a:rPr lang="zh-CN" altLang="en-US" sz="2000">
                <a:ea typeface="宋体" pitchFamily="2" charset="-122"/>
                <a:cs typeface="Times New Roman" pitchFamily="18" charset="0"/>
              </a:rPr>
              <a:t>派</a:t>
            </a:r>
            <a:r>
              <a:rPr lang="zh-CN" altLang="zh-CN" sz="2000">
                <a:latin typeface="等线"/>
                <a:ea typeface="宋体" pitchFamily="2" charset="-122"/>
                <a:cs typeface="Times New Roman" pitchFamily="18" charset="0"/>
              </a:rPr>
              <a:t>）</a:t>
            </a:r>
            <a:endParaRPr lang="zh-CN" altLang="en-US" sz="2000">
              <a:latin typeface="等线"/>
              <a:ea typeface="宋体" pitchFamily="2" charset="-122"/>
              <a:cs typeface="Times New Roman" pitchFamily="18" charset="0"/>
            </a:endParaRPr>
          </a:p>
        </p:txBody>
      </p:sp>
      <p:sp>
        <p:nvSpPr>
          <p:cNvPr id="48135" name="矩形 2"/>
          <p:cNvSpPr>
            <a:spLocks noChangeArrowheads="1"/>
          </p:cNvSpPr>
          <p:nvPr/>
        </p:nvSpPr>
        <p:spPr bwMode="auto">
          <a:xfrm>
            <a:off x="1008063" y="5068888"/>
            <a:ext cx="2628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a:latin typeface="Times New Roman" pitchFamily="18" charset="0"/>
                <a:ea typeface="宋体" pitchFamily="2" charset="-122"/>
                <a:cs typeface="Times New Roman" pitchFamily="18" charset="0"/>
              </a:rPr>
              <a:t>Android1.5 Cupcake</a:t>
            </a:r>
          </a:p>
          <a:p>
            <a:pPr algn="ctr"/>
            <a:r>
              <a:rPr lang="zh-CN" altLang="en-US" sz="2000">
                <a:latin typeface="等线"/>
                <a:ea typeface="宋体" pitchFamily="2" charset="-122"/>
                <a:cs typeface="Times New Roman" pitchFamily="18" charset="0"/>
              </a:rPr>
              <a:t>（纸杯蛋糕）</a:t>
            </a:r>
          </a:p>
        </p:txBody>
      </p:sp>
      <p:sp>
        <p:nvSpPr>
          <p:cNvPr id="48136" name="矩形 24"/>
          <p:cNvSpPr>
            <a:spLocks noChangeArrowheads="1"/>
          </p:cNvSpPr>
          <p:nvPr/>
        </p:nvSpPr>
        <p:spPr bwMode="auto">
          <a:xfrm>
            <a:off x="542925" y="1527175"/>
            <a:ext cx="8102600" cy="442277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7" name="任意多边形 16"/>
          <p:cNvSpPr/>
          <p:nvPr/>
        </p:nvSpPr>
        <p:spPr bwMode="auto">
          <a:xfrm>
            <a:off x="5435600" y="1298575"/>
            <a:ext cx="234315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en-US" altLang="zh-CN" dirty="0">
                <a:solidFill>
                  <a:schemeClr val="bg1"/>
                </a:solidFill>
                <a:latin typeface="微软雅黑" pitchFamily="34" charset="-122"/>
                <a:ea typeface="微软雅黑" pitchFamily="34" charset="-122"/>
              </a:rPr>
              <a:t>Android</a:t>
            </a:r>
            <a:r>
              <a:rPr lang="zh-CN" altLang="en-US" dirty="0">
                <a:solidFill>
                  <a:schemeClr val="bg1"/>
                </a:solidFill>
                <a:latin typeface="微软雅黑" pitchFamily="34" charset="-122"/>
                <a:ea typeface="微软雅黑" pitchFamily="34" charset="-122"/>
              </a:rPr>
              <a:t>发展历史</a:t>
            </a:r>
          </a:p>
        </p:txBody>
      </p:sp>
      <p:sp>
        <p:nvSpPr>
          <p:cNvPr id="48138"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1.1.2  Android</a:t>
            </a:r>
            <a:r>
              <a:rPr lang="zh-CN" altLang="en-US" sz="3200" b="1">
                <a:solidFill>
                  <a:srgbClr val="006BA9"/>
                </a:solidFill>
                <a:latin typeface="微软雅黑" pitchFamily="34" charset="-122"/>
                <a:ea typeface="微软雅黑" pitchFamily="34" charset="-122"/>
                <a:sym typeface="宋体" pitchFamily="2" charset="-122"/>
              </a:rPr>
              <a:t>发展历史</a:t>
            </a:r>
          </a:p>
        </p:txBody>
      </p:sp>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88" y="1979613"/>
            <a:ext cx="5065712"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3" y="2700338"/>
            <a:ext cx="5100637"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3643313"/>
            <a:ext cx="50927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350" y="4929188"/>
            <a:ext cx="52181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圆角矩形 30"/>
          <p:cNvSpPr/>
          <p:nvPr/>
        </p:nvSpPr>
        <p:spPr>
          <a:xfrm>
            <a:off x="6559550" y="2012950"/>
            <a:ext cx="1584325" cy="360363"/>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b="1" kern="0" dirty="0">
                <a:solidFill>
                  <a:sysClr val="window" lastClr="FFFFFF"/>
                </a:solidFill>
                <a:latin typeface="+mn-lt"/>
                <a:ea typeface="宋体" pitchFamily="2" charset="-122"/>
                <a:cs typeface="+mn-cs"/>
              </a:rPr>
              <a:t>闹钟</a:t>
            </a:r>
            <a:endParaRPr lang="en-US" altLang="zh-CN" b="1" kern="0" dirty="0">
              <a:solidFill>
                <a:sysClr val="window" lastClr="FFFFFF"/>
              </a:solidFill>
              <a:latin typeface="+mn-lt"/>
              <a:ea typeface="宋体" pitchFamily="2" charset="-122"/>
              <a:cs typeface="+mn-cs"/>
            </a:endParaRPr>
          </a:p>
        </p:txBody>
      </p:sp>
      <p:sp>
        <p:nvSpPr>
          <p:cNvPr id="32" name="圆角矩形 31"/>
          <p:cNvSpPr/>
          <p:nvPr/>
        </p:nvSpPr>
        <p:spPr>
          <a:xfrm>
            <a:off x="6559550" y="3089275"/>
            <a:ext cx="1584325" cy="358775"/>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b="1" kern="0" dirty="0">
                <a:solidFill>
                  <a:sysClr val="window" lastClr="FFFFFF"/>
                </a:solidFill>
                <a:latin typeface="+mn-lt"/>
                <a:ea typeface="宋体" pitchFamily="2" charset="-122"/>
                <a:cs typeface="+mn-cs"/>
              </a:rPr>
              <a:t>通知管理器</a:t>
            </a:r>
          </a:p>
        </p:txBody>
      </p:sp>
      <p:sp>
        <p:nvSpPr>
          <p:cNvPr id="33" name="圆角矩形 32"/>
          <p:cNvSpPr/>
          <p:nvPr/>
        </p:nvSpPr>
        <p:spPr>
          <a:xfrm>
            <a:off x="6559550" y="4111625"/>
            <a:ext cx="1584325" cy="360363"/>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b="1" kern="0" dirty="0">
                <a:solidFill>
                  <a:sysClr val="window" lastClr="FFFFFF"/>
                </a:solidFill>
                <a:latin typeface="+mn-lt"/>
                <a:ea typeface="宋体" pitchFamily="2" charset="-122"/>
                <a:cs typeface="+mn-cs"/>
              </a:rPr>
              <a:t>多媒体框架</a:t>
            </a:r>
          </a:p>
        </p:txBody>
      </p:sp>
      <p:sp>
        <p:nvSpPr>
          <p:cNvPr id="34" name="圆角矩形 33"/>
          <p:cNvSpPr/>
          <p:nvPr/>
        </p:nvSpPr>
        <p:spPr>
          <a:xfrm>
            <a:off x="6559550" y="5149850"/>
            <a:ext cx="1584325" cy="360363"/>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b="1" kern="0" dirty="0">
                <a:solidFill>
                  <a:sysClr val="window" lastClr="FFFFFF"/>
                </a:solidFill>
                <a:latin typeface="+mn-lt"/>
                <a:ea typeface="宋体" pitchFamily="2" charset="-122"/>
                <a:cs typeface="+mn-cs"/>
              </a:rPr>
              <a:t>音频驱动</a:t>
            </a:r>
          </a:p>
        </p:txBody>
      </p:sp>
      <p:sp>
        <p:nvSpPr>
          <p:cNvPr id="35" name="右箭头 34"/>
          <p:cNvSpPr/>
          <p:nvPr/>
        </p:nvSpPr>
        <p:spPr bwMode="auto">
          <a:xfrm rot="5400000">
            <a:off x="7129065" y="2697660"/>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cs typeface="+mn-cs"/>
            </a:endParaRPr>
          </a:p>
        </p:txBody>
      </p:sp>
      <p:sp>
        <p:nvSpPr>
          <p:cNvPr id="36" name="右箭头 35"/>
          <p:cNvSpPr/>
          <p:nvPr/>
        </p:nvSpPr>
        <p:spPr bwMode="auto">
          <a:xfrm rot="5400000">
            <a:off x="7129065" y="3720406"/>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cs typeface="+mn-cs"/>
            </a:endParaRPr>
          </a:p>
        </p:txBody>
      </p:sp>
      <p:sp>
        <p:nvSpPr>
          <p:cNvPr id="37" name="右箭头 36"/>
          <p:cNvSpPr/>
          <p:nvPr/>
        </p:nvSpPr>
        <p:spPr bwMode="auto">
          <a:xfrm rot="5400000">
            <a:off x="7128272" y="4779269"/>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cs typeface="+mn-cs"/>
            </a:endParaRPr>
          </a:p>
        </p:txBody>
      </p:sp>
      <p:sp>
        <p:nvSpPr>
          <p:cNvPr id="49171"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1.1.3  Android</a:t>
            </a:r>
            <a:r>
              <a:rPr lang="zh-CN" altLang="en-US" sz="3200" b="1">
                <a:solidFill>
                  <a:srgbClr val="006BA9"/>
                </a:solidFill>
                <a:latin typeface="微软雅黑" pitchFamily="34" charset="-122"/>
                <a:ea typeface="微软雅黑" pitchFamily="34" charset="-122"/>
                <a:sym typeface="宋体" pitchFamily="2" charset="-122"/>
              </a:rPr>
              <a:t>体系结构</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nodeType="afterGroup">
                            <p:stCondLst>
                              <p:cond delay="500"/>
                            </p:stCondLst>
                            <p:childTnLst>
                              <p:par>
                                <p:cTn id="41" presetID="22" presetClass="entr" presetSubtype="1"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up)">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bwMode="auto">
          <a:xfrm>
            <a:off x="481013" y="2125663"/>
            <a:ext cx="7975600" cy="15192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eaLnBrk="1" hangingPunct="1">
              <a:lnSpc>
                <a:spcPct val="150000"/>
              </a:lnSpc>
              <a:defRPr/>
            </a:pPr>
            <a:r>
              <a:rPr lang="en-US" altLang="zh-CN" sz="2000" dirty="0" err="1">
                <a:latin typeface="Times New Roman" panose="02020603050405020304" pitchFamily="18" charset="0"/>
                <a:cs typeface="Times New Roman" panose="02020603050405020304" pitchFamily="18" charset="0"/>
              </a:rPr>
              <a:t>Dalvik</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Google</a:t>
            </a:r>
            <a:r>
              <a:rPr lang="zh-CN" altLang="en-US" sz="2000" dirty="0">
                <a:latin typeface="Times New Roman" panose="02020603050405020304" pitchFamily="18" charset="0"/>
                <a:cs typeface="Times New Roman" panose="02020603050405020304" pitchFamily="18" charset="0"/>
              </a:rPr>
              <a:t>公司自己设计用于</a:t>
            </a:r>
            <a:r>
              <a:rPr lang="en-US" altLang="zh-CN" sz="2000" dirty="0">
                <a:latin typeface="Times New Roman" panose="02020603050405020304" pitchFamily="18" charset="0"/>
                <a:cs typeface="Times New Roman" panose="02020603050405020304" pitchFamily="18" charset="0"/>
              </a:rPr>
              <a:t>Android</a:t>
            </a:r>
            <a:r>
              <a:rPr lang="zh-CN" altLang="en-US" sz="2000" dirty="0">
                <a:latin typeface="Times New Roman" panose="02020603050405020304" pitchFamily="18" charset="0"/>
                <a:cs typeface="Times New Roman" panose="02020603050405020304" pitchFamily="18" charset="0"/>
              </a:rPr>
              <a:t>平台的虚拟机</a:t>
            </a:r>
            <a:r>
              <a:rPr lang="zh-CN" altLang="en-US"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它</a:t>
            </a:r>
            <a:r>
              <a:rPr lang="zh-CN" altLang="en-US" sz="2000" dirty="0" smtClean="0">
                <a:latin typeface="Times New Roman" panose="02020603050405020304" pitchFamily="18" charset="0"/>
                <a:cs typeface="Times New Roman" panose="02020603050405020304" pitchFamily="18" charset="0"/>
              </a:rPr>
              <a:t>主</a:t>
            </a:r>
            <a:r>
              <a:rPr lang="zh-CN" altLang="en-US" sz="2000" dirty="0">
                <a:latin typeface="Times New Roman" panose="02020603050405020304" pitchFamily="18" charset="0"/>
                <a:cs typeface="Times New Roman" panose="02020603050405020304" pitchFamily="18" charset="0"/>
              </a:rPr>
              <a:t>要是完成对象生命周期管理，堆栈管理，线程管理，安全和异常管理，以及垃圾回收等等重要功能。</a:t>
            </a:r>
            <a:endParaRPr lang="en-US" altLang="zh-CN" sz="2000" dirty="0">
              <a:latin typeface="Times New Roman" panose="02020603050405020304" pitchFamily="18" charset="0"/>
              <a:cs typeface="Times New Roman" panose="02020603050405020304" pitchFamily="18" charset="0"/>
            </a:endParaRPr>
          </a:p>
          <a:p>
            <a:pPr marL="457200" lvl="1" indent="0">
              <a:lnSpc>
                <a:spcPct val="150000"/>
              </a:lnSpc>
              <a:buFontTx/>
              <a:buNone/>
              <a:defRPr/>
            </a:pPr>
            <a:endParaRPr lang="en-US" altLang="zh-CN" sz="2000" dirty="0" smtClean="0">
              <a:cs typeface="+mn-cs"/>
            </a:endParaRPr>
          </a:p>
        </p:txBody>
      </p:sp>
      <p:sp>
        <p:nvSpPr>
          <p:cNvPr id="50179"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1.1.4  Dalvik</a:t>
            </a:r>
            <a:r>
              <a:rPr lang="zh-CN" altLang="en-US" sz="3200" b="1">
                <a:solidFill>
                  <a:srgbClr val="006BA9"/>
                </a:solidFill>
                <a:latin typeface="微软雅黑" pitchFamily="34" charset="-122"/>
                <a:ea typeface="微软雅黑" pitchFamily="34" charset="-122"/>
                <a:sym typeface="宋体" pitchFamily="2" charset="-122"/>
              </a:rPr>
              <a:t>虚拟机</a:t>
            </a:r>
          </a:p>
        </p:txBody>
      </p:sp>
      <p:sp>
        <p:nvSpPr>
          <p:cNvPr id="50180" name="矩形 24"/>
          <p:cNvSpPr>
            <a:spLocks noChangeArrowheads="1"/>
          </p:cNvSpPr>
          <p:nvPr/>
        </p:nvSpPr>
        <p:spPr bwMode="auto">
          <a:xfrm>
            <a:off x="542925" y="1844675"/>
            <a:ext cx="8102600" cy="396081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4" name="任意多边形 13"/>
          <p:cNvSpPr/>
          <p:nvPr/>
        </p:nvSpPr>
        <p:spPr bwMode="auto">
          <a:xfrm>
            <a:off x="5580063" y="161766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en-US" altLang="zh-CN" dirty="0" err="1">
                <a:solidFill>
                  <a:schemeClr val="bg1"/>
                </a:solidFill>
                <a:latin typeface="微软雅黑" pitchFamily="34" charset="-122"/>
                <a:ea typeface="微软雅黑" pitchFamily="34" charset="-122"/>
              </a:rPr>
              <a:t>Dalvik</a:t>
            </a:r>
            <a:r>
              <a:rPr lang="zh-CN" altLang="en-US" dirty="0">
                <a:solidFill>
                  <a:schemeClr val="bg1"/>
                </a:solidFill>
                <a:latin typeface="微软雅黑" pitchFamily="34" charset="-122"/>
                <a:ea typeface="微软雅黑" pitchFamily="34" charset="-122"/>
              </a:rPr>
              <a:t>虚拟机</a:t>
            </a:r>
          </a:p>
        </p:txBody>
      </p:sp>
      <p:pic>
        <p:nvPicPr>
          <p:cNvPr id="501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013" y="3824288"/>
            <a:ext cx="5183187"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矩形 1"/>
          <p:cNvSpPr>
            <a:spLocks noChangeArrowheads="1"/>
          </p:cNvSpPr>
          <p:nvPr/>
        </p:nvSpPr>
        <p:spPr bwMode="auto">
          <a:xfrm>
            <a:off x="2798763" y="4905375"/>
            <a:ext cx="2828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a:t>Dalvik虚拟机编译文件过程</a:t>
            </a:r>
            <a:endParaRPr lang="zh-CN" altLang="en-US"/>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500061" y="2414586"/>
            <a:ext cx="5832475" cy="649287"/>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03" name="TextBox 5"/>
          <p:cNvSpPr txBox="1">
            <a:spLocks noChangeArrowheads="1"/>
          </p:cNvSpPr>
          <p:nvPr/>
        </p:nvSpPr>
        <p:spPr bwMode="auto">
          <a:xfrm>
            <a:off x="755576" y="3789363"/>
            <a:ext cx="3833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1.4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程序结构</a:t>
            </a:r>
          </a:p>
        </p:txBody>
      </p:sp>
      <p:sp>
        <p:nvSpPr>
          <p:cNvPr id="51204" name="TextBox 6"/>
          <p:cNvSpPr txBox="1">
            <a:spLocks noChangeArrowheads="1"/>
          </p:cNvSpPr>
          <p:nvPr/>
        </p:nvSpPr>
        <p:spPr bwMode="auto">
          <a:xfrm>
            <a:off x="749300" y="1831975"/>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1.1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简介</a:t>
            </a:r>
            <a:r>
              <a:rPr lang="zh-CN" altLang="en-US" sz="2400" dirty="0">
                <a:solidFill>
                  <a:srgbClr val="7F7F7F"/>
                </a:solidFill>
                <a:latin typeface="Impact" pitchFamily="34" charset="0"/>
                <a:ea typeface="微软雅黑" pitchFamily="34" charset="-122"/>
              </a:rPr>
              <a:t> </a:t>
            </a:r>
          </a:p>
        </p:txBody>
      </p:sp>
      <p:sp>
        <p:nvSpPr>
          <p:cNvPr id="51205" name="TextBox 10"/>
          <p:cNvSpPr txBox="1">
            <a:spLocks noChangeArrowheads="1"/>
          </p:cNvSpPr>
          <p:nvPr/>
        </p:nvSpPr>
        <p:spPr bwMode="auto">
          <a:xfrm>
            <a:off x="711200" y="2554288"/>
            <a:ext cx="403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chemeClr val="bg1"/>
                </a:solidFill>
                <a:latin typeface="Impact" pitchFamily="34" charset="0"/>
                <a:ea typeface="微软雅黑" pitchFamily="34" charset="-122"/>
              </a:rPr>
              <a:t>1.2  </a:t>
            </a:r>
            <a:r>
              <a:rPr lang="en-US" altLang="zh-CN" sz="2400" dirty="0">
                <a:solidFill>
                  <a:srgbClr val="7F7F7F"/>
                </a:solidFill>
                <a:latin typeface="Arial Unicode MS" pitchFamily="34" charset="-122"/>
                <a:ea typeface="Arial Unicode MS" pitchFamily="34" charset="-122"/>
                <a:cs typeface="Arial Unicode MS" pitchFamily="34" charset="-122"/>
              </a:rPr>
              <a:t> </a:t>
            </a:r>
            <a:r>
              <a:rPr lang="en-US" altLang="zh-CN" sz="2400" dirty="0">
                <a:solidFill>
                  <a:schemeClr val="bg1"/>
                </a:solidFill>
                <a:latin typeface="Arial Unicode MS" pitchFamily="34" charset="-122"/>
                <a:ea typeface="Arial Unicode MS" pitchFamily="34" charset="-122"/>
                <a:cs typeface="Arial Unicode MS" pitchFamily="34" charset="-122"/>
              </a:rPr>
              <a:t>Android</a:t>
            </a:r>
            <a:r>
              <a:rPr lang="zh-CN" altLang="en-US" sz="2400" dirty="0" smtClean="0">
                <a:solidFill>
                  <a:schemeClr val="bg1"/>
                </a:solidFill>
                <a:latin typeface="Impact" pitchFamily="34" charset="0"/>
                <a:ea typeface="微软雅黑" pitchFamily="34" charset="-122"/>
              </a:rPr>
              <a:t>开</a:t>
            </a:r>
            <a:r>
              <a:rPr lang="zh-CN" altLang="en-US" sz="2400" dirty="0">
                <a:solidFill>
                  <a:schemeClr val="bg1"/>
                </a:solidFill>
                <a:latin typeface="Impact" pitchFamily="34" charset="0"/>
                <a:ea typeface="微软雅黑" pitchFamily="34" charset="-122"/>
              </a:rPr>
              <a:t>发环境搭建</a:t>
            </a:r>
          </a:p>
        </p:txBody>
      </p:sp>
      <p:sp>
        <p:nvSpPr>
          <p:cNvPr id="51206" name="TextBox 11"/>
          <p:cNvSpPr txBox="1">
            <a:spLocks noChangeArrowheads="1"/>
          </p:cNvSpPr>
          <p:nvPr/>
        </p:nvSpPr>
        <p:spPr bwMode="auto">
          <a:xfrm>
            <a:off x="736600" y="3182938"/>
            <a:ext cx="383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1.3   </a:t>
            </a:r>
            <a:r>
              <a:rPr lang="zh-CN" altLang="en-US" sz="2400" dirty="0">
                <a:solidFill>
                  <a:srgbClr val="7F7F7F"/>
                </a:solidFill>
                <a:latin typeface="Arial Unicode MS" pitchFamily="34" charset="-122"/>
                <a:ea typeface="Arial Unicode MS" pitchFamily="34" charset="-122"/>
                <a:cs typeface="Arial Unicode MS" pitchFamily="34" charset="-122"/>
              </a:rPr>
              <a:t>开发第一个</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程序</a:t>
            </a:r>
          </a:p>
        </p:txBody>
      </p:sp>
      <p:sp>
        <p:nvSpPr>
          <p:cNvPr id="9" name="椭圆 8"/>
          <p:cNvSpPr/>
          <p:nvPr/>
        </p:nvSpPr>
        <p:spPr>
          <a:xfrm>
            <a:off x="4897438" y="1757363"/>
            <a:ext cx="3529012" cy="3629025"/>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51208" name="TextBox 1"/>
          <p:cNvSpPr txBox="1">
            <a:spLocks noChangeArrowheads="1"/>
          </p:cNvSpPr>
          <p:nvPr/>
        </p:nvSpPr>
        <p:spPr bwMode="auto">
          <a:xfrm>
            <a:off x="4859338" y="2636838"/>
            <a:ext cx="35671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algn="ctr" eaLnBrk="1" hangingPunct="1">
              <a:lnSpc>
                <a:spcPct val="150000"/>
              </a:lnSpc>
            </a:pPr>
            <a:r>
              <a:rPr lang="zh-CN" altLang="en-US" sz="5400" b="1">
                <a:solidFill>
                  <a:srgbClr val="F2F2E6"/>
                </a:solidFill>
                <a:latin typeface="微软雅黑" pitchFamily="34" charset="-122"/>
                <a:ea typeface="微软雅黑" pitchFamily="34" charset="-122"/>
              </a:rPr>
              <a:t>主讲内容</a:t>
            </a:r>
            <a:endParaRPr lang="en-US" altLang="zh-CN" sz="5400" b="1">
              <a:solidFill>
                <a:srgbClr val="F2F2E6"/>
              </a:solidFill>
              <a:latin typeface="微软雅黑" pitchFamily="34" charset="-122"/>
              <a:ea typeface="微软雅黑" pitchFamily="34" charset="-122"/>
            </a:endParaRPr>
          </a:p>
          <a:p>
            <a:pPr algn="ctr" eaLnBrk="1" hangingPunct="1"/>
            <a:r>
              <a:rPr lang="en-US" altLang="zh-CN" sz="3200">
                <a:solidFill>
                  <a:srgbClr val="F2F2E6"/>
                </a:solidFill>
                <a:latin typeface="Agency FB" pitchFamily="34" charset="0"/>
                <a:ea typeface="Adobe 宋体 Std L" pitchFamily="18" charset="-122"/>
              </a:rPr>
              <a:t>Speech content</a:t>
            </a:r>
          </a:p>
        </p:txBody>
      </p:sp>
      <p:sp>
        <p:nvSpPr>
          <p:cNvPr id="51209" name="标题 1"/>
          <p:cNvSpPr>
            <a:spLocks noChangeArrowheads="1"/>
          </p:cNvSpPr>
          <p:nvPr/>
        </p:nvSpPr>
        <p:spPr bwMode="auto">
          <a:xfrm>
            <a:off x="1655763" y="188913"/>
            <a:ext cx="5148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主讲内容</a:t>
            </a:r>
          </a:p>
        </p:txBody>
      </p:sp>
      <p:sp>
        <p:nvSpPr>
          <p:cNvPr id="51210" name="TextBox 5"/>
          <p:cNvSpPr txBox="1">
            <a:spLocks noChangeArrowheads="1"/>
          </p:cNvSpPr>
          <p:nvPr/>
        </p:nvSpPr>
        <p:spPr bwMode="auto">
          <a:xfrm>
            <a:off x="755576" y="4428852"/>
            <a:ext cx="3833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1.5   </a:t>
            </a:r>
            <a:r>
              <a:rPr lang="zh-CN" altLang="en-US" sz="2400" dirty="0">
                <a:solidFill>
                  <a:srgbClr val="7F7F7F"/>
                </a:solidFill>
                <a:latin typeface="Impact" pitchFamily="34" charset="0"/>
                <a:ea typeface="微软雅黑" pitchFamily="34" charset="-122"/>
              </a:rPr>
              <a:t>资源的管理与使用</a:t>
            </a:r>
          </a:p>
        </p:txBody>
      </p:sp>
      <p:sp>
        <p:nvSpPr>
          <p:cNvPr id="51211" name="TextBox 5"/>
          <p:cNvSpPr txBox="1">
            <a:spLocks noChangeArrowheads="1"/>
          </p:cNvSpPr>
          <p:nvPr/>
        </p:nvSpPr>
        <p:spPr bwMode="auto">
          <a:xfrm>
            <a:off x="755576" y="5085184"/>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1.6   </a:t>
            </a:r>
            <a:r>
              <a:rPr lang="zh-CN" altLang="en-US" sz="2400" dirty="0">
                <a:solidFill>
                  <a:srgbClr val="7F7F7F"/>
                </a:solidFill>
                <a:latin typeface="Impact" pitchFamily="34" charset="0"/>
                <a:ea typeface="微软雅黑" pitchFamily="34" charset="-122"/>
              </a:rPr>
              <a:t>程序调试</a:t>
            </a:r>
          </a:p>
        </p:txBody>
      </p:sp>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Line 6"/>
          <p:cNvSpPr>
            <a:spLocks noChangeShapeType="1"/>
          </p:cNvSpPr>
          <p:nvPr/>
        </p:nvSpPr>
        <p:spPr bwMode="auto">
          <a:xfrm flipV="1">
            <a:off x="827088" y="1724025"/>
            <a:ext cx="0" cy="1728788"/>
          </a:xfrm>
          <a:prstGeom prst="line">
            <a:avLst/>
          </a:prstGeom>
          <a:noFill/>
          <a:ln w="19050">
            <a:solidFill>
              <a:srgbClr val="0070C0"/>
            </a:solidFill>
            <a:round/>
            <a:headEnd type="oval" w="med" len="med"/>
            <a:tailEnd type="oval"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kern="0" dirty="0">
              <a:solidFill>
                <a:sysClr val="windowText" lastClr="000000"/>
              </a:solidFill>
              <a:latin typeface="Arial" pitchFamily="34" charset="0"/>
              <a:ea typeface="微软雅黑" pitchFamily="34" charset="-122"/>
              <a:cs typeface="+mn-cs"/>
            </a:endParaRPr>
          </a:p>
        </p:txBody>
      </p:sp>
      <p:sp>
        <p:nvSpPr>
          <p:cNvPr id="16" name="Line 8"/>
          <p:cNvSpPr>
            <a:spLocks noChangeShapeType="1"/>
          </p:cNvSpPr>
          <p:nvPr/>
        </p:nvSpPr>
        <p:spPr bwMode="auto">
          <a:xfrm flipV="1">
            <a:off x="2749550" y="4286250"/>
            <a:ext cx="0" cy="1728788"/>
          </a:xfrm>
          <a:prstGeom prst="line">
            <a:avLst/>
          </a:prstGeom>
          <a:noFill/>
          <a:ln w="19050">
            <a:solidFill>
              <a:srgbClr val="0070C0"/>
            </a:solidFill>
            <a:round/>
            <a:headEnd type="oval" w="med" len="med"/>
            <a:tailEnd type="oval"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kern="0" dirty="0">
              <a:solidFill>
                <a:sysClr val="windowText" lastClr="000000"/>
              </a:solidFill>
              <a:latin typeface="Arial" pitchFamily="34" charset="0"/>
              <a:ea typeface="微软雅黑" pitchFamily="34" charset="-122"/>
              <a:cs typeface="+mn-cs"/>
            </a:endParaRPr>
          </a:p>
        </p:txBody>
      </p:sp>
      <p:grpSp>
        <p:nvGrpSpPr>
          <p:cNvPr id="17" name="组合 16"/>
          <p:cNvGrpSpPr>
            <a:grpSpLocks/>
          </p:cNvGrpSpPr>
          <p:nvPr/>
        </p:nvGrpSpPr>
        <p:grpSpPr bwMode="auto">
          <a:xfrm>
            <a:off x="862013" y="1724025"/>
            <a:ext cx="3006725" cy="1439863"/>
            <a:chOff x="755649" y="1803400"/>
            <a:chExt cx="3628341" cy="1439863"/>
          </a:xfrm>
        </p:grpSpPr>
        <p:sp>
          <p:nvSpPr>
            <p:cNvPr id="18" name="Rectangle 5"/>
            <p:cNvSpPr>
              <a:spLocks noChangeArrowheads="1"/>
            </p:cNvSpPr>
            <p:nvPr/>
          </p:nvSpPr>
          <p:spPr bwMode="auto">
            <a:xfrm>
              <a:off x="755649" y="2120900"/>
              <a:ext cx="3628341" cy="792163"/>
            </a:xfrm>
            <a:prstGeom prst="rect">
              <a:avLst/>
            </a:prstGeom>
            <a:gradFill rotWithShape="1">
              <a:gsLst>
                <a:gs pos="0">
                  <a:srgbClr val="D6ECFF"/>
                </a:gs>
                <a:gs pos="100000">
                  <a:srgbClr val="FFFFFF"/>
                </a:gs>
              </a:gsLst>
              <a:lin ang="0" scaled="1"/>
            </a:gradFill>
            <a:ln>
              <a:noFill/>
            </a:ln>
            <a:extLst/>
          </p:spPr>
          <p:txBody>
            <a:bodyPr wrap="none" anchor="ctr"/>
            <a:lstStyle/>
            <a:p>
              <a:pPr fontAlgn="auto">
                <a:spcBef>
                  <a:spcPts val="0"/>
                </a:spcBef>
                <a:spcAft>
                  <a:spcPts val="0"/>
                </a:spcAft>
                <a:defRPr/>
              </a:pPr>
              <a:endParaRPr lang="zh-CN" altLang="en-US" kern="0" dirty="0">
                <a:solidFill>
                  <a:sysClr val="windowText" lastClr="000000"/>
                </a:solidFill>
                <a:latin typeface="Arial" pitchFamily="34" charset="0"/>
                <a:ea typeface="微软雅黑" pitchFamily="34" charset="-122"/>
                <a:cs typeface="+mn-cs"/>
              </a:endParaRPr>
            </a:p>
          </p:txBody>
        </p:sp>
        <p:sp>
          <p:nvSpPr>
            <p:cNvPr id="19" name="Rectangle 10"/>
            <p:cNvSpPr>
              <a:spLocks noChangeArrowheads="1"/>
            </p:cNvSpPr>
            <p:nvPr/>
          </p:nvSpPr>
          <p:spPr bwMode="auto">
            <a:xfrm>
              <a:off x="755649" y="1803400"/>
              <a:ext cx="315324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lnSpc>
                  <a:spcPct val="120000"/>
                </a:lnSpc>
                <a:spcBef>
                  <a:spcPts val="0"/>
                </a:spcBef>
                <a:spcAft>
                  <a:spcPts val="0"/>
                </a:spcAft>
                <a:defRPr/>
              </a:pPr>
              <a:r>
                <a:rPr lang="en-US" altLang="zh-CN" sz="1600" kern="0" dirty="0">
                  <a:solidFill>
                    <a:sysClr val="windowText" lastClr="000000">
                      <a:lumMod val="65000"/>
                      <a:lumOff val="35000"/>
                    </a:sysClr>
                  </a:solidFill>
                  <a:latin typeface="Arial" pitchFamily="34" charset="0"/>
                  <a:ea typeface="微软雅黑" pitchFamily="34" charset="-122"/>
                  <a:cs typeface="+mn-cs"/>
                </a:rPr>
                <a:t>JDK</a:t>
              </a:r>
              <a:r>
                <a:rPr lang="zh-CN" altLang="en-US" sz="1600" kern="0" dirty="0">
                  <a:solidFill>
                    <a:sysClr val="windowText" lastClr="000000">
                      <a:lumMod val="65000"/>
                      <a:lumOff val="35000"/>
                    </a:sysClr>
                  </a:solidFill>
                  <a:latin typeface="Arial" pitchFamily="34" charset="0"/>
                  <a:ea typeface="微软雅黑" pitchFamily="34" charset="-122"/>
                  <a:cs typeface="+mn-cs"/>
                </a:rPr>
                <a:t>版本最低为</a:t>
              </a:r>
              <a:r>
                <a:rPr lang="en-US" altLang="zh-CN" sz="1600" kern="0" dirty="0">
                  <a:solidFill>
                    <a:sysClr val="windowText" lastClr="000000">
                      <a:lumMod val="65000"/>
                      <a:lumOff val="35000"/>
                    </a:sysClr>
                  </a:solidFill>
                  <a:latin typeface="Arial" pitchFamily="34" charset="0"/>
                  <a:ea typeface="微软雅黑" pitchFamily="34" charset="-122"/>
                  <a:cs typeface="+mn-cs"/>
                </a:rPr>
                <a:t>1.7</a:t>
              </a:r>
            </a:p>
            <a:p>
              <a:pPr fontAlgn="auto">
                <a:lnSpc>
                  <a:spcPct val="120000"/>
                </a:lnSpc>
                <a:spcBef>
                  <a:spcPts val="0"/>
                </a:spcBef>
                <a:spcAft>
                  <a:spcPts val="0"/>
                </a:spcAft>
                <a:defRPr/>
              </a:pPr>
              <a:r>
                <a:rPr lang="zh-CN" altLang="en-US" sz="1600" kern="0" dirty="0">
                  <a:solidFill>
                    <a:sysClr val="windowText" lastClr="000000">
                      <a:lumMod val="65000"/>
                      <a:lumOff val="35000"/>
                    </a:sysClr>
                  </a:solidFill>
                  <a:latin typeface="Arial" pitchFamily="34" charset="0"/>
                  <a:ea typeface="微软雅黑" pitchFamily="34" charset="-122"/>
                  <a:cs typeface="+mn-cs"/>
                </a:rPr>
                <a:t>系统空闲内存至少为</a:t>
              </a:r>
              <a:r>
                <a:rPr lang="en-US" altLang="zh-CN" sz="1600" kern="0" dirty="0">
                  <a:solidFill>
                    <a:sysClr val="windowText" lastClr="000000">
                      <a:lumMod val="65000"/>
                      <a:lumOff val="35000"/>
                    </a:sysClr>
                  </a:solidFill>
                  <a:latin typeface="Arial" pitchFamily="34" charset="0"/>
                  <a:ea typeface="微软雅黑" pitchFamily="34" charset="-122"/>
                  <a:cs typeface="+mn-cs"/>
                </a:rPr>
                <a:t>2GB</a:t>
              </a:r>
              <a:endParaRPr lang="zh-CN" altLang="en-US" sz="1600" kern="0" dirty="0">
                <a:solidFill>
                  <a:sysClr val="windowText" lastClr="000000">
                    <a:lumMod val="65000"/>
                    <a:lumOff val="35000"/>
                  </a:sysClr>
                </a:solidFill>
                <a:latin typeface="Arial" pitchFamily="34" charset="0"/>
                <a:ea typeface="微软雅黑" pitchFamily="34" charset="-122"/>
                <a:cs typeface="+mn-cs"/>
              </a:endParaRPr>
            </a:p>
          </p:txBody>
        </p:sp>
      </p:grpSp>
      <p:sp>
        <p:nvSpPr>
          <p:cNvPr id="20" name="AutoShape 15"/>
          <p:cNvSpPr>
            <a:spLocks noChangeArrowheads="1"/>
          </p:cNvSpPr>
          <p:nvPr/>
        </p:nvSpPr>
        <p:spPr bwMode="auto">
          <a:xfrm>
            <a:off x="165728" y="3421889"/>
            <a:ext cx="2282400" cy="923925"/>
          </a:xfrm>
          <a:prstGeom prst="homePlate">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0" rIns="0" anchor="ctr"/>
          <a:lstStyle/>
          <a:p>
            <a:pPr algn="ctr" fontAlgn="auto">
              <a:spcBef>
                <a:spcPts val="0"/>
              </a:spcBef>
              <a:spcAft>
                <a:spcPts val="0"/>
              </a:spcAft>
              <a:defRPr/>
            </a:pPr>
            <a:r>
              <a:rPr lang="zh-CN" altLang="en-US" kern="10" dirty="0">
                <a:ln w="9525">
                  <a:solidFill>
                    <a:sysClr val="window" lastClr="FFFFFF"/>
                  </a:solidFill>
                  <a:round/>
                  <a:headEnd/>
                  <a:tailEnd/>
                </a:ln>
                <a:solidFill>
                  <a:sysClr val="window" lastClr="FFFFFF"/>
                </a:solidFill>
                <a:latin typeface="微软雅黑" pitchFamily="34" charset="-122"/>
                <a:ea typeface="微软雅黑" pitchFamily="34" charset="-122"/>
                <a:cs typeface="+mn-cs"/>
              </a:rPr>
              <a:t>配置环境</a:t>
            </a:r>
          </a:p>
        </p:txBody>
      </p:sp>
      <p:sp>
        <p:nvSpPr>
          <p:cNvPr id="21" name="AutoShape 16"/>
          <p:cNvSpPr>
            <a:spLocks noChangeArrowheads="1"/>
          </p:cNvSpPr>
          <p:nvPr/>
        </p:nvSpPr>
        <p:spPr bwMode="auto">
          <a:xfrm>
            <a:off x="2311829" y="3421889"/>
            <a:ext cx="2281305" cy="923925"/>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0" rIns="0" anchor="ctr"/>
          <a:lstStyle/>
          <a:p>
            <a:pPr algn="ctr" fontAlgn="auto">
              <a:spcBef>
                <a:spcPts val="0"/>
              </a:spcBef>
              <a:spcAft>
                <a:spcPts val="0"/>
              </a:spcAft>
              <a:defRPr/>
            </a:pPr>
            <a:r>
              <a:rPr lang="zh-CN" altLang="en-US" kern="10" dirty="0">
                <a:ln w="9525">
                  <a:solidFill>
                    <a:sysClr val="window" lastClr="FFFFFF"/>
                  </a:solidFill>
                  <a:round/>
                  <a:headEnd/>
                  <a:tailEnd/>
                </a:ln>
                <a:solidFill>
                  <a:sysClr val="window" lastClr="FFFFFF"/>
                </a:solidFill>
                <a:latin typeface="微软雅黑" pitchFamily="34" charset="-122"/>
                <a:ea typeface="微软雅黑" pitchFamily="34" charset="-122"/>
                <a:cs typeface="+mn-cs"/>
              </a:rPr>
              <a:t>下载</a:t>
            </a:r>
            <a:endParaRPr lang="en-US" altLang="zh-CN" kern="10" dirty="0">
              <a:ln w="9525">
                <a:solidFill>
                  <a:sysClr val="window" lastClr="FFFFFF"/>
                </a:solidFill>
                <a:round/>
                <a:headEnd/>
                <a:tailEnd/>
              </a:ln>
              <a:solidFill>
                <a:sysClr val="window" lastClr="FFFFFF"/>
              </a:solidFill>
              <a:latin typeface="微软雅黑" pitchFamily="34" charset="-122"/>
              <a:ea typeface="微软雅黑" pitchFamily="34" charset="-122"/>
              <a:cs typeface="+mn-cs"/>
            </a:endParaRPr>
          </a:p>
          <a:p>
            <a:pPr algn="ctr" fontAlgn="auto">
              <a:spcBef>
                <a:spcPts val="0"/>
              </a:spcBef>
              <a:spcAft>
                <a:spcPts val="0"/>
              </a:spcAft>
              <a:defRPr/>
            </a:pPr>
            <a:r>
              <a:rPr lang="en-US" altLang="zh-CN" kern="10" dirty="0">
                <a:ln w="9525">
                  <a:solidFill>
                    <a:sysClr val="window" lastClr="FFFFFF"/>
                  </a:solidFill>
                  <a:round/>
                  <a:headEnd/>
                  <a:tailEnd/>
                </a:ln>
                <a:solidFill>
                  <a:sysClr val="window" lastClr="FFFFFF"/>
                </a:solidFill>
                <a:latin typeface="Times New Roman" panose="02020603050405020304" pitchFamily="18" charset="0"/>
                <a:ea typeface="微软雅黑" pitchFamily="34" charset="-122"/>
                <a:cs typeface="Times New Roman" panose="02020603050405020304" pitchFamily="18" charset="0"/>
              </a:rPr>
              <a:t>Android Studio</a:t>
            </a:r>
            <a:endParaRPr lang="zh-CN" altLang="en-US" kern="10" dirty="0">
              <a:ln w="9525">
                <a:solidFill>
                  <a:sysClr val="window" lastClr="FFFFFF"/>
                </a:solidFill>
                <a:round/>
                <a:headEnd/>
                <a:tailEnd/>
              </a:ln>
              <a:solidFill>
                <a:sysClr val="window" lastClr="FFFFFF"/>
              </a:solidFill>
              <a:latin typeface="Times New Roman" panose="02020603050405020304" pitchFamily="18" charset="0"/>
              <a:ea typeface="微软雅黑" pitchFamily="34" charset="-122"/>
              <a:cs typeface="Times New Roman" panose="02020603050405020304" pitchFamily="18" charset="0"/>
            </a:endParaRPr>
          </a:p>
        </p:txBody>
      </p:sp>
      <p:sp>
        <p:nvSpPr>
          <p:cNvPr id="22" name="AutoShape 17"/>
          <p:cNvSpPr>
            <a:spLocks noChangeArrowheads="1"/>
          </p:cNvSpPr>
          <p:nvPr/>
        </p:nvSpPr>
        <p:spPr bwMode="auto">
          <a:xfrm>
            <a:off x="4460979" y="3421889"/>
            <a:ext cx="2282400" cy="923925"/>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0" rIns="0" anchor="ctr"/>
          <a:lstStyle/>
          <a:p>
            <a:pPr algn="ctr" fontAlgn="auto">
              <a:spcBef>
                <a:spcPts val="0"/>
              </a:spcBef>
              <a:spcAft>
                <a:spcPts val="0"/>
              </a:spcAft>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cs typeface="+mn-cs"/>
              </a:rPr>
              <a:t>安装完成</a:t>
            </a:r>
          </a:p>
        </p:txBody>
      </p:sp>
      <p:grpSp>
        <p:nvGrpSpPr>
          <p:cNvPr id="23" name="组合 22"/>
          <p:cNvGrpSpPr>
            <a:grpSpLocks/>
          </p:cNvGrpSpPr>
          <p:nvPr/>
        </p:nvGrpSpPr>
        <p:grpSpPr bwMode="auto">
          <a:xfrm>
            <a:off x="2782888" y="4737100"/>
            <a:ext cx="3097212" cy="1439863"/>
            <a:chOff x="5487987" y="4850954"/>
            <a:chExt cx="3097212" cy="1439862"/>
          </a:xfrm>
        </p:grpSpPr>
        <p:sp>
          <p:nvSpPr>
            <p:cNvPr id="24" name="Rectangle 3"/>
            <p:cNvSpPr>
              <a:spLocks noChangeArrowheads="1"/>
            </p:cNvSpPr>
            <p:nvPr/>
          </p:nvSpPr>
          <p:spPr bwMode="auto">
            <a:xfrm>
              <a:off x="5487987" y="5043042"/>
              <a:ext cx="3005137" cy="792161"/>
            </a:xfrm>
            <a:prstGeom prst="rect">
              <a:avLst/>
            </a:prstGeom>
            <a:gradFill rotWithShape="1">
              <a:gsLst>
                <a:gs pos="0">
                  <a:srgbClr val="D6ECFF"/>
                </a:gs>
                <a:gs pos="100000">
                  <a:srgbClr val="FFFFFF"/>
                </a:gs>
              </a:gsLst>
              <a:lin ang="0" scaled="1"/>
            </a:gradFill>
            <a:ln>
              <a:noFill/>
            </a:ln>
            <a:extLst/>
          </p:spPr>
          <p:txBody>
            <a:bodyPr wrap="none" anchor="ctr"/>
            <a:lstStyle/>
            <a:p>
              <a:pPr algn="ctr" fontAlgn="auto">
                <a:spcBef>
                  <a:spcPts val="0"/>
                </a:spcBef>
                <a:spcAft>
                  <a:spcPts val="0"/>
                </a:spcAft>
                <a:defRPr/>
              </a:pPr>
              <a:endParaRPr lang="zh-CN" altLang="en-US" kern="0" dirty="0">
                <a:solidFill>
                  <a:sysClr val="windowText" lastClr="000000"/>
                </a:solidFill>
                <a:latin typeface="Arial" pitchFamily="34" charset="0"/>
                <a:ea typeface="微软雅黑" pitchFamily="34" charset="-122"/>
                <a:cs typeface="+mn-cs"/>
              </a:endParaRPr>
            </a:p>
          </p:txBody>
        </p:sp>
        <p:sp>
          <p:nvSpPr>
            <p:cNvPr id="25" name="Rectangle 13"/>
            <p:cNvSpPr>
              <a:spLocks noChangeArrowheads="1"/>
            </p:cNvSpPr>
            <p:nvPr/>
          </p:nvSpPr>
          <p:spPr bwMode="auto">
            <a:xfrm>
              <a:off x="5508624" y="4850954"/>
              <a:ext cx="30765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lnSpc>
                  <a:spcPct val="120000"/>
                </a:lnSpc>
                <a:spcBef>
                  <a:spcPts val="0"/>
                </a:spcBef>
                <a:spcAft>
                  <a:spcPts val="0"/>
                </a:spcAft>
                <a:defRPr/>
              </a:pPr>
              <a:r>
                <a:rPr lang="en-US" altLang="zh-CN" sz="16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http://www.android-studio.org/</a:t>
              </a:r>
            </a:p>
            <a:p>
              <a:pPr algn="ctr" fontAlgn="auto">
                <a:lnSpc>
                  <a:spcPct val="120000"/>
                </a:lnSpc>
                <a:spcBef>
                  <a:spcPts val="0"/>
                </a:spcBef>
                <a:spcAft>
                  <a:spcPts val="0"/>
                </a:spcAft>
                <a:defRPr/>
              </a:pPr>
              <a:endParaRPr lang="zh-CN" altLang="en-US" sz="1600" kern="0" dirty="0">
                <a:solidFill>
                  <a:sysClr val="windowText" lastClr="000000">
                    <a:lumMod val="65000"/>
                    <a:lumOff val="35000"/>
                  </a:sysClr>
                </a:solidFill>
                <a:latin typeface="Arial" pitchFamily="34" charset="0"/>
                <a:ea typeface="微软雅黑" pitchFamily="34" charset="-122"/>
                <a:cs typeface="+mn-cs"/>
              </a:endParaRPr>
            </a:p>
          </p:txBody>
        </p:sp>
      </p:grpSp>
      <p:sp>
        <p:nvSpPr>
          <p:cNvPr id="52233" name="标题 1"/>
          <p:cNvSpPr>
            <a:spLocks noChangeArrowheads="1"/>
          </p:cNvSpPr>
          <p:nvPr/>
        </p:nvSpPr>
        <p:spPr bwMode="auto">
          <a:xfrm>
            <a:off x="1652588" y="404813"/>
            <a:ext cx="57991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1.2.1  Android Studio</a:t>
            </a:r>
            <a:r>
              <a:rPr lang="zh-CN" altLang="en-US" sz="3200" b="1">
                <a:solidFill>
                  <a:srgbClr val="006BA9"/>
                </a:solidFill>
                <a:latin typeface="微软雅黑" pitchFamily="34" charset="-122"/>
                <a:ea typeface="微软雅黑" pitchFamily="34" charset="-122"/>
                <a:sym typeface="宋体" pitchFamily="2" charset="-122"/>
              </a:rPr>
              <a:t>安装</a:t>
            </a:r>
          </a:p>
        </p:txBody>
      </p:sp>
      <p:sp>
        <p:nvSpPr>
          <p:cNvPr id="26" name="AutoShape 17"/>
          <p:cNvSpPr>
            <a:spLocks noChangeArrowheads="1"/>
          </p:cNvSpPr>
          <p:nvPr/>
        </p:nvSpPr>
        <p:spPr bwMode="auto">
          <a:xfrm>
            <a:off x="6743379" y="3421888"/>
            <a:ext cx="2282400" cy="923925"/>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a:extLst/>
        </p:spPr>
        <p:txBody>
          <a:bodyPr lIns="0" rIns="0" anchor="ctr"/>
          <a:lstStyle/>
          <a:p>
            <a:pPr algn="ctr" fontAlgn="auto">
              <a:spcBef>
                <a:spcPts val="0"/>
              </a:spcBef>
              <a:spcAft>
                <a:spcPts val="0"/>
              </a:spcAft>
              <a:defRPr/>
            </a:pPr>
            <a:r>
              <a:rPr lang="en-US" altLang="zh-CN" sz="1600" kern="10" dirty="0">
                <a:ln w="9525">
                  <a:solidFill>
                    <a:sysClr val="window" lastClr="FFFFFF"/>
                  </a:solidFill>
                  <a:round/>
                  <a:headEnd/>
                  <a:tailEnd/>
                </a:ln>
                <a:solidFill>
                  <a:sysClr val="window" lastClr="FFFFFF"/>
                </a:solidFill>
                <a:latin typeface="微软雅黑" pitchFamily="34" charset="-122"/>
                <a:ea typeface="微软雅黑" pitchFamily="34" charset="-122"/>
                <a:cs typeface="+mn-cs"/>
              </a:rPr>
              <a:t>Android Studio</a:t>
            </a: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cs typeface="+mn-cs"/>
              </a:rPr>
              <a:t>配置</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文本4"/>
          <p:cNvGrpSpPr>
            <a:grpSpLocks/>
          </p:cNvGrpSpPr>
          <p:nvPr/>
        </p:nvGrpSpPr>
        <p:grpSpPr bwMode="auto">
          <a:xfrm>
            <a:off x="1347788" y="5053013"/>
            <a:ext cx="2479675" cy="565150"/>
            <a:chOff x="2272836" y="4307862"/>
            <a:chExt cx="5416600" cy="565405"/>
          </a:xfrm>
        </p:grpSpPr>
        <p:sp>
          <p:nvSpPr>
            <p:cNvPr id="32" name="任意多边形 31"/>
            <p:cNvSpPr/>
            <p:nvPr/>
          </p:nvSpPr>
          <p:spPr>
            <a:xfrm>
              <a:off x="2314449" y="4333273"/>
              <a:ext cx="5374987"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headEnd/>
              <a:tailEnd/>
            </a:ln>
            <a:effectLst>
              <a:outerShdw blurRad="63500" sx="101000" sy="101000" algn="ctr" rotWithShape="0">
                <a:prstClr val="black">
                  <a:alpha val="8000"/>
                </a:prstClr>
              </a:outerShdw>
            </a:effectLst>
          </p:spPr>
          <p:txBody>
            <a:bodyPr wrap="none" anchor="ctr"/>
            <a:lstStyle/>
            <a:p>
              <a:pPr lvl="1" fontAlgn="auto">
                <a:spcBef>
                  <a:spcPts val="0"/>
                </a:spcBef>
                <a:spcAft>
                  <a:spcPts val="0"/>
                </a:spcAft>
                <a:defRPr/>
              </a:pPr>
              <a:endParaRPr lang="zh-CN" altLang="en-US" sz="1600" dirty="0">
                <a:solidFill>
                  <a:srgbClr val="888888"/>
                </a:solidFill>
                <a:latin typeface="微软雅黑" pitchFamily="34" charset="-122"/>
                <a:ea typeface="微软雅黑" pitchFamily="34" charset="-122"/>
                <a:cs typeface="+mn-cs"/>
              </a:endParaRPr>
            </a:p>
          </p:txBody>
        </p:sp>
        <p:sp>
          <p:nvSpPr>
            <p:cNvPr id="33" name="任意多边形 32"/>
            <p:cNvSpPr/>
            <p:nvPr/>
          </p:nvSpPr>
          <p:spPr>
            <a:xfrm>
              <a:off x="2272836" y="4307862"/>
              <a:ext cx="5374987" cy="53999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headEnd/>
              <a:tailEnd/>
            </a:ln>
          </p:spPr>
          <p:txBody>
            <a:bodyPr wrap="none" anchor="ctr"/>
            <a:lstStyle/>
            <a:p>
              <a:pPr fontAlgn="auto">
                <a:lnSpc>
                  <a:spcPct val="150000"/>
                </a:lnSpc>
                <a:spcBef>
                  <a:spcPts val="0"/>
                </a:spcBef>
                <a:spcAft>
                  <a:spcPts val="0"/>
                </a:spcAft>
                <a:defRPr/>
              </a:pPr>
              <a:r>
                <a:rPr lang="zh-CN" altLang="en-US" kern="0" dirty="0">
                  <a:solidFill>
                    <a:srgbClr val="646464"/>
                  </a:solidFill>
                  <a:latin typeface="Arial" pitchFamily="34" charset="0"/>
                  <a:ea typeface="微软雅黑" pitchFamily="34" charset="-122"/>
                  <a:cs typeface="+mn-cs"/>
                </a:rPr>
                <a:t>完成创建</a:t>
              </a:r>
            </a:p>
          </p:txBody>
        </p:sp>
      </p:grpSp>
      <p:grpSp>
        <p:nvGrpSpPr>
          <p:cNvPr id="34" name="文本3"/>
          <p:cNvGrpSpPr>
            <a:grpSpLocks/>
          </p:cNvGrpSpPr>
          <p:nvPr/>
        </p:nvGrpSpPr>
        <p:grpSpPr bwMode="auto">
          <a:xfrm>
            <a:off x="1311275" y="4052888"/>
            <a:ext cx="2516188" cy="598487"/>
            <a:chOff x="2312985" y="3296746"/>
            <a:chExt cx="5402000" cy="597964"/>
          </a:xfrm>
        </p:grpSpPr>
        <p:sp>
          <p:nvSpPr>
            <p:cNvPr id="35" name="任意多边形 34"/>
            <p:cNvSpPr/>
            <p:nvPr/>
          </p:nvSpPr>
          <p:spPr>
            <a:xfrm>
              <a:off x="2312985" y="3355432"/>
              <a:ext cx="5378142" cy="539278"/>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headEnd/>
              <a:tailEnd/>
            </a:ln>
            <a:effectLst>
              <a:outerShdw blurRad="63500" sx="101000" sy="101000" algn="ctr" rotWithShape="0">
                <a:prstClr val="black">
                  <a:alpha val="8000"/>
                </a:prstClr>
              </a:outerShdw>
            </a:effectLst>
          </p:spPr>
          <p:txBody>
            <a:bodyPr wrap="none" anchor="ctr"/>
            <a:lstStyle/>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a:p>
              <a:pPr lvl="1" fontAlgn="auto">
                <a:spcBef>
                  <a:spcPts val="0"/>
                </a:spcBef>
                <a:spcAft>
                  <a:spcPts val="0"/>
                </a:spcAft>
                <a:defRPr/>
              </a:pPr>
              <a:endParaRPr lang="zh-CN" altLang="en-US" sz="1600" dirty="0">
                <a:solidFill>
                  <a:srgbClr val="888888"/>
                </a:solidFill>
                <a:latin typeface="微软雅黑" pitchFamily="34" charset="-122"/>
                <a:ea typeface="微软雅黑" pitchFamily="34" charset="-122"/>
                <a:cs typeface="+mn-cs"/>
              </a:endParaRPr>
            </a:p>
          </p:txBody>
        </p:sp>
        <p:sp>
          <p:nvSpPr>
            <p:cNvPr id="36" name="任意多边形 35"/>
            <p:cNvSpPr/>
            <p:nvPr/>
          </p:nvSpPr>
          <p:spPr>
            <a:xfrm>
              <a:off x="2336843" y="3296746"/>
              <a:ext cx="5378142" cy="539278"/>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headEnd/>
              <a:tailEnd/>
            </a:ln>
          </p:spPr>
          <p:txBody>
            <a:bodyPr wrap="none" anchor="ctr"/>
            <a:lstStyle/>
            <a:p>
              <a:pPr fontAlgn="auto">
                <a:lnSpc>
                  <a:spcPct val="150000"/>
                </a:lnSpc>
                <a:spcBef>
                  <a:spcPts val="0"/>
                </a:spcBef>
                <a:spcAft>
                  <a:spcPts val="0"/>
                </a:spcAft>
                <a:defRPr/>
              </a:pPr>
              <a:r>
                <a:rPr lang="zh-CN" altLang="en-US" kern="0" dirty="0">
                  <a:solidFill>
                    <a:srgbClr val="646464"/>
                  </a:solidFill>
                  <a:latin typeface="Arial" pitchFamily="34" charset="0"/>
                  <a:ea typeface="微软雅黑" pitchFamily="34" charset="-122"/>
                  <a:cs typeface="+mn-cs"/>
                </a:rPr>
                <a:t>创建模拟设备</a:t>
              </a:r>
            </a:p>
          </p:txBody>
        </p:sp>
      </p:grpSp>
      <p:grpSp>
        <p:nvGrpSpPr>
          <p:cNvPr id="37" name="文本2"/>
          <p:cNvGrpSpPr>
            <a:grpSpLocks/>
          </p:cNvGrpSpPr>
          <p:nvPr/>
        </p:nvGrpSpPr>
        <p:grpSpPr bwMode="auto">
          <a:xfrm>
            <a:off x="1282700" y="3073400"/>
            <a:ext cx="2544763" cy="549275"/>
            <a:chOff x="2272863" y="2366629"/>
            <a:chExt cx="5416592" cy="549524"/>
          </a:xfrm>
        </p:grpSpPr>
        <p:sp>
          <p:nvSpPr>
            <p:cNvPr id="38" name="任意多边形 37"/>
            <p:cNvSpPr/>
            <p:nvPr/>
          </p:nvSpPr>
          <p:spPr>
            <a:xfrm>
              <a:off x="2313411" y="2376158"/>
              <a:ext cx="5376044" cy="53999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headEnd/>
              <a:tailEnd/>
            </a:ln>
            <a:effectLst>
              <a:outerShdw blurRad="63500" sx="101000" sy="101000" algn="ctr" rotWithShape="0">
                <a:prstClr val="black">
                  <a:alpha val="8000"/>
                </a:prstClr>
              </a:outerShdw>
            </a:effectLst>
          </p:spPr>
          <p:txBody>
            <a:bodyPr wrap="none" anchor="ctr"/>
            <a:lstStyle/>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p:txBody>
        </p:sp>
        <p:sp>
          <p:nvSpPr>
            <p:cNvPr id="39" name="任意多边形 38"/>
            <p:cNvSpPr/>
            <p:nvPr/>
          </p:nvSpPr>
          <p:spPr>
            <a:xfrm>
              <a:off x="2272863" y="2366629"/>
              <a:ext cx="5376044" cy="53999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headEnd/>
              <a:tailEnd/>
            </a:ln>
          </p:spPr>
          <p:txBody>
            <a:bodyPr wrap="none" anchor="ctr"/>
            <a:lstStyle/>
            <a:p>
              <a:pPr fontAlgn="auto">
                <a:lnSpc>
                  <a:spcPct val="150000"/>
                </a:lnSpc>
                <a:spcBef>
                  <a:spcPts val="0"/>
                </a:spcBef>
                <a:spcAft>
                  <a:spcPts val="0"/>
                </a:spcAft>
                <a:defRPr/>
              </a:pPr>
              <a:r>
                <a:rPr lang="zh-CN" altLang="en-US" kern="0" dirty="0">
                  <a:solidFill>
                    <a:srgbClr val="646464"/>
                  </a:solidFill>
                  <a:latin typeface="Arial" pitchFamily="34" charset="0"/>
                  <a:ea typeface="微软雅黑" pitchFamily="34" charset="-122"/>
                  <a:cs typeface="+mn-cs"/>
                </a:rPr>
                <a:t>选择合适的</a:t>
              </a:r>
              <a:r>
                <a:rPr lang="en-US" altLang="zh-CN" kern="0" dirty="0">
                  <a:solidFill>
                    <a:srgbClr val="646464"/>
                  </a:solidFill>
                  <a:latin typeface="Times New Roman" panose="02020603050405020304" pitchFamily="18" charset="0"/>
                  <a:ea typeface="微软雅黑" pitchFamily="34" charset="-122"/>
                  <a:cs typeface="Times New Roman" panose="02020603050405020304" pitchFamily="18" charset="0"/>
                </a:rPr>
                <a:t>SDK</a:t>
              </a:r>
              <a:r>
                <a:rPr lang="zh-CN" altLang="en-US" kern="0" dirty="0">
                  <a:solidFill>
                    <a:srgbClr val="646464"/>
                  </a:solidFill>
                  <a:latin typeface="Arial" pitchFamily="34" charset="0"/>
                  <a:ea typeface="微软雅黑" pitchFamily="34" charset="-122"/>
                  <a:cs typeface="+mn-cs"/>
                </a:rPr>
                <a:t>版本</a:t>
              </a:r>
            </a:p>
          </p:txBody>
        </p:sp>
      </p:grpSp>
      <p:grpSp>
        <p:nvGrpSpPr>
          <p:cNvPr id="41" name="深色2"/>
          <p:cNvGrpSpPr>
            <a:grpSpLocks/>
          </p:cNvGrpSpPr>
          <p:nvPr/>
        </p:nvGrpSpPr>
        <p:grpSpPr bwMode="auto">
          <a:xfrm>
            <a:off x="542925" y="2114550"/>
            <a:ext cx="720725" cy="900113"/>
            <a:chOff x="1523998" y="1398178"/>
            <a:chExt cx="1039020" cy="1484313"/>
          </a:xfrm>
        </p:grpSpPr>
        <p:sp>
          <p:nvSpPr>
            <p:cNvPr id="42" name="任意多边形 41"/>
            <p:cNvSpPr/>
            <p:nvPr/>
          </p:nvSpPr>
          <p:spPr>
            <a:xfrm>
              <a:off x="1523998" y="1398178"/>
              <a:ext cx="1039020" cy="148431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gradFill>
              <a:gsLst>
                <a:gs pos="100000">
                  <a:srgbClr val="2676FF">
                    <a:lumMod val="20000"/>
                    <a:lumOff val="80000"/>
                  </a:srgbClr>
                </a:gs>
                <a:gs pos="51657">
                  <a:srgbClr val="2676FF">
                    <a:lumMod val="60000"/>
                    <a:lumOff val="40000"/>
                  </a:srgbClr>
                </a:gs>
                <a:gs pos="0">
                  <a:srgbClr val="2676FF">
                    <a:lumMod val="20000"/>
                    <a:lumOff val="80000"/>
                  </a:srgbClr>
                </a:gs>
              </a:gsLst>
              <a:lin ang="5400000" scaled="1"/>
            </a:gradFill>
            <a:ln w="9525">
              <a:solidFill>
                <a:srgbClr val="2676FF">
                  <a:lumMod val="60000"/>
                  <a:lumOff val="40000"/>
                </a:srgbClr>
              </a:solidFill>
              <a:round/>
              <a:headEnd/>
              <a:tailEnd/>
            </a:ln>
            <a:effectLst>
              <a:outerShdw blurRad="63500" sx="101000" sy="101000" algn="ctr" rotWithShape="0">
                <a:prstClr val="black">
                  <a:alpha val="18000"/>
                </a:prstClr>
              </a:outerShdw>
            </a:effectLst>
          </p:spPr>
          <p:txBody>
            <a:bodyPr lIns="17146" tIns="180000" rIns="17146" bIns="536654" spcCol="127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00150" fontAlgn="auto">
                <a:lnSpc>
                  <a:spcPct val="90000"/>
                </a:lnSpc>
                <a:spcBef>
                  <a:spcPts val="0"/>
                </a:spcBef>
                <a:spcAft>
                  <a:spcPct val="35000"/>
                </a:spcAft>
                <a:defRPr/>
              </a:pPr>
              <a:endParaRPr lang="zh-CN" altLang="en-US" sz="2800">
                <a:solidFill>
                  <a:sysClr val="windowText" lastClr="000000"/>
                </a:solidFill>
                <a:latin typeface="Impact" pitchFamily="34" charset="0"/>
              </a:endParaRPr>
            </a:p>
          </p:txBody>
        </p:sp>
        <p:sp>
          <p:nvSpPr>
            <p:cNvPr id="43" name="任意多边形 42"/>
            <p:cNvSpPr/>
            <p:nvPr/>
          </p:nvSpPr>
          <p:spPr>
            <a:xfrm>
              <a:off x="1549173" y="1466242"/>
              <a:ext cx="988671" cy="137436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70C0"/>
            </a:solidFill>
            <a:ln w="9525">
              <a:noFill/>
              <a:round/>
              <a:headEnd/>
              <a:tailEnd/>
            </a:ln>
          </p:spPr>
          <p:txBody>
            <a:bodyPr tIns="180000" anchor="ctr"/>
            <a:lstStyle/>
            <a:p>
              <a:pPr algn="ctr" fontAlgn="auto">
                <a:spcBef>
                  <a:spcPts val="0"/>
                </a:spcBef>
                <a:spcAft>
                  <a:spcPts val="0"/>
                </a:spcAft>
                <a:defRPr/>
              </a:pPr>
              <a:r>
                <a:rPr lang="en-US" altLang="zh-CN" sz="2800" kern="0" dirty="0">
                  <a:solidFill>
                    <a:srgbClr val="FFFFFF"/>
                  </a:solidFill>
                  <a:latin typeface="Impact" pitchFamily="34" charset="0"/>
                  <a:ea typeface="微软雅黑" pitchFamily="34" charset="-122"/>
                  <a:cs typeface="Arial" charset="0"/>
                </a:rPr>
                <a:t>2</a:t>
              </a:r>
              <a:endParaRPr lang="zh-CN" altLang="en-US" sz="2800" kern="0" dirty="0">
                <a:solidFill>
                  <a:srgbClr val="FFFFFF"/>
                </a:solidFill>
                <a:latin typeface="Impact" pitchFamily="34" charset="0"/>
                <a:ea typeface="微软雅黑" pitchFamily="34" charset="-122"/>
                <a:cs typeface="Arial" charset="0"/>
              </a:endParaRPr>
            </a:p>
          </p:txBody>
        </p:sp>
      </p:grpSp>
      <p:grpSp>
        <p:nvGrpSpPr>
          <p:cNvPr id="44" name="深色3"/>
          <p:cNvGrpSpPr>
            <a:grpSpLocks/>
          </p:cNvGrpSpPr>
          <p:nvPr/>
        </p:nvGrpSpPr>
        <p:grpSpPr bwMode="auto">
          <a:xfrm>
            <a:off x="571500" y="3027363"/>
            <a:ext cx="720725" cy="900112"/>
            <a:chOff x="1523998" y="1398178"/>
            <a:chExt cx="1039020" cy="1484313"/>
          </a:xfrm>
        </p:grpSpPr>
        <p:sp>
          <p:nvSpPr>
            <p:cNvPr id="45" name="任意多边形 44"/>
            <p:cNvSpPr/>
            <p:nvPr/>
          </p:nvSpPr>
          <p:spPr>
            <a:xfrm>
              <a:off x="1523998" y="1398178"/>
              <a:ext cx="1039020" cy="148431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gradFill>
              <a:gsLst>
                <a:gs pos="100000">
                  <a:srgbClr val="2676FF">
                    <a:lumMod val="20000"/>
                    <a:lumOff val="80000"/>
                  </a:srgbClr>
                </a:gs>
                <a:gs pos="51657">
                  <a:srgbClr val="2676FF">
                    <a:lumMod val="60000"/>
                    <a:lumOff val="40000"/>
                  </a:srgbClr>
                </a:gs>
                <a:gs pos="0">
                  <a:srgbClr val="2676FF">
                    <a:lumMod val="20000"/>
                    <a:lumOff val="80000"/>
                  </a:srgbClr>
                </a:gs>
              </a:gsLst>
              <a:lin ang="5400000" scaled="1"/>
            </a:gradFill>
            <a:ln w="9525">
              <a:solidFill>
                <a:srgbClr val="2676FF">
                  <a:lumMod val="60000"/>
                  <a:lumOff val="40000"/>
                </a:srgbClr>
              </a:solidFill>
              <a:round/>
              <a:headEnd/>
              <a:tailEnd/>
            </a:ln>
            <a:effectLst>
              <a:outerShdw blurRad="63500" sx="101000" sy="101000" algn="ctr" rotWithShape="0">
                <a:prstClr val="black">
                  <a:alpha val="18000"/>
                </a:prstClr>
              </a:outerShdw>
            </a:effectLst>
          </p:spPr>
          <p:txBody>
            <a:bodyPr lIns="17146" tIns="180000" rIns="17146" bIns="536654" spcCol="127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00150" fontAlgn="auto">
                <a:lnSpc>
                  <a:spcPct val="90000"/>
                </a:lnSpc>
                <a:spcBef>
                  <a:spcPts val="0"/>
                </a:spcBef>
                <a:spcAft>
                  <a:spcPct val="35000"/>
                </a:spcAft>
                <a:defRPr/>
              </a:pPr>
              <a:endParaRPr lang="zh-CN" altLang="en-US" sz="2800">
                <a:solidFill>
                  <a:sysClr val="windowText" lastClr="000000"/>
                </a:solidFill>
                <a:latin typeface="Impact" pitchFamily="34" charset="0"/>
              </a:endParaRPr>
            </a:p>
          </p:txBody>
        </p:sp>
        <p:sp>
          <p:nvSpPr>
            <p:cNvPr id="46" name="任意多边形 45"/>
            <p:cNvSpPr/>
            <p:nvPr/>
          </p:nvSpPr>
          <p:spPr>
            <a:xfrm>
              <a:off x="1549173" y="1466242"/>
              <a:ext cx="988671" cy="137436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70C0"/>
            </a:solidFill>
            <a:ln w="9525">
              <a:noFill/>
              <a:round/>
              <a:headEnd/>
              <a:tailEnd/>
            </a:ln>
          </p:spPr>
          <p:txBody>
            <a:bodyPr tIns="180000" anchor="ctr"/>
            <a:lstStyle/>
            <a:p>
              <a:pPr algn="ctr" fontAlgn="auto">
                <a:spcBef>
                  <a:spcPts val="0"/>
                </a:spcBef>
                <a:spcAft>
                  <a:spcPts val="0"/>
                </a:spcAft>
                <a:defRPr/>
              </a:pPr>
              <a:r>
                <a:rPr lang="en-US" altLang="zh-CN" sz="2800" kern="0" dirty="0">
                  <a:solidFill>
                    <a:srgbClr val="FFFFFF"/>
                  </a:solidFill>
                  <a:latin typeface="Impact" pitchFamily="34" charset="0"/>
                  <a:ea typeface="微软雅黑" pitchFamily="34" charset="-122"/>
                  <a:cs typeface="Arial" charset="0"/>
                </a:rPr>
                <a:t>3</a:t>
              </a:r>
              <a:endParaRPr lang="zh-CN" altLang="en-US" sz="2800" kern="0" dirty="0">
                <a:solidFill>
                  <a:srgbClr val="FFFFFF"/>
                </a:solidFill>
                <a:latin typeface="Impact" pitchFamily="34" charset="0"/>
                <a:ea typeface="微软雅黑" pitchFamily="34" charset="-122"/>
                <a:cs typeface="Arial" charset="0"/>
              </a:endParaRPr>
            </a:p>
          </p:txBody>
        </p:sp>
      </p:grpSp>
      <p:grpSp>
        <p:nvGrpSpPr>
          <p:cNvPr id="47" name="深色4"/>
          <p:cNvGrpSpPr>
            <a:grpSpLocks/>
          </p:cNvGrpSpPr>
          <p:nvPr/>
        </p:nvGrpSpPr>
        <p:grpSpPr bwMode="auto">
          <a:xfrm>
            <a:off x="581025" y="4052888"/>
            <a:ext cx="720725" cy="900112"/>
            <a:chOff x="1523998" y="1398178"/>
            <a:chExt cx="1039020" cy="1484313"/>
          </a:xfrm>
        </p:grpSpPr>
        <p:sp>
          <p:nvSpPr>
            <p:cNvPr id="48" name="任意多边形 47"/>
            <p:cNvSpPr/>
            <p:nvPr/>
          </p:nvSpPr>
          <p:spPr>
            <a:xfrm>
              <a:off x="1523998" y="1398178"/>
              <a:ext cx="1039020" cy="148431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gradFill>
              <a:gsLst>
                <a:gs pos="100000">
                  <a:srgbClr val="2676FF">
                    <a:lumMod val="20000"/>
                    <a:lumOff val="80000"/>
                  </a:srgbClr>
                </a:gs>
                <a:gs pos="51657">
                  <a:srgbClr val="2676FF">
                    <a:lumMod val="60000"/>
                    <a:lumOff val="40000"/>
                  </a:srgbClr>
                </a:gs>
                <a:gs pos="0">
                  <a:srgbClr val="2676FF">
                    <a:lumMod val="20000"/>
                    <a:lumOff val="80000"/>
                  </a:srgbClr>
                </a:gs>
              </a:gsLst>
              <a:lin ang="5400000" scaled="1"/>
            </a:gradFill>
            <a:ln w="9525">
              <a:solidFill>
                <a:srgbClr val="2676FF">
                  <a:lumMod val="60000"/>
                  <a:lumOff val="40000"/>
                </a:srgbClr>
              </a:solidFill>
              <a:round/>
              <a:headEnd/>
              <a:tailEnd/>
            </a:ln>
            <a:effectLst>
              <a:outerShdw blurRad="63500" sx="101000" sy="101000" algn="ctr" rotWithShape="0">
                <a:prstClr val="black">
                  <a:alpha val="18000"/>
                </a:prstClr>
              </a:outerShdw>
            </a:effectLst>
          </p:spPr>
          <p:txBody>
            <a:bodyPr lIns="17146" tIns="180000" rIns="17146" bIns="536654" spcCol="127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00150" fontAlgn="auto">
                <a:lnSpc>
                  <a:spcPct val="90000"/>
                </a:lnSpc>
                <a:spcBef>
                  <a:spcPts val="0"/>
                </a:spcBef>
                <a:spcAft>
                  <a:spcPct val="35000"/>
                </a:spcAft>
                <a:defRPr/>
              </a:pPr>
              <a:endParaRPr lang="zh-CN" altLang="en-US" sz="2800">
                <a:solidFill>
                  <a:sysClr val="windowText" lastClr="000000"/>
                </a:solidFill>
                <a:latin typeface="Impact" pitchFamily="34" charset="0"/>
              </a:endParaRPr>
            </a:p>
          </p:txBody>
        </p:sp>
        <p:sp>
          <p:nvSpPr>
            <p:cNvPr id="49" name="任意多边形 48"/>
            <p:cNvSpPr/>
            <p:nvPr/>
          </p:nvSpPr>
          <p:spPr>
            <a:xfrm>
              <a:off x="1549173" y="1466242"/>
              <a:ext cx="988671" cy="137436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70C0"/>
            </a:solidFill>
            <a:ln w="9525">
              <a:noFill/>
              <a:round/>
              <a:headEnd/>
              <a:tailEnd/>
            </a:ln>
          </p:spPr>
          <p:txBody>
            <a:bodyPr tIns="180000" anchor="ctr"/>
            <a:lstStyle/>
            <a:p>
              <a:pPr algn="ctr" fontAlgn="auto">
                <a:spcBef>
                  <a:spcPts val="0"/>
                </a:spcBef>
                <a:spcAft>
                  <a:spcPts val="0"/>
                </a:spcAft>
                <a:defRPr/>
              </a:pPr>
              <a:r>
                <a:rPr lang="en-US" altLang="zh-CN" sz="2800" kern="0" dirty="0">
                  <a:solidFill>
                    <a:srgbClr val="FFFFFF"/>
                  </a:solidFill>
                  <a:latin typeface="Impact" pitchFamily="34" charset="0"/>
                  <a:ea typeface="微软雅黑" pitchFamily="34" charset="-122"/>
                  <a:cs typeface="Arial" charset="0"/>
                </a:rPr>
                <a:t>4</a:t>
              </a:r>
              <a:endParaRPr lang="zh-CN" altLang="en-US" sz="2800" kern="0" dirty="0">
                <a:solidFill>
                  <a:srgbClr val="FFFFFF"/>
                </a:solidFill>
                <a:latin typeface="Impact" pitchFamily="34" charset="0"/>
                <a:ea typeface="微软雅黑" pitchFamily="34" charset="-122"/>
                <a:cs typeface="Arial" charset="0"/>
              </a:endParaRPr>
            </a:p>
          </p:txBody>
        </p:sp>
      </p:grpSp>
      <p:grpSp>
        <p:nvGrpSpPr>
          <p:cNvPr id="50" name="文本1"/>
          <p:cNvGrpSpPr>
            <a:grpSpLocks/>
          </p:cNvGrpSpPr>
          <p:nvPr/>
        </p:nvGrpSpPr>
        <p:grpSpPr bwMode="auto">
          <a:xfrm>
            <a:off x="1284288" y="2138363"/>
            <a:ext cx="2543175" cy="539750"/>
            <a:chOff x="2272803" y="1397600"/>
            <a:chExt cx="5376602" cy="735535"/>
          </a:xfrm>
        </p:grpSpPr>
        <p:sp>
          <p:nvSpPr>
            <p:cNvPr id="51" name="任意多边形 50"/>
            <p:cNvSpPr/>
            <p:nvPr/>
          </p:nvSpPr>
          <p:spPr>
            <a:xfrm>
              <a:off x="2272803" y="1397600"/>
              <a:ext cx="5376602"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headEnd/>
              <a:tailEnd/>
            </a:ln>
            <a:effectLst>
              <a:outerShdw blurRad="63500" sx="101000" sy="101000" algn="ctr" rotWithShape="0">
                <a:prstClr val="black">
                  <a:alpha val="8000"/>
                </a:prstClr>
              </a:outerShdw>
            </a:effectLst>
          </p:spPr>
          <p:txBody>
            <a:bodyPr wrap="none" anchor="ctr"/>
            <a:lstStyle/>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p:txBody>
        </p:sp>
        <p:sp>
          <p:nvSpPr>
            <p:cNvPr id="52" name="任意多边形 51"/>
            <p:cNvSpPr/>
            <p:nvPr/>
          </p:nvSpPr>
          <p:spPr>
            <a:xfrm>
              <a:off x="2339927" y="1410580"/>
              <a:ext cx="5255779" cy="707411"/>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headEnd/>
              <a:tailEnd/>
            </a:ln>
          </p:spPr>
          <p:txBody>
            <a:bodyPr wrap="none" anchor="ctr"/>
            <a:lstStyle/>
            <a:p>
              <a:pPr fontAlgn="auto">
                <a:lnSpc>
                  <a:spcPct val="150000"/>
                </a:lnSpc>
                <a:spcBef>
                  <a:spcPts val="0"/>
                </a:spcBef>
                <a:spcAft>
                  <a:spcPts val="0"/>
                </a:spcAft>
                <a:defRPr/>
              </a:pPr>
              <a:r>
                <a:rPr lang="zh-CN" altLang="en-US" kern="0" dirty="0">
                  <a:solidFill>
                    <a:srgbClr val="646464"/>
                  </a:solidFill>
                  <a:latin typeface="Arial" pitchFamily="34" charset="0"/>
                  <a:ea typeface="微软雅黑" pitchFamily="34" charset="-122"/>
                  <a:cs typeface="+mn-cs"/>
                </a:rPr>
                <a:t>选择设备类型及尺寸</a:t>
              </a:r>
            </a:p>
          </p:txBody>
        </p:sp>
      </p:grpSp>
      <p:grpSp>
        <p:nvGrpSpPr>
          <p:cNvPr id="53" name="深色1"/>
          <p:cNvGrpSpPr>
            <a:grpSpLocks/>
          </p:cNvGrpSpPr>
          <p:nvPr/>
        </p:nvGrpSpPr>
        <p:grpSpPr bwMode="auto">
          <a:xfrm>
            <a:off x="542925" y="1222375"/>
            <a:ext cx="720725" cy="900113"/>
            <a:chOff x="1523998" y="1398178"/>
            <a:chExt cx="1039020" cy="1484313"/>
          </a:xfrm>
        </p:grpSpPr>
        <p:sp>
          <p:nvSpPr>
            <p:cNvPr id="54" name="任意多边形 53"/>
            <p:cNvSpPr/>
            <p:nvPr/>
          </p:nvSpPr>
          <p:spPr>
            <a:xfrm>
              <a:off x="1523998" y="1398178"/>
              <a:ext cx="1039020" cy="148431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gradFill>
              <a:gsLst>
                <a:gs pos="100000">
                  <a:srgbClr val="2676FF">
                    <a:lumMod val="20000"/>
                    <a:lumOff val="80000"/>
                  </a:srgbClr>
                </a:gs>
                <a:gs pos="51657">
                  <a:srgbClr val="2676FF">
                    <a:lumMod val="60000"/>
                    <a:lumOff val="40000"/>
                  </a:srgbClr>
                </a:gs>
                <a:gs pos="0">
                  <a:srgbClr val="2676FF">
                    <a:lumMod val="20000"/>
                    <a:lumOff val="80000"/>
                  </a:srgbClr>
                </a:gs>
              </a:gsLst>
              <a:lin ang="5400000" scaled="1"/>
            </a:gradFill>
            <a:ln w="9525">
              <a:solidFill>
                <a:srgbClr val="2676FF">
                  <a:lumMod val="60000"/>
                  <a:lumOff val="40000"/>
                </a:srgbClr>
              </a:solidFill>
              <a:round/>
              <a:headEnd/>
              <a:tailEnd/>
            </a:ln>
            <a:effectLst>
              <a:outerShdw blurRad="63500" sx="101000" sy="101000" algn="ctr" rotWithShape="0">
                <a:prstClr val="black">
                  <a:alpha val="18000"/>
                </a:prstClr>
              </a:outerShdw>
            </a:effectLst>
          </p:spPr>
          <p:txBody>
            <a:bodyPr lIns="17146" tIns="180000" rIns="17146" bIns="536654" spcCol="127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00150" fontAlgn="auto">
                <a:lnSpc>
                  <a:spcPct val="90000"/>
                </a:lnSpc>
                <a:spcBef>
                  <a:spcPts val="0"/>
                </a:spcBef>
                <a:spcAft>
                  <a:spcPct val="35000"/>
                </a:spcAft>
                <a:defRPr/>
              </a:pPr>
              <a:endParaRPr lang="zh-CN" altLang="en-US" sz="2800">
                <a:solidFill>
                  <a:sysClr val="windowText" lastClr="000000"/>
                </a:solidFill>
                <a:latin typeface="Impact" pitchFamily="34" charset="0"/>
              </a:endParaRPr>
            </a:p>
          </p:txBody>
        </p:sp>
        <p:sp>
          <p:nvSpPr>
            <p:cNvPr id="55" name="任意多边形 54"/>
            <p:cNvSpPr/>
            <p:nvPr/>
          </p:nvSpPr>
          <p:spPr>
            <a:xfrm>
              <a:off x="1549173" y="1466242"/>
              <a:ext cx="988671" cy="137436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70C0"/>
            </a:solidFill>
            <a:ln w="9525">
              <a:noFill/>
              <a:round/>
              <a:headEnd/>
              <a:tailEnd/>
            </a:ln>
          </p:spPr>
          <p:txBody>
            <a:bodyPr tIns="180000" anchor="ctr"/>
            <a:lstStyle/>
            <a:p>
              <a:pPr algn="ctr" fontAlgn="auto">
                <a:spcBef>
                  <a:spcPts val="0"/>
                </a:spcBef>
                <a:spcAft>
                  <a:spcPts val="0"/>
                </a:spcAft>
                <a:defRPr/>
              </a:pPr>
              <a:r>
                <a:rPr lang="en-US" altLang="zh-CN" sz="2800" kern="0" dirty="0">
                  <a:solidFill>
                    <a:srgbClr val="FFFFFF"/>
                  </a:solidFill>
                  <a:latin typeface="Impact" pitchFamily="34" charset="0"/>
                  <a:ea typeface="微软雅黑" pitchFamily="34" charset="-122"/>
                  <a:cs typeface="Arial" charset="0"/>
                </a:rPr>
                <a:t>1</a:t>
              </a:r>
              <a:endParaRPr lang="zh-CN" altLang="en-US" sz="2800" kern="0" dirty="0">
                <a:solidFill>
                  <a:srgbClr val="FFFFFF"/>
                </a:solidFill>
                <a:latin typeface="Impact" pitchFamily="34" charset="0"/>
                <a:ea typeface="微软雅黑" pitchFamily="34" charset="-122"/>
                <a:cs typeface="Arial" charset="0"/>
              </a:endParaRPr>
            </a:p>
          </p:txBody>
        </p:sp>
      </p:grpSp>
      <p:sp>
        <p:nvSpPr>
          <p:cNvPr id="53258"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1.2.2  </a:t>
            </a:r>
            <a:r>
              <a:rPr lang="zh-CN" altLang="en-US" sz="3200" b="1">
                <a:solidFill>
                  <a:srgbClr val="006BA9"/>
                </a:solidFill>
                <a:latin typeface="微软雅黑" pitchFamily="34" charset="-122"/>
                <a:ea typeface="微软雅黑" pitchFamily="34" charset="-122"/>
                <a:sym typeface="宋体" pitchFamily="2" charset="-122"/>
              </a:rPr>
              <a:t>模拟器创建</a:t>
            </a:r>
          </a:p>
        </p:txBody>
      </p:sp>
      <p:grpSp>
        <p:nvGrpSpPr>
          <p:cNvPr id="60" name="文本1"/>
          <p:cNvGrpSpPr>
            <a:grpSpLocks/>
          </p:cNvGrpSpPr>
          <p:nvPr/>
        </p:nvGrpSpPr>
        <p:grpSpPr bwMode="auto">
          <a:xfrm>
            <a:off x="1292225" y="1258888"/>
            <a:ext cx="2535238" cy="539750"/>
            <a:chOff x="1944575" y="196339"/>
            <a:chExt cx="5376601" cy="735535"/>
          </a:xfrm>
        </p:grpSpPr>
        <p:sp>
          <p:nvSpPr>
            <p:cNvPr id="61" name="任意多边形 60"/>
            <p:cNvSpPr/>
            <p:nvPr/>
          </p:nvSpPr>
          <p:spPr>
            <a:xfrm>
              <a:off x="1944575" y="196339"/>
              <a:ext cx="5376601"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headEnd/>
              <a:tailEnd/>
            </a:ln>
            <a:effectLst>
              <a:outerShdw blurRad="63500" sx="101000" sy="101000" algn="ctr" rotWithShape="0">
                <a:prstClr val="black">
                  <a:alpha val="8000"/>
                </a:prstClr>
              </a:outerShdw>
            </a:effectLst>
          </p:spPr>
          <p:txBody>
            <a:bodyPr wrap="none" anchor="ctr"/>
            <a:lstStyle/>
            <a:p>
              <a:pPr lvl="1" fontAlgn="auto">
                <a:spcBef>
                  <a:spcPts val="0"/>
                </a:spcBef>
                <a:spcAft>
                  <a:spcPts val="0"/>
                </a:spcAft>
                <a:defRPr/>
              </a:pPr>
              <a:endParaRPr lang="zh-CN" altLang="en-US" sz="1600" dirty="0">
                <a:solidFill>
                  <a:srgbClr val="888888"/>
                </a:solidFill>
                <a:latin typeface="微软雅黑" pitchFamily="34" charset="-122"/>
                <a:ea typeface="微软雅黑" pitchFamily="34" charset="-122"/>
                <a:cs typeface="+mn-cs"/>
              </a:endParaRPr>
            </a:p>
            <a:p>
              <a:pPr lvl="1" fontAlgn="auto">
                <a:spcBef>
                  <a:spcPts val="0"/>
                </a:spcBef>
                <a:spcAft>
                  <a:spcPts val="0"/>
                </a:spcAft>
                <a:defRPr/>
              </a:pPr>
              <a:endParaRPr lang="zh-CN" altLang="en-US" sz="1600" dirty="0">
                <a:solidFill>
                  <a:srgbClr val="888888"/>
                </a:solidFill>
                <a:latin typeface="微软雅黑" pitchFamily="34" charset="-122"/>
                <a:ea typeface="微软雅黑" pitchFamily="34" charset="-122"/>
                <a:cs typeface="+mn-cs"/>
              </a:endParaRPr>
            </a:p>
          </p:txBody>
        </p:sp>
        <p:sp>
          <p:nvSpPr>
            <p:cNvPr id="62" name="任意多边形 61"/>
            <p:cNvSpPr/>
            <p:nvPr/>
          </p:nvSpPr>
          <p:spPr>
            <a:xfrm>
              <a:off x="2011909" y="196339"/>
              <a:ext cx="5255400" cy="707411"/>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headEnd/>
              <a:tailEnd/>
            </a:ln>
          </p:spPr>
          <p:txBody>
            <a:bodyPr wrap="none" anchor="ctr"/>
            <a:lstStyle/>
            <a:p>
              <a:pPr fontAlgn="auto">
                <a:lnSpc>
                  <a:spcPct val="150000"/>
                </a:lnSpc>
                <a:spcBef>
                  <a:spcPts val="0"/>
                </a:spcBef>
                <a:spcAft>
                  <a:spcPts val="0"/>
                </a:spcAft>
                <a:defRPr/>
              </a:pPr>
              <a:r>
                <a:rPr lang="zh-CN" altLang="en-US" kern="0" dirty="0">
                  <a:solidFill>
                    <a:srgbClr val="646464"/>
                  </a:solidFill>
                  <a:latin typeface="Arial" pitchFamily="34" charset="0"/>
                  <a:ea typeface="微软雅黑" pitchFamily="34" charset="-122"/>
                  <a:cs typeface="+mn-cs"/>
                </a:rPr>
                <a:t>单击</a:t>
              </a:r>
              <a:r>
                <a:rPr lang="en-US" altLang="zh-CN" kern="0" dirty="0">
                  <a:solidFill>
                    <a:srgbClr val="646464"/>
                  </a:solidFill>
                  <a:latin typeface="Arial" pitchFamily="34" charset="0"/>
                  <a:ea typeface="微软雅黑" pitchFamily="34" charset="-122"/>
                  <a:cs typeface="+mn-cs"/>
                </a:rPr>
                <a:t>ADV Manager</a:t>
              </a:r>
              <a:r>
                <a:rPr lang="zh-CN" altLang="en-US" kern="0" dirty="0">
                  <a:solidFill>
                    <a:srgbClr val="646464"/>
                  </a:solidFill>
                  <a:latin typeface="Arial" pitchFamily="34" charset="0"/>
                  <a:ea typeface="微软雅黑" pitchFamily="34" charset="-122"/>
                  <a:cs typeface="+mn-cs"/>
                </a:rPr>
                <a:t>标签</a:t>
              </a:r>
            </a:p>
          </p:txBody>
        </p:sp>
      </p:grpSp>
      <p:grpSp>
        <p:nvGrpSpPr>
          <p:cNvPr id="65" name="深色4"/>
          <p:cNvGrpSpPr>
            <a:grpSpLocks/>
          </p:cNvGrpSpPr>
          <p:nvPr/>
        </p:nvGrpSpPr>
        <p:grpSpPr bwMode="auto">
          <a:xfrm>
            <a:off x="601663" y="5033963"/>
            <a:ext cx="720725" cy="900112"/>
            <a:chOff x="1523998" y="1398178"/>
            <a:chExt cx="1039020" cy="1484313"/>
          </a:xfrm>
        </p:grpSpPr>
        <p:sp>
          <p:nvSpPr>
            <p:cNvPr id="66" name="任意多边形 65"/>
            <p:cNvSpPr/>
            <p:nvPr/>
          </p:nvSpPr>
          <p:spPr>
            <a:xfrm>
              <a:off x="1523998" y="1398178"/>
              <a:ext cx="1039020" cy="148431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gradFill>
              <a:gsLst>
                <a:gs pos="100000">
                  <a:srgbClr val="2676FF">
                    <a:lumMod val="20000"/>
                    <a:lumOff val="80000"/>
                  </a:srgbClr>
                </a:gs>
                <a:gs pos="51657">
                  <a:srgbClr val="2676FF">
                    <a:lumMod val="60000"/>
                    <a:lumOff val="40000"/>
                  </a:srgbClr>
                </a:gs>
                <a:gs pos="0">
                  <a:srgbClr val="2676FF">
                    <a:lumMod val="20000"/>
                    <a:lumOff val="80000"/>
                  </a:srgbClr>
                </a:gs>
              </a:gsLst>
              <a:lin ang="5400000" scaled="1"/>
            </a:gradFill>
            <a:ln w="9525">
              <a:solidFill>
                <a:srgbClr val="2676FF">
                  <a:lumMod val="60000"/>
                  <a:lumOff val="40000"/>
                </a:srgbClr>
              </a:solidFill>
              <a:round/>
              <a:headEnd/>
              <a:tailEnd/>
            </a:ln>
            <a:effectLst>
              <a:outerShdw blurRad="63500" sx="101000" sy="101000" algn="ctr" rotWithShape="0">
                <a:prstClr val="black">
                  <a:alpha val="18000"/>
                </a:prstClr>
              </a:outerShdw>
            </a:effectLst>
          </p:spPr>
          <p:txBody>
            <a:bodyPr lIns="17146" tIns="180000" rIns="17146" bIns="536654" spcCol="127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00150" fontAlgn="auto">
                <a:lnSpc>
                  <a:spcPct val="90000"/>
                </a:lnSpc>
                <a:spcBef>
                  <a:spcPts val="0"/>
                </a:spcBef>
                <a:spcAft>
                  <a:spcPct val="35000"/>
                </a:spcAft>
                <a:defRPr/>
              </a:pPr>
              <a:endParaRPr lang="zh-CN" altLang="en-US" sz="2800">
                <a:solidFill>
                  <a:sysClr val="windowText" lastClr="000000"/>
                </a:solidFill>
                <a:latin typeface="Impact" pitchFamily="34" charset="0"/>
              </a:endParaRPr>
            </a:p>
          </p:txBody>
        </p:sp>
        <p:sp>
          <p:nvSpPr>
            <p:cNvPr id="67" name="任意多边形 66"/>
            <p:cNvSpPr/>
            <p:nvPr/>
          </p:nvSpPr>
          <p:spPr>
            <a:xfrm>
              <a:off x="1549172" y="1466242"/>
              <a:ext cx="988671" cy="137436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70C0"/>
            </a:solidFill>
            <a:ln w="9525">
              <a:noFill/>
              <a:round/>
              <a:headEnd/>
              <a:tailEnd/>
            </a:ln>
          </p:spPr>
          <p:txBody>
            <a:bodyPr tIns="180000" anchor="ctr"/>
            <a:lstStyle/>
            <a:p>
              <a:pPr algn="ctr" fontAlgn="auto">
                <a:spcBef>
                  <a:spcPts val="0"/>
                </a:spcBef>
                <a:spcAft>
                  <a:spcPts val="0"/>
                </a:spcAft>
                <a:defRPr/>
              </a:pPr>
              <a:r>
                <a:rPr lang="en-US" altLang="zh-CN" sz="2800" kern="0" dirty="0">
                  <a:solidFill>
                    <a:srgbClr val="FFFFFF"/>
                  </a:solidFill>
                  <a:latin typeface="Impact" pitchFamily="34" charset="0"/>
                  <a:ea typeface="微软雅黑" pitchFamily="34" charset="-122"/>
                  <a:cs typeface="Arial" charset="0"/>
                </a:rPr>
                <a:t>5</a:t>
              </a:r>
              <a:endParaRPr lang="zh-CN" altLang="en-US" sz="2800" kern="0" dirty="0">
                <a:solidFill>
                  <a:srgbClr val="FFFFFF"/>
                </a:solidFill>
                <a:latin typeface="Impact" pitchFamily="34" charset="0"/>
                <a:ea typeface="微软雅黑" pitchFamily="34" charset="-122"/>
                <a:cs typeface="Arial" charset="0"/>
              </a:endParaRPr>
            </a:p>
          </p:txBody>
        </p:sp>
      </p:grpSp>
      <p:pic>
        <p:nvPicPr>
          <p:cNvPr id="5533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365250"/>
            <a:ext cx="28702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2" name="矩形 1"/>
          <p:cNvSpPr>
            <a:spLocks noChangeArrowheads="1"/>
          </p:cNvSpPr>
          <p:nvPr/>
        </p:nvSpPr>
        <p:spPr bwMode="auto">
          <a:xfrm>
            <a:off x="1281113" y="1327150"/>
            <a:ext cx="1419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55339"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263650"/>
            <a:ext cx="4826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40" name="图片 25" descr="1EF_H4SE~E}1Z7_BLGH{]N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538" y="1403350"/>
            <a:ext cx="4960937"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4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413" y="1697038"/>
            <a:ext cx="5072062"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43"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2192338"/>
            <a:ext cx="15748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par>
                                <p:cTn id="8" presetID="22" presetClass="entr" presetSubtype="4"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500"/>
                                        <p:tgtEl>
                                          <p:spTgt spid="60"/>
                                        </p:tgtEl>
                                      </p:cBhvr>
                                    </p:animEffect>
                                  </p:childTnLst>
                                </p:cTn>
                              </p:par>
                              <p:par>
                                <p:cTn id="11" presetID="22" presetClass="entr" presetSubtype="4" fill="hold" nodeType="withEffect">
                                  <p:stCondLst>
                                    <p:cond delay="0"/>
                                  </p:stCondLst>
                                  <p:childTnLst>
                                    <p:set>
                                      <p:cBhvr>
                                        <p:cTn id="12" dur="1" fill="hold">
                                          <p:stCondLst>
                                            <p:cond delay="0"/>
                                          </p:stCondLst>
                                        </p:cTn>
                                        <p:tgtEl>
                                          <p:spTgt spid="55338"/>
                                        </p:tgtEl>
                                        <p:attrNameLst>
                                          <p:attrName>style.visibility</p:attrName>
                                        </p:attrNameLst>
                                      </p:cBhvr>
                                      <p:to>
                                        <p:strVal val="visible"/>
                                      </p:to>
                                    </p:set>
                                    <p:animEffect transition="in" filter="wipe(down)">
                                      <p:cBhvr>
                                        <p:cTn id="13" dur="500"/>
                                        <p:tgtEl>
                                          <p:spTgt spid="553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nodeType="clickEffect">
                                  <p:stCondLst>
                                    <p:cond delay="0"/>
                                  </p:stCondLst>
                                  <p:childTnLst>
                                    <p:set>
                                      <p:cBhvr>
                                        <p:cTn id="17" dur="1" fill="hold">
                                          <p:stCondLst>
                                            <p:cond delay="0"/>
                                          </p:stCondLst>
                                        </p:cTn>
                                        <p:tgtEl>
                                          <p:spTgt spid="55338"/>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500"/>
                                        <p:tgtEl>
                                          <p:spTgt spid="41"/>
                                        </p:tgtEl>
                                      </p:cBhvr>
                                    </p:animEffect>
                                  </p:childTnLst>
                                </p:cTn>
                              </p:par>
                              <p:par>
                                <p:cTn id="21" presetID="22" presetClass="entr" presetSubtype="4"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par>
                                <p:cTn id="24" presetID="22" presetClass="entr" presetSubtype="4" fill="hold" nodeType="withEffect">
                                  <p:stCondLst>
                                    <p:cond delay="0"/>
                                  </p:stCondLst>
                                  <p:childTnLst>
                                    <p:set>
                                      <p:cBhvr>
                                        <p:cTn id="25" dur="1" fill="hold">
                                          <p:stCondLst>
                                            <p:cond delay="0"/>
                                          </p:stCondLst>
                                        </p:cTn>
                                        <p:tgtEl>
                                          <p:spTgt spid="55339"/>
                                        </p:tgtEl>
                                        <p:attrNameLst>
                                          <p:attrName>style.visibility</p:attrName>
                                        </p:attrNameLst>
                                      </p:cBhvr>
                                      <p:to>
                                        <p:strVal val="visible"/>
                                      </p:to>
                                    </p:set>
                                    <p:animEffect transition="in" filter="wipe(down)">
                                      <p:cBhvr>
                                        <p:cTn id="26" dur="500"/>
                                        <p:tgtEl>
                                          <p:spTgt spid="553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55339"/>
                                        </p:tgtEl>
                                        <p:attrNameLst>
                                          <p:attrName>style.visibility</p:attrName>
                                        </p:attrNameLst>
                                      </p:cBhvr>
                                      <p:to>
                                        <p:strVal val="hidden"/>
                                      </p:to>
                                    </p:set>
                                  </p:childTnLst>
                                </p:cTn>
                              </p:par>
                              <p:par>
                                <p:cTn id="31" presetID="22" presetClass="entr" presetSubtype="4"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down)">
                                      <p:cBhvr>
                                        <p:cTn id="33" dur="500"/>
                                        <p:tgtEl>
                                          <p:spTgt spid="44"/>
                                        </p:tgtEl>
                                      </p:cBhvr>
                                    </p:animEffect>
                                  </p:childTnLst>
                                </p:cTn>
                              </p:par>
                              <p:par>
                                <p:cTn id="34" presetID="22" presetClass="entr" presetSubtype="4"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down)">
                                      <p:cBhvr>
                                        <p:cTn id="36" dur="500"/>
                                        <p:tgtEl>
                                          <p:spTgt spid="37"/>
                                        </p:tgtEl>
                                      </p:cBhvr>
                                    </p:animEffect>
                                  </p:childTnLst>
                                </p:cTn>
                              </p:par>
                              <p:par>
                                <p:cTn id="37" presetID="22" presetClass="entr" presetSubtype="4" fill="hold" nodeType="withEffect">
                                  <p:stCondLst>
                                    <p:cond delay="0"/>
                                  </p:stCondLst>
                                  <p:childTnLst>
                                    <p:set>
                                      <p:cBhvr>
                                        <p:cTn id="38" dur="1" fill="hold">
                                          <p:stCondLst>
                                            <p:cond delay="0"/>
                                          </p:stCondLst>
                                        </p:cTn>
                                        <p:tgtEl>
                                          <p:spTgt spid="55340"/>
                                        </p:tgtEl>
                                        <p:attrNameLst>
                                          <p:attrName>style.visibility</p:attrName>
                                        </p:attrNameLst>
                                      </p:cBhvr>
                                      <p:to>
                                        <p:strVal val="visible"/>
                                      </p:to>
                                    </p:set>
                                    <p:animEffect transition="in" filter="wipe(down)">
                                      <p:cBhvr>
                                        <p:cTn id="39" dur="500"/>
                                        <p:tgtEl>
                                          <p:spTgt spid="5534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nodeType="clickEffect">
                                  <p:stCondLst>
                                    <p:cond delay="0"/>
                                  </p:stCondLst>
                                  <p:childTnLst>
                                    <p:set>
                                      <p:cBhvr>
                                        <p:cTn id="43" dur="1" fill="hold">
                                          <p:stCondLst>
                                            <p:cond delay="0"/>
                                          </p:stCondLst>
                                        </p:cTn>
                                        <p:tgtEl>
                                          <p:spTgt spid="55340"/>
                                        </p:tgtEl>
                                        <p:attrNameLst>
                                          <p:attrName>style.visibility</p:attrName>
                                        </p:attrNameLst>
                                      </p:cBhvr>
                                      <p:to>
                                        <p:strVal val="hidden"/>
                                      </p:to>
                                    </p:set>
                                  </p:childTnLst>
                                </p:cTn>
                              </p:par>
                              <p:par>
                                <p:cTn id="44" presetID="22" presetClass="entr" presetSubtype="4"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down)">
                                      <p:cBhvr>
                                        <p:cTn id="46" dur="500"/>
                                        <p:tgtEl>
                                          <p:spTgt spid="47"/>
                                        </p:tgtEl>
                                      </p:cBhvr>
                                    </p:animEffect>
                                  </p:childTnLst>
                                </p:cTn>
                              </p:par>
                              <p:par>
                                <p:cTn id="47" presetID="22" presetClass="entr" presetSubtype="4"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par>
                                <p:cTn id="50" presetID="22" presetClass="entr" presetSubtype="4" fill="hold" nodeType="withEffect">
                                  <p:stCondLst>
                                    <p:cond delay="0"/>
                                  </p:stCondLst>
                                  <p:childTnLst>
                                    <p:set>
                                      <p:cBhvr>
                                        <p:cTn id="51" dur="1" fill="hold">
                                          <p:stCondLst>
                                            <p:cond delay="0"/>
                                          </p:stCondLst>
                                        </p:cTn>
                                        <p:tgtEl>
                                          <p:spTgt spid="55342"/>
                                        </p:tgtEl>
                                        <p:attrNameLst>
                                          <p:attrName>style.visibility</p:attrName>
                                        </p:attrNameLst>
                                      </p:cBhvr>
                                      <p:to>
                                        <p:strVal val="visible"/>
                                      </p:to>
                                    </p:set>
                                    <p:animEffect transition="in" filter="wipe(down)">
                                      <p:cBhvr>
                                        <p:cTn id="52" dur="500"/>
                                        <p:tgtEl>
                                          <p:spTgt spid="553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5342"/>
                                        </p:tgtEl>
                                        <p:attrNameLst>
                                          <p:attrName>style.visibility</p:attrName>
                                        </p:attrNameLst>
                                      </p:cBhvr>
                                      <p:to>
                                        <p:strVal val="hidden"/>
                                      </p:to>
                                    </p:set>
                                  </p:childTnLst>
                                </p:cTn>
                              </p:par>
                              <p:par>
                                <p:cTn id="57" presetID="22" presetClass="entr" presetSubtype="4"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wipe(down)">
                                      <p:cBhvr>
                                        <p:cTn id="59" dur="500"/>
                                        <p:tgtEl>
                                          <p:spTgt spid="65"/>
                                        </p:tgtEl>
                                      </p:cBhvr>
                                    </p:animEffect>
                                  </p:childTnLst>
                                </p:cTn>
                              </p:par>
                              <p:par>
                                <p:cTn id="60" presetID="22" presetClass="entr" presetSubtype="4"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down)">
                                      <p:cBhvr>
                                        <p:cTn id="62" dur="500"/>
                                        <p:tgtEl>
                                          <p:spTgt spid="31"/>
                                        </p:tgtEl>
                                      </p:cBhvr>
                                    </p:animEffect>
                                  </p:childTnLst>
                                </p:cTn>
                              </p:par>
                              <p:par>
                                <p:cTn id="63" presetID="22" presetClass="entr" presetSubtype="4" fill="hold" nodeType="withEffect">
                                  <p:stCondLst>
                                    <p:cond delay="0"/>
                                  </p:stCondLst>
                                  <p:childTnLst>
                                    <p:set>
                                      <p:cBhvr>
                                        <p:cTn id="64" dur="1" fill="hold">
                                          <p:stCondLst>
                                            <p:cond delay="0"/>
                                          </p:stCondLst>
                                        </p:cTn>
                                        <p:tgtEl>
                                          <p:spTgt spid="55343"/>
                                        </p:tgtEl>
                                        <p:attrNameLst>
                                          <p:attrName>style.visibility</p:attrName>
                                        </p:attrNameLst>
                                      </p:cBhvr>
                                      <p:to>
                                        <p:strVal val="visible"/>
                                      </p:to>
                                    </p:set>
                                    <p:animEffect transition="in" filter="wipe(down)">
                                      <p:cBhvr>
                                        <p:cTn id="65" dur="500"/>
                                        <p:tgtEl>
                                          <p:spTgt spid="55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txBox="1">
            <a:spLocks/>
          </p:cNvSpPr>
          <p:nvPr/>
        </p:nvSpPr>
        <p:spPr bwMode="auto">
          <a:xfrm>
            <a:off x="481013" y="2139950"/>
            <a:ext cx="8053387"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Tx/>
              <a:buChar char="–"/>
            </a:pPr>
            <a:r>
              <a:rPr lang="en-US" altLang="zh-CN" sz="2000" dirty="0">
                <a:latin typeface="Times New Roman" pitchFamily="18" charset="0"/>
                <a:ea typeface="宋体" pitchFamily="2" charset="-122"/>
                <a:cs typeface="Times New Roman" pitchFamily="18" charset="0"/>
              </a:rPr>
              <a:t>SDK</a:t>
            </a:r>
            <a:r>
              <a:rPr lang="zh-CN" altLang="en-US" sz="2000" dirty="0">
                <a:latin typeface="Times New Roman" pitchFamily="18" charset="0"/>
                <a:ea typeface="宋体" pitchFamily="2" charset="-122"/>
                <a:cs typeface="Times New Roman" pitchFamily="18" charset="0"/>
              </a:rPr>
              <a:t>：（</a:t>
            </a:r>
            <a:r>
              <a:rPr lang="en-US" altLang="zh-CN" sz="2000" dirty="0">
                <a:latin typeface="Times New Roman" pitchFamily="18" charset="0"/>
                <a:ea typeface="宋体" pitchFamily="2" charset="-122"/>
                <a:cs typeface="Times New Roman" pitchFamily="18" charset="0"/>
              </a:rPr>
              <a:t>software development kit</a:t>
            </a:r>
            <a:r>
              <a:rPr lang="zh-CN" altLang="en-US" sz="2000" dirty="0">
                <a:latin typeface="Times New Roman" pitchFamily="18" charset="0"/>
                <a:ea typeface="宋体" pitchFamily="2" charset="-122"/>
                <a:cs typeface="Times New Roman" pitchFamily="18" charset="0"/>
              </a:rPr>
              <a:t>）软件开发工具包。</a:t>
            </a:r>
            <a:endParaRPr lang="en-US" altLang="zh-CN" sz="2000" dirty="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r>
              <a:rPr lang="en-US" altLang="zh-CN" sz="2000" dirty="0">
                <a:latin typeface="Times New Roman" pitchFamily="18" charset="0"/>
                <a:ea typeface="宋体" pitchFamily="2" charset="-122"/>
                <a:cs typeface="Times New Roman" pitchFamily="18" charset="0"/>
              </a:rPr>
              <a:t>SDK</a:t>
            </a:r>
            <a:r>
              <a:rPr lang="zh-CN" altLang="en-US" sz="2000" dirty="0">
                <a:latin typeface="Times New Roman" pitchFamily="18" charset="0"/>
                <a:ea typeface="宋体" pitchFamily="2" charset="-122"/>
                <a:cs typeface="Times New Roman" pitchFamily="18" charset="0"/>
              </a:rPr>
              <a:t>用于为特定的软件包、软件框架、硬件平台、操作系统等建立应用软件的开发工具的集合。</a:t>
            </a:r>
            <a:endParaRPr lang="en-US" altLang="zh-CN" sz="2000" dirty="0">
              <a:latin typeface="Times New Roman" pitchFamily="18" charset="0"/>
              <a:ea typeface="宋体" pitchFamily="2" charset="-122"/>
              <a:cs typeface="Times New Roman" pitchFamily="18" charset="0"/>
            </a:endParaRPr>
          </a:p>
        </p:txBody>
      </p:sp>
      <p:sp>
        <p:nvSpPr>
          <p:cNvPr id="54275"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1.2.3  </a:t>
            </a:r>
            <a:r>
              <a:rPr lang="zh-CN" altLang="en-US" sz="3200" b="1">
                <a:solidFill>
                  <a:srgbClr val="006BA9"/>
                </a:solidFill>
                <a:latin typeface="微软雅黑" pitchFamily="34" charset="-122"/>
                <a:ea typeface="微软雅黑" pitchFamily="34" charset="-122"/>
                <a:sym typeface="宋体" pitchFamily="2" charset="-122"/>
              </a:rPr>
              <a:t>下载</a:t>
            </a:r>
            <a:r>
              <a:rPr lang="en-US" altLang="zh-CN" sz="3200" b="1">
                <a:solidFill>
                  <a:srgbClr val="006BA9"/>
                </a:solidFill>
                <a:latin typeface="微软雅黑" pitchFamily="34" charset="-122"/>
                <a:ea typeface="微软雅黑" pitchFamily="34" charset="-122"/>
                <a:sym typeface="宋体" pitchFamily="2" charset="-122"/>
              </a:rPr>
              <a:t>SDK</a:t>
            </a:r>
            <a:endParaRPr lang="zh-CN" altLang="en-US" sz="3200" b="1">
              <a:solidFill>
                <a:srgbClr val="006BA9"/>
              </a:solidFill>
              <a:latin typeface="微软雅黑" pitchFamily="34" charset="-122"/>
              <a:ea typeface="微软雅黑" pitchFamily="34" charset="-122"/>
              <a:sym typeface="宋体" pitchFamily="2" charset="-122"/>
            </a:endParaRPr>
          </a:p>
        </p:txBody>
      </p:sp>
      <p:sp>
        <p:nvSpPr>
          <p:cNvPr id="54276" name="矩形 24"/>
          <p:cNvSpPr>
            <a:spLocks noChangeArrowheads="1"/>
          </p:cNvSpPr>
          <p:nvPr/>
        </p:nvSpPr>
        <p:spPr bwMode="auto">
          <a:xfrm>
            <a:off x="542925" y="1916113"/>
            <a:ext cx="8102600" cy="338455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6" name="任意多边形 15"/>
          <p:cNvSpPr/>
          <p:nvPr/>
        </p:nvSpPr>
        <p:spPr bwMode="auto">
          <a:xfrm>
            <a:off x="5580063" y="1689100"/>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SDK</a:t>
            </a:r>
            <a:r>
              <a:rPr lang="zh-CN" altLang="en-US" dirty="0">
                <a:solidFill>
                  <a:schemeClr val="bg1"/>
                </a:solidFill>
                <a:latin typeface="Times New Roman" panose="02020603050405020304" pitchFamily="18" charset="0"/>
                <a:ea typeface="微软雅黑" pitchFamily="34" charset="-122"/>
                <a:cs typeface="Times New Roman" panose="02020603050405020304" pitchFamily="18" charset="0"/>
              </a:rPr>
              <a:t>下载</a:t>
            </a:r>
          </a:p>
        </p:txBody>
      </p:sp>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1.2.3</a:t>
            </a:r>
            <a:r>
              <a:rPr lang="zh-CN" altLang="en-US" sz="3200" b="1">
                <a:solidFill>
                  <a:srgbClr val="006BA9"/>
                </a:solidFill>
                <a:latin typeface="微软雅黑" pitchFamily="34" charset="-122"/>
                <a:ea typeface="微软雅黑" pitchFamily="34" charset="-122"/>
                <a:sym typeface="宋体" pitchFamily="2" charset="-122"/>
              </a:rPr>
              <a:t>下载</a:t>
            </a:r>
            <a:r>
              <a:rPr lang="en-US" altLang="zh-CN" sz="3200" b="1">
                <a:solidFill>
                  <a:srgbClr val="006BA9"/>
                </a:solidFill>
                <a:latin typeface="微软雅黑" pitchFamily="34" charset="-122"/>
                <a:ea typeface="微软雅黑" pitchFamily="34" charset="-122"/>
                <a:sym typeface="宋体" pitchFamily="2" charset="-122"/>
              </a:rPr>
              <a:t>SDK</a:t>
            </a:r>
            <a:endParaRPr lang="zh-CN" altLang="en-US" sz="3200" b="1">
              <a:solidFill>
                <a:srgbClr val="006BA9"/>
              </a:solidFill>
              <a:latin typeface="微软雅黑" pitchFamily="34" charset="-122"/>
              <a:ea typeface="微软雅黑" pitchFamily="34" charset="-122"/>
              <a:sym typeface="宋体" pitchFamily="2" charset="-122"/>
            </a:endParaRPr>
          </a:p>
        </p:txBody>
      </p:sp>
      <p:grpSp>
        <p:nvGrpSpPr>
          <p:cNvPr id="50" name="文本2"/>
          <p:cNvGrpSpPr>
            <a:grpSpLocks/>
          </p:cNvGrpSpPr>
          <p:nvPr/>
        </p:nvGrpSpPr>
        <p:grpSpPr bwMode="auto">
          <a:xfrm>
            <a:off x="1370013" y="4213225"/>
            <a:ext cx="2544762" cy="549275"/>
            <a:chOff x="2272863" y="2366629"/>
            <a:chExt cx="5416592" cy="549524"/>
          </a:xfrm>
        </p:grpSpPr>
        <p:sp>
          <p:nvSpPr>
            <p:cNvPr id="51" name="任意多边形 50"/>
            <p:cNvSpPr/>
            <p:nvPr/>
          </p:nvSpPr>
          <p:spPr>
            <a:xfrm>
              <a:off x="2313411" y="2376158"/>
              <a:ext cx="5376044" cy="53999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headEnd/>
              <a:tailEnd/>
            </a:ln>
            <a:effectLst>
              <a:outerShdw blurRad="63500" sx="101000" sy="101000" algn="ctr" rotWithShape="0">
                <a:prstClr val="black">
                  <a:alpha val="8000"/>
                </a:prstClr>
              </a:outerShdw>
            </a:effectLst>
          </p:spPr>
          <p:txBody>
            <a:bodyPr wrap="none" anchor="ctr"/>
            <a:lstStyle/>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p:txBody>
        </p:sp>
        <p:sp>
          <p:nvSpPr>
            <p:cNvPr id="52" name="任意多边形 51"/>
            <p:cNvSpPr/>
            <p:nvPr/>
          </p:nvSpPr>
          <p:spPr>
            <a:xfrm>
              <a:off x="2272863" y="2366629"/>
              <a:ext cx="5376044" cy="53999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headEnd/>
              <a:tailEnd/>
            </a:ln>
          </p:spPr>
          <p:txBody>
            <a:bodyPr wrap="none" anchor="ctr"/>
            <a:lstStyle/>
            <a:p>
              <a:pPr fontAlgn="auto">
                <a:lnSpc>
                  <a:spcPct val="150000"/>
                </a:lnSpc>
                <a:spcBef>
                  <a:spcPts val="0"/>
                </a:spcBef>
                <a:spcAft>
                  <a:spcPts val="0"/>
                </a:spcAft>
                <a:defRPr/>
              </a:pPr>
              <a:r>
                <a:rPr lang="zh-CN" altLang="en-US" kern="0" dirty="0">
                  <a:solidFill>
                    <a:srgbClr val="646464"/>
                  </a:solidFill>
                  <a:latin typeface="Arial" pitchFamily="34" charset="0"/>
                  <a:ea typeface="微软雅黑" pitchFamily="34" charset="-122"/>
                  <a:cs typeface="+mn-cs"/>
                </a:rPr>
                <a:t>下载</a:t>
              </a:r>
              <a:r>
                <a:rPr lang="en-US" altLang="zh-CN" kern="0" dirty="0">
                  <a:solidFill>
                    <a:srgbClr val="646464"/>
                  </a:solidFill>
                  <a:latin typeface="Arial" pitchFamily="34" charset="0"/>
                  <a:ea typeface="微软雅黑" pitchFamily="34" charset="-122"/>
                  <a:cs typeface="+mn-cs"/>
                </a:rPr>
                <a:t>Tools</a:t>
              </a:r>
              <a:r>
                <a:rPr lang="zh-CN" altLang="en-US" kern="0" dirty="0">
                  <a:solidFill>
                    <a:srgbClr val="646464"/>
                  </a:solidFill>
                  <a:latin typeface="Arial" pitchFamily="34" charset="0"/>
                  <a:ea typeface="微软雅黑" pitchFamily="34" charset="-122"/>
                  <a:cs typeface="+mn-cs"/>
                </a:rPr>
                <a:t>工具</a:t>
              </a:r>
            </a:p>
          </p:txBody>
        </p:sp>
      </p:grpSp>
      <p:grpSp>
        <p:nvGrpSpPr>
          <p:cNvPr id="53" name="深色2"/>
          <p:cNvGrpSpPr>
            <a:grpSpLocks/>
          </p:cNvGrpSpPr>
          <p:nvPr/>
        </p:nvGrpSpPr>
        <p:grpSpPr bwMode="auto">
          <a:xfrm>
            <a:off x="652463" y="2941638"/>
            <a:ext cx="720725" cy="900112"/>
            <a:chOff x="1523998" y="1398178"/>
            <a:chExt cx="1039020" cy="1484313"/>
          </a:xfrm>
        </p:grpSpPr>
        <p:sp>
          <p:nvSpPr>
            <p:cNvPr id="54" name="任意多边形 53"/>
            <p:cNvSpPr/>
            <p:nvPr/>
          </p:nvSpPr>
          <p:spPr>
            <a:xfrm>
              <a:off x="1523998" y="1398178"/>
              <a:ext cx="1039020" cy="148431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gradFill>
              <a:gsLst>
                <a:gs pos="100000">
                  <a:srgbClr val="2676FF">
                    <a:lumMod val="20000"/>
                    <a:lumOff val="80000"/>
                  </a:srgbClr>
                </a:gs>
                <a:gs pos="51657">
                  <a:srgbClr val="2676FF">
                    <a:lumMod val="60000"/>
                    <a:lumOff val="40000"/>
                  </a:srgbClr>
                </a:gs>
                <a:gs pos="0">
                  <a:srgbClr val="2676FF">
                    <a:lumMod val="20000"/>
                    <a:lumOff val="80000"/>
                  </a:srgbClr>
                </a:gs>
              </a:gsLst>
              <a:lin ang="5400000" scaled="1"/>
            </a:gradFill>
            <a:ln w="9525">
              <a:solidFill>
                <a:srgbClr val="2676FF">
                  <a:lumMod val="60000"/>
                  <a:lumOff val="40000"/>
                </a:srgbClr>
              </a:solidFill>
              <a:round/>
              <a:headEnd/>
              <a:tailEnd/>
            </a:ln>
            <a:effectLst>
              <a:outerShdw blurRad="63500" sx="101000" sy="101000" algn="ctr" rotWithShape="0">
                <a:prstClr val="black">
                  <a:alpha val="18000"/>
                </a:prstClr>
              </a:outerShdw>
            </a:effectLst>
          </p:spPr>
          <p:txBody>
            <a:bodyPr lIns="17146" tIns="180000" rIns="17146" bIns="536654" spcCol="127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00150" fontAlgn="auto">
                <a:lnSpc>
                  <a:spcPct val="90000"/>
                </a:lnSpc>
                <a:spcBef>
                  <a:spcPts val="0"/>
                </a:spcBef>
                <a:spcAft>
                  <a:spcPct val="35000"/>
                </a:spcAft>
                <a:defRPr/>
              </a:pPr>
              <a:endParaRPr lang="zh-CN" altLang="en-US" sz="2800">
                <a:solidFill>
                  <a:sysClr val="windowText" lastClr="000000"/>
                </a:solidFill>
                <a:latin typeface="Impact" pitchFamily="34" charset="0"/>
              </a:endParaRPr>
            </a:p>
          </p:txBody>
        </p:sp>
        <p:sp>
          <p:nvSpPr>
            <p:cNvPr id="55" name="任意多边形 54"/>
            <p:cNvSpPr/>
            <p:nvPr/>
          </p:nvSpPr>
          <p:spPr>
            <a:xfrm>
              <a:off x="1549172" y="1466242"/>
              <a:ext cx="988671" cy="137436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70C0"/>
            </a:solidFill>
            <a:ln w="9525">
              <a:noFill/>
              <a:round/>
              <a:headEnd/>
              <a:tailEnd/>
            </a:ln>
          </p:spPr>
          <p:txBody>
            <a:bodyPr tIns="180000" anchor="ctr"/>
            <a:lstStyle/>
            <a:p>
              <a:pPr algn="ctr" fontAlgn="auto">
                <a:spcBef>
                  <a:spcPts val="0"/>
                </a:spcBef>
                <a:spcAft>
                  <a:spcPts val="0"/>
                </a:spcAft>
                <a:defRPr/>
              </a:pPr>
              <a:r>
                <a:rPr lang="en-US" altLang="zh-CN" sz="2800" kern="0" dirty="0">
                  <a:solidFill>
                    <a:srgbClr val="FFFFFF"/>
                  </a:solidFill>
                  <a:latin typeface="Impact" pitchFamily="34" charset="0"/>
                  <a:ea typeface="微软雅黑" pitchFamily="34" charset="-122"/>
                  <a:cs typeface="Arial" charset="0"/>
                </a:rPr>
                <a:t>2</a:t>
              </a:r>
              <a:endParaRPr lang="zh-CN" altLang="en-US" sz="2800" kern="0" dirty="0">
                <a:solidFill>
                  <a:srgbClr val="FFFFFF"/>
                </a:solidFill>
                <a:latin typeface="Impact" pitchFamily="34" charset="0"/>
                <a:ea typeface="微软雅黑" pitchFamily="34" charset="-122"/>
                <a:cs typeface="Arial" charset="0"/>
              </a:endParaRPr>
            </a:p>
          </p:txBody>
        </p:sp>
      </p:grpSp>
      <p:grpSp>
        <p:nvGrpSpPr>
          <p:cNvPr id="56" name="深色3"/>
          <p:cNvGrpSpPr>
            <a:grpSpLocks/>
          </p:cNvGrpSpPr>
          <p:nvPr/>
        </p:nvGrpSpPr>
        <p:grpSpPr bwMode="auto">
          <a:xfrm>
            <a:off x="658813" y="4167188"/>
            <a:ext cx="720725" cy="900112"/>
            <a:chOff x="1523998" y="1398178"/>
            <a:chExt cx="1039020" cy="1484313"/>
          </a:xfrm>
        </p:grpSpPr>
        <p:sp>
          <p:nvSpPr>
            <p:cNvPr id="57" name="任意多边形 56"/>
            <p:cNvSpPr/>
            <p:nvPr/>
          </p:nvSpPr>
          <p:spPr>
            <a:xfrm>
              <a:off x="1523998" y="1398178"/>
              <a:ext cx="1039020" cy="148431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gradFill>
              <a:gsLst>
                <a:gs pos="100000">
                  <a:srgbClr val="2676FF">
                    <a:lumMod val="20000"/>
                    <a:lumOff val="80000"/>
                  </a:srgbClr>
                </a:gs>
                <a:gs pos="51657">
                  <a:srgbClr val="2676FF">
                    <a:lumMod val="60000"/>
                    <a:lumOff val="40000"/>
                  </a:srgbClr>
                </a:gs>
                <a:gs pos="0">
                  <a:srgbClr val="2676FF">
                    <a:lumMod val="20000"/>
                    <a:lumOff val="80000"/>
                  </a:srgbClr>
                </a:gs>
              </a:gsLst>
              <a:lin ang="5400000" scaled="1"/>
            </a:gradFill>
            <a:ln w="9525">
              <a:solidFill>
                <a:srgbClr val="2676FF">
                  <a:lumMod val="60000"/>
                  <a:lumOff val="40000"/>
                </a:srgbClr>
              </a:solidFill>
              <a:round/>
              <a:headEnd/>
              <a:tailEnd/>
            </a:ln>
            <a:effectLst>
              <a:outerShdw blurRad="63500" sx="101000" sy="101000" algn="ctr" rotWithShape="0">
                <a:prstClr val="black">
                  <a:alpha val="18000"/>
                </a:prstClr>
              </a:outerShdw>
            </a:effectLst>
          </p:spPr>
          <p:txBody>
            <a:bodyPr lIns="17146" tIns="180000" rIns="17146" bIns="536654" spcCol="127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00150" fontAlgn="auto">
                <a:lnSpc>
                  <a:spcPct val="90000"/>
                </a:lnSpc>
                <a:spcBef>
                  <a:spcPts val="0"/>
                </a:spcBef>
                <a:spcAft>
                  <a:spcPct val="35000"/>
                </a:spcAft>
                <a:defRPr/>
              </a:pPr>
              <a:endParaRPr lang="zh-CN" altLang="en-US" sz="2800">
                <a:solidFill>
                  <a:sysClr val="windowText" lastClr="000000"/>
                </a:solidFill>
                <a:latin typeface="Impact" pitchFamily="34" charset="0"/>
              </a:endParaRPr>
            </a:p>
          </p:txBody>
        </p:sp>
        <p:sp>
          <p:nvSpPr>
            <p:cNvPr id="58" name="任意多边形 57"/>
            <p:cNvSpPr/>
            <p:nvPr/>
          </p:nvSpPr>
          <p:spPr>
            <a:xfrm>
              <a:off x="1549172" y="1466242"/>
              <a:ext cx="988671" cy="137436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70C0"/>
            </a:solidFill>
            <a:ln w="9525">
              <a:noFill/>
              <a:round/>
              <a:headEnd/>
              <a:tailEnd/>
            </a:ln>
          </p:spPr>
          <p:txBody>
            <a:bodyPr tIns="180000" anchor="ctr"/>
            <a:lstStyle/>
            <a:p>
              <a:pPr algn="ctr" fontAlgn="auto">
                <a:spcBef>
                  <a:spcPts val="0"/>
                </a:spcBef>
                <a:spcAft>
                  <a:spcPts val="0"/>
                </a:spcAft>
                <a:defRPr/>
              </a:pPr>
              <a:r>
                <a:rPr lang="en-US" altLang="zh-CN" sz="2800" kern="0" dirty="0">
                  <a:solidFill>
                    <a:srgbClr val="FFFFFF"/>
                  </a:solidFill>
                  <a:latin typeface="Impact" pitchFamily="34" charset="0"/>
                  <a:ea typeface="微软雅黑" pitchFamily="34" charset="-122"/>
                  <a:cs typeface="Arial" charset="0"/>
                </a:rPr>
                <a:t>3</a:t>
              </a:r>
              <a:endParaRPr lang="zh-CN" altLang="en-US" sz="2800" kern="0" dirty="0">
                <a:solidFill>
                  <a:srgbClr val="FFFFFF"/>
                </a:solidFill>
                <a:latin typeface="Impact" pitchFamily="34" charset="0"/>
                <a:ea typeface="微软雅黑" pitchFamily="34" charset="-122"/>
                <a:cs typeface="Arial" charset="0"/>
              </a:endParaRPr>
            </a:p>
          </p:txBody>
        </p:sp>
      </p:grpSp>
      <p:grpSp>
        <p:nvGrpSpPr>
          <p:cNvPr id="62" name="文本1"/>
          <p:cNvGrpSpPr>
            <a:grpSpLocks/>
          </p:cNvGrpSpPr>
          <p:nvPr/>
        </p:nvGrpSpPr>
        <p:grpSpPr bwMode="auto">
          <a:xfrm>
            <a:off x="1392238" y="2965450"/>
            <a:ext cx="2544762" cy="539750"/>
            <a:chOff x="2272803" y="1397600"/>
            <a:chExt cx="5376602" cy="735535"/>
          </a:xfrm>
        </p:grpSpPr>
        <p:sp>
          <p:nvSpPr>
            <p:cNvPr id="63" name="任意多边形 62"/>
            <p:cNvSpPr/>
            <p:nvPr/>
          </p:nvSpPr>
          <p:spPr>
            <a:xfrm>
              <a:off x="2272803" y="1397600"/>
              <a:ext cx="5376602"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headEnd/>
              <a:tailEnd/>
            </a:ln>
            <a:effectLst>
              <a:outerShdw blurRad="63500" sx="101000" sy="101000" algn="ctr" rotWithShape="0">
                <a:prstClr val="black">
                  <a:alpha val="8000"/>
                </a:prstClr>
              </a:outerShdw>
            </a:effectLst>
          </p:spPr>
          <p:txBody>
            <a:bodyPr wrap="none" anchor="ctr"/>
            <a:lstStyle/>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a:p>
              <a:pPr lvl="1" fontAlgn="auto">
                <a:spcBef>
                  <a:spcPts val="0"/>
                </a:spcBef>
                <a:spcAft>
                  <a:spcPts val="0"/>
                </a:spcAft>
                <a:defRPr/>
              </a:pPr>
              <a:endParaRPr lang="zh-CN" altLang="en-US" sz="1600">
                <a:solidFill>
                  <a:srgbClr val="888888"/>
                </a:solidFill>
                <a:latin typeface="微软雅黑" pitchFamily="34" charset="-122"/>
                <a:ea typeface="微软雅黑" pitchFamily="34" charset="-122"/>
                <a:cs typeface="+mn-cs"/>
              </a:endParaRPr>
            </a:p>
          </p:txBody>
        </p:sp>
        <p:sp>
          <p:nvSpPr>
            <p:cNvPr id="64" name="任意多边形 63"/>
            <p:cNvSpPr/>
            <p:nvPr/>
          </p:nvSpPr>
          <p:spPr>
            <a:xfrm>
              <a:off x="2339885" y="1410580"/>
              <a:ext cx="5255855" cy="70741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headEnd/>
              <a:tailEnd/>
            </a:ln>
          </p:spPr>
          <p:txBody>
            <a:bodyPr wrap="none" anchor="ctr"/>
            <a:lstStyle/>
            <a:p>
              <a:pPr fontAlgn="auto">
                <a:lnSpc>
                  <a:spcPct val="150000"/>
                </a:lnSpc>
                <a:spcBef>
                  <a:spcPts val="0"/>
                </a:spcBef>
                <a:spcAft>
                  <a:spcPts val="0"/>
                </a:spcAft>
                <a:defRPr/>
              </a:pPr>
              <a:r>
                <a:rPr lang="zh-CN" altLang="en-US" kern="0" dirty="0">
                  <a:solidFill>
                    <a:srgbClr val="646464"/>
                  </a:solidFill>
                  <a:latin typeface="Arial" pitchFamily="34" charset="0"/>
                  <a:ea typeface="微软雅黑" pitchFamily="34" charset="-122"/>
                  <a:cs typeface="+mn-cs"/>
                </a:rPr>
                <a:t>下载</a:t>
              </a:r>
              <a:r>
                <a:rPr lang="en-US" altLang="zh-CN" kern="0" dirty="0">
                  <a:solidFill>
                    <a:srgbClr val="646464"/>
                  </a:solidFill>
                  <a:latin typeface="Arial" pitchFamily="34" charset="0"/>
                  <a:ea typeface="微软雅黑" pitchFamily="34" charset="-122"/>
                  <a:cs typeface="+mn-cs"/>
                </a:rPr>
                <a:t>SDK</a:t>
              </a:r>
              <a:r>
                <a:rPr lang="zh-CN" altLang="en-US" kern="0" dirty="0">
                  <a:solidFill>
                    <a:srgbClr val="646464"/>
                  </a:solidFill>
                  <a:latin typeface="Arial" pitchFamily="34" charset="0"/>
                  <a:ea typeface="微软雅黑" pitchFamily="34" charset="-122"/>
                  <a:cs typeface="+mn-cs"/>
                </a:rPr>
                <a:t>版本</a:t>
              </a:r>
            </a:p>
          </p:txBody>
        </p:sp>
      </p:grpSp>
      <p:grpSp>
        <p:nvGrpSpPr>
          <p:cNvPr id="65" name="深色1"/>
          <p:cNvGrpSpPr>
            <a:grpSpLocks/>
          </p:cNvGrpSpPr>
          <p:nvPr/>
        </p:nvGrpSpPr>
        <p:grpSpPr bwMode="auto">
          <a:xfrm>
            <a:off x="630238" y="1692275"/>
            <a:ext cx="720725" cy="900113"/>
            <a:chOff x="1523998" y="1398178"/>
            <a:chExt cx="1039020" cy="1484313"/>
          </a:xfrm>
        </p:grpSpPr>
        <p:sp>
          <p:nvSpPr>
            <p:cNvPr id="66" name="任意多边形 65"/>
            <p:cNvSpPr/>
            <p:nvPr/>
          </p:nvSpPr>
          <p:spPr>
            <a:xfrm>
              <a:off x="1523998" y="1398178"/>
              <a:ext cx="1039020" cy="148431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gradFill>
              <a:gsLst>
                <a:gs pos="100000">
                  <a:srgbClr val="2676FF">
                    <a:lumMod val="20000"/>
                    <a:lumOff val="80000"/>
                  </a:srgbClr>
                </a:gs>
                <a:gs pos="51657">
                  <a:srgbClr val="2676FF">
                    <a:lumMod val="60000"/>
                    <a:lumOff val="40000"/>
                  </a:srgbClr>
                </a:gs>
                <a:gs pos="0">
                  <a:srgbClr val="2676FF">
                    <a:lumMod val="20000"/>
                    <a:lumOff val="80000"/>
                  </a:srgbClr>
                </a:gs>
              </a:gsLst>
              <a:lin ang="5400000" scaled="1"/>
            </a:gradFill>
            <a:ln w="9525">
              <a:solidFill>
                <a:srgbClr val="2676FF">
                  <a:lumMod val="60000"/>
                  <a:lumOff val="40000"/>
                </a:srgbClr>
              </a:solidFill>
              <a:round/>
              <a:headEnd/>
              <a:tailEnd/>
            </a:ln>
            <a:effectLst>
              <a:outerShdw blurRad="63500" sx="101000" sy="101000" algn="ctr" rotWithShape="0">
                <a:prstClr val="black">
                  <a:alpha val="18000"/>
                </a:prstClr>
              </a:outerShdw>
            </a:effectLst>
          </p:spPr>
          <p:txBody>
            <a:bodyPr lIns="17146" tIns="180000" rIns="17146" bIns="536654" spcCol="127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00150" fontAlgn="auto">
                <a:lnSpc>
                  <a:spcPct val="90000"/>
                </a:lnSpc>
                <a:spcBef>
                  <a:spcPts val="0"/>
                </a:spcBef>
                <a:spcAft>
                  <a:spcPct val="35000"/>
                </a:spcAft>
                <a:defRPr/>
              </a:pPr>
              <a:endParaRPr lang="zh-CN" altLang="en-US" sz="2800">
                <a:solidFill>
                  <a:sysClr val="windowText" lastClr="000000"/>
                </a:solidFill>
                <a:latin typeface="Impact" pitchFamily="34" charset="0"/>
              </a:endParaRPr>
            </a:p>
          </p:txBody>
        </p:sp>
        <p:sp>
          <p:nvSpPr>
            <p:cNvPr id="67" name="任意多边形 66"/>
            <p:cNvSpPr/>
            <p:nvPr/>
          </p:nvSpPr>
          <p:spPr>
            <a:xfrm>
              <a:off x="1549172" y="1466242"/>
              <a:ext cx="988671" cy="137436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70C0"/>
            </a:solidFill>
            <a:ln w="9525">
              <a:noFill/>
              <a:round/>
              <a:headEnd/>
              <a:tailEnd/>
            </a:ln>
          </p:spPr>
          <p:txBody>
            <a:bodyPr tIns="180000" anchor="ctr"/>
            <a:lstStyle/>
            <a:p>
              <a:pPr algn="ctr" fontAlgn="auto">
                <a:spcBef>
                  <a:spcPts val="0"/>
                </a:spcBef>
                <a:spcAft>
                  <a:spcPts val="0"/>
                </a:spcAft>
                <a:defRPr/>
              </a:pPr>
              <a:r>
                <a:rPr lang="en-US" altLang="zh-CN" sz="2800" kern="0" dirty="0">
                  <a:solidFill>
                    <a:srgbClr val="FFFFFF"/>
                  </a:solidFill>
                  <a:latin typeface="Impact" pitchFamily="34" charset="0"/>
                  <a:ea typeface="微软雅黑" pitchFamily="34" charset="-122"/>
                  <a:cs typeface="Arial" charset="0"/>
                </a:rPr>
                <a:t>1</a:t>
              </a:r>
              <a:endParaRPr lang="zh-CN" altLang="en-US" sz="2800" kern="0" dirty="0">
                <a:solidFill>
                  <a:srgbClr val="FFFFFF"/>
                </a:solidFill>
                <a:latin typeface="Impact" pitchFamily="34" charset="0"/>
                <a:ea typeface="微软雅黑" pitchFamily="34" charset="-122"/>
                <a:cs typeface="Arial" charset="0"/>
              </a:endParaRPr>
            </a:p>
          </p:txBody>
        </p:sp>
      </p:grpSp>
      <p:grpSp>
        <p:nvGrpSpPr>
          <p:cNvPr id="68" name="文本1"/>
          <p:cNvGrpSpPr>
            <a:grpSpLocks/>
          </p:cNvGrpSpPr>
          <p:nvPr/>
        </p:nvGrpSpPr>
        <p:grpSpPr bwMode="auto">
          <a:xfrm>
            <a:off x="1379538" y="1727200"/>
            <a:ext cx="2535237" cy="539750"/>
            <a:chOff x="1944575" y="196339"/>
            <a:chExt cx="5376601" cy="735535"/>
          </a:xfrm>
        </p:grpSpPr>
        <p:sp>
          <p:nvSpPr>
            <p:cNvPr id="69" name="任意多边形 68"/>
            <p:cNvSpPr/>
            <p:nvPr/>
          </p:nvSpPr>
          <p:spPr>
            <a:xfrm>
              <a:off x="1944575" y="196339"/>
              <a:ext cx="5376601" cy="73553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a:gsLst>
                <a:gs pos="100000">
                  <a:srgbClr val="FFFFFF"/>
                </a:gs>
                <a:gs pos="51657">
                  <a:srgbClr val="F0F0F0"/>
                </a:gs>
                <a:gs pos="0">
                  <a:srgbClr val="FFFFFF"/>
                </a:gs>
              </a:gsLst>
              <a:lin ang="5400000" scaled="1"/>
            </a:gradFill>
            <a:ln w="9525">
              <a:solidFill>
                <a:srgbClr val="DDDDDD"/>
              </a:solidFill>
              <a:round/>
              <a:headEnd/>
              <a:tailEnd/>
            </a:ln>
            <a:effectLst>
              <a:outerShdw blurRad="63500" sx="101000" sy="101000" algn="ctr" rotWithShape="0">
                <a:prstClr val="black">
                  <a:alpha val="8000"/>
                </a:prstClr>
              </a:outerShdw>
            </a:effectLst>
          </p:spPr>
          <p:txBody>
            <a:bodyPr wrap="none" anchor="ctr"/>
            <a:lstStyle/>
            <a:p>
              <a:pPr lvl="1" fontAlgn="auto">
                <a:spcBef>
                  <a:spcPts val="0"/>
                </a:spcBef>
                <a:spcAft>
                  <a:spcPts val="0"/>
                </a:spcAft>
                <a:defRPr/>
              </a:pPr>
              <a:endParaRPr lang="zh-CN" altLang="en-US" sz="1600" dirty="0">
                <a:solidFill>
                  <a:srgbClr val="888888"/>
                </a:solidFill>
                <a:latin typeface="微软雅黑" pitchFamily="34" charset="-122"/>
                <a:ea typeface="微软雅黑" pitchFamily="34" charset="-122"/>
                <a:cs typeface="+mn-cs"/>
              </a:endParaRPr>
            </a:p>
            <a:p>
              <a:pPr lvl="1" fontAlgn="auto">
                <a:spcBef>
                  <a:spcPts val="0"/>
                </a:spcBef>
                <a:spcAft>
                  <a:spcPts val="0"/>
                </a:spcAft>
                <a:defRPr/>
              </a:pPr>
              <a:endParaRPr lang="zh-CN" altLang="en-US" sz="1600" dirty="0">
                <a:solidFill>
                  <a:srgbClr val="888888"/>
                </a:solidFill>
                <a:latin typeface="微软雅黑" pitchFamily="34" charset="-122"/>
                <a:ea typeface="微软雅黑" pitchFamily="34" charset="-122"/>
                <a:cs typeface="+mn-cs"/>
              </a:endParaRPr>
            </a:p>
          </p:txBody>
        </p:sp>
        <p:sp>
          <p:nvSpPr>
            <p:cNvPr id="70" name="任意多边形 69"/>
            <p:cNvSpPr/>
            <p:nvPr/>
          </p:nvSpPr>
          <p:spPr>
            <a:xfrm>
              <a:off x="2011909" y="196339"/>
              <a:ext cx="5255400" cy="70741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headEnd/>
              <a:tailEnd/>
            </a:ln>
          </p:spPr>
          <p:txBody>
            <a:bodyPr wrap="none" anchor="ctr"/>
            <a:lstStyle/>
            <a:p>
              <a:pPr fontAlgn="auto">
                <a:lnSpc>
                  <a:spcPct val="150000"/>
                </a:lnSpc>
                <a:spcBef>
                  <a:spcPts val="0"/>
                </a:spcBef>
                <a:spcAft>
                  <a:spcPts val="0"/>
                </a:spcAft>
                <a:defRPr/>
              </a:pPr>
              <a:r>
                <a:rPr lang="zh-CN" altLang="en-US" kern="0" dirty="0">
                  <a:solidFill>
                    <a:srgbClr val="646464"/>
                  </a:solidFill>
                  <a:latin typeface="Arial" pitchFamily="34" charset="0"/>
                  <a:ea typeface="微软雅黑" pitchFamily="34" charset="-122"/>
                  <a:cs typeface="+mn-cs"/>
                </a:rPr>
                <a:t>单击     图标</a:t>
              </a:r>
            </a:p>
          </p:txBody>
        </p:sp>
      </p:grpSp>
      <p:sp>
        <p:nvSpPr>
          <p:cNvPr id="55305" name="矩形 73"/>
          <p:cNvSpPr>
            <a:spLocks noChangeArrowheads="1"/>
          </p:cNvSpPr>
          <p:nvPr/>
        </p:nvSpPr>
        <p:spPr bwMode="auto">
          <a:xfrm>
            <a:off x="1368425" y="1795463"/>
            <a:ext cx="1417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5735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903413"/>
            <a:ext cx="268287"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1747838"/>
            <a:ext cx="38639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608138"/>
            <a:ext cx="4090987"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0"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8113" y="1644650"/>
            <a:ext cx="5075237"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par>
                                <p:cTn id="8" presetID="22" presetClass="entr" presetSubtype="4" fill="hold" nodeType="withEffect">
                                  <p:stCondLst>
                                    <p:cond delay="0"/>
                                  </p:stCondLst>
                                  <p:childTnLst>
                                    <p:set>
                                      <p:cBhvr>
                                        <p:cTn id="9" dur="1" fill="hold">
                                          <p:stCondLst>
                                            <p:cond delay="0"/>
                                          </p:stCondLst>
                                        </p:cTn>
                                        <p:tgtEl>
                                          <p:spTgt spid="57356"/>
                                        </p:tgtEl>
                                        <p:attrNameLst>
                                          <p:attrName>style.visibility</p:attrName>
                                        </p:attrNameLst>
                                      </p:cBhvr>
                                      <p:to>
                                        <p:strVal val="visible"/>
                                      </p:to>
                                    </p:set>
                                    <p:animEffect transition="in" filter="wipe(down)">
                                      <p:cBhvr>
                                        <p:cTn id="10" dur="500"/>
                                        <p:tgtEl>
                                          <p:spTgt spid="57356"/>
                                        </p:tgtEl>
                                      </p:cBhvr>
                                    </p:animEffect>
                                  </p:childTnLst>
                                </p:cTn>
                              </p:par>
                              <p:par>
                                <p:cTn id="11" presetID="22" presetClass="entr" presetSubtype="4"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down)">
                                      <p:cBhvr>
                                        <p:cTn id="13" dur="5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57359"/>
                                        </p:tgtEl>
                                        <p:attrNameLst>
                                          <p:attrName>style.visibility</p:attrName>
                                        </p:attrNameLst>
                                      </p:cBhvr>
                                      <p:to>
                                        <p:strVal val="visible"/>
                                      </p:to>
                                    </p:set>
                                    <p:animEffect transition="in" filter="wipe(down)">
                                      <p:cBhvr>
                                        <p:cTn id="16" dur="500"/>
                                        <p:tgtEl>
                                          <p:spTgt spid="573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57359"/>
                                        </p:tgtEl>
                                        <p:attrNameLst>
                                          <p:attrName>style.visibility</p:attrName>
                                        </p:attrNameLst>
                                      </p:cBhvr>
                                      <p:to>
                                        <p:strVal val="hidden"/>
                                      </p:to>
                                    </p:set>
                                  </p:childTnLst>
                                </p:cTn>
                              </p:par>
                              <p:par>
                                <p:cTn id="21" presetID="22" presetClass="entr" presetSubtype="4"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par>
                                <p:cTn id="24" presetID="22" presetClass="entr" presetSubtype="4"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down)">
                                      <p:cBhvr>
                                        <p:cTn id="26" dur="500"/>
                                        <p:tgtEl>
                                          <p:spTgt spid="62"/>
                                        </p:tgtEl>
                                      </p:cBhvr>
                                    </p:animEffect>
                                  </p:childTnLst>
                                </p:cTn>
                              </p:par>
                              <p:par>
                                <p:cTn id="27" presetID="22" presetClass="entr" presetSubtype="4" fill="hold" nodeType="withEffect">
                                  <p:stCondLst>
                                    <p:cond delay="0"/>
                                  </p:stCondLst>
                                  <p:childTnLst>
                                    <p:set>
                                      <p:cBhvr>
                                        <p:cTn id="28" dur="1" fill="hold">
                                          <p:stCondLst>
                                            <p:cond delay="0"/>
                                          </p:stCondLst>
                                        </p:cTn>
                                        <p:tgtEl>
                                          <p:spTgt spid="57357"/>
                                        </p:tgtEl>
                                        <p:attrNameLst>
                                          <p:attrName>style.visibility</p:attrName>
                                        </p:attrNameLst>
                                      </p:cBhvr>
                                      <p:to>
                                        <p:strVal val="visible"/>
                                      </p:to>
                                    </p:set>
                                    <p:animEffect transition="in" filter="wipe(down)">
                                      <p:cBhvr>
                                        <p:cTn id="29" dur="500"/>
                                        <p:tgtEl>
                                          <p:spTgt spid="573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nodeType="clickEffect">
                                  <p:stCondLst>
                                    <p:cond delay="0"/>
                                  </p:stCondLst>
                                  <p:childTnLst>
                                    <p:set>
                                      <p:cBhvr>
                                        <p:cTn id="33" dur="1" fill="hold">
                                          <p:stCondLst>
                                            <p:cond delay="0"/>
                                          </p:stCondLst>
                                        </p:cTn>
                                        <p:tgtEl>
                                          <p:spTgt spid="57357"/>
                                        </p:tgtEl>
                                        <p:attrNameLst>
                                          <p:attrName>style.visibility</p:attrName>
                                        </p:attrNameLst>
                                      </p:cBhvr>
                                      <p:to>
                                        <p:strVal val="hidden"/>
                                      </p:to>
                                    </p:set>
                                  </p:childTnLst>
                                </p:cTn>
                              </p:par>
                              <p:par>
                                <p:cTn id="34" presetID="22" presetClass="entr" presetSubtype="4"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down)">
                                      <p:cBhvr>
                                        <p:cTn id="36" dur="500"/>
                                        <p:tgtEl>
                                          <p:spTgt spid="56"/>
                                        </p:tgtEl>
                                      </p:cBhvr>
                                    </p:animEffect>
                                  </p:childTnLst>
                                </p:cTn>
                              </p:par>
                              <p:par>
                                <p:cTn id="37" presetID="22" presetClass="entr" presetSubtype="4"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500"/>
                                        <p:tgtEl>
                                          <p:spTgt spid="50"/>
                                        </p:tgtEl>
                                      </p:cBhvr>
                                    </p:animEffect>
                                  </p:childTnLst>
                                </p:cTn>
                              </p:par>
                              <p:par>
                                <p:cTn id="40" presetID="22" presetClass="entr" presetSubtype="4" fill="hold" nodeType="withEffect">
                                  <p:stCondLst>
                                    <p:cond delay="0"/>
                                  </p:stCondLst>
                                  <p:childTnLst>
                                    <p:set>
                                      <p:cBhvr>
                                        <p:cTn id="41" dur="1" fill="hold">
                                          <p:stCondLst>
                                            <p:cond delay="0"/>
                                          </p:stCondLst>
                                        </p:cTn>
                                        <p:tgtEl>
                                          <p:spTgt spid="57360"/>
                                        </p:tgtEl>
                                        <p:attrNameLst>
                                          <p:attrName>style.visibility</p:attrName>
                                        </p:attrNameLst>
                                      </p:cBhvr>
                                      <p:to>
                                        <p:strVal val="visible"/>
                                      </p:to>
                                    </p:set>
                                    <p:animEffect transition="in" filter="wipe(down)">
                                      <p:cBhvr>
                                        <p:cTn id="42" dur="500"/>
                                        <p:tgtEl>
                                          <p:spTgt spid="57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500060" y="3043237"/>
            <a:ext cx="5832475" cy="649287"/>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03" name="TextBox 5"/>
          <p:cNvSpPr txBox="1">
            <a:spLocks noChangeArrowheads="1"/>
          </p:cNvSpPr>
          <p:nvPr/>
        </p:nvSpPr>
        <p:spPr bwMode="auto">
          <a:xfrm>
            <a:off x="755576" y="3789363"/>
            <a:ext cx="3833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1.4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程序结构</a:t>
            </a:r>
          </a:p>
        </p:txBody>
      </p:sp>
      <p:sp>
        <p:nvSpPr>
          <p:cNvPr id="51204" name="TextBox 6"/>
          <p:cNvSpPr txBox="1">
            <a:spLocks noChangeArrowheads="1"/>
          </p:cNvSpPr>
          <p:nvPr/>
        </p:nvSpPr>
        <p:spPr bwMode="auto">
          <a:xfrm>
            <a:off x="749300" y="1831975"/>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1.1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简介</a:t>
            </a:r>
            <a:r>
              <a:rPr lang="zh-CN" altLang="en-US" sz="2400" dirty="0">
                <a:solidFill>
                  <a:srgbClr val="7F7F7F"/>
                </a:solidFill>
                <a:latin typeface="Impact" pitchFamily="34" charset="0"/>
                <a:ea typeface="微软雅黑" pitchFamily="34" charset="-122"/>
              </a:rPr>
              <a:t> </a:t>
            </a:r>
          </a:p>
        </p:txBody>
      </p:sp>
      <p:sp>
        <p:nvSpPr>
          <p:cNvPr id="51205" name="TextBox 10"/>
          <p:cNvSpPr txBox="1">
            <a:spLocks noChangeArrowheads="1"/>
          </p:cNvSpPr>
          <p:nvPr/>
        </p:nvSpPr>
        <p:spPr bwMode="auto">
          <a:xfrm>
            <a:off x="711200" y="2554288"/>
            <a:ext cx="403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1.2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Impact" pitchFamily="34" charset="0"/>
                <a:ea typeface="微软雅黑" pitchFamily="34" charset="-122"/>
              </a:rPr>
              <a:t>开发环境搭建</a:t>
            </a:r>
          </a:p>
        </p:txBody>
      </p:sp>
      <p:sp>
        <p:nvSpPr>
          <p:cNvPr id="51206" name="TextBox 11"/>
          <p:cNvSpPr txBox="1">
            <a:spLocks noChangeArrowheads="1"/>
          </p:cNvSpPr>
          <p:nvPr/>
        </p:nvSpPr>
        <p:spPr bwMode="auto">
          <a:xfrm>
            <a:off x="736600" y="3182938"/>
            <a:ext cx="383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chemeClr val="bg1"/>
                </a:solidFill>
                <a:latin typeface="Impact" pitchFamily="34" charset="0"/>
                <a:ea typeface="微软雅黑" pitchFamily="34" charset="-122"/>
              </a:rPr>
              <a:t>1.3   </a:t>
            </a:r>
            <a:r>
              <a:rPr lang="zh-CN" altLang="en-US" sz="2400" dirty="0">
                <a:solidFill>
                  <a:schemeClr val="bg1"/>
                </a:solidFill>
                <a:latin typeface="Arial Unicode MS" pitchFamily="34" charset="-122"/>
                <a:ea typeface="Arial Unicode MS" pitchFamily="34" charset="-122"/>
                <a:cs typeface="Arial Unicode MS" pitchFamily="34" charset="-122"/>
              </a:rPr>
              <a:t>开发第一个</a:t>
            </a:r>
            <a:r>
              <a:rPr lang="en-US" altLang="zh-CN" sz="2400" dirty="0">
                <a:solidFill>
                  <a:schemeClr val="bg1"/>
                </a:solidFill>
                <a:latin typeface="Arial Unicode MS" pitchFamily="34" charset="-122"/>
                <a:ea typeface="Arial Unicode MS" pitchFamily="34" charset="-122"/>
                <a:cs typeface="Arial Unicode MS" pitchFamily="34" charset="-122"/>
              </a:rPr>
              <a:t>Android</a:t>
            </a:r>
            <a:r>
              <a:rPr lang="zh-CN" altLang="en-US" sz="2400" dirty="0">
                <a:solidFill>
                  <a:schemeClr val="bg1"/>
                </a:solidFill>
                <a:latin typeface="Arial Unicode MS" pitchFamily="34" charset="-122"/>
                <a:ea typeface="Arial Unicode MS" pitchFamily="34" charset="-122"/>
                <a:cs typeface="Arial Unicode MS" pitchFamily="34" charset="-122"/>
              </a:rPr>
              <a:t>程序</a:t>
            </a:r>
          </a:p>
        </p:txBody>
      </p:sp>
      <p:sp>
        <p:nvSpPr>
          <p:cNvPr id="9" name="椭圆 8"/>
          <p:cNvSpPr/>
          <p:nvPr/>
        </p:nvSpPr>
        <p:spPr>
          <a:xfrm>
            <a:off x="4897438" y="1757363"/>
            <a:ext cx="3529012" cy="3629025"/>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51208" name="TextBox 1"/>
          <p:cNvSpPr txBox="1">
            <a:spLocks noChangeArrowheads="1"/>
          </p:cNvSpPr>
          <p:nvPr/>
        </p:nvSpPr>
        <p:spPr bwMode="auto">
          <a:xfrm>
            <a:off x="4859338" y="2636838"/>
            <a:ext cx="35671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algn="ctr" eaLnBrk="1" hangingPunct="1">
              <a:lnSpc>
                <a:spcPct val="150000"/>
              </a:lnSpc>
            </a:pPr>
            <a:r>
              <a:rPr lang="zh-CN" altLang="en-US" sz="5400" b="1">
                <a:solidFill>
                  <a:srgbClr val="F2F2E6"/>
                </a:solidFill>
                <a:latin typeface="微软雅黑" pitchFamily="34" charset="-122"/>
                <a:ea typeface="微软雅黑" pitchFamily="34" charset="-122"/>
              </a:rPr>
              <a:t>主讲内容</a:t>
            </a:r>
            <a:endParaRPr lang="en-US" altLang="zh-CN" sz="5400" b="1">
              <a:solidFill>
                <a:srgbClr val="F2F2E6"/>
              </a:solidFill>
              <a:latin typeface="微软雅黑" pitchFamily="34" charset="-122"/>
              <a:ea typeface="微软雅黑" pitchFamily="34" charset="-122"/>
            </a:endParaRPr>
          </a:p>
          <a:p>
            <a:pPr algn="ctr" eaLnBrk="1" hangingPunct="1"/>
            <a:r>
              <a:rPr lang="en-US" altLang="zh-CN" sz="3200">
                <a:solidFill>
                  <a:srgbClr val="F2F2E6"/>
                </a:solidFill>
                <a:latin typeface="Agency FB" pitchFamily="34" charset="0"/>
                <a:ea typeface="Adobe 宋体 Std L" pitchFamily="18" charset="-122"/>
              </a:rPr>
              <a:t>Speech content</a:t>
            </a:r>
          </a:p>
        </p:txBody>
      </p:sp>
      <p:sp>
        <p:nvSpPr>
          <p:cNvPr id="51209" name="标题 1"/>
          <p:cNvSpPr>
            <a:spLocks noChangeArrowheads="1"/>
          </p:cNvSpPr>
          <p:nvPr/>
        </p:nvSpPr>
        <p:spPr bwMode="auto">
          <a:xfrm>
            <a:off x="1655763" y="188913"/>
            <a:ext cx="5148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主讲内容</a:t>
            </a:r>
          </a:p>
        </p:txBody>
      </p:sp>
      <p:sp>
        <p:nvSpPr>
          <p:cNvPr id="51210" name="TextBox 5"/>
          <p:cNvSpPr txBox="1">
            <a:spLocks noChangeArrowheads="1"/>
          </p:cNvSpPr>
          <p:nvPr/>
        </p:nvSpPr>
        <p:spPr bwMode="auto">
          <a:xfrm>
            <a:off x="755576" y="4428852"/>
            <a:ext cx="3833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1.5   </a:t>
            </a:r>
            <a:r>
              <a:rPr lang="zh-CN" altLang="en-US" sz="2400" dirty="0">
                <a:solidFill>
                  <a:srgbClr val="7F7F7F"/>
                </a:solidFill>
                <a:latin typeface="Impact" pitchFamily="34" charset="0"/>
                <a:ea typeface="微软雅黑" pitchFamily="34" charset="-122"/>
              </a:rPr>
              <a:t>资源的管理与使用</a:t>
            </a:r>
          </a:p>
        </p:txBody>
      </p:sp>
      <p:sp>
        <p:nvSpPr>
          <p:cNvPr id="51211" name="TextBox 5"/>
          <p:cNvSpPr txBox="1">
            <a:spLocks noChangeArrowheads="1"/>
          </p:cNvSpPr>
          <p:nvPr/>
        </p:nvSpPr>
        <p:spPr bwMode="auto">
          <a:xfrm>
            <a:off x="755576" y="5085184"/>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1.6   </a:t>
            </a:r>
            <a:r>
              <a:rPr lang="zh-CN" altLang="en-US" sz="2400" dirty="0">
                <a:solidFill>
                  <a:srgbClr val="7F7F7F"/>
                </a:solidFill>
                <a:latin typeface="Impact" pitchFamily="34" charset="0"/>
                <a:ea typeface="微软雅黑" pitchFamily="34" charset="-122"/>
              </a:rPr>
              <a:t>程序调试</a:t>
            </a:r>
          </a:p>
        </p:txBody>
      </p:sp>
    </p:spTree>
    <p:custDataLst>
      <p:tags r:id="rId1"/>
    </p:custDataLst>
    <p:extLst>
      <p:ext uri="{BB962C8B-B14F-4D97-AF65-F5344CB8AC3E}">
        <p14:creationId xmlns:p14="http://schemas.microsoft.com/office/powerpoint/2010/main" val="188903055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a:spLocks/>
          </p:cNvSpPr>
          <p:nvPr/>
        </p:nvSpPr>
        <p:spPr bwMode="auto">
          <a:xfrm>
            <a:off x="481013" y="1620838"/>
            <a:ext cx="7975600" cy="2700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defRPr/>
            </a:pPr>
            <a:r>
              <a:rPr lang="zh-CN" altLang="en-US" sz="2000" kern="0" dirty="0" smtClean="0">
                <a:solidFill>
                  <a:sysClr val="windowText" lastClr="000000"/>
                </a:solidFill>
                <a:latin typeface="Times New Roman" panose="02020603050405020304" pitchFamily="18" charset="0"/>
                <a:ea typeface="宋体"/>
                <a:cs typeface="Times New Roman" panose="02020603050405020304" pitchFamily="18" charset="0"/>
              </a:rPr>
              <a:t>学习</a:t>
            </a:r>
            <a:r>
              <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Android</a:t>
            </a:r>
            <a:r>
              <a:rPr lang="zh-CN" altLang="en-US" sz="2000" kern="0" dirty="0" smtClean="0">
                <a:solidFill>
                  <a:sysClr val="windowText" lastClr="000000"/>
                </a:solidFill>
                <a:latin typeface="Times New Roman" panose="02020603050405020304" pitchFamily="18" charset="0"/>
                <a:ea typeface="宋体"/>
                <a:cs typeface="Times New Roman" panose="02020603050405020304" pitchFamily="18" charset="0"/>
              </a:rPr>
              <a:t>可以开发出精美的</a:t>
            </a:r>
            <a:r>
              <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APP</a:t>
            </a:r>
            <a:r>
              <a:rPr lang="zh-CN" altLang="en-US" sz="2000" kern="0" dirty="0" smtClean="0">
                <a:solidFill>
                  <a:sysClr val="windowText" lastClr="000000"/>
                </a:solidFill>
                <a:latin typeface="Times New Roman" panose="02020603050405020304" pitchFamily="18" charset="0"/>
                <a:ea typeface="宋体"/>
                <a:cs typeface="Times New Roman" panose="02020603050405020304" pitchFamily="18" charset="0"/>
              </a:rPr>
              <a:t>。</a:t>
            </a:r>
            <a:endPar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endParaRPr>
          </a:p>
        </p:txBody>
      </p:sp>
      <p:pic>
        <p:nvPicPr>
          <p:cNvPr id="12" name="Picture 5" descr="http://img.zcool.cn/community/0118f15542de000000019ae983978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00300"/>
            <a:ext cx="2308225"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http://img.zcool.cn/community/0109d1554563800000019ae9e5730d.jpg"/>
          <p:cNvPicPr>
            <a:picLocks noChangeAspect="1" noChangeArrowheads="1"/>
          </p:cNvPicPr>
          <p:nvPr/>
        </p:nvPicPr>
        <p:blipFill>
          <a:blip r:embed="rId5">
            <a:extLst>
              <a:ext uri="{28A0092B-C50C-407E-A947-70E740481C1C}">
                <a14:useLocalDpi xmlns:a14="http://schemas.microsoft.com/office/drawing/2010/main" val="0"/>
              </a:ext>
            </a:extLst>
          </a:blip>
          <a:srcRect t="2698"/>
          <a:stretch>
            <a:fillRect/>
          </a:stretch>
        </p:blipFill>
        <p:spPr bwMode="auto">
          <a:xfrm>
            <a:off x="3633788" y="2401888"/>
            <a:ext cx="2008187"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http://app.xueui.cn/wp-content/uploads/2014/01/qidong5.jpg"/>
          <p:cNvPicPr>
            <a:picLocks noChangeAspect="1" noChangeArrowheads="1"/>
          </p:cNvPicPr>
          <p:nvPr/>
        </p:nvPicPr>
        <p:blipFill>
          <a:blip r:embed="rId6">
            <a:extLst>
              <a:ext uri="{28A0092B-C50C-407E-A947-70E740481C1C}">
                <a14:useLocalDpi xmlns:a14="http://schemas.microsoft.com/office/drawing/2010/main" val="0"/>
              </a:ext>
            </a:extLst>
          </a:blip>
          <a:srcRect t="2702"/>
          <a:stretch>
            <a:fillRect/>
          </a:stretch>
        </p:blipFill>
        <p:spPr bwMode="auto">
          <a:xfrm>
            <a:off x="6084888" y="2400300"/>
            <a:ext cx="2003425"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http://g.hiphotos.baidu.com/zhidao/wh%3D450%2C600/sign=bf747f4b504e9258a6618eeaa9b2fd6e/b7003af33a87e950837d644316385343fbf2b4b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2363" y="2400300"/>
            <a:ext cx="1951037"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descr="http://img.zcool.cn/community/012e1f56419fa732f87512f6ea850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7125" y="2403475"/>
            <a:ext cx="1954213"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descr="http://g.hiphotos.baidu.com/zhidao/wh%3D450%2C600/sign=ed6866647ef0f736d8ab44053f659f2f/b03533fa828ba61eeedf98344734970a304e59f3.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8225" y="2401888"/>
            <a:ext cx="1949450"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标题 1"/>
          <p:cNvSpPr>
            <a:spLocks noChangeArrowheads="1"/>
          </p:cNvSpPr>
          <p:nvPr/>
        </p:nvSpPr>
        <p:spPr bwMode="auto">
          <a:xfrm>
            <a:off x="1620838" y="404813"/>
            <a:ext cx="74882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3200" b="1">
              <a:solidFill>
                <a:srgbClr val="006BA9"/>
              </a:solidFill>
              <a:latin typeface="微软雅黑" pitchFamily="34" charset="-122"/>
              <a:ea typeface="微软雅黑" pitchFamily="34" charset="-122"/>
              <a:sym typeface="宋体" pitchFamily="2" charset="-122"/>
            </a:endParaRPr>
          </a:p>
        </p:txBody>
      </p:sp>
      <p:sp>
        <p:nvSpPr>
          <p:cNvPr id="57354"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开发第一个</a:t>
            </a:r>
            <a:r>
              <a:rPr lang="en-US" altLang="zh-CN" sz="3200" b="1">
                <a:solidFill>
                  <a:srgbClr val="006BA9"/>
                </a:solidFill>
                <a:latin typeface="微软雅黑" pitchFamily="34" charset="-122"/>
                <a:ea typeface="微软雅黑" pitchFamily="34" charset="-122"/>
                <a:sym typeface="宋体" pitchFamily="2" charset="-122"/>
              </a:rPr>
              <a:t>Android</a:t>
            </a:r>
            <a:r>
              <a:rPr lang="zh-CN" altLang="en-US" sz="3200" b="1">
                <a:solidFill>
                  <a:srgbClr val="006BA9"/>
                </a:solidFill>
                <a:latin typeface="微软雅黑" pitchFamily="34" charset="-122"/>
                <a:ea typeface="微软雅黑" pitchFamily="34" charset="-122"/>
                <a:sym typeface="宋体" pitchFamily="2" charset="-122"/>
              </a:rPr>
              <a:t>程序</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1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14"/>
                                        </p:tgtEl>
                                        <p:attrNameLst>
                                          <p:attrName>style.visibility</p:attrName>
                                        </p:attrNameLst>
                                      </p:cBhvr>
                                      <p:to>
                                        <p:strVal val="hidden"/>
                                      </p:to>
                                    </p:se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a:grpSpLocks/>
          </p:cNvGrpSpPr>
          <p:nvPr/>
        </p:nvGrpSpPr>
        <p:grpSpPr bwMode="auto">
          <a:xfrm>
            <a:off x="1519238" y="1265238"/>
            <a:ext cx="5346700" cy="4137025"/>
            <a:chOff x="1347599" y="1671296"/>
            <a:chExt cx="5346572" cy="4136703"/>
          </a:xfrm>
        </p:grpSpPr>
        <p:graphicFrame>
          <p:nvGraphicFramePr>
            <p:cNvPr id="39971" name="图表 2"/>
            <p:cNvGraphicFramePr>
              <a:graphicFrameLocks/>
            </p:cNvGraphicFramePr>
            <p:nvPr/>
          </p:nvGraphicFramePr>
          <p:xfrm>
            <a:off x="1296800" y="1620499"/>
            <a:ext cx="5448171" cy="4238297"/>
          </p:xfrm>
          <a:graphic>
            <a:graphicData uri="http://schemas.openxmlformats.org/presentationml/2006/ole">
              <mc:AlternateContent xmlns:mc="http://schemas.openxmlformats.org/markup-compatibility/2006">
                <mc:Choice xmlns:v="urn:schemas-microsoft-com:vml" Requires="v">
                  <p:oleObj spid="_x0000_s40057" r:id="rId6" imgW="5450296" imgH="4243184" progId="Excel.Chart.8">
                    <p:embed/>
                  </p:oleObj>
                </mc:Choice>
                <mc:Fallback>
                  <p:oleObj r:id="rId6" imgW="5450296" imgH="4243184" progId="Excel.Chart.8">
                    <p:embed/>
                    <p:pic>
                      <p:nvPicPr>
                        <p:cNvPr id="0" name="图表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800" y="1620499"/>
                          <a:ext cx="5448171" cy="423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bwMode="auto">
            <a:xfrm rot="2719682">
              <a:off x="4600336" y="2872929"/>
              <a:ext cx="1042907" cy="369879"/>
            </a:xfrm>
            <a:prstGeom prst="rect">
              <a:avLst/>
            </a:prstGeom>
            <a:noFill/>
          </p:spPr>
          <p:txBody>
            <a:bodyPr>
              <a:spAutoFit/>
            </a:bodyPr>
            <a:lstStyle/>
            <a:p>
              <a:pPr fontAlgn="auto">
                <a:spcBef>
                  <a:spcPts val="0"/>
                </a:spcBef>
                <a:spcAft>
                  <a:spcPts val="0"/>
                </a:spcAft>
                <a:defRPr/>
              </a:pPr>
              <a:r>
                <a:rPr lang="zh-CN" altLang="en-US" spc="300">
                  <a:latin typeface="微软雅黑" panose="020B0503020204020204" pitchFamily="34" charset="-122"/>
                  <a:ea typeface="微软雅黑" panose="020B0503020204020204" pitchFamily="34" charset="-122"/>
                  <a:cs typeface="+mn-cs"/>
                </a:rPr>
                <a:t>重点</a:t>
              </a:r>
            </a:p>
          </p:txBody>
        </p:sp>
        <p:sp>
          <p:nvSpPr>
            <p:cNvPr id="13" name="TextBox 12"/>
            <p:cNvSpPr txBox="1"/>
            <p:nvPr/>
          </p:nvSpPr>
          <p:spPr bwMode="auto">
            <a:xfrm rot="6997465" flipV="1">
              <a:off x="2748563" y="2675301"/>
              <a:ext cx="1041319" cy="369878"/>
            </a:xfrm>
            <a:prstGeom prst="rect">
              <a:avLst/>
            </a:prstGeom>
            <a:noFill/>
          </p:spPr>
          <p:txBody>
            <a:bodyPr>
              <a:spAutoFit/>
            </a:bodyPr>
            <a:lstStyle/>
            <a:p>
              <a:pPr fontAlgn="auto">
                <a:spcBef>
                  <a:spcPts val="0"/>
                </a:spcBef>
                <a:spcAft>
                  <a:spcPts val="0"/>
                </a:spcAft>
                <a:defRPr/>
              </a:pPr>
              <a:r>
                <a:rPr lang="zh-CN" altLang="en-US" spc="300">
                  <a:latin typeface="微软雅黑" panose="020B0503020204020204" pitchFamily="34" charset="-122"/>
                  <a:ea typeface="微软雅黑" panose="020B0503020204020204" pitchFamily="34" charset="-122"/>
                  <a:cs typeface="+mn-cs"/>
                </a:rPr>
                <a:t>了解</a:t>
              </a:r>
            </a:p>
          </p:txBody>
        </p:sp>
        <p:sp>
          <p:nvSpPr>
            <p:cNvPr id="14" name="TextBox 13"/>
            <p:cNvSpPr txBox="1"/>
            <p:nvPr/>
          </p:nvSpPr>
          <p:spPr bwMode="auto">
            <a:xfrm rot="10800000" flipH="1" flipV="1">
              <a:off x="3819277" y="4426981"/>
              <a:ext cx="1041375" cy="368271"/>
            </a:xfrm>
            <a:prstGeom prst="rect">
              <a:avLst/>
            </a:prstGeom>
            <a:noFill/>
          </p:spPr>
          <p:txBody>
            <a:bodyPr>
              <a:spAutoFit/>
            </a:bodyPr>
            <a:lstStyle/>
            <a:p>
              <a:pPr fontAlgn="auto">
                <a:spcBef>
                  <a:spcPts val="0"/>
                </a:spcBef>
                <a:spcAft>
                  <a:spcPts val="0"/>
                </a:spcAft>
                <a:defRPr/>
              </a:pPr>
              <a:r>
                <a:rPr lang="zh-CN" altLang="en-US" spc="300" dirty="0">
                  <a:latin typeface="微软雅黑" panose="020B0503020204020204" pitchFamily="34" charset="-122"/>
                  <a:ea typeface="微软雅黑" panose="020B0503020204020204" pitchFamily="34" charset="-122"/>
                  <a:cs typeface="+mn-cs"/>
                </a:rPr>
                <a:t>掌握</a:t>
              </a:r>
            </a:p>
          </p:txBody>
        </p:sp>
      </p:grpSp>
      <p:grpSp>
        <p:nvGrpSpPr>
          <p:cNvPr id="39939" name="组合 2"/>
          <p:cNvGrpSpPr>
            <a:grpSpLocks/>
          </p:cNvGrpSpPr>
          <p:nvPr/>
        </p:nvGrpSpPr>
        <p:grpSpPr bwMode="auto">
          <a:xfrm>
            <a:off x="3692525" y="2546350"/>
            <a:ext cx="1203325" cy="1201738"/>
            <a:chOff x="3692088" y="2878838"/>
            <a:chExt cx="1203191" cy="1201737"/>
          </a:xfrm>
        </p:grpSpPr>
        <p:sp>
          <p:nvSpPr>
            <p:cNvPr id="16" name="弧形 15"/>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sp>
          <p:nvSpPr>
            <p:cNvPr id="17" name="弧形 16"/>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sp>
          <p:nvSpPr>
            <p:cNvPr id="18" name="弧形 17"/>
            <p:cNvSpPr/>
            <p:nvPr/>
          </p:nvSpPr>
          <p:spPr bwMode="auto">
            <a:xfrm rot="16200000">
              <a:off x="3891251" y="3136849"/>
              <a:ext cx="822324"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itchFamily="34" charset="0"/>
                <a:buNone/>
                <a:defRPr/>
              </a:pPr>
              <a:endParaRPr lang="zh-CN" altLang="en-US">
                <a:latin typeface="+mn-lt"/>
                <a:ea typeface="宋体" pitchFamily="2" charset="-122"/>
                <a:cs typeface="+mn-cs"/>
              </a:endParaRPr>
            </a:p>
          </p:txBody>
        </p:sp>
      </p:grpSp>
      <p:grpSp>
        <p:nvGrpSpPr>
          <p:cNvPr id="11" name="组合 10"/>
          <p:cNvGrpSpPr>
            <a:grpSpLocks/>
          </p:cNvGrpSpPr>
          <p:nvPr/>
        </p:nvGrpSpPr>
        <p:grpSpPr bwMode="auto">
          <a:xfrm>
            <a:off x="307975" y="2197100"/>
            <a:ext cx="3190875" cy="1146175"/>
            <a:chOff x="250855" y="2194585"/>
            <a:chExt cx="3190052" cy="1145260"/>
          </a:xfrm>
        </p:grpSpPr>
        <p:grpSp>
          <p:nvGrpSpPr>
            <p:cNvPr id="39960" name="组合 1"/>
            <p:cNvGrpSpPr>
              <a:grpSpLocks/>
            </p:cNvGrpSpPr>
            <p:nvPr/>
          </p:nvGrpSpPr>
          <p:grpSpPr bwMode="auto">
            <a:xfrm flipH="1" flipV="1">
              <a:off x="250855" y="2194585"/>
              <a:ext cx="2412993" cy="1139825"/>
              <a:chOff x="5687902" y="4225925"/>
              <a:chExt cx="2984111" cy="1209015"/>
            </a:xfrm>
          </p:grpSpPr>
          <p:grpSp>
            <p:nvGrpSpPr>
              <p:cNvPr id="39962" name="组合 38"/>
              <p:cNvGrpSpPr>
                <a:grpSpLocks/>
              </p:cNvGrpSpPr>
              <p:nvPr/>
            </p:nvGrpSpPr>
            <p:grpSpPr bwMode="auto">
              <a:xfrm rot="10800000">
                <a:off x="5687902" y="4225925"/>
                <a:ext cx="2669052" cy="686411"/>
                <a:chOff x="934464" y="2318309"/>
                <a:chExt cx="2669329" cy="686148"/>
              </a:xfrm>
            </p:grpSpPr>
            <p:cxnSp>
              <p:nvCxnSpPr>
                <p:cNvPr id="39966"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7"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963" name="组合 41"/>
              <p:cNvGrpSpPr>
                <a:grpSpLocks/>
              </p:cNvGrpSpPr>
              <p:nvPr/>
            </p:nvGrpSpPr>
            <p:grpSpPr bwMode="auto">
              <a:xfrm flipH="1">
                <a:off x="8082606" y="4880949"/>
                <a:ext cx="589407" cy="553991"/>
                <a:chOff x="1256847" y="3607535"/>
                <a:chExt cx="591076" cy="553298"/>
              </a:xfrm>
            </p:grpSpPr>
            <p:sp>
              <p:nvSpPr>
                <p:cNvPr id="6" name="椭圆 5"/>
                <p:cNvSpPr/>
                <p:nvPr/>
              </p:nvSpPr>
              <p:spPr bwMode="auto">
                <a:xfrm>
                  <a:off x="1256847" y="3648305"/>
                  <a:ext cx="590486" cy="473878"/>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7" name="TextBox 6"/>
                <p:cNvSpPr txBox="1"/>
                <p:nvPr/>
              </p:nvSpPr>
              <p:spPr>
                <a:xfrm rot="10800000">
                  <a:off x="1327705" y="3607975"/>
                  <a:ext cx="334609" cy="552858"/>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3</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sp>
          <p:nvSpPr>
            <p:cNvPr id="39961" name="矩形 51"/>
            <p:cNvSpPr>
              <a:spLocks noChangeArrowheads="1"/>
            </p:cNvSpPr>
            <p:nvPr/>
          </p:nvSpPr>
          <p:spPr bwMode="auto">
            <a:xfrm rot="10800000" flipH="1" flipV="1">
              <a:off x="765969" y="2416515"/>
              <a:ext cx="2674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ct val="150000"/>
                </a:lnSpc>
              </a:pPr>
              <a:r>
                <a:rPr lang="zh-CN" altLang="en-US" b="1">
                  <a:solidFill>
                    <a:srgbClr val="006BA9"/>
                  </a:solidFill>
                  <a:latin typeface="Times New Roman" pitchFamily="18" charset="0"/>
                  <a:ea typeface="微软雅黑" pitchFamily="34" charset="-122"/>
                  <a:cs typeface="Times New Roman" pitchFamily="18" charset="0"/>
                  <a:sym typeface="宋体" pitchFamily="2" charset="-122"/>
                </a:rPr>
                <a:t>通信技术</a:t>
              </a:r>
              <a:endParaRPr lang="en-US" altLang="zh-CN" b="1">
                <a:solidFill>
                  <a:srgbClr val="006BA9"/>
                </a:solidFill>
                <a:latin typeface="Times New Roman" pitchFamily="18" charset="0"/>
                <a:ea typeface="微软雅黑" pitchFamily="34" charset="-122"/>
                <a:cs typeface="Times New Roman" pitchFamily="18" charset="0"/>
                <a:sym typeface="宋体" pitchFamily="2" charset="-122"/>
              </a:endParaRPr>
            </a:p>
            <a:p>
              <a:pPr indent="-457200">
                <a:lnSpc>
                  <a:spcPct val="150000"/>
                </a:lnSpc>
              </a:pPr>
              <a:r>
                <a:rPr lang="en-US" altLang="zh-CN" b="1">
                  <a:solidFill>
                    <a:srgbClr val="006BA9"/>
                  </a:solidFill>
                  <a:latin typeface="Times New Roman" pitchFamily="18" charset="0"/>
                  <a:ea typeface="微软雅黑" pitchFamily="34" charset="-122"/>
                  <a:cs typeface="Times New Roman" pitchFamily="18" charset="0"/>
                  <a:sym typeface="宋体" pitchFamily="2" charset="-122"/>
                </a:rPr>
                <a:t>Android</a:t>
              </a:r>
              <a:r>
                <a:rPr lang="zh-CN" altLang="en-US" b="1">
                  <a:solidFill>
                    <a:srgbClr val="006BA9"/>
                  </a:solidFill>
                  <a:latin typeface="Times New Roman" pitchFamily="18" charset="0"/>
                  <a:ea typeface="微软雅黑" pitchFamily="34" charset="-122"/>
                  <a:cs typeface="Times New Roman" pitchFamily="18" charset="0"/>
                  <a:sym typeface="宋体" pitchFamily="2" charset="-122"/>
                </a:rPr>
                <a:t>体系结构</a:t>
              </a:r>
              <a:endParaRPr lang="en-US" altLang="zh-CN" b="1">
                <a:solidFill>
                  <a:srgbClr val="006BA9"/>
                </a:solidFill>
                <a:latin typeface="Times New Roman" pitchFamily="18" charset="0"/>
                <a:ea typeface="微软雅黑" pitchFamily="34" charset="-122"/>
                <a:cs typeface="Times New Roman" pitchFamily="18" charset="0"/>
                <a:sym typeface="宋体" pitchFamily="2" charset="-122"/>
              </a:endParaRPr>
            </a:p>
          </p:txBody>
        </p:sp>
      </p:grpSp>
      <p:grpSp>
        <p:nvGrpSpPr>
          <p:cNvPr id="39" name="组合 38"/>
          <p:cNvGrpSpPr>
            <a:grpSpLocks/>
          </p:cNvGrpSpPr>
          <p:nvPr/>
        </p:nvGrpSpPr>
        <p:grpSpPr bwMode="auto">
          <a:xfrm>
            <a:off x="5816600" y="1887538"/>
            <a:ext cx="3170238" cy="1200150"/>
            <a:chOff x="5786482" y="1895052"/>
            <a:chExt cx="3560955" cy="1199276"/>
          </a:xfrm>
        </p:grpSpPr>
        <p:grpSp>
          <p:nvGrpSpPr>
            <p:cNvPr id="39952" name="组合 6"/>
            <p:cNvGrpSpPr>
              <a:grpSpLocks/>
            </p:cNvGrpSpPr>
            <p:nvPr/>
          </p:nvGrpSpPr>
          <p:grpSpPr bwMode="auto">
            <a:xfrm>
              <a:off x="5895979" y="1895052"/>
              <a:ext cx="3289740" cy="1199276"/>
              <a:chOff x="5947983" y="1534198"/>
              <a:chExt cx="3292704" cy="1199312"/>
            </a:xfrm>
          </p:grpSpPr>
          <p:grpSp>
            <p:nvGrpSpPr>
              <p:cNvPr id="39954" name="组合 16"/>
              <p:cNvGrpSpPr>
                <a:grpSpLocks/>
              </p:cNvGrpSpPr>
              <p:nvPr/>
            </p:nvGrpSpPr>
            <p:grpSpPr bwMode="auto">
              <a:xfrm flipH="1">
                <a:off x="5947983" y="2019052"/>
                <a:ext cx="2962962" cy="714458"/>
                <a:chOff x="1060457" y="2594605"/>
                <a:chExt cx="3098198" cy="714796"/>
              </a:xfrm>
            </p:grpSpPr>
            <p:cxnSp>
              <p:nvCxnSpPr>
                <p:cNvPr id="39958" name="直接连接符 7"/>
                <p:cNvCxnSpPr>
                  <a:cxnSpLocks noChangeShapeType="1"/>
                </p:cNvCxnSpPr>
                <p:nvPr/>
              </p:nvCxnSpPr>
              <p:spPr bwMode="auto">
                <a:xfrm>
                  <a:off x="1060457" y="2594605"/>
                  <a:ext cx="339513" cy="698081"/>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9" name="直接连接符 10"/>
                <p:cNvCxnSpPr>
                  <a:cxnSpLocks noChangeShapeType="1"/>
                </p:cNvCxnSpPr>
                <p:nvPr/>
              </p:nvCxnSpPr>
              <p:spPr bwMode="auto">
                <a:xfrm>
                  <a:off x="1396463" y="3309401"/>
                  <a:ext cx="2762192"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955" name="组合 15"/>
              <p:cNvGrpSpPr>
                <a:grpSpLocks/>
              </p:cNvGrpSpPr>
              <p:nvPr/>
            </p:nvGrpSpPr>
            <p:grpSpPr bwMode="auto">
              <a:xfrm flipH="1">
                <a:off x="8694610" y="1534198"/>
                <a:ext cx="546077" cy="530744"/>
                <a:chOff x="1400258" y="3776404"/>
                <a:chExt cx="571000" cy="530995"/>
              </a:xfrm>
            </p:grpSpPr>
            <p:sp>
              <p:nvSpPr>
                <p:cNvPr id="32" name="椭圆 31"/>
                <p:cNvSpPr/>
                <p:nvPr/>
              </p:nvSpPr>
              <p:spPr bwMode="auto">
                <a:xfrm>
                  <a:off x="1400833" y="3833541"/>
                  <a:ext cx="571062" cy="474555"/>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33" name="TextBox 32"/>
                <p:cNvSpPr txBox="1"/>
                <p:nvPr/>
              </p:nvSpPr>
              <p:spPr>
                <a:xfrm>
                  <a:off x="1568792" y="3776404"/>
                  <a:ext cx="335919" cy="522169"/>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1</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sp>
          <p:nvSpPr>
            <p:cNvPr id="38" name="矩形 5"/>
            <p:cNvSpPr>
              <a:spLocks noChangeArrowheads="1"/>
            </p:cNvSpPr>
            <p:nvPr/>
          </p:nvSpPr>
          <p:spPr bwMode="auto">
            <a:xfrm flipH="1">
              <a:off x="5786482" y="2115553"/>
              <a:ext cx="3560955" cy="96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fontAlgn="auto">
                <a:lnSpc>
                  <a:spcPts val="3600"/>
                </a:lnSpc>
                <a:spcBef>
                  <a:spcPts val="0"/>
                </a:spcBef>
                <a:spcAft>
                  <a:spcPts val="0"/>
                </a:spcAft>
                <a:defRPr/>
              </a:pPr>
              <a:r>
                <a:rPr lang="en-US" altLang="zh-CN" b="1" dirty="0">
                  <a:solidFill>
                    <a:srgbClr val="006BA9"/>
                  </a:solidFill>
                  <a:latin typeface="Times New Roman" pitchFamily="18" charset="0"/>
                  <a:ea typeface="微软雅黑" pitchFamily="34" charset="-122"/>
                  <a:cs typeface="Times New Roman" pitchFamily="18" charset="0"/>
                </a:rPr>
                <a:t>Android</a:t>
              </a:r>
              <a:r>
                <a:rPr lang="zh-CN" altLang="en-US" b="1" dirty="0">
                  <a:solidFill>
                    <a:srgbClr val="006BA9"/>
                  </a:solidFill>
                  <a:latin typeface="Times New Roman" pitchFamily="18" charset="0"/>
                  <a:ea typeface="微软雅黑" pitchFamily="34" charset="-122"/>
                  <a:cs typeface="Times New Roman" pitchFamily="18" charset="0"/>
                </a:rPr>
                <a:t>开发环境搭建 </a:t>
              </a:r>
              <a:endParaRPr lang="en-US" altLang="zh-CN" b="1" dirty="0">
                <a:solidFill>
                  <a:srgbClr val="006BA9"/>
                </a:solidFill>
                <a:latin typeface="Times New Roman" pitchFamily="18" charset="0"/>
                <a:ea typeface="微软雅黑" pitchFamily="34" charset="-122"/>
                <a:cs typeface="Times New Roman" pitchFamily="18" charset="0"/>
              </a:endParaRPr>
            </a:p>
            <a:p>
              <a:pPr fontAlgn="auto">
                <a:lnSpc>
                  <a:spcPct val="150000"/>
                </a:lnSpc>
                <a:spcBef>
                  <a:spcPts val="0"/>
                </a:spcBef>
                <a:spcAft>
                  <a:spcPts val="0"/>
                </a:spcAft>
                <a:buFont typeface="Arial" pitchFamily="34" charset="0"/>
                <a:buNone/>
                <a:defRPr/>
              </a:pPr>
              <a:r>
                <a:rPr lang="en-US" altLang="zh-CN" b="1" dirty="0" err="1">
                  <a:solidFill>
                    <a:srgbClr val="006BA9"/>
                  </a:solidFill>
                  <a:latin typeface="Times New Roman" pitchFamily="18" charset="0"/>
                  <a:ea typeface="微软雅黑" pitchFamily="34" charset="-122"/>
                  <a:cs typeface="Times New Roman" pitchFamily="18" charset="0"/>
                  <a:sym typeface="微软雅黑" pitchFamily="34" charset="-122"/>
                </a:rPr>
                <a:t>HelloWorld</a:t>
              </a:r>
              <a:r>
                <a:rPr lang="zh-CN" altLang="en-US" b="1" dirty="0">
                  <a:solidFill>
                    <a:srgbClr val="006BA9"/>
                  </a:solidFill>
                  <a:latin typeface="Times New Roman" pitchFamily="18" charset="0"/>
                  <a:ea typeface="微软雅黑" pitchFamily="34" charset="-122"/>
                  <a:cs typeface="Times New Roman" pitchFamily="18" charset="0"/>
                  <a:sym typeface="微软雅黑" pitchFamily="34" charset="-122"/>
                </a:rPr>
                <a:t>程序的编写</a:t>
              </a:r>
            </a:p>
          </p:txBody>
        </p:sp>
      </p:grpSp>
      <p:grpSp>
        <p:nvGrpSpPr>
          <p:cNvPr id="41" name="组合 40"/>
          <p:cNvGrpSpPr>
            <a:grpSpLocks/>
          </p:cNvGrpSpPr>
          <p:nvPr/>
        </p:nvGrpSpPr>
        <p:grpSpPr bwMode="auto">
          <a:xfrm>
            <a:off x="4613275" y="4281488"/>
            <a:ext cx="3963988" cy="1598612"/>
            <a:chOff x="4604955" y="4315418"/>
            <a:chExt cx="3964192" cy="1600804"/>
          </a:xfrm>
        </p:grpSpPr>
        <p:grpSp>
          <p:nvGrpSpPr>
            <p:cNvPr id="39944" name="组合 38"/>
            <p:cNvGrpSpPr>
              <a:grpSpLocks/>
            </p:cNvGrpSpPr>
            <p:nvPr/>
          </p:nvGrpSpPr>
          <p:grpSpPr bwMode="auto">
            <a:xfrm rot="5400000" flipV="1">
              <a:off x="5956645" y="3402361"/>
              <a:ext cx="1162171" cy="3865551"/>
              <a:chOff x="6453783" y="4116786"/>
              <a:chExt cx="1383786" cy="1165711"/>
            </a:xfrm>
          </p:grpSpPr>
          <p:grpSp>
            <p:nvGrpSpPr>
              <p:cNvPr id="39946" name="组合 38"/>
              <p:cNvGrpSpPr>
                <a:grpSpLocks/>
              </p:cNvGrpSpPr>
              <p:nvPr/>
            </p:nvGrpSpPr>
            <p:grpSpPr bwMode="auto">
              <a:xfrm rot="10800000">
                <a:off x="6453783" y="4116786"/>
                <a:ext cx="1070795" cy="977165"/>
                <a:chOff x="1766928" y="2136752"/>
                <a:chExt cx="1070902" cy="976786"/>
              </a:xfrm>
            </p:grpSpPr>
            <p:cxnSp>
              <p:nvCxnSpPr>
                <p:cNvPr id="39950" name="直接连接符 39"/>
                <p:cNvCxnSpPr>
                  <a:cxnSpLocks noChangeShapeType="1"/>
                  <a:stCxn id="24" idx="2"/>
                </p:cNvCxnSpPr>
                <p:nvPr/>
              </p:nvCxnSpPr>
              <p:spPr bwMode="auto">
                <a:xfrm rot="16200000" flipH="1">
                  <a:off x="1341510" y="2562170"/>
                  <a:ext cx="856982" cy="6145"/>
                </a:xfrm>
                <a:prstGeom prst="line">
                  <a:avLst/>
                </a:prstGeom>
                <a:noFill/>
                <a:ln w="28575" algn="ctr">
                  <a:solidFill>
                    <a:srgbClr val="01598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1" name="直接连接符 40"/>
                <p:cNvCxnSpPr>
                  <a:cxnSpLocks noChangeShapeType="1"/>
                </p:cNvCxnSpPr>
                <p:nvPr/>
              </p:nvCxnSpPr>
              <p:spPr bwMode="auto">
                <a:xfrm rot="16200000" flipH="1">
                  <a:off x="2244646" y="2520355"/>
                  <a:ext cx="115465" cy="1070902"/>
                </a:xfrm>
                <a:prstGeom prst="line">
                  <a:avLst/>
                </a:prstGeom>
                <a:noFill/>
                <a:ln w="28575" algn="ctr">
                  <a:solidFill>
                    <a:srgbClr val="01598B"/>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947" name="组合 41"/>
              <p:cNvGrpSpPr>
                <a:grpSpLocks/>
              </p:cNvGrpSpPr>
              <p:nvPr/>
            </p:nvGrpSpPr>
            <p:grpSpPr bwMode="auto">
              <a:xfrm flipH="1">
                <a:off x="7215364" y="5093962"/>
                <a:ext cx="622205" cy="188535"/>
                <a:chOff x="2093652" y="3820285"/>
                <a:chExt cx="623968" cy="188299"/>
              </a:xfrm>
            </p:grpSpPr>
            <p:sp>
              <p:nvSpPr>
                <p:cNvPr id="24" name="椭圆 23"/>
                <p:cNvSpPr/>
                <p:nvPr/>
              </p:nvSpPr>
              <p:spPr bwMode="auto">
                <a:xfrm rot="5400000">
                  <a:off x="2332011" y="3585690"/>
                  <a:ext cx="151576" cy="620703"/>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auto">
                    <a:spcBef>
                      <a:spcPts val="0"/>
                    </a:spcBef>
                    <a:spcAft>
                      <a:spcPts val="0"/>
                    </a:spcAft>
                    <a:buFont typeface="Arial" pitchFamily="34" charset="0"/>
                    <a:buNone/>
                    <a:defRPr/>
                  </a:pPr>
                  <a:endParaRPr lang="zh-CN" altLang="en-US">
                    <a:latin typeface="Times New Roman" pitchFamily="18" charset="0"/>
                    <a:ea typeface="宋体" pitchFamily="2" charset="-122"/>
                    <a:cs typeface="Times New Roman" pitchFamily="18" charset="0"/>
                  </a:endParaRPr>
                </a:p>
              </p:txBody>
            </p:sp>
            <p:sp>
              <p:nvSpPr>
                <p:cNvPr id="25" name="TextBox 24"/>
                <p:cNvSpPr txBox="1"/>
                <p:nvPr/>
              </p:nvSpPr>
              <p:spPr>
                <a:xfrm rot="5400000">
                  <a:off x="2325570" y="3621806"/>
                  <a:ext cx="160661" cy="624499"/>
                </a:xfrm>
                <a:prstGeom prst="rect">
                  <a:avLst/>
                </a:prstGeom>
                <a:noFill/>
                <a:effectLst>
                  <a:outerShdw blurRad="12700" dist="12700" dir="2700000" algn="tl" rotWithShape="0">
                    <a:prstClr val="black">
                      <a:alpha val="40000"/>
                    </a:prstClr>
                  </a:outerShdw>
                </a:effectLst>
              </p:spPr>
              <p:txBody>
                <a:bodyPr>
                  <a:spAutoFit/>
                </a:bodyPr>
                <a:lstStyle/>
                <a:p>
                  <a:pPr fontAlgn="auto">
                    <a:spcBef>
                      <a:spcPts val="0"/>
                    </a:spcBef>
                    <a:spcAft>
                      <a:spcPts val="0"/>
                    </a:spcAft>
                    <a:defRPr/>
                  </a:pPr>
                  <a:r>
                    <a:rPr lang="en-US" altLang="zh-CN" sz="2800" b="1" dirty="0">
                      <a:solidFill>
                        <a:schemeClr val="bg1"/>
                      </a:solidFill>
                      <a:latin typeface="Times New Roman" panose="02020603050405020304" pitchFamily="18" charset="0"/>
                      <a:ea typeface="+mn-ea"/>
                      <a:cs typeface="Times New Roman" panose="02020603050405020304" pitchFamily="18" charset="0"/>
                    </a:rPr>
                    <a:t>2</a:t>
                  </a:r>
                  <a:endParaRPr lang="zh-CN" altLang="en-US" sz="2800" b="1" dirty="0">
                    <a:solidFill>
                      <a:schemeClr val="bg1"/>
                    </a:solidFill>
                    <a:latin typeface="Times New Roman" panose="02020603050405020304" pitchFamily="18" charset="0"/>
                    <a:ea typeface="+mn-ea"/>
                    <a:cs typeface="Times New Roman" panose="02020603050405020304" pitchFamily="18" charset="0"/>
                  </a:endParaRPr>
                </a:p>
              </p:txBody>
            </p:sp>
          </p:grpSp>
        </p:grpSp>
        <p:sp>
          <p:nvSpPr>
            <p:cNvPr id="39945" name="矩形 4"/>
            <p:cNvSpPr>
              <a:spLocks noChangeArrowheads="1"/>
            </p:cNvSpPr>
            <p:nvPr/>
          </p:nvSpPr>
          <p:spPr bwMode="auto">
            <a:xfrm>
              <a:off x="5005209" y="4315418"/>
              <a:ext cx="3563938" cy="133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b="1">
                  <a:solidFill>
                    <a:srgbClr val="006BA9"/>
                  </a:solidFill>
                  <a:latin typeface="Times New Roman" pitchFamily="18" charset="0"/>
                  <a:ea typeface="微软雅黑" pitchFamily="34" charset="-122"/>
                  <a:cs typeface="Times New Roman" pitchFamily="18" charset="0"/>
                  <a:sym typeface="宋体" pitchFamily="2" charset="-122"/>
                </a:rPr>
                <a:t>Android</a:t>
              </a:r>
              <a:r>
                <a:rPr lang="zh-CN" altLang="en-US" b="1">
                  <a:solidFill>
                    <a:srgbClr val="006BA9"/>
                  </a:solidFill>
                  <a:latin typeface="Times New Roman" pitchFamily="18" charset="0"/>
                  <a:ea typeface="微软雅黑" pitchFamily="34" charset="-122"/>
                  <a:cs typeface="Times New Roman" pitchFamily="18" charset="0"/>
                  <a:sym typeface="宋体" pitchFamily="2" charset="-122"/>
                </a:rPr>
                <a:t>程序结构</a:t>
              </a:r>
              <a:endParaRPr lang="en-US" altLang="zh-CN" b="1">
                <a:solidFill>
                  <a:srgbClr val="006BA9"/>
                </a:solidFill>
                <a:latin typeface="Times New Roman" pitchFamily="18" charset="0"/>
                <a:ea typeface="微软雅黑" pitchFamily="34" charset="-122"/>
                <a:cs typeface="Times New Roman" pitchFamily="18" charset="0"/>
                <a:sym typeface="宋体" pitchFamily="2" charset="-122"/>
              </a:endParaRPr>
            </a:p>
            <a:p>
              <a:pPr>
                <a:lnSpc>
                  <a:spcPct val="150000"/>
                </a:lnSpc>
              </a:pPr>
              <a:r>
                <a:rPr lang="en-US" altLang="zh-CN" b="1">
                  <a:solidFill>
                    <a:srgbClr val="006BA9"/>
                  </a:solidFill>
                  <a:latin typeface="Times New Roman" pitchFamily="18" charset="0"/>
                  <a:ea typeface="微软雅黑" pitchFamily="34" charset="-122"/>
                  <a:cs typeface="Times New Roman" pitchFamily="18" charset="0"/>
                  <a:sym typeface="宋体" pitchFamily="2" charset="-122"/>
                </a:rPr>
                <a:t>Android</a:t>
              </a:r>
              <a:r>
                <a:rPr lang="zh-CN" altLang="en-US" b="1">
                  <a:solidFill>
                    <a:srgbClr val="006BA9"/>
                  </a:solidFill>
                  <a:latin typeface="Times New Roman" pitchFamily="18" charset="0"/>
                  <a:ea typeface="微软雅黑" pitchFamily="34" charset="-122"/>
                  <a:cs typeface="Times New Roman" pitchFamily="18" charset="0"/>
                  <a:sym typeface="宋体" pitchFamily="2" charset="-122"/>
                </a:rPr>
                <a:t>资源的管理和使用</a:t>
              </a:r>
              <a:endParaRPr lang="en-US" altLang="zh-CN" b="1">
                <a:solidFill>
                  <a:srgbClr val="006BA9"/>
                </a:solidFill>
                <a:latin typeface="Times New Roman" pitchFamily="18" charset="0"/>
                <a:ea typeface="微软雅黑" pitchFamily="34" charset="-122"/>
                <a:cs typeface="Times New Roman" pitchFamily="18" charset="0"/>
                <a:sym typeface="宋体" pitchFamily="2" charset="-122"/>
              </a:endParaRPr>
            </a:p>
            <a:p>
              <a:pPr>
                <a:lnSpc>
                  <a:spcPct val="150000"/>
                </a:lnSpc>
              </a:pPr>
              <a:r>
                <a:rPr lang="zh-CN" altLang="en-US" b="1">
                  <a:solidFill>
                    <a:srgbClr val="006BA9"/>
                  </a:solidFill>
                  <a:latin typeface="Times New Roman" pitchFamily="18" charset="0"/>
                  <a:ea typeface="微软雅黑" pitchFamily="34" charset="-122"/>
                  <a:cs typeface="Times New Roman" pitchFamily="18" charset="0"/>
                  <a:sym typeface="宋体" pitchFamily="2" charset="-122"/>
                </a:rPr>
                <a:t>程序调试</a:t>
              </a:r>
              <a:endParaRPr lang="en-US" altLang="zh-CN" b="1">
                <a:solidFill>
                  <a:srgbClr val="006BA9"/>
                </a:solidFill>
                <a:latin typeface="Times New Roman" pitchFamily="18" charset="0"/>
                <a:ea typeface="微软雅黑" pitchFamily="34" charset="-122"/>
                <a:cs typeface="Times New Roman" pitchFamily="18" charset="0"/>
                <a:sym typeface="宋体" pitchFamily="2" charset="-122"/>
              </a:endParaRPr>
            </a:p>
          </p:txBody>
        </p:sp>
      </p:grpSp>
      <p:sp>
        <p:nvSpPr>
          <p:cNvPr id="39943" name="标题 1"/>
          <p:cNvSpPr>
            <a:spLocks noChangeArrowheads="1"/>
          </p:cNvSpPr>
          <p:nvPr/>
        </p:nvSpPr>
        <p:spPr bwMode="auto">
          <a:xfrm>
            <a:off x="1619250" y="404813"/>
            <a:ext cx="494506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学习目标</a:t>
            </a:r>
          </a:p>
        </p:txBody>
      </p:sp>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nodeType="afterGroup">
                            <p:stCondLst>
                              <p:cond delay="750"/>
                            </p:stCondLst>
                            <p:childTnLst>
                              <p:par>
                                <p:cTn id="9" presetID="22" presetClass="entr" presetSubtype="4"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par>
                          <p:cTn id="12" fill="hold" nodeType="afterGroup">
                            <p:stCondLst>
                              <p:cond delay="1250"/>
                            </p:stCondLst>
                            <p:childTnLst>
                              <p:par>
                                <p:cTn id="13" presetID="22" presetClass="entr" presetSubtype="1"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childTnLst>
                          </p:cTn>
                        </p:par>
                        <p:par>
                          <p:cTn id="16" fill="hold" nodeType="afterGroup">
                            <p:stCondLst>
                              <p:cond delay="1750"/>
                            </p:stCondLst>
                            <p:childTnLst>
                              <p:par>
                                <p:cTn id="17" presetID="2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481013" y="156368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kern="0" dirty="0" smtClean="0">
                <a:solidFill>
                  <a:sysClr val="windowText" lastClr="000000"/>
                </a:solidFill>
                <a:latin typeface="Arial"/>
                <a:ea typeface="宋体"/>
                <a:cs typeface="+mn-cs"/>
              </a:rPr>
              <a:t>本</a:t>
            </a:r>
            <a:r>
              <a:rPr lang="zh-CN" altLang="en-US" sz="2000" kern="0" dirty="0" smtClean="0">
                <a:solidFill>
                  <a:sysClr val="windowText" lastClr="000000"/>
                </a:solidFill>
                <a:latin typeface="Times New Roman" panose="02020603050405020304" pitchFamily="18" charset="0"/>
                <a:ea typeface="宋体"/>
                <a:cs typeface="Times New Roman" panose="02020603050405020304" pitchFamily="18" charset="0"/>
              </a:rPr>
              <a:t>小节就教大家如何编写一个</a:t>
            </a:r>
            <a:r>
              <a:rPr lang="en-US" altLang="zh-CN" sz="2000" kern="0" dirty="0" err="1" smtClean="0">
                <a:solidFill>
                  <a:sysClr val="windowText" lastClr="000000"/>
                </a:solidFill>
                <a:latin typeface="Times New Roman" panose="02020603050405020304" pitchFamily="18" charset="0"/>
                <a:ea typeface="宋体"/>
                <a:cs typeface="Times New Roman" panose="02020603050405020304" pitchFamily="18" charset="0"/>
              </a:rPr>
              <a:t>HelloWorld</a:t>
            </a:r>
            <a:r>
              <a:rPr lang="zh-CN" altLang="en-US" sz="2000" kern="0" dirty="0" smtClean="0">
                <a:solidFill>
                  <a:sysClr val="windowText" lastClr="000000"/>
                </a:solidFill>
                <a:latin typeface="Times New Roman" panose="02020603050405020304" pitchFamily="18" charset="0"/>
                <a:ea typeface="宋体"/>
                <a:cs typeface="Times New Roman" panose="02020603050405020304" pitchFamily="18" charset="0"/>
              </a:rPr>
              <a:t>程序。</a:t>
            </a:r>
          </a:p>
        </p:txBody>
      </p:sp>
      <p:sp>
        <p:nvSpPr>
          <p:cNvPr id="58371"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1.3</a:t>
            </a:r>
            <a:r>
              <a:rPr lang="zh-CN" altLang="en-US" sz="3200" b="1">
                <a:solidFill>
                  <a:srgbClr val="006BA9"/>
                </a:solidFill>
                <a:latin typeface="微软雅黑" pitchFamily="34" charset="-122"/>
                <a:ea typeface="微软雅黑" pitchFamily="34" charset="-122"/>
                <a:sym typeface="宋体" pitchFamily="2" charset="-122"/>
              </a:rPr>
              <a:t>开发第一个</a:t>
            </a:r>
            <a:r>
              <a:rPr lang="en-US" altLang="zh-CN" sz="3200" b="1">
                <a:solidFill>
                  <a:srgbClr val="006BA9"/>
                </a:solidFill>
                <a:latin typeface="微软雅黑" pitchFamily="34" charset="-122"/>
                <a:ea typeface="微软雅黑" pitchFamily="34" charset="-122"/>
                <a:sym typeface="宋体" pitchFamily="2" charset="-122"/>
              </a:rPr>
              <a:t>Android</a:t>
            </a:r>
            <a:r>
              <a:rPr lang="zh-CN" altLang="en-US" sz="3200" b="1">
                <a:solidFill>
                  <a:srgbClr val="006BA9"/>
                </a:solidFill>
                <a:latin typeface="微软雅黑" pitchFamily="34" charset="-122"/>
                <a:ea typeface="微软雅黑" pitchFamily="34" charset="-122"/>
                <a:sym typeface="宋体" pitchFamily="2" charset="-122"/>
              </a:rPr>
              <a:t>程序</a:t>
            </a:r>
          </a:p>
        </p:txBody>
      </p:sp>
      <p:pic>
        <p:nvPicPr>
          <p:cNvPr id="5837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636838"/>
            <a:ext cx="1884363"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rot="574600">
            <a:off x="725488" y="446405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dirty="0">
              <a:solidFill>
                <a:schemeClr val="bg1"/>
              </a:solidFill>
              <a:latin typeface="Arial" charset="0"/>
              <a:ea typeface="+mn-ea"/>
              <a:cs typeface="+mn-cs"/>
            </a:endParaRPr>
          </a:p>
        </p:txBody>
      </p:sp>
      <p:sp>
        <p:nvSpPr>
          <p:cNvPr id="52" name="椭圆 51"/>
          <p:cNvSpPr/>
          <p:nvPr/>
        </p:nvSpPr>
        <p:spPr bwMode="auto">
          <a:xfrm rot="574600">
            <a:off x="749300" y="2897188"/>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dirty="0">
              <a:solidFill>
                <a:schemeClr val="bg1"/>
              </a:solidFill>
              <a:latin typeface="Arial" charset="0"/>
              <a:ea typeface="+mn-ea"/>
              <a:cs typeface="+mn-cs"/>
            </a:endParaRPr>
          </a:p>
        </p:txBody>
      </p:sp>
      <p:sp>
        <p:nvSpPr>
          <p:cNvPr id="29" name="矩形 28"/>
          <p:cNvSpPr/>
          <p:nvPr/>
        </p:nvSpPr>
        <p:spPr>
          <a:xfrm>
            <a:off x="1143000" y="1925638"/>
            <a:ext cx="1152525" cy="344487"/>
          </a:xfrm>
          <a:prstGeom prst="rect">
            <a:avLst/>
          </a:prstGeom>
        </p:spPr>
        <p:txBody>
          <a:bodyPr>
            <a:spAutoFit/>
          </a:bodyPr>
          <a:lstStyle/>
          <a:p>
            <a:pPr fontAlgn="auto">
              <a:lnSpc>
                <a:spcPct val="130000"/>
              </a:lnSpc>
              <a:spcBef>
                <a:spcPts val="0"/>
              </a:spcBef>
              <a:spcAft>
                <a:spcPts val="300"/>
              </a:spcAft>
              <a:defRPr/>
            </a:pPr>
            <a:r>
              <a:rPr lang="zh-CN" altLang="en-US" sz="1400" b="1" kern="0" dirty="0">
                <a:solidFill>
                  <a:srgbClr val="0070C0"/>
                </a:solidFill>
                <a:latin typeface="微软雅黑" pitchFamily="34" charset="-122"/>
                <a:ea typeface="微软雅黑" pitchFamily="34" charset="-122"/>
                <a:cs typeface="+mn-cs"/>
              </a:rPr>
              <a:t>功能描述：</a:t>
            </a:r>
            <a:endParaRPr lang="en-US" altLang="zh-CN" sz="1200" kern="0" dirty="0">
              <a:solidFill>
                <a:srgbClr val="0070C0"/>
              </a:solidFill>
              <a:latin typeface="微软雅黑" pitchFamily="34" charset="-122"/>
              <a:ea typeface="微软雅黑" pitchFamily="34" charset="-122"/>
              <a:cs typeface="+mn-cs"/>
            </a:endParaRPr>
          </a:p>
        </p:txBody>
      </p:sp>
      <p:sp>
        <p:nvSpPr>
          <p:cNvPr id="30" name="矩形 29"/>
          <p:cNvSpPr/>
          <p:nvPr/>
        </p:nvSpPr>
        <p:spPr>
          <a:xfrm>
            <a:off x="1136650" y="2878138"/>
            <a:ext cx="1158875" cy="344487"/>
          </a:xfrm>
          <a:prstGeom prst="rect">
            <a:avLst/>
          </a:prstGeom>
        </p:spPr>
        <p:txBody>
          <a:bodyPr>
            <a:spAutoFit/>
          </a:bodyPr>
          <a:lstStyle/>
          <a:p>
            <a:pPr fontAlgn="auto">
              <a:lnSpc>
                <a:spcPct val="130000"/>
              </a:lnSpc>
              <a:spcBef>
                <a:spcPts val="0"/>
              </a:spcBef>
              <a:spcAft>
                <a:spcPts val="300"/>
              </a:spcAft>
              <a:defRPr/>
            </a:pPr>
            <a:r>
              <a:rPr lang="zh-CN" altLang="en-US" sz="1400" b="1" kern="0" dirty="0">
                <a:solidFill>
                  <a:srgbClr val="0070C0"/>
                </a:solidFill>
                <a:latin typeface="微软雅黑" pitchFamily="34" charset="-122"/>
                <a:ea typeface="微软雅黑" pitchFamily="34" charset="-122"/>
                <a:cs typeface="+mn-cs"/>
              </a:rPr>
              <a:t>技术要点：</a:t>
            </a:r>
            <a:endParaRPr lang="en-US" altLang="zh-CN" sz="1200" kern="0" dirty="0">
              <a:solidFill>
                <a:srgbClr val="0070C0"/>
              </a:solidFill>
              <a:latin typeface="微软雅黑" pitchFamily="34" charset="-122"/>
              <a:ea typeface="微软雅黑" pitchFamily="34" charset="-122"/>
              <a:cs typeface="+mn-cs"/>
            </a:endParaRPr>
          </a:p>
        </p:txBody>
      </p:sp>
      <p:sp>
        <p:nvSpPr>
          <p:cNvPr id="31" name="矩形 30"/>
          <p:cNvSpPr/>
          <p:nvPr/>
        </p:nvSpPr>
        <p:spPr>
          <a:xfrm>
            <a:off x="2093913" y="3440113"/>
            <a:ext cx="3671887" cy="1370012"/>
          </a:xfrm>
          <a:prstGeom prst="rect">
            <a:avLst/>
          </a:prstGeom>
        </p:spPr>
        <p:txBody>
          <a:bodyPr>
            <a:spAutoFit/>
          </a:bodyPr>
          <a:lstStyle/>
          <a:p>
            <a:pPr marL="228600" indent="-228600" fontAlgn="auto">
              <a:lnSpc>
                <a:spcPct val="130000"/>
              </a:lnSpc>
              <a:spcBef>
                <a:spcPts val="0"/>
              </a:spcBef>
              <a:spcAft>
                <a:spcPts val="300"/>
              </a:spcAft>
              <a:buFont typeface="+mj-ea"/>
              <a:buAutoNum type="circleNumDbPlain"/>
              <a:defRPr/>
            </a:pP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在</a:t>
            </a:r>
            <a:r>
              <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Android Studio</a:t>
            </a: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的</a:t>
            </a:r>
            <a:r>
              <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Welcome to Android Studio</a:t>
            </a: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窗口中选择</a:t>
            </a:r>
            <a:r>
              <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【Start a new Android Studio project】</a:t>
            </a: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选项创建项目</a:t>
            </a:r>
            <a:endPar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endParaRPr>
          </a:p>
          <a:p>
            <a:pPr marL="228600" indent="-228600" fontAlgn="auto">
              <a:lnSpc>
                <a:spcPct val="130000"/>
              </a:lnSpc>
              <a:spcBef>
                <a:spcPts val="0"/>
              </a:spcBef>
              <a:spcAft>
                <a:spcPts val="300"/>
              </a:spcAft>
              <a:buFont typeface="+mj-ea"/>
              <a:buAutoNum type="circleNumDbPlain"/>
              <a:defRPr/>
            </a:pP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点击工具栏中</a:t>
            </a:r>
            <a:r>
              <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【AVD Manager】</a:t>
            </a: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标签启动模拟器</a:t>
            </a:r>
          </a:p>
          <a:p>
            <a:pPr marL="228600" indent="-228600" fontAlgn="auto">
              <a:lnSpc>
                <a:spcPct val="130000"/>
              </a:lnSpc>
              <a:spcBef>
                <a:spcPts val="0"/>
              </a:spcBef>
              <a:spcAft>
                <a:spcPts val="300"/>
              </a:spcAft>
              <a:buFont typeface="+mj-ea"/>
              <a:buAutoNum type="circleNumDbPlain"/>
              <a:defRPr/>
            </a:pP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点击工具栏中的运行按钮运行程序</a:t>
            </a:r>
          </a:p>
        </p:txBody>
      </p:sp>
      <p:sp>
        <p:nvSpPr>
          <p:cNvPr id="33" name="矩形 32"/>
          <p:cNvSpPr/>
          <p:nvPr/>
        </p:nvSpPr>
        <p:spPr>
          <a:xfrm>
            <a:off x="1143000" y="4440238"/>
            <a:ext cx="1152525" cy="369887"/>
          </a:xfrm>
          <a:prstGeom prst="rect">
            <a:avLst/>
          </a:prstGeom>
        </p:spPr>
        <p:txBody>
          <a:bodyPr wrap="none">
            <a:spAutoFit/>
          </a:bodyPr>
          <a:lstStyle/>
          <a:p>
            <a:pPr fontAlgn="auto">
              <a:spcBef>
                <a:spcPts val="0"/>
              </a:spcBef>
              <a:spcAft>
                <a:spcPts val="0"/>
              </a:spcAft>
              <a:defRPr/>
            </a:pPr>
            <a:r>
              <a:rPr lang="zh-CN" altLang="en-US" sz="1400" b="1" kern="0" dirty="0">
                <a:solidFill>
                  <a:srgbClr val="0070C0"/>
                </a:solidFill>
                <a:latin typeface="微软雅黑" pitchFamily="34" charset="-122"/>
                <a:ea typeface="微软雅黑" pitchFamily="34" charset="-122"/>
                <a:cs typeface="+mn-cs"/>
              </a:rPr>
              <a:t>实现步骤：</a:t>
            </a:r>
            <a:r>
              <a:rPr lang="zh-CN" altLang="en-US" b="1" kern="0" dirty="0">
                <a:solidFill>
                  <a:srgbClr val="0070C0"/>
                </a:solidFill>
                <a:latin typeface="微软雅黑" pitchFamily="34" charset="-122"/>
                <a:ea typeface="微软雅黑" pitchFamily="34" charset="-122"/>
                <a:cs typeface="+mn-cs"/>
              </a:rPr>
              <a:t> </a:t>
            </a:r>
            <a:endParaRPr lang="zh-CN" altLang="en-US" kern="0" dirty="0">
              <a:solidFill>
                <a:srgbClr val="0070C0"/>
              </a:solidFill>
              <a:latin typeface="Arial" pitchFamily="34" charset="0"/>
              <a:ea typeface="宋体" pitchFamily="2" charset="-122"/>
              <a:cs typeface="+mn-cs"/>
            </a:endParaRPr>
          </a:p>
        </p:txBody>
      </p:sp>
      <p:sp>
        <p:nvSpPr>
          <p:cNvPr id="34" name="矩形 33"/>
          <p:cNvSpPr/>
          <p:nvPr/>
        </p:nvSpPr>
        <p:spPr>
          <a:xfrm>
            <a:off x="2414588" y="1981200"/>
            <a:ext cx="1700212" cy="331788"/>
          </a:xfrm>
          <a:prstGeom prst="rect">
            <a:avLst/>
          </a:prstGeom>
        </p:spPr>
        <p:txBody>
          <a:bodyPr wrap="none">
            <a:spAutoFit/>
          </a:bodyPr>
          <a:lstStyle/>
          <a:p>
            <a:pPr fontAlgn="auto">
              <a:lnSpc>
                <a:spcPct val="130000"/>
              </a:lnSpc>
              <a:spcBef>
                <a:spcPts val="0"/>
              </a:spcBef>
              <a:spcAft>
                <a:spcPts val="300"/>
              </a:spcAft>
              <a:defRPr/>
            </a:pPr>
            <a:r>
              <a:rPr lang="zh-CN" altLang="en-US" sz="1200" kern="0" dirty="0">
                <a:solidFill>
                  <a:sysClr val="windowText" lastClr="000000">
                    <a:lumMod val="65000"/>
                    <a:lumOff val="35000"/>
                  </a:sysClr>
                </a:solidFill>
                <a:latin typeface="Arial"/>
                <a:ea typeface="微软雅黑" pitchFamily="34" charset="-122"/>
                <a:cs typeface="+mn-cs"/>
              </a:rPr>
              <a:t>展示</a:t>
            </a:r>
            <a:r>
              <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HelloWorld</a:t>
            </a: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界</a:t>
            </a:r>
            <a:r>
              <a:rPr lang="zh-CN" altLang="en-US" sz="1200" kern="0" dirty="0">
                <a:solidFill>
                  <a:sysClr val="windowText" lastClr="000000">
                    <a:lumMod val="65000"/>
                    <a:lumOff val="35000"/>
                  </a:sysClr>
                </a:solidFill>
                <a:latin typeface="Arial"/>
                <a:ea typeface="微软雅黑" pitchFamily="34" charset="-122"/>
                <a:cs typeface="+mn-cs"/>
              </a:rPr>
              <a:t>面</a:t>
            </a:r>
            <a:r>
              <a:rPr lang="zh-CN" altLang="en-US" sz="1200" kern="0" dirty="0">
                <a:solidFill>
                  <a:sysClr val="windowText" lastClr="000000">
                    <a:lumMod val="65000"/>
                    <a:lumOff val="35000"/>
                  </a:sysClr>
                </a:solidFill>
                <a:latin typeface="微软雅黑" pitchFamily="34" charset="-122"/>
                <a:ea typeface="微软雅黑" pitchFamily="34" charset="-122"/>
                <a:cs typeface="+mn-cs"/>
              </a:rPr>
              <a:t>。</a:t>
            </a:r>
            <a:endParaRPr lang="en-US" altLang="zh-CN" sz="1200" kern="0" dirty="0">
              <a:solidFill>
                <a:sysClr val="windowText" lastClr="000000">
                  <a:lumMod val="65000"/>
                  <a:lumOff val="35000"/>
                </a:sysClr>
              </a:solidFill>
              <a:latin typeface="微软雅黑" pitchFamily="34" charset="-122"/>
              <a:ea typeface="微软雅黑" pitchFamily="34" charset="-122"/>
              <a:cs typeface="+mn-cs"/>
            </a:endParaRPr>
          </a:p>
        </p:txBody>
      </p:sp>
      <p:sp>
        <p:nvSpPr>
          <p:cNvPr id="35" name="矩形 34"/>
          <p:cNvSpPr/>
          <p:nvPr/>
        </p:nvSpPr>
        <p:spPr>
          <a:xfrm>
            <a:off x="2414588" y="2641600"/>
            <a:ext cx="2224087" cy="611188"/>
          </a:xfrm>
          <a:prstGeom prst="rect">
            <a:avLst/>
          </a:prstGeom>
        </p:spPr>
        <p:txBody>
          <a:bodyPr wrap="none">
            <a:spAutoFit/>
          </a:bodyPr>
          <a:lstStyle/>
          <a:p>
            <a:pPr fontAlgn="auto">
              <a:lnSpc>
                <a:spcPct val="130000"/>
              </a:lnSpc>
              <a:spcBef>
                <a:spcPts val="0"/>
              </a:spcBef>
              <a:spcAft>
                <a:spcPts val="300"/>
              </a:spcAft>
              <a:defRPr/>
            </a:pP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使用</a:t>
            </a:r>
            <a:r>
              <a:rPr lang="en-US" altLang="zh-CN"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AndroidStudio</a:t>
            </a:r>
            <a:r>
              <a:rPr lang="zh-CN" altLang="en-US" sz="1200" kern="0" dirty="0">
                <a:solidFill>
                  <a:sysClr val="windowText" lastClr="000000">
                    <a:lumMod val="65000"/>
                    <a:lumOff val="35000"/>
                  </a:sysClr>
                </a:solidFill>
                <a:latin typeface="Times New Roman" panose="02020603050405020304" pitchFamily="18" charset="0"/>
                <a:ea typeface="微软雅黑" pitchFamily="34" charset="-122"/>
                <a:cs typeface="Times New Roman" panose="02020603050405020304" pitchFamily="18" charset="0"/>
              </a:rPr>
              <a:t>创建</a:t>
            </a:r>
            <a:r>
              <a:rPr lang="zh-CN" altLang="en-US" sz="1200" kern="0" dirty="0">
                <a:solidFill>
                  <a:sysClr val="windowText" lastClr="000000">
                    <a:lumMod val="65000"/>
                    <a:lumOff val="35000"/>
                  </a:sysClr>
                </a:solidFill>
                <a:latin typeface="Arial"/>
                <a:ea typeface="微软雅黑" pitchFamily="34" charset="-122"/>
                <a:cs typeface="+mn-cs"/>
              </a:rPr>
              <a:t>程序，</a:t>
            </a:r>
            <a:endParaRPr lang="en-US" altLang="zh-CN" sz="1200" kern="0" dirty="0">
              <a:solidFill>
                <a:sysClr val="windowText" lastClr="000000">
                  <a:lumMod val="65000"/>
                  <a:lumOff val="35000"/>
                </a:sysClr>
              </a:solidFill>
              <a:latin typeface="Arial"/>
              <a:ea typeface="微软雅黑" pitchFamily="34" charset="-122"/>
              <a:cs typeface="+mn-cs"/>
            </a:endParaRPr>
          </a:p>
          <a:p>
            <a:pPr fontAlgn="auto">
              <a:lnSpc>
                <a:spcPct val="130000"/>
              </a:lnSpc>
              <a:spcBef>
                <a:spcPts val="0"/>
              </a:spcBef>
              <a:spcAft>
                <a:spcPts val="300"/>
              </a:spcAft>
              <a:defRPr/>
            </a:pPr>
            <a:r>
              <a:rPr lang="zh-CN" altLang="en-US" sz="1200" kern="0" dirty="0">
                <a:solidFill>
                  <a:sysClr val="windowText" lastClr="000000">
                    <a:lumMod val="65000"/>
                    <a:lumOff val="35000"/>
                  </a:sysClr>
                </a:solidFill>
                <a:latin typeface="Arial"/>
                <a:ea typeface="微软雅黑" pitchFamily="34" charset="-122"/>
                <a:cs typeface="+mn-cs"/>
              </a:rPr>
              <a:t>使用模拟器运行程序</a:t>
            </a:r>
            <a:r>
              <a:rPr lang="zh-CN" altLang="en-US" sz="1200" kern="0" dirty="0">
                <a:solidFill>
                  <a:sysClr val="windowText" lastClr="000000">
                    <a:lumMod val="65000"/>
                    <a:lumOff val="35000"/>
                  </a:sysClr>
                </a:solidFill>
                <a:latin typeface="微软雅黑" pitchFamily="34" charset="-122"/>
                <a:ea typeface="微软雅黑" pitchFamily="34" charset="-122"/>
                <a:cs typeface="+mn-cs"/>
              </a:rPr>
              <a:t>。</a:t>
            </a:r>
            <a:endParaRPr lang="en-US" altLang="zh-CN" sz="1200" kern="0" dirty="0">
              <a:solidFill>
                <a:sysClr val="windowText" lastClr="000000">
                  <a:lumMod val="65000"/>
                  <a:lumOff val="35000"/>
                </a:sysClr>
              </a:solidFill>
              <a:latin typeface="微软雅黑" pitchFamily="34" charset="-122"/>
              <a:ea typeface="微软雅黑" pitchFamily="34" charset="-122"/>
              <a:cs typeface="+mn-cs"/>
            </a:endParaRPr>
          </a:p>
        </p:txBody>
      </p:sp>
      <p:sp>
        <p:nvSpPr>
          <p:cNvPr id="45" name="TextBox 44"/>
          <p:cNvSpPr txBox="1">
            <a:spLocks noChangeArrowheads="1"/>
          </p:cNvSpPr>
          <p:nvPr/>
        </p:nvSpPr>
        <p:spPr bwMode="auto">
          <a:xfrm>
            <a:off x="766763" y="2914650"/>
            <a:ext cx="349250" cy="369888"/>
          </a:xfrm>
          <a:prstGeom prst="rect">
            <a:avLst/>
          </a:prstGeom>
          <a:noFill/>
          <a:ln>
            <a:noFill/>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auto">
              <a:spcBef>
                <a:spcPts val="0"/>
              </a:spcBef>
              <a:spcAft>
                <a:spcPts val="0"/>
              </a:spcAft>
              <a:defRPr/>
            </a:pPr>
            <a:r>
              <a:rPr lang="en-US" altLang="zh-CN" b="1" kern="0" smtClean="0">
                <a:solidFill>
                  <a:sysClr val="window" lastClr="FFFFFF"/>
                </a:solidFill>
                <a:latin typeface="Verdana" pitchFamily="34" charset="0"/>
                <a:cs typeface="+mn-cs"/>
              </a:rPr>
              <a:t>2</a:t>
            </a:r>
            <a:endParaRPr lang="zh-CN" altLang="en-US" b="1" kern="0" smtClean="0">
              <a:solidFill>
                <a:sysClr val="window" lastClr="FFFFFF"/>
              </a:solidFill>
              <a:latin typeface="Verdana" pitchFamily="34" charset="0"/>
              <a:cs typeface="+mn-cs"/>
            </a:endParaRPr>
          </a:p>
        </p:txBody>
      </p:sp>
      <p:sp>
        <p:nvSpPr>
          <p:cNvPr id="46" name="TextBox 45"/>
          <p:cNvSpPr txBox="1">
            <a:spLocks noChangeArrowheads="1"/>
          </p:cNvSpPr>
          <p:nvPr/>
        </p:nvSpPr>
        <p:spPr bwMode="auto">
          <a:xfrm>
            <a:off x="736600" y="4460875"/>
            <a:ext cx="349250" cy="369888"/>
          </a:xfrm>
          <a:prstGeom prst="rect">
            <a:avLst/>
          </a:prstGeom>
          <a:noFill/>
          <a:ln>
            <a:noFill/>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auto">
              <a:spcBef>
                <a:spcPts val="0"/>
              </a:spcBef>
              <a:spcAft>
                <a:spcPts val="0"/>
              </a:spcAft>
              <a:defRPr/>
            </a:pPr>
            <a:r>
              <a:rPr lang="en-US" altLang="zh-CN" b="1" kern="0" smtClean="0">
                <a:solidFill>
                  <a:sysClr val="window" lastClr="FFFFFF"/>
                </a:solidFill>
                <a:latin typeface="Verdana" pitchFamily="34" charset="0"/>
                <a:cs typeface="+mn-cs"/>
              </a:rPr>
              <a:t>3</a:t>
            </a:r>
            <a:endParaRPr lang="zh-CN" altLang="en-US" b="1" kern="0" smtClean="0">
              <a:solidFill>
                <a:sysClr val="window" lastClr="FFFFFF"/>
              </a:solidFill>
              <a:latin typeface="Verdana" pitchFamily="34" charset="0"/>
              <a:cs typeface="+mn-cs"/>
            </a:endParaRPr>
          </a:p>
        </p:txBody>
      </p:sp>
      <p:cxnSp>
        <p:nvCxnSpPr>
          <p:cNvPr id="47" name="直接连接符 46"/>
          <p:cNvCxnSpPr/>
          <p:nvPr/>
        </p:nvCxnSpPr>
        <p:spPr>
          <a:xfrm>
            <a:off x="963613" y="231298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48" name="直接连接符 47"/>
          <p:cNvCxnSpPr/>
          <p:nvPr/>
        </p:nvCxnSpPr>
        <p:spPr>
          <a:xfrm>
            <a:off x="928688" y="3248025"/>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49" name="直接连接符 48"/>
          <p:cNvCxnSpPr/>
          <p:nvPr/>
        </p:nvCxnSpPr>
        <p:spPr>
          <a:xfrm>
            <a:off x="900113" y="4810125"/>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50" name="椭圆 49"/>
          <p:cNvSpPr/>
          <p:nvPr/>
        </p:nvSpPr>
        <p:spPr bwMode="auto">
          <a:xfrm rot="574600">
            <a:off x="730250" y="1971675"/>
            <a:ext cx="361950" cy="36353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auto">
              <a:spcBef>
                <a:spcPts val="0"/>
              </a:spcBef>
              <a:spcAft>
                <a:spcPts val="0"/>
              </a:spcAft>
              <a:buFont typeface="Arial" pitchFamily="34" charset="0"/>
              <a:buNone/>
              <a:defRPr/>
            </a:pPr>
            <a:endParaRPr lang="zh-CN" altLang="en-US" dirty="0">
              <a:solidFill>
                <a:schemeClr val="bg1"/>
              </a:solidFill>
              <a:latin typeface="Arial" charset="0"/>
              <a:ea typeface="+mn-ea"/>
              <a:cs typeface="+mn-cs"/>
            </a:endParaRPr>
          </a:p>
        </p:txBody>
      </p:sp>
      <p:sp>
        <p:nvSpPr>
          <p:cNvPr id="51" name="TextBox 50"/>
          <p:cNvSpPr txBox="1">
            <a:spLocks noChangeArrowheads="1"/>
          </p:cNvSpPr>
          <p:nvPr/>
        </p:nvSpPr>
        <p:spPr bwMode="auto">
          <a:xfrm>
            <a:off x="736600" y="1963738"/>
            <a:ext cx="347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b="1">
                <a:solidFill>
                  <a:schemeClr val="bg1"/>
                </a:solidFill>
                <a:latin typeface="Verdana" pitchFamily="34" charset="0"/>
                <a:ea typeface="宋体" pitchFamily="2" charset="-122"/>
              </a:rPr>
              <a:t>1</a:t>
            </a:r>
            <a:endParaRPr lang="zh-CN" altLang="en-US" b="1">
              <a:solidFill>
                <a:schemeClr val="bg1"/>
              </a:solidFill>
              <a:latin typeface="Verdana" pitchFamily="34" charset="0"/>
              <a:ea typeface="宋体" pitchFamily="2" charset="-122"/>
            </a:endParaRPr>
          </a:p>
        </p:txBody>
      </p:sp>
      <p:sp>
        <p:nvSpPr>
          <p:cNvPr id="59410"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1.3</a:t>
            </a:r>
            <a:r>
              <a:rPr lang="zh-CN" altLang="en-US" sz="3200" b="1">
                <a:solidFill>
                  <a:srgbClr val="006BA9"/>
                </a:solidFill>
                <a:latin typeface="微软雅黑" pitchFamily="34" charset="-122"/>
                <a:ea typeface="微软雅黑" pitchFamily="34" charset="-122"/>
                <a:sym typeface="宋体" pitchFamily="2" charset="-122"/>
              </a:rPr>
              <a:t>开发第一个</a:t>
            </a:r>
            <a:r>
              <a:rPr lang="en-US" altLang="zh-CN" sz="3200" b="1">
                <a:solidFill>
                  <a:srgbClr val="006BA9"/>
                </a:solidFill>
                <a:latin typeface="微软雅黑" pitchFamily="34" charset="-122"/>
                <a:ea typeface="微软雅黑" pitchFamily="34" charset="-122"/>
                <a:sym typeface="宋体" pitchFamily="2" charset="-122"/>
              </a:rPr>
              <a:t>Android</a:t>
            </a:r>
            <a:r>
              <a:rPr lang="zh-CN" altLang="en-US" sz="3200" b="1">
                <a:solidFill>
                  <a:srgbClr val="006BA9"/>
                </a:solidFill>
                <a:latin typeface="微软雅黑" pitchFamily="34" charset="-122"/>
                <a:ea typeface="微软雅黑" pitchFamily="34" charset="-122"/>
                <a:sym typeface="宋体" pitchFamily="2" charset="-122"/>
              </a:rPr>
              <a:t>程序</a:t>
            </a:r>
          </a:p>
        </p:txBody>
      </p:sp>
      <p:pic>
        <p:nvPicPr>
          <p:cNvPr id="5941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813" y="1363663"/>
            <a:ext cx="3135312"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par>
                                <p:cTn id="29" presetID="22" presetClass="entr" presetSubtype="8"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22" presetClass="entr" presetSubtype="8"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left)">
                                      <p:cBhvr>
                                        <p:cTn id="37" dur="500"/>
                                        <p:tgtEl>
                                          <p:spTgt spid="4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left)">
                                      <p:cBhvr>
                                        <p:cTn id="40" dur="500"/>
                                        <p:tgtEl>
                                          <p:spTgt spid="5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59411"/>
                                        </p:tgtEl>
                                        <p:attrNameLst>
                                          <p:attrName>style.visibility</p:attrName>
                                        </p:attrNameLst>
                                      </p:cBhvr>
                                      <p:to>
                                        <p:strVal val="visible"/>
                                      </p:to>
                                    </p:set>
                                    <p:animEffect transition="in" filter="wipe(left)">
                                      <p:cBhvr>
                                        <p:cTn id="53" dur="500"/>
                                        <p:tgtEl>
                                          <p:spTgt spid="59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2" grpId="0" animBg="1"/>
      <p:bldP spid="29" grpId="0"/>
      <p:bldP spid="30" grpId="0"/>
      <p:bldP spid="31" grpId="0"/>
      <p:bldP spid="33" grpId="0"/>
      <p:bldP spid="34" grpId="0"/>
      <p:bldP spid="35" grpId="0"/>
      <p:bldP spid="45" grpId="0"/>
      <p:bldP spid="46" grpId="0"/>
      <p:bldP spid="50" grpId="0" animBg="1"/>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500059" y="3648869"/>
            <a:ext cx="5832475" cy="649287"/>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03" name="TextBox 5"/>
          <p:cNvSpPr txBox="1">
            <a:spLocks noChangeArrowheads="1"/>
          </p:cNvSpPr>
          <p:nvPr/>
        </p:nvSpPr>
        <p:spPr bwMode="auto">
          <a:xfrm>
            <a:off x="755576" y="3789363"/>
            <a:ext cx="3833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chemeClr val="bg1"/>
                </a:solidFill>
                <a:latin typeface="Impact" pitchFamily="34" charset="0"/>
                <a:ea typeface="微软雅黑" pitchFamily="34" charset="-122"/>
              </a:rPr>
              <a:t>1.4   </a:t>
            </a:r>
            <a:r>
              <a:rPr lang="en-US" altLang="zh-CN" sz="2400" dirty="0">
                <a:solidFill>
                  <a:schemeClr val="bg1"/>
                </a:solidFill>
                <a:latin typeface="Arial Unicode MS" pitchFamily="34" charset="-122"/>
                <a:ea typeface="Arial Unicode MS" pitchFamily="34" charset="-122"/>
                <a:cs typeface="Arial Unicode MS" pitchFamily="34" charset="-122"/>
              </a:rPr>
              <a:t>Android</a:t>
            </a:r>
            <a:r>
              <a:rPr lang="zh-CN" altLang="en-US" sz="2400" dirty="0">
                <a:solidFill>
                  <a:schemeClr val="bg1"/>
                </a:solidFill>
                <a:latin typeface="Arial Unicode MS" pitchFamily="34" charset="-122"/>
                <a:ea typeface="Arial Unicode MS" pitchFamily="34" charset="-122"/>
                <a:cs typeface="Arial Unicode MS" pitchFamily="34" charset="-122"/>
              </a:rPr>
              <a:t>程序结构</a:t>
            </a:r>
          </a:p>
        </p:txBody>
      </p:sp>
      <p:sp>
        <p:nvSpPr>
          <p:cNvPr id="51204" name="TextBox 6"/>
          <p:cNvSpPr txBox="1">
            <a:spLocks noChangeArrowheads="1"/>
          </p:cNvSpPr>
          <p:nvPr/>
        </p:nvSpPr>
        <p:spPr bwMode="auto">
          <a:xfrm>
            <a:off x="749300" y="1831975"/>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1.1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简介</a:t>
            </a:r>
            <a:r>
              <a:rPr lang="zh-CN" altLang="en-US" sz="2400" dirty="0">
                <a:solidFill>
                  <a:srgbClr val="7F7F7F"/>
                </a:solidFill>
                <a:latin typeface="Impact" pitchFamily="34" charset="0"/>
                <a:ea typeface="微软雅黑" pitchFamily="34" charset="-122"/>
              </a:rPr>
              <a:t> </a:t>
            </a:r>
          </a:p>
        </p:txBody>
      </p:sp>
      <p:sp>
        <p:nvSpPr>
          <p:cNvPr id="51205" name="TextBox 10"/>
          <p:cNvSpPr txBox="1">
            <a:spLocks noChangeArrowheads="1"/>
          </p:cNvSpPr>
          <p:nvPr/>
        </p:nvSpPr>
        <p:spPr bwMode="auto">
          <a:xfrm>
            <a:off x="711200" y="2554288"/>
            <a:ext cx="403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1.2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Impact" pitchFamily="34" charset="0"/>
                <a:ea typeface="微软雅黑" pitchFamily="34" charset="-122"/>
              </a:rPr>
              <a:t>开发环境搭建</a:t>
            </a:r>
          </a:p>
        </p:txBody>
      </p:sp>
      <p:sp>
        <p:nvSpPr>
          <p:cNvPr id="51206" name="TextBox 11"/>
          <p:cNvSpPr txBox="1">
            <a:spLocks noChangeArrowheads="1"/>
          </p:cNvSpPr>
          <p:nvPr/>
        </p:nvSpPr>
        <p:spPr bwMode="auto">
          <a:xfrm>
            <a:off x="736600" y="3182938"/>
            <a:ext cx="383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1.3   </a:t>
            </a:r>
            <a:r>
              <a:rPr lang="zh-CN" altLang="en-US" sz="2400" dirty="0">
                <a:solidFill>
                  <a:srgbClr val="7F7F7F"/>
                </a:solidFill>
                <a:latin typeface="Impact" pitchFamily="34" charset="0"/>
                <a:ea typeface="微软雅黑" pitchFamily="34" charset="-122"/>
              </a:rPr>
              <a:t>开发第一</a:t>
            </a:r>
            <a:r>
              <a:rPr lang="zh-CN" altLang="en-US" sz="2400" dirty="0" smtClean="0">
                <a:solidFill>
                  <a:srgbClr val="7F7F7F"/>
                </a:solidFill>
                <a:latin typeface="Impact" pitchFamily="34" charset="0"/>
                <a:ea typeface="微软雅黑" pitchFamily="34" charset="-122"/>
              </a:rPr>
              <a:t>个</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smtClean="0">
                <a:solidFill>
                  <a:srgbClr val="7F7F7F"/>
                </a:solidFill>
                <a:latin typeface="Impact" pitchFamily="34" charset="0"/>
                <a:ea typeface="微软雅黑" pitchFamily="34" charset="-122"/>
              </a:rPr>
              <a:t>程</a:t>
            </a:r>
            <a:r>
              <a:rPr lang="zh-CN" altLang="en-US" sz="2400" dirty="0">
                <a:solidFill>
                  <a:srgbClr val="7F7F7F"/>
                </a:solidFill>
                <a:latin typeface="Impact" pitchFamily="34" charset="0"/>
                <a:ea typeface="微软雅黑" pitchFamily="34" charset="-122"/>
              </a:rPr>
              <a:t>序</a:t>
            </a:r>
          </a:p>
        </p:txBody>
      </p:sp>
      <p:sp>
        <p:nvSpPr>
          <p:cNvPr id="9" name="椭圆 8"/>
          <p:cNvSpPr/>
          <p:nvPr/>
        </p:nvSpPr>
        <p:spPr>
          <a:xfrm>
            <a:off x="4897438" y="1757363"/>
            <a:ext cx="3529012" cy="3629025"/>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51208" name="TextBox 1"/>
          <p:cNvSpPr txBox="1">
            <a:spLocks noChangeArrowheads="1"/>
          </p:cNvSpPr>
          <p:nvPr/>
        </p:nvSpPr>
        <p:spPr bwMode="auto">
          <a:xfrm>
            <a:off x="4859338" y="2636838"/>
            <a:ext cx="35671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algn="ctr" eaLnBrk="1" hangingPunct="1">
              <a:lnSpc>
                <a:spcPct val="150000"/>
              </a:lnSpc>
            </a:pPr>
            <a:r>
              <a:rPr lang="zh-CN" altLang="en-US" sz="5400" b="1">
                <a:solidFill>
                  <a:srgbClr val="F2F2E6"/>
                </a:solidFill>
                <a:latin typeface="微软雅黑" pitchFamily="34" charset="-122"/>
                <a:ea typeface="微软雅黑" pitchFamily="34" charset="-122"/>
              </a:rPr>
              <a:t>主讲内容</a:t>
            </a:r>
            <a:endParaRPr lang="en-US" altLang="zh-CN" sz="5400" b="1">
              <a:solidFill>
                <a:srgbClr val="F2F2E6"/>
              </a:solidFill>
              <a:latin typeface="微软雅黑" pitchFamily="34" charset="-122"/>
              <a:ea typeface="微软雅黑" pitchFamily="34" charset="-122"/>
            </a:endParaRPr>
          </a:p>
          <a:p>
            <a:pPr algn="ctr" eaLnBrk="1" hangingPunct="1"/>
            <a:r>
              <a:rPr lang="en-US" altLang="zh-CN" sz="3200">
                <a:solidFill>
                  <a:srgbClr val="F2F2E6"/>
                </a:solidFill>
                <a:latin typeface="Agency FB" pitchFamily="34" charset="0"/>
                <a:ea typeface="Adobe 宋体 Std L" pitchFamily="18" charset="-122"/>
              </a:rPr>
              <a:t>Speech content</a:t>
            </a:r>
          </a:p>
        </p:txBody>
      </p:sp>
      <p:sp>
        <p:nvSpPr>
          <p:cNvPr id="51209" name="标题 1"/>
          <p:cNvSpPr>
            <a:spLocks noChangeArrowheads="1"/>
          </p:cNvSpPr>
          <p:nvPr/>
        </p:nvSpPr>
        <p:spPr bwMode="auto">
          <a:xfrm>
            <a:off x="1655763" y="188913"/>
            <a:ext cx="5148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主讲内容</a:t>
            </a:r>
          </a:p>
        </p:txBody>
      </p:sp>
      <p:sp>
        <p:nvSpPr>
          <p:cNvPr id="51210" name="TextBox 5"/>
          <p:cNvSpPr txBox="1">
            <a:spLocks noChangeArrowheads="1"/>
          </p:cNvSpPr>
          <p:nvPr/>
        </p:nvSpPr>
        <p:spPr bwMode="auto">
          <a:xfrm>
            <a:off x="755576" y="4428852"/>
            <a:ext cx="3833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1.5   </a:t>
            </a:r>
            <a:r>
              <a:rPr lang="zh-CN" altLang="en-US" sz="2400" dirty="0">
                <a:solidFill>
                  <a:srgbClr val="7F7F7F"/>
                </a:solidFill>
                <a:latin typeface="Impact" pitchFamily="34" charset="0"/>
                <a:ea typeface="微软雅黑" pitchFamily="34" charset="-122"/>
              </a:rPr>
              <a:t>资源的管理与使用</a:t>
            </a:r>
          </a:p>
        </p:txBody>
      </p:sp>
      <p:sp>
        <p:nvSpPr>
          <p:cNvPr id="51211" name="TextBox 5"/>
          <p:cNvSpPr txBox="1">
            <a:spLocks noChangeArrowheads="1"/>
          </p:cNvSpPr>
          <p:nvPr/>
        </p:nvSpPr>
        <p:spPr bwMode="auto">
          <a:xfrm>
            <a:off x="755576" y="5085184"/>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1.6   </a:t>
            </a:r>
            <a:r>
              <a:rPr lang="zh-CN" altLang="en-US" sz="2400" dirty="0">
                <a:solidFill>
                  <a:srgbClr val="7F7F7F"/>
                </a:solidFill>
                <a:latin typeface="Impact" pitchFamily="34" charset="0"/>
                <a:ea typeface="微软雅黑" pitchFamily="34" charset="-122"/>
              </a:rPr>
              <a:t>程序调试</a:t>
            </a:r>
          </a:p>
        </p:txBody>
      </p:sp>
    </p:spTree>
    <p:custDataLst>
      <p:tags r:id="rId1"/>
    </p:custDataLst>
    <p:extLst>
      <p:ext uri="{BB962C8B-B14F-4D97-AF65-F5344CB8AC3E}">
        <p14:creationId xmlns:p14="http://schemas.microsoft.com/office/powerpoint/2010/main" val="4226064323"/>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19263"/>
            <a:ext cx="2197100" cy="4481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0" name="矩形 19"/>
          <p:cNvSpPr/>
          <p:nvPr/>
        </p:nvSpPr>
        <p:spPr>
          <a:xfrm>
            <a:off x="827088" y="2368550"/>
            <a:ext cx="2197100" cy="1992313"/>
          </a:xfrm>
          <a:prstGeom prst="rect">
            <a:avLst/>
          </a:prstGeom>
          <a:ln w="19050">
            <a:solidFill>
              <a:srgbClr val="006BA9"/>
            </a:solidFill>
          </a:ln>
        </p:spPr>
        <p:txBody>
          <a:bodyPr anchor="ctr">
            <a:spAutoFit/>
          </a:bodyPr>
          <a:lstStyle/>
          <a:p>
            <a:pPr algn="ctr" fontAlgn="auto">
              <a:spcBef>
                <a:spcPts val="0"/>
              </a:spcBef>
              <a:spcAft>
                <a:spcPts val="0"/>
              </a:spcAft>
              <a:defRPr/>
            </a:pPr>
            <a:endParaRPr lang="zh-CN" altLang="en-US" kern="0" dirty="0">
              <a:solidFill>
                <a:sysClr val="windowText" lastClr="000000"/>
              </a:solidFill>
              <a:latin typeface="+mn-lt"/>
              <a:ea typeface="宋体" pitchFamily="2" charset="-122"/>
              <a:cs typeface="+mn-cs"/>
            </a:endParaRPr>
          </a:p>
        </p:txBody>
      </p:sp>
      <p:cxnSp>
        <p:nvCxnSpPr>
          <p:cNvPr id="21" name="直接箭头连接符 20"/>
          <p:cNvCxnSpPr>
            <a:cxnSpLocks noChangeShapeType="1"/>
          </p:cNvCxnSpPr>
          <p:nvPr/>
        </p:nvCxnSpPr>
        <p:spPr bwMode="auto">
          <a:xfrm>
            <a:off x="3024188" y="3003550"/>
            <a:ext cx="1087437"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4086225" y="2798763"/>
            <a:ext cx="3614738" cy="407987"/>
          </a:xfrm>
          <a:prstGeom prst="roundRect">
            <a:avLst/>
          </a:prstGeom>
          <a:solidFill>
            <a:srgbClr val="006BA9"/>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zh-CN" b="1" kern="0" dirty="0">
                <a:solidFill>
                  <a:sysClr val="window" lastClr="FFFFFF"/>
                </a:solidFill>
                <a:latin typeface="Times New Roman" panose="02020603050405020304" pitchFamily="18" charset="0"/>
                <a:ea typeface="宋体"/>
                <a:cs typeface="Times New Roman" panose="02020603050405020304" pitchFamily="18" charset="0"/>
              </a:rPr>
              <a:t>存放</a:t>
            </a:r>
            <a:r>
              <a:rPr lang="zh-CN" altLang="en-US" b="1" kern="0" dirty="0">
                <a:solidFill>
                  <a:sysClr val="window" lastClr="FFFFFF"/>
                </a:solidFill>
                <a:latin typeface="Times New Roman" panose="02020603050405020304" pitchFamily="18" charset="0"/>
                <a:ea typeface="宋体"/>
                <a:cs typeface="Times New Roman" panose="02020603050405020304" pitchFamily="18" charset="0"/>
              </a:rPr>
              <a:t>程序的代码和资源等文件</a:t>
            </a:r>
            <a:endParaRPr lang="en-US" altLang="zh-CN" b="1" kern="0" dirty="0">
              <a:solidFill>
                <a:sysClr val="window" lastClr="FFFFFF"/>
              </a:solidFill>
              <a:latin typeface="Times New Roman" panose="02020603050405020304" pitchFamily="18" charset="0"/>
              <a:ea typeface="宋体"/>
              <a:cs typeface="Times New Roman" panose="02020603050405020304" pitchFamily="18" charset="0"/>
            </a:endParaRPr>
          </a:p>
        </p:txBody>
      </p:sp>
      <p:cxnSp>
        <p:nvCxnSpPr>
          <p:cNvPr id="24" name="直接箭头连接符 23"/>
          <p:cNvCxnSpPr>
            <a:cxnSpLocks noChangeShapeType="1"/>
          </p:cNvCxnSpPr>
          <p:nvPr/>
        </p:nvCxnSpPr>
        <p:spPr bwMode="auto">
          <a:xfrm>
            <a:off x="3024188" y="4760913"/>
            <a:ext cx="1087437"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cxnSpLocks noChangeShapeType="1"/>
          </p:cNvCxnSpPr>
          <p:nvPr/>
        </p:nvCxnSpPr>
        <p:spPr bwMode="auto">
          <a:xfrm flipV="1">
            <a:off x="3024188" y="5575300"/>
            <a:ext cx="1077912" cy="9525"/>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4108450" y="4556125"/>
            <a:ext cx="3614738" cy="409575"/>
          </a:xfrm>
          <a:prstGeom prst="roundRect">
            <a:avLst/>
          </a:prstGeom>
          <a:solidFill>
            <a:srgbClr val="006BA9"/>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b="1" kern="0" dirty="0">
                <a:solidFill>
                  <a:sysClr val="window" lastClr="FFFFFF"/>
                </a:solidFill>
                <a:latin typeface="Times New Roman" panose="02020603050405020304" pitchFamily="18" charset="0"/>
                <a:ea typeface="宋体"/>
                <a:cs typeface="Times New Roman" panose="02020603050405020304" pitchFamily="18" charset="0"/>
              </a:rPr>
              <a:t>程序的</a:t>
            </a:r>
            <a:r>
              <a:rPr lang="en-US" altLang="zh-CN" b="1" kern="0" dirty="0">
                <a:solidFill>
                  <a:sysClr val="window" lastClr="FFFFFF"/>
                </a:solidFill>
                <a:latin typeface="Times New Roman" panose="02020603050405020304" pitchFamily="18" charset="0"/>
                <a:ea typeface="宋体"/>
                <a:cs typeface="Times New Roman" panose="02020603050405020304" pitchFamily="18" charset="0"/>
              </a:rPr>
              <a:t>gradle</a:t>
            </a:r>
            <a:r>
              <a:rPr lang="zh-CN" altLang="en-US" b="1" kern="0" dirty="0">
                <a:solidFill>
                  <a:sysClr val="window" lastClr="FFFFFF"/>
                </a:solidFill>
                <a:latin typeface="Times New Roman" panose="02020603050405020304" pitchFamily="18" charset="0"/>
                <a:ea typeface="宋体"/>
                <a:cs typeface="Times New Roman" panose="02020603050405020304" pitchFamily="18" charset="0"/>
              </a:rPr>
              <a:t>构建脚本</a:t>
            </a:r>
            <a:endParaRPr lang="en-US" altLang="zh-CN" b="1" kern="0" dirty="0">
              <a:solidFill>
                <a:sysClr val="window" lastClr="FFFFFF"/>
              </a:solidFill>
              <a:latin typeface="Times New Roman" panose="02020603050405020304" pitchFamily="18" charset="0"/>
              <a:ea typeface="宋体"/>
              <a:cs typeface="Times New Roman" panose="02020603050405020304" pitchFamily="18" charset="0"/>
            </a:endParaRPr>
          </a:p>
        </p:txBody>
      </p:sp>
      <p:sp>
        <p:nvSpPr>
          <p:cNvPr id="31" name="圆角矩形 30"/>
          <p:cNvSpPr/>
          <p:nvPr/>
        </p:nvSpPr>
        <p:spPr>
          <a:xfrm>
            <a:off x="4094163" y="5381625"/>
            <a:ext cx="3614737" cy="407988"/>
          </a:xfrm>
          <a:prstGeom prst="roundRect">
            <a:avLst/>
          </a:prstGeom>
          <a:solidFill>
            <a:srgbClr val="006BA9"/>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b="1" kern="0" dirty="0">
                <a:solidFill>
                  <a:sysClr val="window" lastClr="FFFFFF"/>
                </a:solidFill>
                <a:latin typeface="Arial"/>
                <a:ea typeface="宋体"/>
                <a:cs typeface="+mn-cs"/>
              </a:rPr>
              <a:t>指定项目中所使用的</a:t>
            </a:r>
            <a:r>
              <a:rPr lang="en-US" altLang="zh-CN" b="1" kern="0" dirty="0">
                <a:solidFill>
                  <a:sysClr val="window" lastClr="FFFFFF"/>
                </a:solidFill>
                <a:latin typeface="Arial"/>
                <a:ea typeface="宋体"/>
                <a:cs typeface="+mn-cs"/>
              </a:rPr>
              <a:t>SDK</a:t>
            </a:r>
            <a:r>
              <a:rPr lang="zh-CN" altLang="en-US" b="1" kern="0" dirty="0">
                <a:solidFill>
                  <a:sysClr val="window" lastClr="FFFFFF"/>
                </a:solidFill>
                <a:latin typeface="Arial"/>
                <a:ea typeface="宋体"/>
                <a:cs typeface="+mn-cs"/>
              </a:rPr>
              <a:t>路径</a:t>
            </a:r>
            <a:endParaRPr lang="en-US" altLang="zh-CN" b="1" kern="0" dirty="0">
              <a:solidFill>
                <a:sysClr val="window" lastClr="FFFFFF"/>
              </a:solidFill>
              <a:latin typeface="Arial"/>
              <a:ea typeface="宋体"/>
              <a:cs typeface="+mn-cs"/>
            </a:endParaRPr>
          </a:p>
        </p:txBody>
      </p:sp>
      <p:sp>
        <p:nvSpPr>
          <p:cNvPr id="61450"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1.4  Android</a:t>
            </a:r>
            <a:r>
              <a:rPr lang="zh-CN" altLang="en-US" sz="3200" b="1">
                <a:solidFill>
                  <a:srgbClr val="006BA9"/>
                </a:solidFill>
                <a:latin typeface="微软雅黑" pitchFamily="34" charset="-122"/>
                <a:ea typeface="微软雅黑" pitchFamily="34" charset="-122"/>
                <a:sym typeface="宋体" pitchFamily="2" charset="-122"/>
              </a:rPr>
              <a:t>程序结构</a:t>
            </a:r>
          </a:p>
        </p:txBody>
      </p:sp>
      <p:sp>
        <p:nvSpPr>
          <p:cNvPr id="2" name="矩形 1"/>
          <p:cNvSpPr/>
          <p:nvPr/>
        </p:nvSpPr>
        <p:spPr>
          <a:xfrm>
            <a:off x="827088" y="4652963"/>
            <a:ext cx="2197100" cy="21590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801688" y="5476875"/>
            <a:ext cx="2222500" cy="217488"/>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801688" y="5629275"/>
            <a:ext cx="2222500" cy="217488"/>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4" name="直接箭头连接符 33"/>
          <p:cNvCxnSpPr>
            <a:cxnSpLocks noChangeShapeType="1"/>
          </p:cNvCxnSpPr>
          <p:nvPr/>
        </p:nvCxnSpPr>
        <p:spPr bwMode="auto">
          <a:xfrm>
            <a:off x="3024188" y="5756275"/>
            <a:ext cx="1060450"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4094163" y="5576888"/>
            <a:ext cx="4581525" cy="407987"/>
          </a:xfrm>
          <a:prstGeom prst="roundRect">
            <a:avLst/>
          </a:prstGeom>
          <a:solidFill>
            <a:srgbClr val="006BA9"/>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b="1" kern="0" dirty="0">
                <a:solidFill>
                  <a:sysClr val="window" lastClr="FFFFFF"/>
                </a:solidFill>
                <a:latin typeface="Arial"/>
                <a:ea typeface="宋体"/>
                <a:cs typeface="+mn-cs"/>
              </a:rPr>
              <a:t>配置在</a:t>
            </a:r>
            <a:r>
              <a:rPr lang="en-US" altLang="zh-CN" b="1" kern="0" dirty="0">
                <a:solidFill>
                  <a:sysClr val="window" lastClr="FFFFFF"/>
                </a:solidFill>
                <a:latin typeface="Arial"/>
                <a:ea typeface="宋体"/>
                <a:cs typeface="+mn-cs"/>
              </a:rPr>
              <a:t>Android</a:t>
            </a:r>
            <a:r>
              <a:rPr lang="zh-CN" altLang="en-US" b="1" kern="0" dirty="0">
                <a:solidFill>
                  <a:sysClr val="window" lastClr="FFFFFF"/>
                </a:solidFill>
                <a:latin typeface="Arial"/>
                <a:ea typeface="宋体"/>
                <a:cs typeface="+mn-cs"/>
              </a:rPr>
              <a:t>中使用的子项目</a:t>
            </a:r>
            <a:r>
              <a:rPr lang="en-US" altLang="zh-CN" b="1" kern="0" dirty="0">
                <a:solidFill>
                  <a:sysClr val="window" lastClr="FFFFFF"/>
                </a:solidFill>
                <a:latin typeface="Arial"/>
                <a:ea typeface="宋体"/>
                <a:cs typeface="+mn-cs"/>
              </a:rPr>
              <a:t>(Moudle)</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1"/>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2"/>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par>
                                <p:cTn id="42" presetID="22" presetClass="entr" presetSubtype="8"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1"/>
                                        </p:tgtEl>
                                        <p:attrNameLst>
                                          <p:attrName>style.visibility</p:attrName>
                                        </p:attrNameLst>
                                      </p:cBhvr>
                                      <p:to>
                                        <p:strVal val="hidden"/>
                                      </p:to>
                                    </p:set>
                                  </p:childTnLst>
                                </p:cTn>
                              </p:par>
                              <p:par>
                                <p:cTn id="56" presetID="22" presetClass="entr" presetSubtype="8"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par>
                                <p:cTn id="59" presetID="22" presetClass="entr" presetSubtype="8"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22" grpId="1" animBg="1"/>
      <p:bldP spid="28" grpId="0" animBg="1"/>
      <p:bldP spid="28" grpId="1" animBg="1"/>
      <p:bldP spid="31" grpId="0" animBg="1"/>
      <p:bldP spid="31" grpId="1" animBg="1"/>
      <p:bldP spid="2" grpId="0" animBg="1"/>
      <p:bldP spid="2" grpId="1" animBg="1"/>
      <p:bldP spid="32" grpId="0" animBg="1"/>
      <p:bldP spid="32" grpId="1" animBg="1"/>
      <p:bldP spid="33"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508443" y="4298156"/>
            <a:ext cx="5832475" cy="649287"/>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03" name="TextBox 5"/>
          <p:cNvSpPr txBox="1">
            <a:spLocks noChangeArrowheads="1"/>
          </p:cNvSpPr>
          <p:nvPr/>
        </p:nvSpPr>
        <p:spPr bwMode="auto">
          <a:xfrm>
            <a:off x="755576" y="3789363"/>
            <a:ext cx="3833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1.4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Impact" pitchFamily="34" charset="0"/>
                <a:ea typeface="微软雅黑" pitchFamily="34" charset="-122"/>
              </a:rPr>
              <a:t>程序结构</a:t>
            </a:r>
          </a:p>
        </p:txBody>
      </p:sp>
      <p:sp>
        <p:nvSpPr>
          <p:cNvPr id="51204" name="TextBox 6"/>
          <p:cNvSpPr txBox="1">
            <a:spLocks noChangeArrowheads="1"/>
          </p:cNvSpPr>
          <p:nvPr/>
        </p:nvSpPr>
        <p:spPr bwMode="auto">
          <a:xfrm>
            <a:off x="749300" y="1831975"/>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1.1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简介</a:t>
            </a:r>
            <a:r>
              <a:rPr lang="zh-CN" altLang="en-US" sz="2400" dirty="0">
                <a:solidFill>
                  <a:srgbClr val="7F7F7F"/>
                </a:solidFill>
                <a:latin typeface="Impact" pitchFamily="34" charset="0"/>
                <a:ea typeface="微软雅黑" pitchFamily="34" charset="-122"/>
              </a:rPr>
              <a:t> </a:t>
            </a:r>
          </a:p>
        </p:txBody>
      </p:sp>
      <p:sp>
        <p:nvSpPr>
          <p:cNvPr id="51205" name="TextBox 10"/>
          <p:cNvSpPr txBox="1">
            <a:spLocks noChangeArrowheads="1"/>
          </p:cNvSpPr>
          <p:nvPr/>
        </p:nvSpPr>
        <p:spPr bwMode="auto">
          <a:xfrm>
            <a:off x="711200" y="2554288"/>
            <a:ext cx="403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1.2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Impact" pitchFamily="34" charset="0"/>
                <a:ea typeface="微软雅黑" pitchFamily="34" charset="-122"/>
              </a:rPr>
              <a:t>开发环境搭建</a:t>
            </a:r>
          </a:p>
        </p:txBody>
      </p:sp>
      <p:sp>
        <p:nvSpPr>
          <p:cNvPr id="51206" name="TextBox 11"/>
          <p:cNvSpPr txBox="1">
            <a:spLocks noChangeArrowheads="1"/>
          </p:cNvSpPr>
          <p:nvPr/>
        </p:nvSpPr>
        <p:spPr bwMode="auto">
          <a:xfrm>
            <a:off x="736600" y="3182938"/>
            <a:ext cx="383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1.3   </a:t>
            </a:r>
            <a:r>
              <a:rPr lang="zh-CN" altLang="en-US" sz="2400" dirty="0">
                <a:solidFill>
                  <a:srgbClr val="7F7F7F"/>
                </a:solidFill>
                <a:latin typeface="Impact" pitchFamily="34" charset="0"/>
                <a:ea typeface="微软雅黑" pitchFamily="34" charset="-122"/>
              </a:rPr>
              <a:t>开发第一</a:t>
            </a:r>
            <a:r>
              <a:rPr lang="zh-CN" altLang="en-US" sz="2400" dirty="0" smtClean="0">
                <a:solidFill>
                  <a:srgbClr val="7F7F7F"/>
                </a:solidFill>
                <a:latin typeface="Impact" pitchFamily="34" charset="0"/>
                <a:ea typeface="微软雅黑" pitchFamily="34" charset="-122"/>
              </a:rPr>
              <a:t>个</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smtClean="0">
                <a:solidFill>
                  <a:srgbClr val="7F7F7F"/>
                </a:solidFill>
                <a:latin typeface="Impact" pitchFamily="34" charset="0"/>
                <a:ea typeface="微软雅黑" pitchFamily="34" charset="-122"/>
              </a:rPr>
              <a:t>程</a:t>
            </a:r>
            <a:r>
              <a:rPr lang="zh-CN" altLang="en-US" sz="2400" dirty="0">
                <a:solidFill>
                  <a:srgbClr val="7F7F7F"/>
                </a:solidFill>
                <a:latin typeface="Impact" pitchFamily="34" charset="0"/>
                <a:ea typeface="微软雅黑" pitchFamily="34" charset="-122"/>
              </a:rPr>
              <a:t>序</a:t>
            </a:r>
          </a:p>
        </p:txBody>
      </p:sp>
      <p:sp>
        <p:nvSpPr>
          <p:cNvPr id="9" name="椭圆 8"/>
          <p:cNvSpPr/>
          <p:nvPr/>
        </p:nvSpPr>
        <p:spPr>
          <a:xfrm>
            <a:off x="4897438" y="1757363"/>
            <a:ext cx="3529012" cy="3629025"/>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51208" name="TextBox 1"/>
          <p:cNvSpPr txBox="1">
            <a:spLocks noChangeArrowheads="1"/>
          </p:cNvSpPr>
          <p:nvPr/>
        </p:nvSpPr>
        <p:spPr bwMode="auto">
          <a:xfrm>
            <a:off x="4859338" y="2636838"/>
            <a:ext cx="35671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algn="ctr" eaLnBrk="1" hangingPunct="1">
              <a:lnSpc>
                <a:spcPct val="150000"/>
              </a:lnSpc>
            </a:pPr>
            <a:r>
              <a:rPr lang="zh-CN" altLang="en-US" sz="5400" b="1">
                <a:solidFill>
                  <a:srgbClr val="F2F2E6"/>
                </a:solidFill>
                <a:latin typeface="微软雅黑" pitchFamily="34" charset="-122"/>
                <a:ea typeface="微软雅黑" pitchFamily="34" charset="-122"/>
              </a:rPr>
              <a:t>主讲内容</a:t>
            </a:r>
            <a:endParaRPr lang="en-US" altLang="zh-CN" sz="5400" b="1">
              <a:solidFill>
                <a:srgbClr val="F2F2E6"/>
              </a:solidFill>
              <a:latin typeface="微软雅黑" pitchFamily="34" charset="-122"/>
              <a:ea typeface="微软雅黑" pitchFamily="34" charset="-122"/>
            </a:endParaRPr>
          </a:p>
          <a:p>
            <a:pPr algn="ctr" eaLnBrk="1" hangingPunct="1"/>
            <a:r>
              <a:rPr lang="en-US" altLang="zh-CN" sz="3200">
                <a:solidFill>
                  <a:srgbClr val="F2F2E6"/>
                </a:solidFill>
                <a:latin typeface="Agency FB" pitchFamily="34" charset="0"/>
                <a:ea typeface="Adobe 宋体 Std L" pitchFamily="18" charset="-122"/>
              </a:rPr>
              <a:t>Speech content</a:t>
            </a:r>
          </a:p>
        </p:txBody>
      </p:sp>
      <p:sp>
        <p:nvSpPr>
          <p:cNvPr id="51209" name="标题 1"/>
          <p:cNvSpPr>
            <a:spLocks noChangeArrowheads="1"/>
          </p:cNvSpPr>
          <p:nvPr/>
        </p:nvSpPr>
        <p:spPr bwMode="auto">
          <a:xfrm>
            <a:off x="1655763" y="188913"/>
            <a:ext cx="5148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主讲内容</a:t>
            </a:r>
          </a:p>
        </p:txBody>
      </p:sp>
      <p:sp>
        <p:nvSpPr>
          <p:cNvPr id="51210" name="TextBox 5"/>
          <p:cNvSpPr txBox="1">
            <a:spLocks noChangeArrowheads="1"/>
          </p:cNvSpPr>
          <p:nvPr/>
        </p:nvSpPr>
        <p:spPr bwMode="auto">
          <a:xfrm>
            <a:off x="755576" y="4428852"/>
            <a:ext cx="3833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chemeClr val="bg1"/>
                </a:solidFill>
                <a:latin typeface="Impact" pitchFamily="34" charset="0"/>
                <a:ea typeface="微软雅黑" pitchFamily="34" charset="-122"/>
              </a:rPr>
              <a:t>1.5   </a:t>
            </a:r>
            <a:r>
              <a:rPr lang="zh-CN" altLang="en-US" sz="2400" dirty="0">
                <a:solidFill>
                  <a:schemeClr val="bg1"/>
                </a:solidFill>
                <a:latin typeface="Impact" pitchFamily="34" charset="0"/>
                <a:ea typeface="微软雅黑" pitchFamily="34" charset="-122"/>
              </a:rPr>
              <a:t>资源的管理与使用</a:t>
            </a:r>
          </a:p>
        </p:txBody>
      </p:sp>
      <p:sp>
        <p:nvSpPr>
          <p:cNvPr id="51211" name="TextBox 5"/>
          <p:cNvSpPr txBox="1">
            <a:spLocks noChangeArrowheads="1"/>
          </p:cNvSpPr>
          <p:nvPr/>
        </p:nvSpPr>
        <p:spPr bwMode="auto">
          <a:xfrm>
            <a:off x="755576" y="5085184"/>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1.6   </a:t>
            </a:r>
            <a:r>
              <a:rPr lang="zh-CN" altLang="en-US" sz="2400" dirty="0">
                <a:solidFill>
                  <a:srgbClr val="7F7F7F"/>
                </a:solidFill>
                <a:latin typeface="Impact" pitchFamily="34" charset="0"/>
                <a:ea typeface="微软雅黑" pitchFamily="34" charset="-122"/>
              </a:rPr>
              <a:t>程序调试</a:t>
            </a:r>
          </a:p>
        </p:txBody>
      </p:sp>
    </p:spTree>
    <p:custDataLst>
      <p:tags r:id="rId1"/>
    </p:custDataLst>
    <p:extLst>
      <p:ext uri="{BB962C8B-B14F-4D97-AF65-F5344CB8AC3E}">
        <p14:creationId xmlns:p14="http://schemas.microsoft.com/office/powerpoint/2010/main" val="147151228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19113" y="1401763"/>
            <a:ext cx="79756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dirty="0"/>
              <a:t>图</a:t>
            </a:r>
            <a:r>
              <a:rPr lang="zh-CN" altLang="en-US" sz="2000" dirty="0" smtClean="0"/>
              <a:t>片资源：扩展名为</a:t>
            </a:r>
            <a:r>
              <a:rPr lang="en-US" altLang="zh-CN" sz="2000" dirty="0"/>
              <a:t>.png</a:t>
            </a:r>
            <a:r>
              <a:rPr lang="zh-CN" altLang="en-US" sz="2000" dirty="0"/>
              <a:t>、</a:t>
            </a:r>
            <a:r>
              <a:rPr lang="en-US" altLang="zh-CN" sz="2000" dirty="0"/>
              <a:t>.jpg</a:t>
            </a:r>
            <a:r>
              <a:rPr lang="zh-CN" altLang="en-US" sz="2000" dirty="0"/>
              <a:t>、</a:t>
            </a:r>
            <a:r>
              <a:rPr lang="en-US" altLang="zh-CN" sz="2000" dirty="0"/>
              <a:t>.gif</a:t>
            </a:r>
            <a:r>
              <a:rPr lang="zh-CN" altLang="en-US" sz="2000" dirty="0"/>
              <a:t>、</a:t>
            </a:r>
            <a:r>
              <a:rPr lang="en-US" altLang="zh-CN" sz="2000" dirty="0"/>
              <a:t>.9.png</a:t>
            </a:r>
            <a:r>
              <a:rPr lang="zh-CN" altLang="en-US" sz="2000" dirty="0" smtClean="0"/>
              <a:t>等的文件。</a:t>
            </a:r>
            <a:endParaRPr lang="en-US" altLang="zh-CN" sz="2000" dirty="0" smtClean="0"/>
          </a:p>
          <a:p>
            <a:pPr lvl="1" fontAlgn="auto">
              <a:lnSpc>
                <a:spcPct val="150000"/>
              </a:lnSpc>
              <a:spcBef>
                <a:spcPct val="20000"/>
              </a:spcBef>
              <a:spcAft>
                <a:spcPts val="0"/>
              </a:spcAft>
              <a:buFontTx/>
              <a:buChar char="–"/>
              <a:defRPr/>
            </a:pPr>
            <a:r>
              <a:rPr lang="zh-CN" altLang="en-US" sz="2000" dirty="0" smtClean="0"/>
              <a:t>图片资源分类</a:t>
            </a:r>
            <a:endParaRPr lang="en-US" altLang="zh-CN" sz="2000" dirty="0" smtClean="0"/>
          </a:p>
          <a:p>
            <a:pPr lvl="2" fontAlgn="auto">
              <a:lnSpc>
                <a:spcPct val="150000"/>
              </a:lnSpc>
              <a:spcBef>
                <a:spcPct val="20000"/>
              </a:spcBef>
              <a:spcAft>
                <a:spcPts val="0"/>
              </a:spcAft>
              <a:buFont typeface="Wingdings" pitchFamily="2" charset="2"/>
              <a:buChar char="Ø"/>
              <a:defRPr/>
            </a:pPr>
            <a:r>
              <a:rPr lang="zh-CN" altLang="zh-CN" dirty="0" smtClean="0"/>
              <a:t>应</a:t>
            </a:r>
            <a:r>
              <a:rPr lang="zh-CN" altLang="zh-CN" dirty="0"/>
              <a:t>用图标资</a:t>
            </a:r>
            <a:r>
              <a:rPr lang="zh-CN" altLang="zh-CN" dirty="0" smtClean="0"/>
              <a:t>源</a:t>
            </a:r>
            <a:r>
              <a:rPr lang="zh-CN" altLang="en-US" dirty="0" smtClean="0"/>
              <a:t>：存放在</a:t>
            </a:r>
            <a:r>
              <a:rPr lang="en-US" altLang="zh-CN" dirty="0"/>
              <a:t>mipmap</a:t>
            </a:r>
            <a:r>
              <a:rPr lang="zh-CN" altLang="en-US" dirty="0"/>
              <a:t>文件</a:t>
            </a:r>
            <a:r>
              <a:rPr lang="zh-CN" altLang="en-US" dirty="0" smtClean="0"/>
              <a:t>夹中</a:t>
            </a:r>
            <a:endParaRPr lang="en-US" altLang="zh-CN" dirty="0"/>
          </a:p>
          <a:p>
            <a:pPr lvl="2" fontAlgn="auto">
              <a:lnSpc>
                <a:spcPct val="150000"/>
              </a:lnSpc>
              <a:spcBef>
                <a:spcPct val="20000"/>
              </a:spcBef>
              <a:spcAft>
                <a:spcPts val="0"/>
              </a:spcAft>
              <a:buFont typeface="Wingdings" pitchFamily="2" charset="2"/>
              <a:buChar char="Ø"/>
              <a:defRPr/>
            </a:pPr>
            <a:r>
              <a:rPr lang="zh-CN" altLang="zh-CN" dirty="0" smtClean="0"/>
              <a:t>界</a:t>
            </a:r>
            <a:r>
              <a:rPr lang="zh-CN" altLang="zh-CN" dirty="0"/>
              <a:t>面中使用的图片资</a:t>
            </a:r>
            <a:r>
              <a:rPr lang="zh-CN" altLang="zh-CN" dirty="0" smtClean="0"/>
              <a:t>源</a:t>
            </a:r>
            <a:r>
              <a:rPr lang="zh-CN" altLang="en-US" dirty="0" smtClean="0"/>
              <a:t>：存放在</a:t>
            </a:r>
            <a:r>
              <a:rPr lang="en-US" altLang="zh-CN" dirty="0"/>
              <a:t>drawable</a:t>
            </a:r>
            <a:r>
              <a:rPr lang="zh-CN" altLang="en-US" dirty="0"/>
              <a:t>文件</a:t>
            </a:r>
            <a:r>
              <a:rPr lang="zh-CN" altLang="en-US" dirty="0" smtClean="0"/>
              <a:t>夹中</a:t>
            </a:r>
            <a:endParaRPr lang="en-US" altLang="zh-CN" dirty="0" smtClean="0"/>
          </a:p>
          <a:p>
            <a:pPr lvl="1" fontAlgn="auto">
              <a:lnSpc>
                <a:spcPct val="150000"/>
              </a:lnSpc>
              <a:spcBef>
                <a:spcPct val="20000"/>
              </a:spcBef>
              <a:spcAft>
                <a:spcPts val="0"/>
              </a:spcAft>
              <a:buFontTx/>
              <a:buChar char="–"/>
              <a:defRPr/>
            </a:pPr>
            <a:r>
              <a:rPr lang="zh-CN" altLang="en-US" sz="2000" dirty="0">
                <a:latin typeface="+mn-lt"/>
                <a:ea typeface="+mn-ea"/>
                <a:cs typeface="+mn-cs"/>
              </a:rPr>
              <a:t>屏</a:t>
            </a:r>
            <a:r>
              <a:rPr lang="zh-CN" altLang="en-US" sz="2000" dirty="0" smtClean="0">
                <a:latin typeface="+mn-lt"/>
                <a:ea typeface="+mn-ea"/>
                <a:cs typeface="+mn-cs"/>
              </a:rPr>
              <a:t>幕密度匹配规则</a:t>
            </a:r>
            <a:endParaRPr lang="en-US" altLang="zh-CN" sz="2000" dirty="0" smtClean="0">
              <a:latin typeface="+mn-lt"/>
              <a:ea typeface="+mn-ea"/>
              <a:cs typeface="+mn-cs"/>
            </a:endParaRPr>
          </a:p>
          <a:p>
            <a:pPr lvl="1" fontAlgn="auto">
              <a:lnSpc>
                <a:spcPct val="150000"/>
              </a:lnSpc>
              <a:spcBef>
                <a:spcPct val="20000"/>
              </a:spcBef>
              <a:spcAft>
                <a:spcPts val="0"/>
              </a:spcAft>
              <a:buFontTx/>
              <a:buChar char="–"/>
              <a:defRPr/>
            </a:pPr>
            <a:endParaRPr lang="en-US" altLang="zh-CN" sz="1600" dirty="0">
              <a:latin typeface="+mn-lt"/>
              <a:ea typeface="+mn-ea"/>
              <a:cs typeface="+mn-cs"/>
            </a:endParaRPr>
          </a:p>
          <a:p>
            <a:pPr lvl="1" fontAlgn="auto">
              <a:lnSpc>
                <a:spcPct val="150000"/>
              </a:lnSpc>
              <a:spcBef>
                <a:spcPct val="20000"/>
              </a:spcBef>
              <a:spcAft>
                <a:spcPts val="0"/>
              </a:spcAft>
              <a:buFontTx/>
              <a:buChar char="–"/>
              <a:defRPr/>
            </a:pPr>
            <a:endParaRPr lang="en-US" altLang="zh-CN" sz="1600" dirty="0" smtClean="0">
              <a:latin typeface="+mn-lt"/>
              <a:ea typeface="+mn-ea"/>
              <a:cs typeface="+mn-cs"/>
            </a:endParaRPr>
          </a:p>
          <a:p>
            <a:pPr marL="800100" lvl="1" indent="-342900" fontAlgn="auto">
              <a:lnSpc>
                <a:spcPct val="150000"/>
              </a:lnSpc>
              <a:spcBef>
                <a:spcPct val="20000"/>
              </a:spcBef>
              <a:spcAft>
                <a:spcPts val="0"/>
              </a:spcAft>
              <a:buFont typeface="Wingdings" pitchFamily="2" charset="2"/>
              <a:buChar char="Ø"/>
              <a:defRPr/>
            </a:pPr>
            <a:endParaRPr lang="en-US" altLang="zh-CN" sz="1600" dirty="0" smtClean="0">
              <a:latin typeface="+mn-lt"/>
              <a:ea typeface="+mn-ea"/>
              <a:cs typeface="+mn-cs"/>
            </a:endParaRPr>
          </a:p>
          <a:p>
            <a:pPr lvl="1" fontAlgn="auto">
              <a:lnSpc>
                <a:spcPct val="150000"/>
              </a:lnSpc>
              <a:spcBef>
                <a:spcPct val="20000"/>
              </a:spcBef>
              <a:spcAft>
                <a:spcPts val="0"/>
              </a:spcAft>
              <a:buFontTx/>
              <a:buChar char="–"/>
              <a:defRPr/>
            </a:pPr>
            <a:endParaRPr lang="en-US" altLang="zh-CN" sz="2000" dirty="0" smtClean="0">
              <a:latin typeface="+mn-lt"/>
              <a:ea typeface="+mn-ea"/>
              <a:cs typeface="+mn-cs"/>
            </a:endParaRPr>
          </a:p>
        </p:txBody>
      </p:sp>
      <p:sp>
        <p:nvSpPr>
          <p:cNvPr id="63491" name="矩形 24"/>
          <p:cNvSpPr>
            <a:spLocks noChangeArrowheads="1"/>
          </p:cNvSpPr>
          <p:nvPr/>
        </p:nvSpPr>
        <p:spPr bwMode="auto">
          <a:xfrm>
            <a:off x="542925" y="1268413"/>
            <a:ext cx="8102600" cy="518477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030288"/>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图片资源</a:t>
            </a:r>
          </a:p>
        </p:txBody>
      </p:sp>
      <p:sp>
        <p:nvSpPr>
          <p:cNvPr id="63493"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1.5.1  </a:t>
            </a:r>
            <a:r>
              <a:rPr lang="zh-CN" altLang="en-US" sz="3200" b="1">
                <a:solidFill>
                  <a:srgbClr val="006BA9"/>
                </a:solidFill>
                <a:latin typeface="微软雅黑" pitchFamily="34" charset="-122"/>
                <a:ea typeface="微软雅黑" pitchFamily="34" charset="-122"/>
                <a:sym typeface="宋体" pitchFamily="2" charset="-122"/>
              </a:rPr>
              <a:t>图片资源</a:t>
            </a:r>
          </a:p>
        </p:txBody>
      </p:sp>
      <p:graphicFrame>
        <p:nvGraphicFramePr>
          <p:cNvPr id="3" name="表格 2"/>
          <p:cNvGraphicFramePr>
            <a:graphicFrameLocks noGrp="1"/>
          </p:cNvGraphicFramePr>
          <p:nvPr/>
        </p:nvGraphicFramePr>
        <p:xfrm>
          <a:off x="1258888" y="4005263"/>
          <a:ext cx="6096000" cy="2224086"/>
        </p:xfrm>
        <a:graphic>
          <a:graphicData uri="http://schemas.openxmlformats.org/drawingml/2006/table">
            <a:tbl>
              <a:tblPr firstRow="1" bandRow="1">
                <a:tableStyleId>{5C22544A-7EE6-4342-B048-85BDC9FD1C3A}</a:tableStyleId>
              </a:tblPr>
              <a:tblGrid>
                <a:gridCol w="2032000"/>
                <a:gridCol w="2032000"/>
                <a:gridCol w="2032000"/>
              </a:tblGrid>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dirty="0" smtClean="0">
                          <a:effectLst/>
                        </a:rPr>
                        <a:t>密度范围值</a:t>
                      </a:r>
                      <a:endParaRPr lang="zh-CN" altLang="zh-CN" sz="2000" dirty="0" smtClean="0">
                        <a:effectLst/>
                        <a:latin typeface="Times New Roman"/>
                        <a:ea typeface="宋体"/>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mipmap</a:t>
                      </a:r>
                      <a:r>
                        <a:rPr lang="zh-CN" altLang="zh-CN" sz="1800" dirty="0" smtClean="0">
                          <a:effectLst/>
                        </a:rPr>
                        <a:t>文件夹</a:t>
                      </a:r>
                      <a:endParaRPr lang="zh-CN" altLang="zh-CN" sz="2000" dirty="0" smtClean="0">
                        <a:effectLst/>
                        <a:latin typeface="Times New Roman"/>
                        <a:ea typeface="宋体"/>
                      </a:endParaRPr>
                    </a:p>
                  </a:txBody>
                  <a:tcPr marT="45700" marB="4570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drawable</a:t>
                      </a:r>
                      <a:r>
                        <a:rPr lang="zh-CN" altLang="zh-CN" sz="1800" dirty="0" smtClean="0">
                          <a:effectLst/>
                        </a:rPr>
                        <a:t>文件夹</a:t>
                      </a:r>
                      <a:endParaRPr lang="zh-CN" altLang="zh-CN" sz="2000" dirty="0" smtClean="0">
                        <a:effectLst/>
                        <a:latin typeface="Times New Roman"/>
                        <a:ea typeface="宋体"/>
                      </a:endParaRPr>
                    </a:p>
                  </a:txBody>
                  <a:tcPr marT="45700" marB="45700"/>
                </a:tc>
              </a:tr>
              <a:tr h="370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120~160dpi</a:t>
                      </a:r>
                      <a:endParaRPr lang="zh-CN" altLang="zh-CN" sz="2000" dirty="0" smtClean="0">
                        <a:effectLst/>
                        <a:latin typeface="Times New Roman"/>
                        <a:ea typeface="宋体"/>
                      </a:endParaRP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mipmap_mdpi</a:t>
                      </a:r>
                      <a:endParaRPr lang="zh-CN" altLang="zh-CN" sz="2000" dirty="0" smtClean="0">
                        <a:effectLst/>
                        <a:latin typeface="Times New Roman"/>
                        <a:ea typeface="宋体"/>
                      </a:endParaRP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mipmap_mdpi</a:t>
                      </a:r>
                      <a:endParaRPr lang="zh-CN" altLang="zh-CN" sz="2000" dirty="0" smtClean="0">
                        <a:effectLst/>
                        <a:latin typeface="Times New Roman"/>
                        <a:ea typeface="宋体"/>
                      </a:endParaRPr>
                    </a:p>
                  </a:txBody>
                  <a:tcPr marT="45700" marB="45700"/>
                </a:tc>
              </a:tr>
              <a:tr h="370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160~240dpi</a:t>
                      </a:r>
                      <a:endParaRPr lang="zh-CN" altLang="zh-CN" sz="2000" dirty="0" smtClean="0">
                        <a:effectLst/>
                        <a:latin typeface="Times New Roman"/>
                        <a:ea typeface="宋体"/>
                      </a:endParaRP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mipmap_hdpi</a:t>
                      </a:r>
                      <a:endParaRPr lang="zh-CN" altLang="zh-CN" sz="2000" dirty="0" smtClean="0">
                        <a:effectLst/>
                        <a:latin typeface="Times New Roman"/>
                        <a:ea typeface="宋体"/>
                      </a:endParaRP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drawable_hdpi</a:t>
                      </a:r>
                      <a:endParaRPr lang="zh-CN" altLang="zh-CN" sz="2000" dirty="0" smtClean="0">
                        <a:effectLst/>
                        <a:latin typeface="Times New Roman"/>
                        <a:ea typeface="宋体"/>
                      </a:endParaRPr>
                    </a:p>
                  </a:txBody>
                  <a:tcPr marT="45700" marB="45700"/>
                </a:tc>
              </a:tr>
              <a:tr h="370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effectLst/>
                        </a:rPr>
                        <a:t>240~320dpi</a:t>
                      </a:r>
                      <a:endParaRPr lang="zh-CN" altLang="zh-CN" sz="2000" dirty="0" smtClean="0">
                        <a:effectLst/>
                        <a:latin typeface="Times New Roman"/>
                        <a:ea typeface="宋体"/>
                      </a:endParaRPr>
                    </a:p>
                  </a:txBody>
                  <a:tcPr marT="45700" marB="45700"/>
                </a:tc>
                <a:tc>
                  <a:txBody>
                    <a:bodyPr/>
                    <a:lstStyle/>
                    <a:p>
                      <a:r>
                        <a:rPr lang="en-US" altLang="zh-CN" sz="1800" dirty="0" smtClean="0">
                          <a:effectLst/>
                        </a:rPr>
                        <a:t>mipmap_xdpi</a:t>
                      </a:r>
                      <a:endParaRPr lang="zh-CN" altLang="en-US" sz="1800" dirty="0"/>
                    </a:p>
                  </a:txBody>
                  <a:tcPr marT="45700" marB="45700"/>
                </a:tc>
                <a:tc>
                  <a:txBody>
                    <a:bodyPr/>
                    <a:lstStyle/>
                    <a:p>
                      <a:r>
                        <a:rPr lang="en-US" altLang="zh-CN" sz="1800" dirty="0" smtClean="0">
                          <a:effectLst/>
                        </a:rPr>
                        <a:t>drawable_xdpi</a:t>
                      </a:r>
                      <a:endParaRPr lang="zh-CN" altLang="en-US" sz="1800" dirty="0"/>
                    </a:p>
                  </a:txBody>
                  <a:tcPr marT="45700" marB="45700"/>
                </a:tc>
              </a:tr>
              <a:tr h="370681">
                <a:tc>
                  <a:txBody>
                    <a:bodyPr/>
                    <a:lstStyle/>
                    <a:p>
                      <a:r>
                        <a:rPr lang="en-US" altLang="zh-CN" sz="1800" dirty="0" smtClean="0">
                          <a:effectLst/>
                        </a:rPr>
                        <a:t>320~480dpi</a:t>
                      </a:r>
                      <a:endParaRPr lang="zh-CN" altLang="en-US" sz="1800" dirty="0"/>
                    </a:p>
                  </a:txBody>
                  <a:tcPr marT="45700" marB="45700"/>
                </a:tc>
                <a:tc>
                  <a:txBody>
                    <a:bodyPr/>
                    <a:lstStyle/>
                    <a:p>
                      <a:r>
                        <a:rPr lang="en-US" altLang="zh-CN" sz="1800" dirty="0" smtClean="0">
                          <a:effectLst/>
                        </a:rPr>
                        <a:t>mipmap_xxdpi</a:t>
                      </a:r>
                      <a:endParaRPr lang="zh-CN" altLang="en-US" sz="1800" dirty="0"/>
                    </a:p>
                  </a:txBody>
                  <a:tcPr marT="45700" marB="45700"/>
                </a:tc>
                <a:tc>
                  <a:txBody>
                    <a:bodyPr/>
                    <a:lstStyle/>
                    <a:p>
                      <a:r>
                        <a:rPr lang="en-US" altLang="zh-CN" sz="1800" dirty="0" smtClean="0">
                          <a:effectLst/>
                        </a:rPr>
                        <a:t>drawable_xxdpi</a:t>
                      </a:r>
                      <a:endParaRPr lang="zh-CN" altLang="en-US" sz="1800" dirty="0"/>
                    </a:p>
                  </a:txBody>
                  <a:tcPr marT="45700" marB="45700"/>
                </a:tc>
              </a:tr>
              <a:tr h="370681">
                <a:tc>
                  <a:txBody>
                    <a:bodyPr/>
                    <a:lstStyle/>
                    <a:p>
                      <a:r>
                        <a:rPr lang="en-US" altLang="zh-CN" sz="1800" dirty="0" smtClean="0">
                          <a:effectLst/>
                        </a:rPr>
                        <a:t>480~640dpi</a:t>
                      </a:r>
                      <a:endParaRPr lang="zh-CN" altLang="en-US" sz="1800" dirty="0"/>
                    </a:p>
                  </a:txBody>
                  <a:tcPr marT="45700" marB="45700"/>
                </a:tc>
                <a:tc>
                  <a:txBody>
                    <a:bodyPr/>
                    <a:lstStyle/>
                    <a:p>
                      <a:r>
                        <a:rPr lang="en-US" altLang="zh-CN" sz="1800" dirty="0" smtClean="0">
                          <a:effectLst/>
                        </a:rPr>
                        <a:t>mipmap_xxxdpi</a:t>
                      </a:r>
                      <a:endParaRPr lang="zh-CN" altLang="en-US" sz="1800" dirty="0"/>
                    </a:p>
                  </a:txBody>
                  <a:tcPr marT="45700" marB="45700"/>
                </a:tc>
                <a:tc>
                  <a:txBody>
                    <a:bodyPr/>
                    <a:lstStyle/>
                    <a:p>
                      <a:r>
                        <a:rPr lang="en-US" altLang="zh-CN" sz="1800" dirty="0" smtClean="0">
                          <a:effectLst/>
                        </a:rPr>
                        <a:t>drawable_xxxdpi</a:t>
                      </a:r>
                      <a:endParaRPr lang="zh-CN" altLang="en-US" sz="1800" dirty="0"/>
                    </a:p>
                  </a:txBody>
                  <a:tcPr marT="45700" marB="45700"/>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7"/>
          <p:cNvSpPr txBox="1">
            <a:spLocks noChangeArrowheads="1"/>
          </p:cNvSpPr>
          <p:nvPr/>
        </p:nvSpPr>
        <p:spPr bwMode="auto">
          <a:xfrm>
            <a:off x="977900" y="4508500"/>
            <a:ext cx="7058025" cy="8651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lnSpc>
                <a:spcPct val="150000"/>
              </a:lnSpc>
            </a:pPr>
            <a:endParaRPr lang="en-US" altLang="zh-CN" sz="1600">
              <a:latin typeface="Times New Roman" pitchFamily="18" charset="0"/>
              <a:cs typeface="Times New Roman" pitchFamily="18" charset="0"/>
            </a:endParaRPr>
          </a:p>
        </p:txBody>
      </p:sp>
      <p:sp>
        <p:nvSpPr>
          <p:cNvPr id="64515" name="TextBox 8"/>
          <p:cNvSpPr txBox="1">
            <a:spLocks noChangeArrowheads="1"/>
          </p:cNvSpPr>
          <p:nvPr/>
        </p:nvSpPr>
        <p:spPr bwMode="auto">
          <a:xfrm>
            <a:off x="979488" y="2565400"/>
            <a:ext cx="7056437" cy="14811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lnSpc>
                <a:spcPct val="150000"/>
              </a:lnSpc>
            </a:pPr>
            <a:endParaRPr lang="en-US" altLang="zh-CN" sz="1600">
              <a:latin typeface="Times New Roman" pitchFamily="18" charset="0"/>
              <a:cs typeface="Times New Roman" pitchFamily="18" charset="0"/>
            </a:endParaRPr>
          </a:p>
        </p:txBody>
      </p:sp>
      <p:sp>
        <p:nvSpPr>
          <p:cNvPr id="7" name="内容占位符 2"/>
          <p:cNvSpPr txBox="1">
            <a:spLocks/>
          </p:cNvSpPr>
          <p:nvPr/>
        </p:nvSpPr>
        <p:spPr bwMode="auto">
          <a:xfrm>
            <a:off x="519113" y="1606550"/>
            <a:ext cx="7975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dirty="0" smtClean="0">
                <a:latin typeface="+mn-lt"/>
                <a:ea typeface="+mn-ea"/>
                <a:cs typeface="+mn-cs"/>
              </a:rPr>
              <a:t>调用图片资源的方法</a:t>
            </a:r>
            <a:endParaRPr lang="en-US" altLang="zh-CN" sz="2000" dirty="0" smtClean="0">
              <a:latin typeface="+mn-lt"/>
              <a:ea typeface="+mn-ea"/>
              <a:cs typeface="+mn-cs"/>
            </a:endParaRPr>
          </a:p>
          <a:p>
            <a:pPr marL="800100" lvl="1" indent="-342900" fontAlgn="auto">
              <a:lnSpc>
                <a:spcPct val="150000"/>
              </a:lnSpc>
              <a:spcBef>
                <a:spcPct val="20000"/>
              </a:spcBef>
              <a:spcAft>
                <a:spcPts val="0"/>
              </a:spcAft>
              <a:buFont typeface="Wingdings" pitchFamily="2" charset="2"/>
              <a:buChar char="Ø"/>
              <a:defRPr/>
            </a:pPr>
            <a:r>
              <a:rPr lang="zh-CN" altLang="en-US" dirty="0">
                <a:latin typeface="+mn-lt"/>
                <a:ea typeface="+mn-ea"/>
                <a:cs typeface="+mn-cs"/>
              </a:rPr>
              <a:t>通过</a:t>
            </a:r>
            <a:r>
              <a:rPr lang="en-US" altLang="zh-CN" dirty="0">
                <a:latin typeface="+mn-lt"/>
                <a:ea typeface="+mn-ea"/>
                <a:cs typeface="+mn-cs"/>
              </a:rPr>
              <a:t>Java</a:t>
            </a:r>
            <a:r>
              <a:rPr lang="zh-CN" altLang="en-US" dirty="0">
                <a:latin typeface="+mn-lt"/>
                <a:ea typeface="+mn-ea"/>
                <a:cs typeface="+mn-cs"/>
              </a:rPr>
              <a:t>代码调用图片资源</a:t>
            </a:r>
            <a:endParaRPr lang="en-US" altLang="zh-CN" dirty="0">
              <a:latin typeface="+mn-lt"/>
              <a:ea typeface="+mn-ea"/>
              <a:cs typeface="+mn-cs"/>
            </a:endParaRPr>
          </a:p>
          <a:p>
            <a:pPr marL="0" lvl="1" indent="-342900">
              <a:lnSpc>
                <a:spcPct val="150000"/>
              </a:lnSpc>
              <a:defRPr/>
            </a:pPr>
            <a:r>
              <a:rPr lang="en-US" altLang="zh-CN" sz="1600" dirty="0" smtClean="0">
                <a:latin typeface="Times New Roman" panose="02020603050405020304" pitchFamily="18" charset="0"/>
                <a:ea typeface="+mn-ea"/>
                <a:cs typeface="Times New Roman" panose="02020603050405020304" pitchFamily="18" charset="0"/>
              </a:rPr>
              <a:t>           //</a:t>
            </a:r>
            <a:r>
              <a:rPr lang="zh-CN" altLang="zh-CN" sz="1600" dirty="0" smtClean="0">
                <a:latin typeface="Times New Roman" panose="02020603050405020304" pitchFamily="18" charset="0"/>
                <a:ea typeface="+mn-ea"/>
                <a:cs typeface="Times New Roman" panose="02020603050405020304" pitchFamily="18" charset="0"/>
              </a:rPr>
              <a:t>调用</a:t>
            </a:r>
            <a:r>
              <a:rPr lang="en-US" altLang="zh-CN" sz="1600" dirty="0" smtClean="0">
                <a:latin typeface="Times New Roman" panose="02020603050405020304" pitchFamily="18" charset="0"/>
                <a:ea typeface="+mn-ea"/>
                <a:cs typeface="Times New Roman" panose="02020603050405020304" pitchFamily="18" charset="0"/>
              </a:rPr>
              <a:t>mipmap</a:t>
            </a:r>
            <a:r>
              <a:rPr lang="zh-CN" altLang="zh-CN" sz="1600" dirty="0" smtClean="0">
                <a:latin typeface="Times New Roman" panose="02020603050405020304" pitchFamily="18" charset="0"/>
                <a:ea typeface="+mn-ea"/>
                <a:cs typeface="Times New Roman" panose="02020603050405020304" pitchFamily="18" charset="0"/>
              </a:rPr>
              <a:t>文件夹中资源文件</a:t>
            </a:r>
            <a:endParaRPr lang="en-US" altLang="zh-CN" sz="1600" dirty="0" smtClean="0">
              <a:latin typeface="Times New Roman" panose="02020603050405020304" pitchFamily="18" charset="0"/>
              <a:ea typeface="+mn-ea"/>
              <a:cs typeface="Times New Roman" panose="02020603050405020304" pitchFamily="18" charset="0"/>
            </a:endParaRPr>
          </a:p>
          <a:p>
            <a:pPr marL="0">
              <a:lnSpc>
                <a:spcPct val="150000"/>
              </a:lnSpc>
              <a:defRPr/>
            </a:pPr>
            <a:r>
              <a:rPr lang="en-US" altLang="zh-CN" sz="1600" dirty="0" smtClean="0">
                <a:latin typeface="Times New Roman" panose="02020603050405020304" pitchFamily="18" charset="0"/>
                <a:ea typeface="+mn-ea"/>
                <a:cs typeface="Times New Roman" panose="02020603050405020304" pitchFamily="18" charset="0"/>
              </a:rPr>
              <a:t>           getResources().getDrawable(R.mipmap.ic_launcher); </a:t>
            </a:r>
          </a:p>
          <a:p>
            <a:pPr marL="0">
              <a:lnSpc>
                <a:spcPct val="150000"/>
              </a:lnSpc>
              <a:defRPr/>
            </a:pPr>
            <a:r>
              <a:rPr lang="en-US" altLang="zh-CN" sz="1600" dirty="0" smtClean="0">
                <a:latin typeface="Times New Roman" panose="02020603050405020304" pitchFamily="18" charset="0"/>
                <a:ea typeface="+mn-ea"/>
                <a:cs typeface="Times New Roman" panose="02020603050405020304" pitchFamily="18" charset="0"/>
              </a:rPr>
              <a:t>           //</a:t>
            </a:r>
            <a:r>
              <a:rPr lang="zh-CN" altLang="zh-CN" sz="1600" dirty="0">
                <a:latin typeface="Times New Roman" panose="02020603050405020304" pitchFamily="18" charset="0"/>
                <a:ea typeface="+mn-ea"/>
                <a:cs typeface="Times New Roman" panose="02020603050405020304" pitchFamily="18" charset="0"/>
              </a:rPr>
              <a:t>调用以</a:t>
            </a:r>
            <a:r>
              <a:rPr lang="en-US" altLang="zh-CN" sz="1600" dirty="0">
                <a:latin typeface="Times New Roman" panose="02020603050405020304" pitchFamily="18" charset="0"/>
                <a:ea typeface="+mn-ea"/>
                <a:cs typeface="Times New Roman" panose="02020603050405020304" pitchFamily="18" charset="0"/>
              </a:rPr>
              <a:t>drawable</a:t>
            </a:r>
            <a:r>
              <a:rPr lang="zh-CN" altLang="zh-CN" sz="1600" dirty="0">
                <a:latin typeface="Times New Roman" panose="02020603050405020304" pitchFamily="18" charset="0"/>
                <a:ea typeface="+mn-ea"/>
                <a:cs typeface="Times New Roman" panose="02020603050405020304" pitchFamily="18" charset="0"/>
              </a:rPr>
              <a:t>开头的文件夹中的资源文件</a:t>
            </a:r>
          </a:p>
          <a:p>
            <a:pPr marL="0">
              <a:lnSpc>
                <a:spcPct val="150000"/>
              </a:lnSpc>
              <a:defRPr/>
            </a:pPr>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    getResources</a:t>
            </a:r>
            <a:r>
              <a:rPr lang="en-US" altLang="zh-CN" sz="1600" dirty="0">
                <a:latin typeface="Times New Roman" panose="02020603050405020304" pitchFamily="18" charset="0"/>
                <a:ea typeface="+mn-ea"/>
                <a:cs typeface="Times New Roman" panose="02020603050405020304" pitchFamily="18" charset="0"/>
              </a:rPr>
              <a:t>().getDrawable(R.drawable.icon); </a:t>
            </a:r>
            <a:endParaRPr lang="en-US" altLang="zh-CN" dirty="0" smtClean="0">
              <a:latin typeface="+mn-lt"/>
              <a:ea typeface="+mn-ea"/>
              <a:cs typeface="+mn-cs"/>
            </a:endParaRPr>
          </a:p>
          <a:p>
            <a:pPr marL="800100" lvl="1" indent="-342900" fontAlgn="auto">
              <a:lnSpc>
                <a:spcPct val="150000"/>
              </a:lnSpc>
              <a:spcBef>
                <a:spcPct val="20000"/>
              </a:spcBef>
              <a:spcAft>
                <a:spcPts val="0"/>
              </a:spcAft>
              <a:buFont typeface="Wingdings" pitchFamily="2" charset="2"/>
              <a:buChar char="Ø"/>
              <a:defRPr/>
            </a:pPr>
            <a:r>
              <a:rPr lang="zh-CN" altLang="en-US" dirty="0" smtClean="0">
                <a:latin typeface="+mn-lt"/>
                <a:ea typeface="+mn-ea"/>
                <a:cs typeface="+mn-cs"/>
              </a:rPr>
              <a:t>在</a:t>
            </a:r>
            <a:r>
              <a:rPr lang="en-US" altLang="zh-CN" dirty="0" smtClean="0">
                <a:latin typeface="+mn-lt"/>
                <a:ea typeface="+mn-ea"/>
                <a:cs typeface="+mn-cs"/>
              </a:rPr>
              <a:t>XML</a:t>
            </a:r>
            <a:r>
              <a:rPr lang="zh-CN" altLang="en-US" dirty="0" smtClean="0">
                <a:latin typeface="+mn-lt"/>
                <a:ea typeface="+mn-ea"/>
                <a:cs typeface="+mn-cs"/>
              </a:rPr>
              <a:t>布局文件中调用图片资源</a:t>
            </a:r>
            <a:endParaRPr lang="en-US" altLang="zh-CN" dirty="0" smtClean="0">
              <a:latin typeface="+mn-lt"/>
              <a:ea typeface="+mn-ea"/>
              <a:cs typeface="+mn-cs"/>
            </a:endParaRPr>
          </a:p>
          <a:p>
            <a:pPr marL="0">
              <a:lnSpc>
                <a:spcPct val="150000"/>
              </a:lnSpc>
              <a:defRPr/>
            </a:pPr>
            <a:r>
              <a:rPr lang="en-US" altLang="zh-CN" dirty="0" smtClean="0"/>
              <a:t>        </a:t>
            </a:r>
            <a:r>
              <a:rPr lang="en-US" altLang="zh-CN" sz="1600" dirty="0">
                <a:latin typeface="Times New Roman" panose="02020603050405020304" pitchFamily="18" charset="0"/>
                <a:ea typeface="+mn-ea"/>
                <a:cs typeface="Times New Roman" panose="02020603050405020304" pitchFamily="18" charset="0"/>
              </a:rPr>
              <a:t>@mipmap/ic_launcher   //</a:t>
            </a:r>
            <a:r>
              <a:rPr lang="zh-CN" altLang="zh-CN" sz="1600" dirty="0">
                <a:latin typeface="Times New Roman" panose="02020603050405020304" pitchFamily="18" charset="0"/>
                <a:ea typeface="+mn-ea"/>
                <a:cs typeface="Times New Roman" panose="02020603050405020304" pitchFamily="18" charset="0"/>
              </a:rPr>
              <a:t>调用</a:t>
            </a:r>
            <a:r>
              <a:rPr lang="en-US" altLang="zh-CN" sz="1600" dirty="0">
                <a:latin typeface="Times New Roman" panose="02020603050405020304" pitchFamily="18" charset="0"/>
                <a:ea typeface="+mn-ea"/>
                <a:cs typeface="Times New Roman" panose="02020603050405020304" pitchFamily="18" charset="0"/>
              </a:rPr>
              <a:t>mipmap</a:t>
            </a:r>
            <a:r>
              <a:rPr lang="zh-CN" altLang="zh-CN" sz="1600" dirty="0">
                <a:latin typeface="Times New Roman" panose="02020603050405020304" pitchFamily="18" charset="0"/>
                <a:ea typeface="+mn-ea"/>
                <a:cs typeface="Times New Roman" panose="02020603050405020304" pitchFamily="18" charset="0"/>
              </a:rPr>
              <a:t>文件夹中的资源文件</a:t>
            </a:r>
          </a:p>
          <a:p>
            <a:pPr marL="0">
              <a:lnSpc>
                <a:spcPct val="150000"/>
              </a:lnSpc>
              <a:defRPr/>
            </a:pPr>
            <a:r>
              <a:rPr lang="en-US" altLang="zh-CN" sz="1600" dirty="0">
                <a:latin typeface="Times New Roman" panose="02020603050405020304" pitchFamily="18" charset="0"/>
                <a:ea typeface="+mn-ea"/>
                <a:cs typeface="Times New Roman" panose="02020603050405020304" pitchFamily="18" charset="0"/>
              </a:rPr>
              <a:t>        </a:t>
            </a:r>
            <a:r>
              <a:rPr lang="en-US" altLang="zh-CN" sz="1600" dirty="0" smtClean="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drawable/icon            //</a:t>
            </a:r>
            <a:r>
              <a:rPr lang="zh-CN" altLang="zh-CN" sz="1600" dirty="0">
                <a:latin typeface="Times New Roman" panose="02020603050405020304" pitchFamily="18" charset="0"/>
                <a:ea typeface="+mn-ea"/>
                <a:cs typeface="Times New Roman" panose="02020603050405020304" pitchFamily="18" charset="0"/>
              </a:rPr>
              <a:t>调用以</a:t>
            </a:r>
            <a:r>
              <a:rPr lang="en-US" altLang="zh-CN" sz="1600" dirty="0">
                <a:latin typeface="Times New Roman" panose="02020603050405020304" pitchFamily="18" charset="0"/>
                <a:ea typeface="+mn-ea"/>
                <a:cs typeface="Times New Roman" panose="02020603050405020304" pitchFamily="18" charset="0"/>
              </a:rPr>
              <a:t>drawable</a:t>
            </a:r>
            <a:r>
              <a:rPr lang="zh-CN" altLang="zh-CN" sz="1600" dirty="0">
                <a:latin typeface="Times New Roman" panose="02020603050405020304" pitchFamily="18" charset="0"/>
                <a:ea typeface="+mn-ea"/>
                <a:cs typeface="Times New Roman" panose="02020603050405020304" pitchFamily="18" charset="0"/>
              </a:rPr>
              <a:t>开头的文件夹中的资源文件</a:t>
            </a:r>
          </a:p>
          <a:p>
            <a:pPr marL="800100" lvl="1" indent="-342900" fontAlgn="auto">
              <a:lnSpc>
                <a:spcPct val="150000"/>
              </a:lnSpc>
              <a:spcBef>
                <a:spcPct val="20000"/>
              </a:spcBef>
              <a:spcAft>
                <a:spcPts val="0"/>
              </a:spcAft>
              <a:buFont typeface="Wingdings" pitchFamily="2" charset="2"/>
              <a:buChar char="Ø"/>
              <a:defRPr/>
            </a:pPr>
            <a:endParaRPr lang="en-US" altLang="zh-CN" sz="1600" dirty="0" smtClean="0">
              <a:latin typeface="+mn-lt"/>
              <a:ea typeface="+mn-ea"/>
              <a:cs typeface="+mn-cs"/>
            </a:endParaRPr>
          </a:p>
          <a:p>
            <a:pPr lvl="1" fontAlgn="auto">
              <a:lnSpc>
                <a:spcPct val="150000"/>
              </a:lnSpc>
              <a:spcBef>
                <a:spcPct val="20000"/>
              </a:spcBef>
              <a:spcAft>
                <a:spcPts val="0"/>
              </a:spcAft>
              <a:buFontTx/>
              <a:buChar char="–"/>
              <a:defRPr/>
            </a:pPr>
            <a:endParaRPr lang="en-US" altLang="zh-CN" sz="2000" dirty="0" smtClean="0">
              <a:latin typeface="+mn-lt"/>
              <a:ea typeface="+mn-ea"/>
              <a:cs typeface="+mn-cs"/>
            </a:endParaRPr>
          </a:p>
        </p:txBody>
      </p:sp>
      <p:sp>
        <p:nvSpPr>
          <p:cNvPr id="64517" name="矩形 24"/>
          <p:cNvSpPr>
            <a:spLocks noChangeArrowheads="1"/>
          </p:cNvSpPr>
          <p:nvPr/>
        </p:nvSpPr>
        <p:spPr bwMode="auto">
          <a:xfrm>
            <a:off x="542925" y="1495425"/>
            <a:ext cx="8102600" cy="495776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图片资源</a:t>
            </a:r>
          </a:p>
        </p:txBody>
      </p:sp>
      <p:sp>
        <p:nvSpPr>
          <p:cNvPr id="64519"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1.5.1  </a:t>
            </a:r>
            <a:r>
              <a:rPr lang="zh-CN" altLang="en-US" sz="3200" b="1">
                <a:solidFill>
                  <a:srgbClr val="006BA9"/>
                </a:solidFill>
                <a:latin typeface="微软雅黑" pitchFamily="34" charset="-122"/>
                <a:ea typeface="微软雅黑" pitchFamily="34" charset="-122"/>
                <a:sym typeface="宋体" pitchFamily="2" charset="-122"/>
              </a:rPr>
              <a:t>图片资源</a:t>
            </a:r>
          </a:p>
        </p:txBody>
      </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7"/>
          <p:cNvSpPr txBox="1">
            <a:spLocks noChangeArrowheads="1"/>
          </p:cNvSpPr>
          <p:nvPr/>
        </p:nvSpPr>
        <p:spPr bwMode="auto">
          <a:xfrm>
            <a:off x="1427163" y="4076700"/>
            <a:ext cx="6024562" cy="7921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lnSpc>
                <a:spcPct val="150000"/>
              </a:lnSpc>
            </a:pPr>
            <a:endParaRPr lang="en-US" altLang="zh-CN" sz="1600">
              <a:latin typeface="Times New Roman" pitchFamily="18" charset="0"/>
              <a:cs typeface="Times New Roman" pitchFamily="18" charset="0"/>
            </a:endParaRPr>
          </a:p>
        </p:txBody>
      </p:sp>
      <p:sp>
        <p:nvSpPr>
          <p:cNvPr id="7" name="内容占位符 2"/>
          <p:cNvSpPr txBox="1">
            <a:spLocks/>
          </p:cNvSpPr>
          <p:nvPr/>
        </p:nvSpPr>
        <p:spPr bwMode="auto">
          <a:xfrm>
            <a:off x="519113" y="1519238"/>
            <a:ext cx="79756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dirty="0"/>
              <a:t>主题是包含一种或多种的格式化属性集合，在程序中调用主题资源可改变窗体的样式，对整个应用或某个</a:t>
            </a:r>
            <a:r>
              <a:rPr lang="en-US" altLang="zh-CN" sz="2000" dirty="0">
                <a:latin typeface="Times New Roman" pitchFamily="18" charset="0"/>
                <a:cs typeface="Times New Roman" pitchFamily="18" charset="0"/>
              </a:rPr>
              <a:t>Activity</a:t>
            </a:r>
            <a:r>
              <a:rPr lang="zh-CN" altLang="en-US" sz="2000" dirty="0"/>
              <a:t>存在全局性影响</a:t>
            </a:r>
            <a:r>
              <a:rPr lang="zh-CN" altLang="en-US" sz="2000" dirty="0" smtClean="0"/>
              <a:t>。</a:t>
            </a:r>
            <a:endParaRPr lang="en-US" altLang="zh-CN" sz="2000" dirty="0" smtClean="0"/>
          </a:p>
          <a:p>
            <a:pPr lvl="1" fontAlgn="auto">
              <a:lnSpc>
                <a:spcPct val="150000"/>
              </a:lnSpc>
              <a:spcBef>
                <a:spcPct val="20000"/>
              </a:spcBef>
              <a:spcAft>
                <a:spcPts val="0"/>
              </a:spcAft>
              <a:buFontTx/>
              <a:buChar char="–"/>
              <a:defRPr/>
            </a:pPr>
            <a:r>
              <a:rPr lang="zh-CN" altLang="en-US" sz="2000" dirty="0">
                <a:latin typeface="Times New Roman" panose="02020603050405020304" pitchFamily="18" charset="0"/>
                <a:cs typeface="Times New Roman" panose="02020603050405020304" pitchFamily="18" charset="0"/>
              </a:rPr>
              <a:t>定义位置：</a:t>
            </a:r>
            <a:r>
              <a:rPr lang="en-US" altLang="zh-CN" sz="2000" dirty="0">
                <a:latin typeface="Times New Roman" pitchFamily="18" charset="0"/>
                <a:cs typeface="Times New Roman" pitchFamily="18" charset="0"/>
              </a:rPr>
              <a:t>res/</a:t>
            </a:r>
            <a:r>
              <a:rPr lang="zh-CN" altLang="zh-CN" sz="2000" dirty="0">
                <a:latin typeface="Times New Roman" pitchFamily="18" charset="0"/>
                <a:cs typeface="Times New Roman" pitchFamily="18" charset="0"/>
              </a:rPr>
              <a:t>values目录下的</a:t>
            </a:r>
            <a:r>
              <a:rPr lang="en-US" altLang="zh-CN" sz="2000" dirty="0">
                <a:latin typeface="Times New Roman" pitchFamily="18" charset="0"/>
                <a:cs typeface="Times New Roman" pitchFamily="18" charset="0"/>
              </a:rPr>
              <a:t>styles.xml</a:t>
            </a:r>
            <a:r>
              <a:rPr lang="zh-CN" altLang="zh-CN" sz="2000" dirty="0">
                <a:latin typeface="Times New Roman" panose="02020603050405020304" pitchFamily="18" charset="0"/>
                <a:cs typeface="Times New Roman" panose="02020603050405020304" pitchFamily="18" charset="0"/>
              </a:rPr>
              <a:t>文件</a:t>
            </a:r>
            <a:r>
              <a:rPr lang="zh-CN" altLang="zh-CN" sz="2000" dirty="0" smtClean="0">
                <a:latin typeface="Times New Roman" panose="02020603050405020304" pitchFamily="18" charset="0"/>
                <a:cs typeface="Times New Roman" panose="02020603050405020304" pitchFamily="18" charset="0"/>
              </a:rPr>
              <a:t>中</a:t>
            </a:r>
            <a:endParaRPr lang="en-US" altLang="zh-CN" sz="2000" dirty="0" smtClean="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r>
              <a:rPr lang="zh-CN" altLang="en-US" sz="2000" dirty="0">
                <a:latin typeface="Times New Roman" panose="02020603050405020304" pitchFamily="18" charset="0"/>
                <a:cs typeface="Times New Roman" panose="02020603050405020304" pitchFamily="18" charset="0"/>
              </a:rPr>
              <a:t>标</a:t>
            </a:r>
            <a:r>
              <a:rPr lang="zh-CN" altLang="en-US" sz="2000" dirty="0" smtClean="0">
                <a:latin typeface="Times New Roman" panose="02020603050405020304" pitchFamily="18" charset="0"/>
                <a:cs typeface="Times New Roman" panose="02020603050405020304" pitchFamily="18" charset="0"/>
              </a:rPr>
              <a:t>签</a:t>
            </a:r>
            <a:endParaRPr lang="en-US" altLang="zh-CN" sz="2000" dirty="0" smtClean="0">
              <a:latin typeface="Times New Roman" panose="02020603050405020304" pitchFamily="18" charset="0"/>
              <a:cs typeface="Times New Roman" panose="02020603050405020304" pitchFamily="18" charset="0"/>
            </a:endParaRPr>
          </a:p>
          <a:p>
            <a:pPr marL="0" lvl="1" indent="0"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&lt;style&gt;&lt;/style&gt;</a:t>
            </a:r>
            <a:r>
              <a:rPr lang="zh-CN" altLang="en-US" sz="1600" dirty="0">
                <a:latin typeface="Times New Roman" panose="02020603050405020304" pitchFamily="18" charset="0"/>
                <a:ea typeface="+mn-ea"/>
                <a:cs typeface="Times New Roman" panose="02020603050405020304" pitchFamily="18" charset="0"/>
              </a:rPr>
              <a:t>：定义主题</a:t>
            </a:r>
            <a:endParaRPr lang="en-US" altLang="zh-CN" sz="1600" dirty="0">
              <a:latin typeface="Times New Roman" panose="02020603050405020304" pitchFamily="18" charset="0"/>
              <a:ea typeface="+mn-ea"/>
              <a:cs typeface="Times New Roman" panose="02020603050405020304" pitchFamily="18" charset="0"/>
            </a:endParaRPr>
          </a:p>
          <a:p>
            <a:pPr marL="0" lvl="1" indent="0"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&lt;item&gt;&lt;/item&gt;</a:t>
            </a:r>
            <a:r>
              <a:rPr lang="zh-CN" altLang="en-US" sz="1600" dirty="0">
                <a:latin typeface="Times New Roman" panose="02020603050405020304" pitchFamily="18" charset="0"/>
                <a:ea typeface="+mn-ea"/>
                <a:cs typeface="Times New Roman" panose="02020603050405020304" pitchFamily="18" charset="0"/>
              </a:rPr>
              <a:t>：设置主题的样式</a:t>
            </a:r>
            <a:endParaRPr lang="en-US" altLang="zh-CN" sz="1600" dirty="0">
              <a:latin typeface="Times New Roman" panose="02020603050405020304" pitchFamily="18" charset="0"/>
              <a:ea typeface="+mn-ea"/>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1600" dirty="0">
              <a:latin typeface="Times New Roman" panose="02020603050405020304" pitchFamily="18" charset="0"/>
              <a:cs typeface="Times New Roman" panose="02020603050405020304" pitchFamily="18" charset="0"/>
            </a:endParaRPr>
          </a:p>
        </p:txBody>
      </p:sp>
      <p:sp>
        <p:nvSpPr>
          <p:cNvPr id="65540" name="矩形 24"/>
          <p:cNvSpPr>
            <a:spLocks noChangeArrowheads="1"/>
          </p:cNvSpPr>
          <p:nvPr/>
        </p:nvSpPr>
        <p:spPr bwMode="auto">
          <a:xfrm>
            <a:off x="542925" y="1495425"/>
            <a:ext cx="8102600" cy="423703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主题资源</a:t>
            </a:r>
          </a:p>
        </p:txBody>
      </p:sp>
      <p:sp>
        <p:nvSpPr>
          <p:cNvPr id="65542"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1.5.2 </a:t>
            </a:r>
            <a:r>
              <a:rPr lang="zh-CN" altLang="en-US" sz="3200" b="1">
                <a:solidFill>
                  <a:srgbClr val="006BA9"/>
                </a:solidFill>
                <a:latin typeface="微软雅黑" pitchFamily="34" charset="-122"/>
                <a:ea typeface="微软雅黑" pitchFamily="34" charset="-122"/>
                <a:sym typeface="宋体" pitchFamily="2" charset="-122"/>
              </a:rPr>
              <a:t>主题和样式资源</a:t>
            </a:r>
          </a:p>
        </p:txBody>
      </p:sp>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p:cNvSpPr>
            <a:spLocks noChangeArrowheads="1"/>
          </p:cNvSpPr>
          <p:nvPr/>
        </p:nvSpPr>
        <p:spPr bwMode="auto">
          <a:xfrm>
            <a:off x="1733550" y="404813"/>
            <a:ext cx="4464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1.5.2 </a:t>
            </a:r>
            <a:r>
              <a:rPr lang="zh-CN" altLang="en-US" sz="3200" b="1">
                <a:solidFill>
                  <a:srgbClr val="006BA9"/>
                </a:solidFill>
                <a:latin typeface="微软雅黑" pitchFamily="34" charset="-122"/>
                <a:ea typeface="微软雅黑" pitchFamily="34" charset="-122"/>
                <a:sym typeface="宋体" pitchFamily="2" charset="-122"/>
              </a:rPr>
              <a:t>主题和样式资源</a:t>
            </a:r>
          </a:p>
        </p:txBody>
      </p:sp>
      <p:sp>
        <p:nvSpPr>
          <p:cNvPr id="66563" name="矩形 24"/>
          <p:cNvSpPr>
            <a:spLocks noChangeArrowheads="1"/>
          </p:cNvSpPr>
          <p:nvPr/>
        </p:nvSpPr>
        <p:spPr bwMode="auto">
          <a:xfrm>
            <a:off x="569913" y="1268413"/>
            <a:ext cx="8102600" cy="4957762"/>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4" name="任意多边形 3"/>
          <p:cNvSpPr/>
          <p:nvPr/>
        </p:nvSpPr>
        <p:spPr bwMode="auto">
          <a:xfrm>
            <a:off x="5607050" y="1041400"/>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主题资源</a:t>
            </a:r>
          </a:p>
        </p:txBody>
      </p:sp>
      <p:sp>
        <p:nvSpPr>
          <p:cNvPr id="66565" name="内容占位符 2"/>
          <p:cNvSpPr txBox="1">
            <a:spLocks/>
          </p:cNvSpPr>
          <p:nvPr/>
        </p:nvSpPr>
        <p:spPr bwMode="auto">
          <a:xfrm>
            <a:off x="519113" y="1412875"/>
            <a:ext cx="79756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Tx/>
              <a:buChar char="–"/>
            </a:pPr>
            <a:r>
              <a:rPr lang="zh-CN" altLang="en-US" sz="2000">
                <a:latin typeface="Times New Roman" pitchFamily="18" charset="0"/>
                <a:ea typeface="宋体" pitchFamily="2" charset="-122"/>
                <a:cs typeface="Times New Roman" pitchFamily="18" charset="0"/>
              </a:rPr>
              <a:t>主题资源</a:t>
            </a:r>
            <a:endParaRPr lang="en-US" altLang="zh-CN" sz="200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endParaRPr lang="en-US" altLang="zh-CN" sz="200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endParaRPr lang="en-US" altLang="zh-CN" sz="200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endParaRPr lang="en-US" altLang="zh-CN" sz="2000">
              <a:latin typeface="Times New Roman" pitchFamily="18" charset="0"/>
              <a:ea typeface="宋体" pitchFamily="2" charset="-122"/>
              <a:cs typeface="Times New Roman" pitchFamily="18" charset="0"/>
            </a:endParaRPr>
          </a:p>
        </p:txBody>
      </p:sp>
      <p:sp>
        <p:nvSpPr>
          <p:cNvPr id="7" name="TextBox 6"/>
          <p:cNvSpPr txBox="1"/>
          <p:nvPr/>
        </p:nvSpPr>
        <p:spPr>
          <a:xfrm>
            <a:off x="1187450" y="1997075"/>
            <a:ext cx="7200900" cy="26558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&lt;style name="AppTheme" parent="Theme.AppCompat.Light.DarkActionBar"&gt;</a:t>
            </a: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 Customize your theme here. --&gt;</a:t>
            </a: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&lt;item name="colorPrimary"&gt;@color/colorPrimary&lt;/item&gt;</a:t>
            </a: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&lt;item name="colorPrimaryDark"&gt;@color/colorPrimaryDark&lt;/item&gt;</a:t>
            </a: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&lt;item name="colorAccent"&gt;@color/colorAccent&lt;/item&gt;</a:t>
            </a: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&lt;/style&gt;</a:t>
            </a:r>
          </a:p>
        </p:txBody>
      </p:sp>
      <p:sp>
        <p:nvSpPr>
          <p:cNvPr id="8" name="矩形 7"/>
          <p:cNvSpPr/>
          <p:nvPr/>
        </p:nvSpPr>
        <p:spPr>
          <a:xfrm>
            <a:off x="1389063" y="2089150"/>
            <a:ext cx="446087" cy="28892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箭头连接符 8"/>
          <p:cNvCxnSpPr>
            <a:cxnSpLocks noChangeShapeType="1"/>
          </p:cNvCxnSpPr>
          <p:nvPr/>
        </p:nvCxnSpPr>
        <p:spPr bwMode="auto">
          <a:xfrm>
            <a:off x="1606550" y="2378075"/>
            <a:ext cx="0" cy="24130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圆角矩形 9"/>
          <p:cNvSpPr/>
          <p:nvPr/>
        </p:nvSpPr>
        <p:spPr>
          <a:xfrm>
            <a:off x="450850" y="2619375"/>
            <a:ext cx="2058988" cy="4079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用于定义主题</a:t>
            </a:r>
          </a:p>
        </p:txBody>
      </p:sp>
      <p:sp>
        <p:nvSpPr>
          <p:cNvPr id="12" name="矩形 11"/>
          <p:cNvSpPr/>
          <p:nvPr/>
        </p:nvSpPr>
        <p:spPr>
          <a:xfrm>
            <a:off x="1835150" y="2095500"/>
            <a:ext cx="447675" cy="290513"/>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3" name="直接箭头连接符 12"/>
          <p:cNvCxnSpPr>
            <a:cxnSpLocks noChangeShapeType="1"/>
          </p:cNvCxnSpPr>
          <p:nvPr/>
        </p:nvCxnSpPr>
        <p:spPr bwMode="auto">
          <a:xfrm>
            <a:off x="2054225" y="2386013"/>
            <a:ext cx="0" cy="239712"/>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a:xfrm>
            <a:off x="896938" y="2625725"/>
            <a:ext cx="2811462"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用于指定主题名称</a:t>
            </a:r>
          </a:p>
        </p:txBody>
      </p:sp>
      <p:sp>
        <p:nvSpPr>
          <p:cNvPr id="16" name="矩形 15"/>
          <p:cNvSpPr/>
          <p:nvPr/>
        </p:nvSpPr>
        <p:spPr>
          <a:xfrm>
            <a:off x="3492500" y="2095500"/>
            <a:ext cx="517525" cy="28257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7" name="直接箭头连接符 16"/>
          <p:cNvCxnSpPr>
            <a:cxnSpLocks noChangeShapeType="1"/>
          </p:cNvCxnSpPr>
          <p:nvPr/>
        </p:nvCxnSpPr>
        <p:spPr bwMode="auto">
          <a:xfrm>
            <a:off x="3716338" y="2386013"/>
            <a:ext cx="0" cy="239712"/>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17"/>
          <p:cNvSpPr/>
          <p:nvPr/>
        </p:nvSpPr>
        <p:spPr>
          <a:xfrm>
            <a:off x="2560638" y="2625725"/>
            <a:ext cx="2809875"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用于指定继承的父主题</a:t>
            </a:r>
          </a:p>
        </p:txBody>
      </p:sp>
      <p:sp>
        <p:nvSpPr>
          <p:cNvPr id="19" name="矩形 18"/>
          <p:cNvSpPr/>
          <p:nvPr/>
        </p:nvSpPr>
        <p:spPr>
          <a:xfrm>
            <a:off x="1733550" y="3368675"/>
            <a:ext cx="512763" cy="309563"/>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 name="直接箭头连接符 19"/>
          <p:cNvCxnSpPr>
            <a:cxnSpLocks noChangeShapeType="1"/>
            <a:stCxn id="19" idx="2"/>
          </p:cNvCxnSpPr>
          <p:nvPr/>
        </p:nvCxnSpPr>
        <p:spPr bwMode="auto">
          <a:xfrm>
            <a:off x="1989138" y="3678238"/>
            <a:ext cx="0" cy="255587"/>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1222375" y="3924300"/>
            <a:ext cx="2760663"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用于设置主题的样式</a:t>
            </a:r>
          </a:p>
        </p:txBody>
      </p:sp>
      <p:sp>
        <p:nvSpPr>
          <p:cNvPr id="25" name="矩形 24"/>
          <p:cNvSpPr/>
          <p:nvPr/>
        </p:nvSpPr>
        <p:spPr>
          <a:xfrm>
            <a:off x="560388" y="4708525"/>
            <a:ext cx="6985000" cy="973138"/>
          </a:xfrm>
          <a:prstGeom prst="rect">
            <a:avLst/>
          </a:prstGeom>
        </p:spPr>
        <p:txBody>
          <a:bodyPr>
            <a:spAutoFit/>
          </a:bodyPr>
          <a:lstStyle/>
          <a:p>
            <a:pPr lvl="1" fontAlgn="auto">
              <a:lnSpc>
                <a:spcPct val="150000"/>
              </a:lnSpc>
              <a:spcBef>
                <a:spcPct val="20000"/>
              </a:spcBef>
              <a:spcAft>
                <a:spcPts val="0"/>
              </a:spcAft>
              <a:buFontTx/>
              <a:buChar char="–"/>
              <a:defRPr/>
            </a:pPr>
            <a:r>
              <a:rPr lang="zh-CN" altLang="en-US" sz="2000" dirty="0">
                <a:latin typeface="Times New Roman" panose="02020603050405020304" pitchFamily="18" charset="0"/>
                <a:cs typeface="Times New Roman" panose="02020603050405020304" pitchFamily="18" charset="0"/>
              </a:rPr>
              <a:t> 调用方式</a:t>
            </a:r>
            <a:endParaRPr lang="en-US" altLang="zh-CN" sz="2000" dirty="0">
              <a:latin typeface="Times New Roman" panose="02020603050405020304" pitchFamily="18" charset="0"/>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cs typeface="Times New Roman" panose="02020603050405020304" pitchFamily="18" charset="0"/>
              </a:rPr>
              <a:t>	</a:t>
            </a:r>
          </a:p>
        </p:txBody>
      </p:sp>
      <p:sp>
        <p:nvSpPr>
          <p:cNvPr id="26" name="TextBox 8"/>
          <p:cNvSpPr txBox="1">
            <a:spLocks noChangeArrowheads="1"/>
          </p:cNvSpPr>
          <p:nvPr/>
        </p:nvSpPr>
        <p:spPr bwMode="auto">
          <a:xfrm>
            <a:off x="1177925" y="5249863"/>
            <a:ext cx="6024563" cy="8636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marL="0" lvl="1">
              <a:lnSpc>
                <a:spcPct val="150000"/>
              </a:lnSpc>
              <a:spcBef>
                <a:spcPct val="20000"/>
              </a:spcBef>
            </a:pPr>
            <a:r>
              <a:rPr lang="en-US" altLang="zh-CN" sz="1600">
                <a:latin typeface="Times New Roman" pitchFamily="18" charset="0"/>
                <a:cs typeface="Times New Roman" pitchFamily="18" charset="0"/>
              </a:rPr>
              <a:t>XML</a:t>
            </a:r>
            <a:r>
              <a:rPr lang="zh-CN" altLang="en-US" sz="1600">
                <a:latin typeface="Times New Roman" pitchFamily="18" charset="0"/>
                <a:cs typeface="Times New Roman" pitchFamily="18" charset="0"/>
              </a:rPr>
              <a:t>文件中：</a:t>
            </a:r>
            <a:r>
              <a:rPr lang="en-US" altLang="zh-CN" sz="1600">
                <a:latin typeface="Times New Roman" pitchFamily="18" charset="0"/>
                <a:cs typeface="Times New Roman" pitchFamily="18" charset="0"/>
              </a:rPr>
              <a:t>android:theme ="@style/AppTheme"</a:t>
            </a:r>
          </a:p>
          <a:p>
            <a:pPr marL="0" lvl="1">
              <a:lnSpc>
                <a:spcPct val="150000"/>
              </a:lnSpc>
              <a:spcBef>
                <a:spcPct val="20000"/>
              </a:spcBef>
            </a:pPr>
            <a:r>
              <a:rPr lang="en-US" altLang="zh-CN" sz="1600">
                <a:latin typeface="Times New Roman" pitchFamily="18" charset="0"/>
                <a:cs typeface="Times New Roman" pitchFamily="18" charset="0"/>
              </a:rPr>
              <a:t>Java</a:t>
            </a:r>
            <a:r>
              <a:rPr lang="zh-CN" altLang="en-US" sz="1600">
                <a:latin typeface="Times New Roman" pitchFamily="18" charset="0"/>
                <a:cs typeface="Times New Roman" pitchFamily="18" charset="0"/>
              </a:rPr>
              <a:t>代码中：</a:t>
            </a:r>
            <a:r>
              <a:rPr lang="en-US" altLang="zh-CN" sz="1600">
                <a:latin typeface="Times New Roman" pitchFamily="18" charset="0"/>
                <a:cs typeface="Times New Roman" pitchFamily="18" charset="0"/>
              </a:rPr>
              <a:t>setTheme(R.style.AppTheme);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2"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par>
                                <p:cTn id="42" presetID="22" presetClass="entr" presetSubtype="1"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6"/>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8"/>
                                        </p:tgtEl>
                                        <p:attrNameLst>
                                          <p:attrName>style.visibility</p:attrName>
                                        </p:attrNameLst>
                                      </p:cBhvr>
                                      <p:to>
                                        <p:strVal val="hidden"/>
                                      </p:to>
                                    </p:set>
                                  </p:childTnLst>
                                </p:cTn>
                              </p:par>
                              <p:par>
                                <p:cTn id="56" presetID="22" presetClass="entr" presetSubtype="1"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par>
                                <p:cTn id="59" presetID="22" presetClass="entr" presetSubtype="1"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up)">
                                      <p:cBhvr>
                                        <p:cTn id="64" dur="500"/>
                                        <p:tgtEl>
                                          <p:spTgt spid="2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9"/>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2" grpId="0" animBg="1"/>
      <p:bldP spid="12" grpId="1" animBg="1"/>
      <p:bldP spid="14" grpId="0" animBg="1"/>
      <p:bldP spid="14" grpId="1" animBg="1"/>
      <p:bldP spid="16" grpId="0" animBg="1"/>
      <p:bldP spid="16" grpId="1" animBg="1"/>
      <p:bldP spid="18" grpId="0" animBg="1"/>
      <p:bldP spid="18" grpId="1" animBg="1"/>
      <p:bldP spid="19" grpId="0" animBg="1"/>
      <p:bldP spid="19" grpId="1" animBg="1"/>
      <p:bldP spid="21" grpId="0" animBg="1"/>
      <p:bldP spid="21" grpId="1" animBg="1"/>
      <p:bldP spid="25" grpId="0"/>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19212" y="1519436"/>
            <a:ext cx="79756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dirty="0"/>
              <a:t>样</a:t>
            </a:r>
            <a:r>
              <a:rPr lang="zh-CN" altLang="en-US" sz="2000" dirty="0" smtClean="0"/>
              <a:t>式：设置</a:t>
            </a:r>
            <a:r>
              <a:rPr lang="en-US" altLang="zh-CN" sz="2000" dirty="0">
                <a:latin typeface="Times New Roman" panose="02020603050405020304" pitchFamily="18" charset="0"/>
                <a:cs typeface="Times New Roman" panose="02020603050405020304" pitchFamily="18" charset="0"/>
              </a:rPr>
              <a:t>View</a:t>
            </a:r>
            <a:r>
              <a:rPr lang="zh-CN" altLang="en-US" sz="2000" dirty="0" smtClean="0"/>
              <a:t>的具体样式。</a:t>
            </a:r>
            <a:endParaRPr lang="en-US" altLang="zh-CN" sz="2000" dirty="0" smtClean="0"/>
          </a:p>
          <a:p>
            <a:pPr lvl="1" fontAlgn="auto">
              <a:lnSpc>
                <a:spcPct val="150000"/>
              </a:lnSpc>
              <a:spcBef>
                <a:spcPct val="20000"/>
              </a:spcBef>
              <a:spcAft>
                <a:spcPts val="0"/>
              </a:spcAft>
              <a:buFontTx/>
              <a:buChar char="–"/>
              <a:defRPr/>
            </a:pPr>
            <a:r>
              <a:rPr lang="zh-CN" altLang="en-US" sz="2000" dirty="0">
                <a:latin typeface="Times New Roman" panose="02020603050405020304" pitchFamily="18" charset="0"/>
                <a:cs typeface="Times New Roman" panose="02020603050405020304" pitchFamily="18" charset="0"/>
              </a:rPr>
              <a:t>定义位置：</a:t>
            </a:r>
            <a:r>
              <a:rPr lang="en-US" altLang="zh-CN" sz="2000" dirty="0">
                <a:latin typeface="Times New Roman" panose="02020603050405020304" pitchFamily="18" charset="0"/>
                <a:cs typeface="Times New Roman" panose="02020603050405020304" pitchFamily="18" charset="0"/>
              </a:rPr>
              <a:t>res/</a:t>
            </a:r>
            <a:r>
              <a:rPr lang="zh-CN" altLang="zh-CN" sz="2000" dirty="0">
                <a:latin typeface="Times New Roman" panose="02020603050405020304" pitchFamily="18" charset="0"/>
                <a:cs typeface="Times New Roman" panose="02020603050405020304" pitchFamily="18" charset="0"/>
              </a:rPr>
              <a:t>values目录下的</a:t>
            </a:r>
            <a:r>
              <a:rPr lang="en-US" altLang="zh-CN" sz="2000" dirty="0">
                <a:latin typeface="Times New Roman" panose="02020603050405020304" pitchFamily="18" charset="0"/>
                <a:cs typeface="Times New Roman" panose="02020603050405020304" pitchFamily="18" charset="0"/>
              </a:rPr>
              <a:t>styles.xml</a:t>
            </a:r>
            <a:r>
              <a:rPr lang="zh-CN" altLang="zh-CN" sz="2000" dirty="0">
                <a:latin typeface="Times New Roman" panose="02020603050405020304" pitchFamily="18" charset="0"/>
                <a:cs typeface="Times New Roman" panose="02020603050405020304" pitchFamily="18" charset="0"/>
              </a:rPr>
              <a:t>文件</a:t>
            </a:r>
            <a:r>
              <a:rPr lang="zh-CN" altLang="zh-CN" sz="2000" dirty="0" smtClean="0">
                <a:latin typeface="Times New Roman" panose="02020603050405020304" pitchFamily="18" charset="0"/>
                <a:cs typeface="Times New Roman" panose="02020603050405020304" pitchFamily="18" charset="0"/>
              </a:rPr>
              <a:t>中</a:t>
            </a:r>
            <a:endParaRPr lang="en-US" altLang="zh-CN" sz="2000" dirty="0" smtClean="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r>
              <a:rPr lang="zh-CN" altLang="en-US" sz="2000" dirty="0">
                <a:latin typeface="Times New Roman" panose="02020603050405020304" pitchFamily="18" charset="0"/>
                <a:cs typeface="Times New Roman" panose="02020603050405020304" pitchFamily="18" charset="0"/>
              </a:rPr>
              <a:t>标</a:t>
            </a:r>
            <a:r>
              <a:rPr lang="zh-CN" altLang="en-US" sz="2000" dirty="0" smtClean="0">
                <a:latin typeface="Times New Roman" panose="02020603050405020304" pitchFamily="18" charset="0"/>
                <a:cs typeface="Times New Roman" panose="02020603050405020304" pitchFamily="18" charset="0"/>
              </a:rPr>
              <a:t>签</a:t>
            </a:r>
            <a:endParaRPr lang="en-US" altLang="zh-CN" sz="2000" dirty="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2000" dirty="0" smtClean="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r>
              <a:rPr lang="zh-CN" altLang="en-US" sz="2000" dirty="0" smtClean="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XML</a:t>
            </a:r>
            <a:r>
              <a:rPr lang="zh-CN" altLang="en-US" sz="2000" dirty="0">
                <a:latin typeface="Times New Roman" panose="02020603050405020304" pitchFamily="18" charset="0"/>
                <a:cs typeface="Times New Roman" panose="02020603050405020304" pitchFamily="18" charset="0"/>
              </a:rPr>
              <a:t>文件中调</a:t>
            </a:r>
            <a:r>
              <a:rPr lang="zh-CN" altLang="en-US" sz="2000" dirty="0" smtClean="0">
                <a:latin typeface="Times New Roman" panose="02020603050405020304" pitchFamily="18" charset="0"/>
                <a:cs typeface="Times New Roman" panose="02020603050405020304" pitchFamily="18" charset="0"/>
              </a:rPr>
              <a:t>用方法</a:t>
            </a:r>
            <a:endParaRPr lang="en-US" altLang="zh-CN" sz="2000" dirty="0" smtClean="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3657600" lvl="8" indent="0" fontAlgn="auto">
              <a:lnSpc>
                <a:spcPct val="150000"/>
              </a:lnSpc>
              <a:spcBef>
                <a:spcPct val="20000"/>
              </a:spcBef>
              <a:spcAft>
                <a:spcPts val="0"/>
              </a:spcAft>
              <a:defRPr/>
            </a:pPr>
            <a:endParaRPr lang="en-US" altLang="zh-CN" sz="2000" dirty="0" smtClean="0">
              <a:latin typeface="+mn-lt"/>
              <a:ea typeface="+mn-ea"/>
              <a:cs typeface="+mn-cs"/>
            </a:endParaRPr>
          </a:p>
        </p:txBody>
      </p:sp>
      <p:sp>
        <p:nvSpPr>
          <p:cNvPr id="67587" name="矩形 24"/>
          <p:cNvSpPr>
            <a:spLocks noChangeArrowheads="1"/>
          </p:cNvSpPr>
          <p:nvPr/>
        </p:nvSpPr>
        <p:spPr bwMode="auto">
          <a:xfrm>
            <a:off x="542925" y="1495425"/>
            <a:ext cx="8102600" cy="423703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样式资源</a:t>
            </a:r>
          </a:p>
        </p:txBody>
      </p:sp>
      <p:sp>
        <p:nvSpPr>
          <p:cNvPr id="67589"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1.5.2 </a:t>
            </a:r>
            <a:r>
              <a:rPr lang="zh-CN" altLang="en-US" sz="3200" b="1">
                <a:solidFill>
                  <a:srgbClr val="006BA9"/>
                </a:solidFill>
                <a:latin typeface="微软雅黑" pitchFamily="34" charset="-122"/>
                <a:ea typeface="微软雅黑" pitchFamily="34" charset="-122"/>
                <a:sym typeface="宋体" pitchFamily="2" charset="-122"/>
              </a:rPr>
              <a:t>主题和样式资源</a:t>
            </a:r>
          </a:p>
        </p:txBody>
      </p:sp>
      <p:sp>
        <p:nvSpPr>
          <p:cNvPr id="8" name="TextBox 7"/>
          <p:cNvSpPr txBox="1"/>
          <p:nvPr/>
        </p:nvSpPr>
        <p:spPr>
          <a:xfrm>
            <a:off x="1300163" y="3141663"/>
            <a:ext cx="5592762" cy="8318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&lt;style&gt;&lt;/style&gt;</a:t>
            </a:r>
            <a:r>
              <a:rPr lang="zh-CN" altLang="en-US" sz="1600" dirty="0">
                <a:latin typeface="Times New Roman" panose="02020603050405020304" pitchFamily="18" charset="0"/>
                <a:ea typeface="+mn-ea"/>
                <a:cs typeface="Times New Roman" panose="02020603050405020304" pitchFamily="18" charset="0"/>
              </a:rPr>
              <a:t>：定义样式</a:t>
            </a:r>
            <a:endParaRPr lang="en-US"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&lt;item&gt;&lt;/item&gt;</a:t>
            </a:r>
            <a:r>
              <a:rPr lang="zh-CN" altLang="en-US" sz="1600" dirty="0">
                <a:latin typeface="Times New Roman" panose="02020603050405020304" pitchFamily="18" charset="0"/>
                <a:ea typeface="+mn-ea"/>
                <a:cs typeface="Times New Roman" panose="02020603050405020304" pitchFamily="18" charset="0"/>
              </a:rPr>
              <a:t>：设置控件的样式</a:t>
            </a:r>
            <a:endParaRPr lang="en-US" altLang="zh-CN" sz="1600" dirty="0">
              <a:latin typeface="Times New Roman" panose="02020603050405020304" pitchFamily="18" charset="0"/>
              <a:ea typeface="+mn-ea"/>
              <a:cs typeface="Times New Roman" panose="02020603050405020304" pitchFamily="18" charset="0"/>
            </a:endParaRPr>
          </a:p>
        </p:txBody>
      </p:sp>
      <p:sp>
        <p:nvSpPr>
          <p:cNvPr id="12" name="TextBox 11"/>
          <p:cNvSpPr txBox="1"/>
          <p:nvPr/>
        </p:nvSpPr>
        <p:spPr>
          <a:xfrm>
            <a:off x="1284288" y="4694238"/>
            <a:ext cx="5592762" cy="53498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style="@style/textViewSytle"</a:t>
            </a:r>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500060" y="1700808"/>
            <a:ext cx="5832475" cy="649287"/>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03" name="TextBox 5"/>
          <p:cNvSpPr txBox="1">
            <a:spLocks noChangeArrowheads="1"/>
          </p:cNvSpPr>
          <p:nvPr/>
        </p:nvSpPr>
        <p:spPr bwMode="auto">
          <a:xfrm>
            <a:off x="755576" y="3789363"/>
            <a:ext cx="3833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1.4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程序结构</a:t>
            </a:r>
          </a:p>
        </p:txBody>
      </p:sp>
      <p:sp>
        <p:nvSpPr>
          <p:cNvPr id="51204" name="TextBox 6"/>
          <p:cNvSpPr txBox="1">
            <a:spLocks noChangeArrowheads="1"/>
          </p:cNvSpPr>
          <p:nvPr/>
        </p:nvSpPr>
        <p:spPr bwMode="auto">
          <a:xfrm>
            <a:off x="749300" y="1831975"/>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chemeClr val="bg1"/>
                </a:solidFill>
                <a:latin typeface="Impact" pitchFamily="34" charset="0"/>
                <a:ea typeface="微软雅黑" pitchFamily="34" charset="-122"/>
              </a:rPr>
              <a:t>1.1    </a:t>
            </a:r>
            <a:r>
              <a:rPr lang="en-US" altLang="zh-CN" sz="2400" dirty="0">
                <a:solidFill>
                  <a:schemeClr val="bg1"/>
                </a:solidFill>
                <a:latin typeface="Arial Unicode MS" pitchFamily="34" charset="-122"/>
                <a:ea typeface="Arial Unicode MS" pitchFamily="34" charset="-122"/>
                <a:cs typeface="Arial Unicode MS" pitchFamily="34" charset="-122"/>
              </a:rPr>
              <a:t>Android</a:t>
            </a:r>
            <a:r>
              <a:rPr lang="zh-CN" altLang="en-US" sz="2400" dirty="0">
                <a:solidFill>
                  <a:schemeClr val="bg1"/>
                </a:solidFill>
                <a:latin typeface="Impact" pitchFamily="34" charset="0"/>
                <a:ea typeface="微软雅黑" pitchFamily="34" charset="-122"/>
              </a:rPr>
              <a:t>简介 </a:t>
            </a:r>
          </a:p>
        </p:txBody>
      </p:sp>
      <p:sp>
        <p:nvSpPr>
          <p:cNvPr id="51205" name="TextBox 10"/>
          <p:cNvSpPr txBox="1">
            <a:spLocks noChangeArrowheads="1"/>
          </p:cNvSpPr>
          <p:nvPr/>
        </p:nvSpPr>
        <p:spPr bwMode="auto">
          <a:xfrm>
            <a:off x="711200" y="2554288"/>
            <a:ext cx="403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1.2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Impact" pitchFamily="34" charset="0"/>
                <a:ea typeface="微软雅黑" pitchFamily="34" charset="-122"/>
              </a:rPr>
              <a:t>开发环境搭建</a:t>
            </a:r>
          </a:p>
        </p:txBody>
      </p:sp>
      <p:sp>
        <p:nvSpPr>
          <p:cNvPr id="51206" name="TextBox 11"/>
          <p:cNvSpPr txBox="1">
            <a:spLocks noChangeArrowheads="1"/>
          </p:cNvSpPr>
          <p:nvPr/>
        </p:nvSpPr>
        <p:spPr bwMode="auto">
          <a:xfrm>
            <a:off x="736600" y="3182938"/>
            <a:ext cx="383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1.3   </a:t>
            </a:r>
            <a:r>
              <a:rPr lang="zh-CN" altLang="en-US" sz="2400" dirty="0">
                <a:solidFill>
                  <a:srgbClr val="7F7F7F"/>
                </a:solidFill>
                <a:latin typeface="Arial Unicode MS" pitchFamily="34" charset="-122"/>
                <a:ea typeface="Arial Unicode MS" pitchFamily="34" charset="-122"/>
                <a:cs typeface="Arial Unicode MS" pitchFamily="34" charset="-122"/>
              </a:rPr>
              <a:t>开发第一个</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程序</a:t>
            </a:r>
          </a:p>
        </p:txBody>
      </p:sp>
      <p:sp>
        <p:nvSpPr>
          <p:cNvPr id="9" name="椭圆 8"/>
          <p:cNvSpPr/>
          <p:nvPr/>
        </p:nvSpPr>
        <p:spPr>
          <a:xfrm>
            <a:off x="4897438" y="1757363"/>
            <a:ext cx="3529012" cy="3629025"/>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51208" name="TextBox 1"/>
          <p:cNvSpPr txBox="1">
            <a:spLocks noChangeArrowheads="1"/>
          </p:cNvSpPr>
          <p:nvPr/>
        </p:nvSpPr>
        <p:spPr bwMode="auto">
          <a:xfrm>
            <a:off x="4859338" y="2636838"/>
            <a:ext cx="35671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algn="ctr" eaLnBrk="1" hangingPunct="1">
              <a:lnSpc>
                <a:spcPct val="150000"/>
              </a:lnSpc>
            </a:pPr>
            <a:r>
              <a:rPr lang="zh-CN" altLang="en-US" sz="5400" b="1">
                <a:solidFill>
                  <a:srgbClr val="F2F2E6"/>
                </a:solidFill>
                <a:latin typeface="微软雅黑" pitchFamily="34" charset="-122"/>
                <a:ea typeface="微软雅黑" pitchFamily="34" charset="-122"/>
              </a:rPr>
              <a:t>主讲内容</a:t>
            </a:r>
            <a:endParaRPr lang="en-US" altLang="zh-CN" sz="5400" b="1">
              <a:solidFill>
                <a:srgbClr val="F2F2E6"/>
              </a:solidFill>
              <a:latin typeface="微软雅黑" pitchFamily="34" charset="-122"/>
              <a:ea typeface="微软雅黑" pitchFamily="34" charset="-122"/>
            </a:endParaRPr>
          </a:p>
          <a:p>
            <a:pPr algn="ctr" eaLnBrk="1" hangingPunct="1"/>
            <a:r>
              <a:rPr lang="en-US" altLang="zh-CN" sz="3200">
                <a:solidFill>
                  <a:srgbClr val="F2F2E6"/>
                </a:solidFill>
                <a:latin typeface="Agency FB" pitchFamily="34" charset="0"/>
                <a:ea typeface="Adobe 宋体 Std L" pitchFamily="18" charset="-122"/>
              </a:rPr>
              <a:t>Speech content</a:t>
            </a:r>
          </a:p>
        </p:txBody>
      </p:sp>
      <p:sp>
        <p:nvSpPr>
          <p:cNvPr id="51209" name="标题 1"/>
          <p:cNvSpPr>
            <a:spLocks noChangeArrowheads="1"/>
          </p:cNvSpPr>
          <p:nvPr/>
        </p:nvSpPr>
        <p:spPr bwMode="auto">
          <a:xfrm>
            <a:off x="1655763" y="188913"/>
            <a:ext cx="5148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主讲内容</a:t>
            </a:r>
          </a:p>
        </p:txBody>
      </p:sp>
      <p:sp>
        <p:nvSpPr>
          <p:cNvPr id="51210" name="TextBox 5"/>
          <p:cNvSpPr txBox="1">
            <a:spLocks noChangeArrowheads="1"/>
          </p:cNvSpPr>
          <p:nvPr/>
        </p:nvSpPr>
        <p:spPr bwMode="auto">
          <a:xfrm>
            <a:off x="755576" y="4428852"/>
            <a:ext cx="3833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1.5   </a:t>
            </a:r>
            <a:r>
              <a:rPr lang="zh-CN" altLang="en-US" sz="2400" dirty="0">
                <a:solidFill>
                  <a:srgbClr val="7F7F7F"/>
                </a:solidFill>
                <a:latin typeface="Impact" pitchFamily="34" charset="0"/>
                <a:ea typeface="微软雅黑" pitchFamily="34" charset="-122"/>
              </a:rPr>
              <a:t>资源的管理与使用</a:t>
            </a:r>
          </a:p>
        </p:txBody>
      </p:sp>
      <p:sp>
        <p:nvSpPr>
          <p:cNvPr id="51211" name="TextBox 5"/>
          <p:cNvSpPr txBox="1">
            <a:spLocks noChangeArrowheads="1"/>
          </p:cNvSpPr>
          <p:nvPr/>
        </p:nvSpPr>
        <p:spPr bwMode="auto">
          <a:xfrm>
            <a:off x="755576" y="5085184"/>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1.6   </a:t>
            </a:r>
            <a:r>
              <a:rPr lang="zh-CN" altLang="en-US" sz="2400" dirty="0">
                <a:solidFill>
                  <a:srgbClr val="7F7F7F"/>
                </a:solidFill>
                <a:latin typeface="Impact" pitchFamily="34" charset="0"/>
                <a:ea typeface="微软雅黑" pitchFamily="34" charset="-122"/>
              </a:rPr>
              <a:t>程序调试</a:t>
            </a:r>
          </a:p>
        </p:txBody>
      </p:sp>
    </p:spTree>
    <p:custDataLst>
      <p:tags r:id="rId1"/>
    </p:custDataLst>
    <p:extLst>
      <p:ext uri="{BB962C8B-B14F-4D97-AF65-F5344CB8AC3E}">
        <p14:creationId xmlns:p14="http://schemas.microsoft.com/office/powerpoint/2010/main" val="188903055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19113" y="1519238"/>
            <a:ext cx="79756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dirty="0" smtClean="0"/>
              <a:t>布局资</a:t>
            </a:r>
            <a:r>
              <a:rPr lang="zh-CN" altLang="zh-CN" sz="2000" dirty="0" smtClean="0"/>
              <a:t>源</a:t>
            </a:r>
            <a:r>
              <a:rPr lang="zh-CN" altLang="zh-CN" sz="2000" dirty="0"/>
              <a:t>通常用于搭建程序中的各个界面</a:t>
            </a:r>
            <a:r>
              <a:rPr lang="zh-CN" altLang="en-US" sz="2000" dirty="0" smtClean="0"/>
              <a:t>。</a:t>
            </a:r>
            <a:endParaRPr lang="en-US" altLang="zh-CN" sz="2000" dirty="0" smtClean="0"/>
          </a:p>
          <a:p>
            <a:pPr lvl="1" fontAlgn="auto">
              <a:lnSpc>
                <a:spcPct val="150000"/>
              </a:lnSpc>
              <a:spcBef>
                <a:spcPct val="20000"/>
              </a:spcBef>
              <a:spcAft>
                <a:spcPts val="0"/>
              </a:spcAft>
              <a:buFontTx/>
              <a:buChar char="–"/>
              <a:defRPr/>
            </a:pPr>
            <a:r>
              <a:rPr lang="zh-CN" altLang="en-US" sz="2000" dirty="0">
                <a:latin typeface="Times New Roman" panose="02020603050405020304" pitchFamily="18" charset="0"/>
                <a:cs typeface="Times New Roman" panose="02020603050405020304" pitchFamily="18" charset="0"/>
              </a:rPr>
              <a:t>定义位置</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res/layout</a:t>
            </a:r>
            <a:r>
              <a:rPr lang="zh-CN" altLang="en-US" sz="2000" dirty="0">
                <a:latin typeface="Times New Roman" panose="02020603050405020304" pitchFamily="18" charset="0"/>
                <a:cs typeface="Times New Roman" panose="02020603050405020304" pitchFamily="18" charset="0"/>
              </a:rPr>
              <a:t>文件夹</a:t>
            </a:r>
            <a:r>
              <a:rPr lang="zh-CN" altLang="en-US" sz="2000" dirty="0" smtClean="0">
                <a:latin typeface="Times New Roman" panose="02020603050405020304" pitchFamily="18" charset="0"/>
                <a:cs typeface="Times New Roman" panose="02020603050405020304" pitchFamily="18" charset="0"/>
              </a:rPr>
              <a:t>中</a:t>
            </a:r>
            <a:endParaRPr lang="en-US" altLang="zh-CN" sz="2000" dirty="0" smtClean="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r>
              <a:rPr lang="zh-CN" altLang="zh-CN" sz="2000" dirty="0"/>
              <a:t>调用方</a:t>
            </a:r>
            <a:r>
              <a:rPr lang="zh-CN" altLang="zh-CN" sz="2000" dirty="0" smtClean="0"/>
              <a:t>式</a:t>
            </a:r>
            <a:endParaRPr lang="en-US" altLang="zh-CN" sz="2000" dirty="0" smtClean="0"/>
          </a:p>
          <a:p>
            <a:pPr marL="800100" lvl="1" indent="-342900" fontAlgn="auto">
              <a:lnSpc>
                <a:spcPct val="150000"/>
              </a:lnSpc>
              <a:spcBef>
                <a:spcPct val="20000"/>
              </a:spcBef>
              <a:spcAft>
                <a:spcPts val="0"/>
              </a:spcAft>
              <a:buFont typeface="Wingdings" pitchFamily="2" charset="2"/>
              <a:buChar char="Ø"/>
              <a:defRPr/>
            </a:pPr>
            <a:r>
              <a:rPr lang="zh-CN" altLang="zh-CN" dirty="0"/>
              <a:t>通过</a:t>
            </a:r>
            <a:r>
              <a:rPr lang="en-US" altLang="zh-CN" dirty="0"/>
              <a:t>Java</a:t>
            </a:r>
            <a:r>
              <a:rPr lang="zh-CN" altLang="zh-CN" dirty="0"/>
              <a:t>代码调用布局资源文件</a:t>
            </a:r>
            <a:endParaRPr lang="en-US" altLang="zh-CN" dirty="0"/>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Ø"/>
              <a:defRPr/>
            </a:pPr>
            <a:endParaRPr lang="en-US" altLang="zh-CN" dirty="0" smtClean="0"/>
          </a:p>
          <a:p>
            <a:pPr marL="800100" lvl="1" indent="-342900" fontAlgn="auto">
              <a:lnSpc>
                <a:spcPct val="150000"/>
              </a:lnSpc>
              <a:spcBef>
                <a:spcPct val="20000"/>
              </a:spcBef>
              <a:spcAft>
                <a:spcPts val="0"/>
              </a:spcAft>
              <a:buFont typeface="Wingdings" pitchFamily="2" charset="2"/>
              <a:buChar char="Ø"/>
              <a:defRPr/>
            </a:pPr>
            <a:r>
              <a:rPr lang="zh-CN" altLang="en-US" dirty="0" smtClean="0"/>
              <a:t>在</a:t>
            </a:r>
            <a:r>
              <a:rPr lang="en-US" altLang="zh-CN" dirty="0"/>
              <a:t>XML</a:t>
            </a:r>
            <a:r>
              <a:rPr lang="zh-CN" altLang="en-US" dirty="0"/>
              <a:t>布局文件中调用布局资源文</a:t>
            </a:r>
            <a:r>
              <a:rPr lang="zh-CN" altLang="en-US" dirty="0" smtClean="0"/>
              <a:t>件</a:t>
            </a:r>
            <a:endParaRPr lang="en-US" altLang="zh-CN" dirty="0" smtClean="0"/>
          </a:p>
          <a:p>
            <a:pPr marL="800100" lvl="1" indent="-342900" fontAlgn="auto">
              <a:lnSpc>
                <a:spcPct val="150000"/>
              </a:lnSpc>
              <a:spcBef>
                <a:spcPct val="20000"/>
              </a:spcBef>
              <a:spcAft>
                <a:spcPts val="0"/>
              </a:spcAft>
              <a:buFont typeface="Wingdings"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p:txBody>
      </p:sp>
      <p:sp>
        <p:nvSpPr>
          <p:cNvPr id="68611" name="矩形 24"/>
          <p:cNvSpPr>
            <a:spLocks noChangeArrowheads="1"/>
          </p:cNvSpPr>
          <p:nvPr/>
        </p:nvSpPr>
        <p:spPr bwMode="auto">
          <a:xfrm>
            <a:off x="542925" y="1495425"/>
            <a:ext cx="8102600" cy="495776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布局资源</a:t>
            </a:r>
          </a:p>
        </p:txBody>
      </p:sp>
      <p:sp>
        <p:nvSpPr>
          <p:cNvPr id="68613"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1.5.3 </a:t>
            </a:r>
            <a:r>
              <a:rPr lang="zh-CN" altLang="en-US" sz="3200" b="1">
                <a:solidFill>
                  <a:srgbClr val="006BA9"/>
                </a:solidFill>
                <a:latin typeface="微软雅黑" pitchFamily="34" charset="-122"/>
                <a:ea typeface="微软雅黑" pitchFamily="34" charset="-122"/>
                <a:sym typeface="宋体" pitchFamily="2" charset="-122"/>
              </a:rPr>
              <a:t>布局资源</a:t>
            </a:r>
          </a:p>
        </p:txBody>
      </p:sp>
      <p:sp>
        <p:nvSpPr>
          <p:cNvPr id="8" name="TextBox 7"/>
          <p:cNvSpPr txBox="1"/>
          <p:nvPr/>
        </p:nvSpPr>
        <p:spPr>
          <a:xfrm>
            <a:off x="1187450" y="3644900"/>
            <a:ext cx="5592763" cy="8636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t>//</a:t>
            </a:r>
            <a:r>
              <a:rPr lang="zh-CN" altLang="zh-CN" sz="1600" dirty="0"/>
              <a:t>在</a:t>
            </a:r>
            <a:r>
              <a:rPr lang="en-US" altLang="zh-CN" sz="1600" dirty="0"/>
              <a:t>Activity</a:t>
            </a:r>
            <a:r>
              <a:rPr lang="zh-CN" altLang="en-US" sz="1600" dirty="0"/>
              <a:t>的</a:t>
            </a:r>
            <a:r>
              <a:rPr lang="en-US" altLang="zh-CN" sz="1600" dirty="0"/>
              <a:t>onCreate()</a:t>
            </a:r>
            <a:r>
              <a:rPr lang="zh-CN" altLang="zh-CN" sz="1600" dirty="0"/>
              <a:t>方法</a:t>
            </a:r>
            <a:r>
              <a:rPr lang="zh-CN" altLang="en-US" sz="1600" dirty="0"/>
              <a:t>中调用</a:t>
            </a:r>
            <a:r>
              <a:rPr lang="en-US" altLang="zh-CN" sz="1600" dirty="0">
                <a:latin typeface="Times New Roman" panose="02020603050405020304" pitchFamily="18" charset="0"/>
                <a:cs typeface="Times New Roman" panose="02020603050405020304" pitchFamily="18" charset="0"/>
              </a:rPr>
              <a:t>activity_main.xml</a:t>
            </a:r>
            <a:r>
              <a:rPr lang="zh-CN" altLang="en-US" sz="1600" dirty="0">
                <a:latin typeface="Times New Roman" panose="02020603050405020304" pitchFamily="18" charset="0"/>
                <a:cs typeface="Times New Roman" panose="02020603050405020304" pitchFamily="18" charset="0"/>
              </a:rPr>
              <a:t>布局资源</a:t>
            </a:r>
            <a:endParaRPr lang="en-US"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setContentView(R.layout.activity_main);</a:t>
            </a:r>
          </a:p>
        </p:txBody>
      </p:sp>
      <p:sp>
        <p:nvSpPr>
          <p:cNvPr id="9" name="TextBox 8"/>
          <p:cNvSpPr txBox="1"/>
          <p:nvPr/>
        </p:nvSpPr>
        <p:spPr>
          <a:xfrm>
            <a:off x="1200150" y="5102225"/>
            <a:ext cx="5592763" cy="9906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在</a:t>
            </a:r>
            <a:r>
              <a:rPr lang="en-US" altLang="zh-CN" sz="1600" dirty="0"/>
              <a:t>XML</a:t>
            </a:r>
            <a:r>
              <a:rPr lang="zh-CN" altLang="zh-CN" sz="1600" dirty="0"/>
              <a:t>布局文件中</a:t>
            </a:r>
            <a:r>
              <a:rPr lang="zh-CN" altLang="en-US" sz="1600" dirty="0"/>
              <a:t>调用</a:t>
            </a:r>
            <a:r>
              <a:rPr lang="en-US" altLang="zh-CN" sz="1600" dirty="0">
                <a:latin typeface="Times New Roman" panose="02020603050405020304" pitchFamily="18" charset="0"/>
                <a:cs typeface="Times New Roman" panose="02020603050405020304" pitchFamily="18" charset="0"/>
              </a:rPr>
              <a:t>activity_main.xml</a:t>
            </a:r>
            <a:r>
              <a:rPr lang="zh-CN" altLang="en-US" sz="1600" dirty="0">
                <a:latin typeface="Times New Roman" panose="02020603050405020304" pitchFamily="18" charset="0"/>
                <a:cs typeface="Times New Roman" panose="02020603050405020304" pitchFamily="18" charset="0"/>
              </a:rPr>
              <a:t>布局资源</a:t>
            </a:r>
            <a:endParaRPr lang="en-US"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&lt;include layout="@layout/activity_main"/&gt;</a:t>
            </a:r>
          </a:p>
        </p:txBody>
      </p:sp>
    </p:spTree>
    <p:custDataLst>
      <p:tags r:id="rId1"/>
    </p:custData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txBox="1">
            <a:spLocks/>
          </p:cNvSpPr>
          <p:nvPr/>
        </p:nvSpPr>
        <p:spPr bwMode="auto">
          <a:xfrm>
            <a:off x="519113" y="1519238"/>
            <a:ext cx="79756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Tx/>
              <a:buChar char="–"/>
            </a:pPr>
            <a:endParaRPr lang="en-US" altLang="zh-CN" sz="200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r>
              <a:rPr lang="zh-CN" altLang="en-US" sz="2000">
                <a:latin typeface="Times New Roman" pitchFamily="18" charset="0"/>
                <a:ea typeface="宋体" pitchFamily="2" charset="-122"/>
                <a:cs typeface="Times New Roman" pitchFamily="18" charset="0"/>
              </a:rPr>
              <a:t>定义位置：</a:t>
            </a:r>
            <a:r>
              <a:rPr lang="en-US" altLang="zh-CN" sz="2000">
                <a:latin typeface="Times New Roman" pitchFamily="18" charset="0"/>
                <a:ea typeface="宋体" pitchFamily="2" charset="-122"/>
                <a:cs typeface="Times New Roman" pitchFamily="18" charset="0"/>
              </a:rPr>
              <a:t>res/values/</a:t>
            </a:r>
            <a:r>
              <a:rPr lang="zh-CN" altLang="en-US" sz="2000">
                <a:latin typeface="Times New Roman" pitchFamily="18" charset="0"/>
                <a:ea typeface="宋体" pitchFamily="2" charset="-122"/>
                <a:cs typeface="Times New Roman" pitchFamily="18" charset="0"/>
              </a:rPr>
              <a:t>文件夹的</a:t>
            </a:r>
            <a:r>
              <a:rPr lang="en-US" altLang="zh-CN" sz="2000">
                <a:latin typeface="Times New Roman" pitchFamily="18" charset="0"/>
                <a:ea typeface="宋体" pitchFamily="2" charset="-122"/>
                <a:cs typeface="Times New Roman" pitchFamily="18" charset="0"/>
              </a:rPr>
              <a:t>strings.xml</a:t>
            </a:r>
            <a:r>
              <a:rPr lang="zh-CN" altLang="en-US" sz="2000">
                <a:latin typeface="Times New Roman" pitchFamily="18" charset="0"/>
                <a:ea typeface="宋体" pitchFamily="2" charset="-122"/>
                <a:cs typeface="Times New Roman" pitchFamily="18" charset="0"/>
              </a:rPr>
              <a:t>文件中</a:t>
            </a:r>
            <a:endParaRPr lang="en-US" altLang="zh-CN" sz="200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r>
              <a:rPr lang="zh-CN" altLang="en-US" sz="2000">
                <a:latin typeface="Times New Roman" pitchFamily="18" charset="0"/>
                <a:ea typeface="宋体" pitchFamily="2" charset="-122"/>
                <a:cs typeface="Times New Roman" pitchFamily="18" charset="0"/>
              </a:rPr>
              <a:t>编写字符串资源内容</a:t>
            </a:r>
            <a:endParaRPr lang="en-US" altLang="zh-CN" sz="200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endParaRPr lang="en-US" altLang="zh-CN" sz="200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endParaRPr lang="en-US" altLang="zh-CN" sz="2000">
              <a:latin typeface="Times New Roman" pitchFamily="18" charset="0"/>
              <a:ea typeface="宋体" pitchFamily="2" charset="-122"/>
              <a:cs typeface="Times New Roman" pitchFamily="18" charset="0"/>
            </a:endParaRPr>
          </a:p>
        </p:txBody>
      </p:sp>
      <p:sp>
        <p:nvSpPr>
          <p:cNvPr id="69635" name="矩形 24"/>
          <p:cNvSpPr>
            <a:spLocks noChangeArrowheads="1"/>
          </p:cNvSpPr>
          <p:nvPr/>
        </p:nvSpPr>
        <p:spPr bwMode="auto">
          <a:xfrm>
            <a:off x="542925" y="1670050"/>
            <a:ext cx="8102600" cy="387826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4825" y="1446213"/>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字符串资源</a:t>
            </a:r>
          </a:p>
        </p:txBody>
      </p:sp>
      <p:sp>
        <p:nvSpPr>
          <p:cNvPr id="69637"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1.5.4 </a:t>
            </a:r>
            <a:r>
              <a:rPr lang="zh-CN" altLang="en-US" sz="3200" b="1">
                <a:solidFill>
                  <a:srgbClr val="006BA9"/>
                </a:solidFill>
                <a:latin typeface="微软雅黑" pitchFamily="34" charset="-122"/>
                <a:ea typeface="微软雅黑" pitchFamily="34" charset="-122"/>
                <a:sym typeface="宋体" pitchFamily="2" charset="-122"/>
              </a:rPr>
              <a:t>字符串资源</a:t>
            </a:r>
          </a:p>
        </p:txBody>
      </p:sp>
      <p:sp>
        <p:nvSpPr>
          <p:cNvPr id="11" name="TextBox 10"/>
          <p:cNvSpPr txBox="1"/>
          <p:nvPr/>
        </p:nvSpPr>
        <p:spPr>
          <a:xfrm>
            <a:off x="1462088" y="3284538"/>
            <a:ext cx="5592762" cy="12541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&lt;resources&gt;</a:t>
            </a: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&lt;string name="app_name"&gt;</a:t>
            </a:r>
            <a:r>
              <a:rPr lang="zh-CN" altLang="en-US" sz="1600" dirty="0">
                <a:latin typeface="Times New Roman" panose="02020603050405020304" pitchFamily="18" charset="0"/>
                <a:ea typeface="+mn-ea"/>
                <a:cs typeface="Times New Roman" panose="02020603050405020304" pitchFamily="18" charset="0"/>
              </a:rPr>
              <a:t>字符串</a:t>
            </a:r>
            <a:r>
              <a:rPr lang="en-US" altLang="zh-CN" sz="1600" dirty="0">
                <a:latin typeface="Times New Roman" panose="02020603050405020304" pitchFamily="18" charset="0"/>
                <a:ea typeface="+mn-ea"/>
                <a:cs typeface="Times New Roman" panose="02020603050405020304" pitchFamily="18" charset="0"/>
              </a:rPr>
              <a:t>&lt;/string&gt;</a:t>
            </a: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&lt;/resources&gt;</a:t>
            </a:r>
          </a:p>
        </p:txBody>
      </p:sp>
      <p:sp>
        <p:nvSpPr>
          <p:cNvPr id="7" name="矩形 6"/>
          <p:cNvSpPr>
            <a:spLocks noChangeArrowheads="1"/>
          </p:cNvSpPr>
          <p:nvPr/>
        </p:nvSpPr>
        <p:spPr bwMode="auto">
          <a:xfrm>
            <a:off x="1758950" y="3841750"/>
            <a:ext cx="3825875" cy="368300"/>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itchFamily="2" charset="-122"/>
            </a:endParaRPr>
          </a:p>
        </p:txBody>
      </p:sp>
      <p:cxnSp>
        <p:nvCxnSpPr>
          <p:cNvPr id="8" name="直接箭头连接符 7"/>
          <p:cNvCxnSpPr>
            <a:cxnSpLocks noChangeShapeType="1"/>
          </p:cNvCxnSpPr>
          <p:nvPr/>
        </p:nvCxnSpPr>
        <p:spPr bwMode="auto">
          <a:xfrm>
            <a:off x="5584825" y="4029075"/>
            <a:ext cx="466725"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圆角矩形 11"/>
          <p:cNvSpPr/>
          <p:nvPr/>
        </p:nvSpPr>
        <p:spPr>
          <a:xfrm>
            <a:off x="6064250" y="3841750"/>
            <a:ext cx="1239838" cy="3587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应用名称</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19113" y="1519238"/>
            <a:ext cx="79756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endParaRPr lang="en-US" altLang="zh-CN" sz="2000" dirty="0" smtClean="0"/>
          </a:p>
          <a:p>
            <a:pPr lvl="1" fontAlgn="auto">
              <a:lnSpc>
                <a:spcPct val="150000"/>
              </a:lnSpc>
              <a:spcBef>
                <a:spcPct val="20000"/>
              </a:spcBef>
              <a:spcAft>
                <a:spcPts val="0"/>
              </a:spcAft>
              <a:buFontTx/>
              <a:buChar char="–"/>
              <a:defRPr/>
            </a:pPr>
            <a:r>
              <a:rPr lang="zh-CN" altLang="zh-CN" sz="2000" dirty="0" smtClean="0"/>
              <a:t>调</a:t>
            </a:r>
            <a:r>
              <a:rPr lang="zh-CN" altLang="zh-CN" sz="2000" dirty="0"/>
              <a:t>用方</a:t>
            </a:r>
            <a:r>
              <a:rPr lang="zh-CN" altLang="zh-CN" sz="2000" dirty="0" smtClean="0"/>
              <a:t>式</a:t>
            </a:r>
            <a:endParaRPr lang="en-US" altLang="zh-CN" sz="2000" dirty="0" smtClean="0"/>
          </a:p>
          <a:p>
            <a:pPr marL="800100" lvl="1" indent="-342900" fontAlgn="auto">
              <a:lnSpc>
                <a:spcPct val="150000"/>
              </a:lnSpc>
              <a:spcBef>
                <a:spcPct val="20000"/>
              </a:spcBef>
              <a:spcAft>
                <a:spcPts val="0"/>
              </a:spcAft>
              <a:buFont typeface="Wingdings" pitchFamily="2" charset="2"/>
              <a:buChar char="Ø"/>
              <a:defRPr/>
            </a:pPr>
            <a:r>
              <a:rPr lang="zh-CN" altLang="zh-CN" dirty="0"/>
              <a:t>通过</a:t>
            </a:r>
            <a:r>
              <a:rPr lang="en-US" altLang="zh-CN" dirty="0"/>
              <a:t>Java</a:t>
            </a:r>
            <a:r>
              <a:rPr lang="zh-CN" altLang="zh-CN" dirty="0"/>
              <a:t>代码调</a:t>
            </a:r>
            <a:r>
              <a:rPr lang="zh-CN" altLang="zh-CN" dirty="0" smtClean="0"/>
              <a:t>用</a:t>
            </a:r>
            <a:r>
              <a:rPr lang="zh-CN" altLang="en-US" dirty="0"/>
              <a:t>字符串</a:t>
            </a:r>
            <a:r>
              <a:rPr lang="zh-CN" altLang="zh-CN" dirty="0" smtClean="0"/>
              <a:t>资源</a:t>
            </a:r>
            <a:endParaRPr lang="en-US" altLang="zh-CN" dirty="0"/>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Ø"/>
              <a:defRPr/>
            </a:pPr>
            <a:endParaRPr lang="en-US" altLang="zh-CN" dirty="0" smtClean="0"/>
          </a:p>
          <a:p>
            <a:pPr marL="800100" lvl="1" indent="-342900" fontAlgn="auto">
              <a:lnSpc>
                <a:spcPct val="150000"/>
              </a:lnSpc>
              <a:spcBef>
                <a:spcPct val="20000"/>
              </a:spcBef>
              <a:spcAft>
                <a:spcPts val="0"/>
              </a:spcAft>
              <a:buFont typeface="Wingdings" pitchFamily="2" charset="2"/>
              <a:buChar char="Ø"/>
              <a:defRPr/>
            </a:pPr>
            <a:r>
              <a:rPr lang="zh-CN" altLang="en-US" dirty="0" smtClean="0"/>
              <a:t>在</a:t>
            </a:r>
            <a:r>
              <a:rPr lang="en-US" altLang="zh-CN" dirty="0"/>
              <a:t>XML</a:t>
            </a:r>
            <a:r>
              <a:rPr lang="zh-CN" altLang="en-US" dirty="0"/>
              <a:t>布局文件中调</a:t>
            </a:r>
            <a:r>
              <a:rPr lang="zh-CN" altLang="en-US" dirty="0" smtClean="0"/>
              <a:t>用</a:t>
            </a:r>
            <a:r>
              <a:rPr lang="zh-CN" altLang="en-US" dirty="0"/>
              <a:t>字符串</a:t>
            </a:r>
            <a:r>
              <a:rPr lang="zh-CN" altLang="en-US" dirty="0" smtClean="0"/>
              <a:t>资源</a:t>
            </a:r>
            <a:endParaRPr lang="en-US" altLang="zh-CN" dirty="0" smtClean="0"/>
          </a:p>
          <a:p>
            <a:pPr marL="800100" lvl="1" indent="-342900" fontAlgn="auto">
              <a:lnSpc>
                <a:spcPct val="150000"/>
              </a:lnSpc>
              <a:spcBef>
                <a:spcPct val="20000"/>
              </a:spcBef>
              <a:spcAft>
                <a:spcPts val="0"/>
              </a:spcAft>
              <a:buFont typeface="Wingdings"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p:txBody>
      </p:sp>
      <p:sp>
        <p:nvSpPr>
          <p:cNvPr id="70659" name="矩形 24"/>
          <p:cNvSpPr>
            <a:spLocks noChangeArrowheads="1"/>
          </p:cNvSpPr>
          <p:nvPr/>
        </p:nvSpPr>
        <p:spPr bwMode="auto">
          <a:xfrm>
            <a:off x="542925" y="1844675"/>
            <a:ext cx="8102600" cy="410527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658938"/>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字符串资源</a:t>
            </a:r>
          </a:p>
        </p:txBody>
      </p:sp>
      <p:sp>
        <p:nvSpPr>
          <p:cNvPr id="70661"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1.5.4 </a:t>
            </a:r>
            <a:r>
              <a:rPr lang="zh-CN" altLang="en-US" sz="3200" b="1">
                <a:solidFill>
                  <a:srgbClr val="006BA9"/>
                </a:solidFill>
                <a:latin typeface="微软雅黑" pitchFamily="34" charset="-122"/>
                <a:ea typeface="微软雅黑" pitchFamily="34" charset="-122"/>
                <a:sym typeface="宋体" pitchFamily="2" charset="-122"/>
              </a:rPr>
              <a:t>字符串资源</a:t>
            </a:r>
          </a:p>
        </p:txBody>
      </p:sp>
      <p:sp>
        <p:nvSpPr>
          <p:cNvPr id="8" name="TextBox 7"/>
          <p:cNvSpPr txBox="1"/>
          <p:nvPr/>
        </p:nvSpPr>
        <p:spPr>
          <a:xfrm>
            <a:off x="1250950" y="3141663"/>
            <a:ext cx="5594350" cy="8636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zh-CN" altLang="zh-CN" sz="1600" dirty="0"/>
              <a:t>在</a:t>
            </a:r>
            <a:r>
              <a:rPr lang="en-US" altLang="zh-CN" sz="1600" dirty="0"/>
              <a:t>Activity</a:t>
            </a:r>
            <a:r>
              <a:rPr lang="zh-CN" altLang="en-US" sz="1600" dirty="0"/>
              <a:t>的</a:t>
            </a:r>
            <a:r>
              <a:rPr lang="en-US" altLang="zh-CN" sz="1600" dirty="0"/>
              <a:t>onCreate()</a:t>
            </a:r>
            <a:r>
              <a:rPr lang="zh-CN" altLang="zh-CN" sz="1600" dirty="0"/>
              <a:t>方法</a:t>
            </a:r>
            <a:r>
              <a:rPr lang="zh-CN" altLang="en-US" sz="1600" dirty="0"/>
              <a:t>中调用</a:t>
            </a:r>
            <a:r>
              <a:rPr lang="zh-CN" altLang="en-US" sz="1600" dirty="0">
                <a:latin typeface="Times New Roman" panose="02020603050405020304" pitchFamily="18" charset="0"/>
                <a:cs typeface="Times New Roman" panose="02020603050405020304" pitchFamily="18" charset="0"/>
              </a:rPr>
              <a:t>名为</a:t>
            </a:r>
            <a:r>
              <a:rPr lang="en-US" altLang="zh-CN" sz="1600" dirty="0">
                <a:latin typeface="Times New Roman" panose="02020603050405020304" pitchFamily="18" charset="0"/>
                <a:cs typeface="Times New Roman" panose="02020603050405020304" pitchFamily="18" charset="0"/>
              </a:rPr>
              <a:t>app_name</a:t>
            </a:r>
            <a:r>
              <a:rPr lang="zh-CN" altLang="en-US" sz="1600" dirty="0">
                <a:latin typeface="Times New Roman" panose="02020603050405020304" pitchFamily="18" charset="0"/>
                <a:cs typeface="Times New Roman" panose="02020603050405020304" pitchFamily="18" charset="0"/>
              </a:rPr>
              <a:t>的字符串资源</a:t>
            </a:r>
            <a:endParaRPr lang="en-US"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t>getResources().getString(R.string.app_name); </a:t>
            </a:r>
            <a:endParaRPr lang="en-US" altLang="zh-CN" sz="1600" dirty="0">
              <a:latin typeface="Times New Roman" panose="02020603050405020304" pitchFamily="18" charset="0"/>
              <a:ea typeface="+mn-ea"/>
              <a:cs typeface="Times New Roman" panose="02020603050405020304" pitchFamily="18" charset="0"/>
            </a:endParaRPr>
          </a:p>
        </p:txBody>
      </p:sp>
      <p:sp>
        <p:nvSpPr>
          <p:cNvPr id="9" name="TextBox 8"/>
          <p:cNvSpPr txBox="1"/>
          <p:nvPr/>
        </p:nvSpPr>
        <p:spPr>
          <a:xfrm>
            <a:off x="1250950" y="4568825"/>
            <a:ext cx="5594350" cy="9906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zh-CN" altLang="en-US" sz="1600" dirty="0">
                <a:latin typeface="Times New Roman" panose="02020603050405020304" pitchFamily="18" charset="0"/>
                <a:ea typeface="+mn-ea"/>
                <a:cs typeface="Times New Roman" panose="02020603050405020304" pitchFamily="18" charset="0"/>
              </a:rPr>
              <a:t>在</a:t>
            </a:r>
            <a:r>
              <a:rPr lang="en-US" altLang="zh-CN" sz="1600" dirty="0"/>
              <a:t>XML</a:t>
            </a:r>
            <a:r>
              <a:rPr lang="zh-CN" altLang="zh-CN" sz="1600" dirty="0"/>
              <a:t>布局文件中调用名为</a:t>
            </a:r>
            <a:r>
              <a:rPr lang="en-US" altLang="zh-CN" sz="1600" dirty="0"/>
              <a:t>app_name</a:t>
            </a:r>
            <a:r>
              <a:rPr lang="zh-CN" altLang="zh-CN" sz="1600" dirty="0"/>
              <a:t>字符串资源</a:t>
            </a:r>
            <a:r>
              <a:rPr lang="en-US" altLang="zh-CN" sz="1600" dirty="0"/>
              <a:t>@string/app_name</a:t>
            </a:r>
            <a:endParaRPr lang="en-US" altLang="zh-CN" sz="1600" dirty="0">
              <a:latin typeface="Times New Roman" panose="02020603050405020304" pitchFamily="18" charset="0"/>
              <a:ea typeface="+mn-ea"/>
              <a:cs typeface="Times New Roman" panose="02020603050405020304" pitchFamily="18" charset="0"/>
            </a:endParaRPr>
          </a:p>
        </p:txBody>
      </p:sp>
    </p:spTree>
    <p:custDataLst>
      <p:tags r:id="rId1"/>
    </p:custData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19113" y="1773238"/>
            <a:ext cx="7975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dirty="0" smtClean="0">
                <a:latin typeface="Times New Roman" panose="02020603050405020304" pitchFamily="18" charset="0"/>
                <a:cs typeface="Times New Roman" panose="02020603050405020304" pitchFamily="18" charset="0"/>
              </a:rPr>
              <a:t>定</a:t>
            </a:r>
            <a:r>
              <a:rPr lang="zh-CN" altLang="en-US" sz="2000" dirty="0">
                <a:latin typeface="Times New Roman" panose="02020603050405020304" pitchFamily="18" charset="0"/>
                <a:cs typeface="Times New Roman" panose="02020603050405020304" pitchFamily="18" charset="0"/>
              </a:rPr>
              <a:t>义位置</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res/values/</a:t>
            </a:r>
            <a:r>
              <a:rPr lang="zh-CN" altLang="en-US" sz="2000" dirty="0" smtClean="0">
                <a:latin typeface="Times New Roman" panose="02020603050405020304" pitchFamily="18" charset="0"/>
                <a:cs typeface="Times New Roman" panose="02020603050405020304" pitchFamily="18" charset="0"/>
              </a:rPr>
              <a:t>文</a:t>
            </a:r>
            <a:r>
              <a:rPr lang="zh-CN" altLang="en-US" sz="2000" dirty="0">
                <a:latin typeface="Times New Roman" panose="02020603050405020304" pitchFamily="18" charset="0"/>
                <a:cs typeface="Times New Roman" panose="02020603050405020304" pitchFamily="18" charset="0"/>
              </a:rPr>
              <a:t>件</a:t>
            </a:r>
            <a:r>
              <a:rPr lang="zh-CN" altLang="en-US" sz="2000" dirty="0" smtClean="0">
                <a:latin typeface="Times New Roman" panose="02020603050405020304" pitchFamily="18" charset="0"/>
                <a:cs typeface="Times New Roman" panose="02020603050405020304" pitchFamily="18" charset="0"/>
              </a:rPr>
              <a:t>夹的</a:t>
            </a:r>
            <a:r>
              <a:rPr lang="en-US" altLang="zh-CN" sz="2000" dirty="0">
                <a:latin typeface="Times New Roman" panose="02020603050405020304" pitchFamily="18" charset="0"/>
                <a:cs typeface="Times New Roman" panose="02020603050405020304" pitchFamily="18" charset="0"/>
              </a:rPr>
              <a:t>colors.xml</a:t>
            </a:r>
            <a:r>
              <a:rPr lang="zh-CN" altLang="en-US" sz="2000" dirty="0">
                <a:latin typeface="Times New Roman" panose="02020603050405020304" pitchFamily="18" charset="0"/>
                <a:cs typeface="Times New Roman" panose="02020603050405020304" pitchFamily="18" charset="0"/>
              </a:rPr>
              <a:t>文件</a:t>
            </a:r>
            <a:r>
              <a:rPr lang="zh-CN" altLang="en-US" sz="2000" dirty="0" smtClean="0">
                <a:latin typeface="Times New Roman" panose="02020603050405020304" pitchFamily="18" charset="0"/>
                <a:cs typeface="Times New Roman" panose="02020603050405020304" pitchFamily="18" charset="0"/>
              </a:rPr>
              <a:t>中</a:t>
            </a:r>
            <a:endParaRPr lang="en-US" altLang="zh-CN" sz="2000" dirty="0" smtClean="0">
              <a:latin typeface="Times New Roman" panose="02020603050405020304" pitchFamily="18" charset="0"/>
              <a:cs typeface="Times New Roman" panose="02020603050405020304" pitchFamily="18" charset="0"/>
            </a:endParaRPr>
          </a:p>
          <a:p>
            <a:pPr lvl="1" fontAlgn="auto">
              <a:lnSpc>
                <a:spcPct val="150000"/>
              </a:lnSpc>
              <a:spcBef>
                <a:spcPct val="20000"/>
              </a:spcBef>
              <a:spcAft>
                <a:spcPts val="0"/>
              </a:spcAft>
              <a:buFontTx/>
              <a:buChar char="–"/>
              <a:defRPr/>
            </a:pPr>
            <a:r>
              <a:rPr lang="en-US" altLang="zh-CN" sz="2000" dirty="0">
                <a:latin typeface="Times New Roman" panose="02020603050405020304" pitchFamily="18" charset="0"/>
                <a:cs typeface="Times New Roman" panose="02020603050405020304" pitchFamily="18" charset="0"/>
              </a:rPr>
              <a:t>colors.xml</a:t>
            </a:r>
            <a:r>
              <a:rPr lang="zh-CN" altLang="en-US" sz="2000" dirty="0">
                <a:latin typeface="Times New Roman" panose="02020603050405020304" pitchFamily="18" charset="0"/>
                <a:cs typeface="Times New Roman" panose="02020603050405020304" pitchFamily="18" charset="0"/>
              </a:rPr>
              <a:t>文</a:t>
            </a:r>
            <a:r>
              <a:rPr lang="zh-CN" altLang="en-US" sz="2000" dirty="0" smtClean="0">
                <a:latin typeface="Times New Roman" panose="02020603050405020304" pitchFamily="18" charset="0"/>
                <a:cs typeface="Times New Roman" panose="02020603050405020304" pitchFamily="18" charset="0"/>
              </a:rPr>
              <a:t>件中的颜色资源</a:t>
            </a:r>
            <a:endParaRPr lang="en-US" altLang="zh-CN" dirty="0"/>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p:txBody>
      </p:sp>
      <p:sp>
        <p:nvSpPr>
          <p:cNvPr id="71683" name="矩形 24"/>
          <p:cNvSpPr>
            <a:spLocks noChangeArrowheads="1"/>
          </p:cNvSpPr>
          <p:nvPr/>
        </p:nvSpPr>
        <p:spPr bwMode="auto">
          <a:xfrm>
            <a:off x="542925" y="1495425"/>
            <a:ext cx="8102600" cy="459740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颜色资源</a:t>
            </a:r>
          </a:p>
        </p:txBody>
      </p:sp>
      <p:sp>
        <p:nvSpPr>
          <p:cNvPr id="71685"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1.5.5 </a:t>
            </a:r>
            <a:r>
              <a:rPr lang="zh-CN" altLang="en-US" sz="3200" b="1">
                <a:solidFill>
                  <a:srgbClr val="006BA9"/>
                </a:solidFill>
                <a:latin typeface="微软雅黑" pitchFamily="34" charset="-122"/>
                <a:ea typeface="微软雅黑" pitchFamily="34" charset="-122"/>
                <a:sym typeface="宋体" pitchFamily="2" charset="-122"/>
              </a:rPr>
              <a:t>颜色资源</a:t>
            </a:r>
          </a:p>
        </p:txBody>
      </p:sp>
      <p:sp>
        <p:nvSpPr>
          <p:cNvPr id="11" name="TextBox 10"/>
          <p:cNvSpPr txBox="1"/>
          <p:nvPr/>
        </p:nvSpPr>
        <p:spPr>
          <a:xfrm>
            <a:off x="1331913" y="3068638"/>
            <a:ext cx="5592762" cy="259238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&lt;?xml version="1.0" encoding="utf-8"?&gt;</a:t>
            </a:r>
            <a:endParaRPr lang="zh-CN"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&lt;resources&gt;</a:t>
            </a:r>
            <a:endParaRPr lang="zh-CN"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&lt;color name="colorPrimary"&gt;#3F51B5&lt;/color&gt;</a:t>
            </a:r>
            <a:endParaRPr lang="zh-CN"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&lt;color name="colorPrimaryDark"&gt;#303F9F&lt;/color&gt;</a:t>
            </a:r>
            <a:endParaRPr lang="zh-CN"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    &lt;color name="colorAccent"&gt;#FF4081&lt;/color&gt;</a:t>
            </a:r>
            <a:endParaRPr lang="zh-CN"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latin typeface="Times New Roman" panose="02020603050405020304" pitchFamily="18" charset="0"/>
                <a:ea typeface="+mn-ea"/>
                <a:cs typeface="Times New Roman" panose="02020603050405020304" pitchFamily="18" charset="0"/>
              </a:rPr>
              <a:t>&lt;/resources&gt;</a:t>
            </a:r>
            <a:endParaRPr lang="zh-CN" altLang="zh-CN" sz="1600" dirty="0">
              <a:latin typeface="Times New Roman" panose="02020603050405020304" pitchFamily="18" charset="0"/>
              <a:ea typeface="+mn-ea"/>
              <a:cs typeface="Times New Roman" panose="02020603050405020304" pitchFamily="18" charset="0"/>
            </a:endParaRPr>
          </a:p>
        </p:txBody>
      </p:sp>
      <p:sp>
        <p:nvSpPr>
          <p:cNvPr id="3" name="矩形 2"/>
          <p:cNvSpPr/>
          <p:nvPr/>
        </p:nvSpPr>
        <p:spPr>
          <a:xfrm>
            <a:off x="1692275" y="4005263"/>
            <a:ext cx="503238" cy="287337"/>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箭头连接符 8"/>
          <p:cNvCxnSpPr>
            <a:cxnSpLocks noChangeShapeType="1"/>
          </p:cNvCxnSpPr>
          <p:nvPr/>
        </p:nvCxnSpPr>
        <p:spPr bwMode="auto">
          <a:xfrm flipV="1">
            <a:off x="1943894" y="3717032"/>
            <a:ext cx="0" cy="281882"/>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圆角矩形 11"/>
          <p:cNvSpPr/>
          <p:nvPr/>
        </p:nvSpPr>
        <p:spPr>
          <a:xfrm>
            <a:off x="755576" y="3282057"/>
            <a:ext cx="3111500"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用于定义颜色资源的标签</a:t>
            </a:r>
          </a:p>
        </p:txBody>
      </p:sp>
      <p:sp>
        <p:nvSpPr>
          <p:cNvPr id="13" name="矩形 12"/>
          <p:cNvSpPr/>
          <p:nvPr/>
        </p:nvSpPr>
        <p:spPr>
          <a:xfrm>
            <a:off x="2200275" y="4005263"/>
            <a:ext cx="1724025" cy="287337"/>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 name="直接箭头连接符 14"/>
          <p:cNvCxnSpPr>
            <a:cxnSpLocks noChangeShapeType="1"/>
          </p:cNvCxnSpPr>
          <p:nvPr/>
        </p:nvCxnSpPr>
        <p:spPr bwMode="auto">
          <a:xfrm>
            <a:off x="3098800" y="4292600"/>
            <a:ext cx="0" cy="249238"/>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 16"/>
          <p:cNvSpPr/>
          <p:nvPr/>
        </p:nvSpPr>
        <p:spPr>
          <a:xfrm>
            <a:off x="1985963" y="4535488"/>
            <a:ext cx="3111500"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用于指定颜色资源的名称</a:t>
            </a:r>
          </a:p>
        </p:txBody>
      </p:sp>
      <p:sp>
        <p:nvSpPr>
          <p:cNvPr id="18" name="矩形 17"/>
          <p:cNvSpPr/>
          <p:nvPr/>
        </p:nvSpPr>
        <p:spPr>
          <a:xfrm>
            <a:off x="4089400" y="4013200"/>
            <a:ext cx="769938" cy="28892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箭头连接符 18"/>
          <p:cNvCxnSpPr>
            <a:cxnSpLocks noChangeShapeType="1"/>
            <a:stCxn id="18" idx="2"/>
          </p:cNvCxnSpPr>
          <p:nvPr/>
        </p:nvCxnSpPr>
        <p:spPr bwMode="auto">
          <a:xfrm flipH="1">
            <a:off x="4475163" y="4302125"/>
            <a:ext cx="0" cy="239713"/>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4002088" y="4543425"/>
            <a:ext cx="1009650" cy="4079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颜色值</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22" presetClass="entr" presetSubtype="1"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par>
                                <p:cTn id="42" presetID="22" presetClass="entr" presetSubtype="1"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up)">
                                      <p:cBhvr>
                                        <p:cTn id="44" dur="500"/>
                                        <p:tgtEl>
                                          <p:spTgt spid="19"/>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P spid="12" grpId="1" animBg="1"/>
      <p:bldP spid="13" grpId="0" animBg="1"/>
      <p:bldP spid="13" grpId="1" animBg="1"/>
      <p:bldP spid="17" grpId="0" animBg="1"/>
      <p:bldP spid="17" grpId="1" animBg="1"/>
      <p:bldP spid="18" grpId="0" animBg="1"/>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19113" y="1700213"/>
            <a:ext cx="79756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zh-CN" sz="2000" dirty="0" smtClean="0"/>
              <a:t>调</a:t>
            </a:r>
            <a:r>
              <a:rPr lang="zh-CN" altLang="zh-CN" sz="2000" dirty="0"/>
              <a:t>用方</a:t>
            </a:r>
            <a:r>
              <a:rPr lang="zh-CN" altLang="zh-CN" sz="2000" dirty="0" smtClean="0"/>
              <a:t>式</a:t>
            </a:r>
            <a:endParaRPr lang="en-US" altLang="zh-CN" sz="2000" dirty="0" smtClean="0"/>
          </a:p>
          <a:p>
            <a:pPr marL="800100" lvl="1" indent="-342900" fontAlgn="auto">
              <a:lnSpc>
                <a:spcPct val="150000"/>
              </a:lnSpc>
              <a:spcBef>
                <a:spcPct val="20000"/>
              </a:spcBef>
              <a:spcAft>
                <a:spcPts val="0"/>
              </a:spcAft>
              <a:buFont typeface="Wingdings" pitchFamily="2" charset="2"/>
              <a:buChar char="Ø"/>
              <a:defRPr/>
            </a:pPr>
            <a:r>
              <a:rPr lang="zh-CN" altLang="zh-CN" dirty="0"/>
              <a:t>通过</a:t>
            </a:r>
            <a:r>
              <a:rPr lang="en-US" altLang="zh-CN" dirty="0"/>
              <a:t>Java</a:t>
            </a:r>
            <a:r>
              <a:rPr lang="zh-CN" altLang="zh-CN" dirty="0"/>
              <a:t>代码调</a:t>
            </a:r>
            <a:r>
              <a:rPr lang="zh-CN" altLang="zh-CN" dirty="0" smtClean="0"/>
              <a:t>用</a:t>
            </a:r>
            <a:r>
              <a:rPr lang="zh-CN" altLang="en-US" dirty="0" smtClean="0"/>
              <a:t>颜色</a:t>
            </a:r>
            <a:r>
              <a:rPr lang="zh-CN" altLang="zh-CN" dirty="0" smtClean="0"/>
              <a:t>资源</a:t>
            </a:r>
            <a:endParaRPr lang="en-US" altLang="zh-CN" dirty="0"/>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Ø"/>
              <a:defRPr/>
            </a:pPr>
            <a:endParaRPr lang="en-US" altLang="zh-CN" dirty="0" smtClean="0"/>
          </a:p>
          <a:p>
            <a:pPr marL="800100" lvl="1" indent="-342900" fontAlgn="auto">
              <a:lnSpc>
                <a:spcPct val="150000"/>
              </a:lnSpc>
              <a:spcBef>
                <a:spcPct val="20000"/>
              </a:spcBef>
              <a:spcAft>
                <a:spcPts val="0"/>
              </a:spcAft>
              <a:buFont typeface="Wingdings" pitchFamily="2" charset="2"/>
              <a:buChar char="Ø"/>
              <a:defRPr/>
            </a:pPr>
            <a:r>
              <a:rPr lang="zh-CN" altLang="en-US" dirty="0" smtClean="0"/>
              <a:t>在</a:t>
            </a:r>
            <a:r>
              <a:rPr lang="en-US" altLang="zh-CN" dirty="0"/>
              <a:t>XML</a:t>
            </a:r>
            <a:r>
              <a:rPr lang="zh-CN" altLang="en-US" dirty="0"/>
              <a:t>布局文件中调</a:t>
            </a:r>
            <a:r>
              <a:rPr lang="zh-CN" altLang="en-US" dirty="0" smtClean="0"/>
              <a:t>用颜色资源</a:t>
            </a:r>
            <a:endParaRPr lang="en-US" altLang="zh-CN" dirty="0" smtClean="0"/>
          </a:p>
          <a:p>
            <a:pPr marL="800100" lvl="1" indent="-342900" fontAlgn="auto">
              <a:lnSpc>
                <a:spcPct val="150000"/>
              </a:lnSpc>
              <a:spcBef>
                <a:spcPct val="20000"/>
              </a:spcBef>
              <a:spcAft>
                <a:spcPts val="0"/>
              </a:spcAft>
              <a:buFont typeface="Wingdings"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p:txBody>
      </p:sp>
      <p:sp>
        <p:nvSpPr>
          <p:cNvPr id="72707" name="矩形 24"/>
          <p:cNvSpPr>
            <a:spLocks noChangeArrowheads="1"/>
          </p:cNvSpPr>
          <p:nvPr/>
        </p:nvSpPr>
        <p:spPr bwMode="auto">
          <a:xfrm>
            <a:off x="542925" y="1495425"/>
            <a:ext cx="8102600" cy="431006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颜色资源</a:t>
            </a:r>
          </a:p>
        </p:txBody>
      </p:sp>
      <p:sp>
        <p:nvSpPr>
          <p:cNvPr id="72709"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1.5.5 </a:t>
            </a:r>
            <a:r>
              <a:rPr lang="zh-CN" altLang="en-US" sz="3200" b="1">
                <a:solidFill>
                  <a:srgbClr val="006BA9"/>
                </a:solidFill>
                <a:latin typeface="微软雅黑" pitchFamily="34" charset="-122"/>
                <a:ea typeface="微软雅黑" pitchFamily="34" charset="-122"/>
                <a:sym typeface="宋体" pitchFamily="2" charset="-122"/>
              </a:rPr>
              <a:t>颜色资源</a:t>
            </a:r>
          </a:p>
        </p:txBody>
      </p:sp>
      <p:sp>
        <p:nvSpPr>
          <p:cNvPr id="8" name="TextBox 7"/>
          <p:cNvSpPr txBox="1"/>
          <p:nvPr/>
        </p:nvSpPr>
        <p:spPr>
          <a:xfrm>
            <a:off x="1403350" y="2708275"/>
            <a:ext cx="5905500" cy="8651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zh-CN" altLang="zh-CN" sz="1600" dirty="0"/>
              <a:t>在</a:t>
            </a:r>
            <a:r>
              <a:rPr lang="en-US" altLang="zh-CN" sz="1600" dirty="0"/>
              <a:t>Activity</a:t>
            </a:r>
            <a:r>
              <a:rPr lang="zh-CN" altLang="en-US" sz="1600" dirty="0"/>
              <a:t>的</a:t>
            </a:r>
            <a:r>
              <a:rPr lang="en-US" altLang="zh-CN" sz="1600" dirty="0"/>
              <a:t>onCreate()</a:t>
            </a:r>
            <a:r>
              <a:rPr lang="zh-CN" altLang="zh-CN" sz="1600" dirty="0"/>
              <a:t>方法</a:t>
            </a:r>
            <a:r>
              <a:rPr lang="zh-CN" altLang="en-US" sz="1600" dirty="0"/>
              <a:t>中调用</a:t>
            </a:r>
            <a:r>
              <a:rPr lang="zh-CN" altLang="en-US" sz="1600" dirty="0">
                <a:latin typeface="Times New Roman" panose="02020603050405020304" pitchFamily="18" charset="0"/>
                <a:cs typeface="Times New Roman" panose="02020603050405020304" pitchFamily="18" charset="0"/>
              </a:rPr>
              <a:t>名为</a:t>
            </a:r>
            <a:r>
              <a:rPr lang="en-US" altLang="zh-CN" sz="1600" dirty="0">
                <a:latin typeface="Times New Roman" panose="02020603050405020304" pitchFamily="18" charset="0"/>
                <a:cs typeface="Times New Roman" panose="02020603050405020304" pitchFamily="18" charset="0"/>
              </a:rPr>
              <a:t>colorPrimary</a:t>
            </a:r>
            <a:r>
              <a:rPr lang="zh-CN" altLang="en-US" sz="1600" dirty="0">
                <a:latin typeface="Times New Roman" panose="02020603050405020304" pitchFamily="18" charset="0"/>
                <a:cs typeface="Times New Roman" panose="02020603050405020304" pitchFamily="18" charset="0"/>
              </a:rPr>
              <a:t>的颜色资源</a:t>
            </a:r>
            <a:endParaRPr lang="en-US" altLang="zh-CN" sz="1600" dirty="0">
              <a:latin typeface="Times New Roman" panose="02020603050405020304" pitchFamily="18" charset="0"/>
              <a:ea typeface="+mn-ea"/>
              <a:cs typeface="Times New Roman" panose="02020603050405020304" pitchFamily="18" charset="0"/>
            </a:endParaRPr>
          </a:p>
          <a:p>
            <a:pPr marL="0" lvl="1" fontAlgn="auto">
              <a:lnSpc>
                <a:spcPct val="150000"/>
              </a:lnSpc>
              <a:spcBef>
                <a:spcPct val="20000"/>
              </a:spcBef>
              <a:spcAft>
                <a:spcPts val="0"/>
              </a:spcAft>
              <a:defRPr/>
            </a:pPr>
            <a:r>
              <a:rPr lang="en-US" altLang="zh-CN" sz="1600" dirty="0"/>
              <a:t>getResources().getColor(R.color.colorPrimary);</a:t>
            </a:r>
            <a:endParaRPr lang="en-US" altLang="zh-CN" sz="1600" dirty="0">
              <a:latin typeface="Times New Roman" panose="02020603050405020304" pitchFamily="18" charset="0"/>
              <a:ea typeface="+mn-ea"/>
              <a:cs typeface="Times New Roman" panose="02020603050405020304" pitchFamily="18" charset="0"/>
            </a:endParaRPr>
          </a:p>
        </p:txBody>
      </p:sp>
      <p:sp>
        <p:nvSpPr>
          <p:cNvPr id="9" name="TextBox 8"/>
          <p:cNvSpPr txBox="1"/>
          <p:nvPr/>
        </p:nvSpPr>
        <p:spPr>
          <a:xfrm>
            <a:off x="1403350" y="4221163"/>
            <a:ext cx="5905500" cy="9906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zh-CN" altLang="en-US" sz="1600" dirty="0">
                <a:latin typeface="Times New Roman" panose="02020603050405020304" pitchFamily="18" charset="0"/>
                <a:ea typeface="+mn-ea"/>
                <a:cs typeface="Times New Roman" panose="02020603050405020304" pitchFamily="18" charset="0"/>
              </a:rPr>
              <a:t>在</a:t>
            </a:r>
            <a:r>
              <a:rPr lang="en-US" altLang="zh-CN" sz="1600" dirty="0"/>
              <a:t>XML</a:t>
            </a:r>
            <a:r>
              <a:rPr lang="zh-CN" altLang="zh-CN" sz="1600" dirty="0"/>
              <a:t>布局文件中调用名为</a:t>
            </a:r>
            <a:r>
              <a:rPr lang="en-US" altLang="zh-CN" sz="1600" dirty="0">
                <a:latin typeface="Times New Roman" panose="02020603050405020304" pitchFamily="18" charset="0"/>
                <a:cs typeface="Times New Roman" panose="02020603050405020304" pitchFamily="18" charset="0"/>
              </a:rPr>
              <a:t>colorPrimary</a:t>
            </a:r>
            <a:r>
              <a:rPr lang="zh-CN" altLang="en-US" sz="1600" dirty="0">
                <a:latin typeface="Times New Roman" panose="02020603050405020304" pitchFamily="18" charset="0"/>
                <a:cs typeface="Times New Roman" panose="02020603050405020304" pitchFamily="18" charset="0"/>
              </a:rPr>
              <a:t>的颜色</a:t>
            </a:r>
            <a:r>
              <a:rPr lang="zh-CN" altLang="zh-CN" sz="1600" dirty="0"/>
              <a:t>资源</a:t>
            </a:r>
            <a:r>
              <a:rPr lang="en-US" altLang="zh-CN" sz="1600" dirty="0"/>
              <a:t>@color/colorPrimary</a:t>
            </a:r>
            <a:endParaRPr lang="en-US" altLang="zh-CN" sz="1600" dirty="0">
              <a:latin typeface="Times New Roman" panose="02020603050405020304" pitchFamily="18" charset="0"/>
              <a:ea typeface="+mn-ea"/>
              <a:cs typeface="Times New Roman" panose="02020603050405020304" pitchFamily="18" charset="0"/>
            </a:endParaRPr>
          </a:p>
        </p:txBody>
      </p:sp>
      <p:sp>
        <p:nvSpPr>
          <p:cNvPr id="11" name="矩形 10"/>
          <p:cNvSpPr/>
          <p:nvPr/>
        </p:nvSpPr>
        <p:spPr>
          <a:xfrm>
            <a:off x="2700338" y="3222625"/>
            <a:ext cx="769937" cy="28892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2" name="直接箭头连接符 11"/>
          <p:cNvCxnSpPr>
            <a:cxnSpLocks noChangeShapeType="1"/>
            <a:stCxn id="11" idx="2"/>
          </p:cNvCxnSpPr>
          <p:nvPr/>
        </p:nvCxnSpPr>
        <p:spPr bwMode="auto">
          <a:xfrm flipH="1">
            <a:off x="3084513" y="3511550"/>
            <a:ext cx="0" cy="239713"/>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2116138" y="3751263"/>
            <a:ext cx="2390775"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调用颜色资源的方法</a:t>
            </a:r>
          </a:p>
        </p:txBody>
      </p:sp>
      <p:sp>
        <p:nvSpPr>
          <p:cNvPr id="14" name="矩形 13"/>
          <p:cNvSpPr/>
          <p:nvPr/>
        </p:nvSpPr>
        <p:spPr>
          <a:xfrm>
            <a:off x="1643063" y="4716463"/>
            <a:ext cx="473075" cy="287337"/>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 name="直接箭头连接符 14"/>
          <p:cNvCxnSpPr>
            <a:cxnSpLocks noChangeShapeType="1"/>
          </p:cNvCxnSpPr>
          <p:nvPr/>
        </p:nvCxnSpPr>
        <p:spPr bwMode="auto">
          <a:xfrm>
            <a:off x="1860550" y="5003800"/>
            <a:ext cx="0" cy="24130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圆角矩形 15"/>
          <p:cNvSpPr/>
          <p:nvPr/>
        </p:nvSpPr>
        <p:spPr>
          <a:xfrm>
            <a:off x="704850" y="5245100"/>
            <a:ext cx="2820988"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调用颜色资源的属性</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2"/>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3"/>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4"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24"/>
          <p:cNvSpPr>
            <a:spLocks noChangeArrowheads="1"/>
          </p:cNvSpPr>
          <p:nvPr/>
        </p:nvSpPr>
        <p:spPr bwMode="auto">
          <a:xfrm>
            <a:off x="542925" y="1495425"/>
            <a:ext cx="8102600" cy="459740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1331913" y="1309688"/>
            <a:ext cx="2879725"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多学一招：定义颜色值</a:t>
            </a:r>
          </a:p>
        </p:txBody>
      </p:sp>
      <p:sp>
        <p:nvSpPr>
          <p:cNvPr id="73732"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1.5.5 </a:t>
            </a:r>
            <a:r>
              <a:rPr lang="zh-CN" altLang="en-US" sz="3200" b="1">
                <a:solidFill>
                  <a:srgbClr val="006BA9"/>
                </a:solidFill>
                <a:latin typeface="微软雅黑" pitchFamily="34" charset="-122"/>
                <a:ea typeface="微软雅黑" pitchFamily="34" charset="-122"/>
                <a:sym typeface="宋体" pitchFamily="2" charset="-122"/>
              </a:rPr>
              <a:t>颜色资源</a:t>
            </a:r>
          </a:p>
        </p:txBody>
      </p:sp>
      <p:sp>
        <p:nvSpPr>
          <p:cNvPr id="8" name="内容占位符 2"/>
          <p:cNvSpPr txBox="1">
            <a:spLocks/>
          </p:cNvSpPr>
          <p:nvPr/>
        </p:nvSpPr>
        <p:spPr bwMode="auto">
          <a:xfrm>
            <a:off x="519113" y="1700213"/>
            <a:ext cx="79756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dirty="0">
                <a:cs typeface="Times New Roman" panose="02020603050405020304" pitchFamily="18" charset="0"/>
              </a:rPr>
              <a:t>在</a:t>
            </a:r>
            <a:r>
              <a:rPr lang="en-US" altLang="zh-CN" sz="2000" dirty="0">
                <a:cs typeface="Times New Roman" panose="02020603050405020304" pitchFamily="18" charset="0"/>
              </a:rPr>
              <a:t>Android</a:t>
            </a:r>
            <a:r>
              <a:rPr lang="zh-CN" altLang="en-US" sz="2000" dirty="0">
                <a:cs typeface="Times New Roman" panose="02020603050405020304" pitchFamily="18" charset="0"/>
              </a:rPr>
              <a:t>中，颜色值是由</a:t>
            </a:r>
            <a:r>
              <a:rPr lang="en-US" altLang="zh-CN" sz="2000" dirty="0">
                <a:cs typeface="Times New Roman" panose="02020603050405020304" pitchFamily="18" charset="0"/>
              </a:rPr>
              <a:t>RGB</a:t>
            </a:r>
            <a:r>
              <a:rPr lang="zh-CN" altLang="en-US" sz="2000" dirty="0">
                <a:cs typeface="Times New Roman" panose="02020603050405020304" pitchFamily="18" charset="0"/>
              </a:rPr>
              <a:t>（红、绿、蓝）三原色和一个透明度（</a:t>
            </a:r>
            <a:r>
              <a:rPr lang="en-US" altLang="zh-CN" sz="2000" dirty="0">
                <a:cs typeface="Times New Roman" panose="02020603050405020304" pitchFamily="18" charset="0"/>
              </a:rPr>
              <a:t>Alpha</a:t>
            </a:r>
            <a:r>
              <a:rPr lang="zh-CN" altLang="en-US" sz="2000" dirty="0">
                <a:cs typeface="Times New Roman" panose="02020603050405020304" pitchFamily="18" charset="0"/>
              </a:rPr>
              <a:t>）表示，颜色值必须以“</a:t>
            </a:r>
            <a:r>
              <a:rPr lang="en-US" altLang="zh-CN" sz="2000" dirty="0">
                <a:cs typeface="Times New Roman" panose="02020603050405020304" pitchFamily="18" charset="0"/>
              </a:rPr>
              <a:t>#”</a:t>
            </a:r>
            <a:r>
              <a:rPr lang="zh-CN" altLang="en-US" sz="2000" dirty="0">
                <a:cs typeface="Times New Roman" panose="02020603050405020304" pitchFamily="18" charset="0"/>
              </a:rPr>
              <a:t>开头，“</a:t>
            </a:r>
            <a:r>
              <a:rPr lang="en-US" altLang="zh-CN" sz="2000" dirty="0">
                <a:cs typeface="Times New Roman" panose="02020603050405020304" pitchFamily="18" charset="0"/>
              </a:rPr>
              <a:t>#”</a:t>
            </a:r>
            <a:r>
              <a:rPr lang="zh-CN" altLang="en-US" sz="2000" dirty="0">
                <a:cs typeface="Times New Roman" panose="02020603050405020304" pitchFamily="18" charset="0"/>
              </a:rPr>
              <a:t>后面显示</a:t>
            </a:r>
            <a:r>
              <a:rPr lang="en-US" altLang="zh-CN" sz="2000" dirty="0">
                <a:cs typeface="Times New Roman" panose="02020603050405020304" pitchFamily="18" charset="0"/>
              </a:rPr>
              <a:t>Alpha-Red-Green-Blue</a:t>
            </a:r>
            <a:r>
              <a:rPr lang="zh-CN" altLang="en-US" sz="2000" dirty="0">
                <a:cs typeface="Times New Roman" panose="02020603050405020304" pitchFamily="18" charset="0"/>
              </a:rPr>
              <a:t>形式的内容。其中，</a:t>
            </a:r>
            <a:r>
              <a:rPr lang="en-US" altLang="zh-CN" sz="2000" dirty="0">
                <a:cs typeface="Times New Roman" panose="02020603050405020304" pitchFamily="18" charset="0"/>
              </a:rPr>
              <a:t>Alpha</a:t>
            </a:r>
            <a:r>
              <a:rPr lang="zh-CN" altLang="en-US" sz="2000" dirty="0">
                <a:cs typeface="Times New Roman" panose="02020603050405020304" pitchFamily="18" charset="0"/>
              </a:rPr>
              <a:t>值可以省略，如果省略，表示颜色默认是完全不透明的</a:t>
            </a:r>
            <a:r>
              <a:rPr lang="zh-CN" altLang="en-US" sz="2000" dirty="0" smtClean="0">
                <a:cs typeface="Times New Roman" panose="02020603050405020304" pitchFamily="18" charset="0"/>
              </a:rPr>
              <a:t>。</a:t>
            </a:r>
            <a:endParaRPr lang="en-US" altLang="zh-CN" sz="2000" dirty="0" smtClean="0">
              <a:cs typeface="Times New Roman" panose="02020603050405020304" pitchFamily="18" charset="0"/>
            </a:endParaRPr>
          </a:p>
          <a:p>
            <a:pPr lvl="1" fontAlgn="auto">
              <a:lnSpc>
                <a:spcPct val="150000"/>
              </a:lnSpc>
              <a:spcBef>
                <a:spcPct val="20000"/>
              </a:spcBef>
              <a:spcAft>
                <a:spcPts val="0"/>
              </a:spcAft>
              <a:buFontTx/>
              <a:buChar char="–"/>
              <a:defRPr/>
            </a:pPr>
            <a:r>
              <a:rPr lang="zh-CN" altLang="en-US" sz="2000" dirty="0">
                <a:cs typeface="Times New Roman" panose="02020603050405020304" pitchFamily="18" charset="0"/>
              </a:rPr>
              <a:t>定</a:t>
            </a:r>
            <a:r>
              <a:rPr lang="zh-CN" altLang="en-US" sz="2000" dirty="0" smtClean="0">
                <a:cs typeface="Times New Roman" panose="02020603050405020304" pitchFamily="18" charset="0"/>
              </a:rPr>
              <a:t>义颜色的形式</a:t>
            </a:r>
            <a:endParaRPr lang="en-US" altLang="zh-CN" sz="2000" dirty="0" smtClean="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p:txBody>
      </p:sp>
      <p:sp>
        <p:nvSpPr>
          <p:cNvPr id="6" name="折角形 5"/>
          <p:cNvSpPr/>
          <p:nvPr/>
        </p:nvSpPr>
        <p:spPr>
          <a:xfrm>
            <a:off x="1628775" y="4384675"/>
            <a:ext cx="2530475" cy="54927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50000"/>
              </a:lnSpc>
              <a:defRPr/>
            </a:pPr>
            <a:r>
              <a:rPr lang="en-US" altLang="zh-CN" dirty="0">
                <a:solidFill>
                  <a:schemeClr val="tx1"/>
                </a:solidFill>
              </a:rPr>
              <a:t>#RGB</a:t>
            </a:r>
            <a:endParaRPr lang="zh-CN" altLang="en-US" dirty="0">
              <a:solidFill>
                <a:schemeClr val="tx1"/>
              </a:solidFill>
            </a:endParaRPr>
          </a:p>
        </p:txBody>
      </p:sp>
      <p:sp>
        <p:nvSpPr>
          <p:cNvPr id="7" name="折角形 6"/>
          <p:cNvSpPr/>
          <p:nvPr/>
        </p:nvSpPr>
        <p:spPr>
          <a:xfrm>
            <a:off x="5135563" y="4384675"/>
            <a:ext cx="2624137" cy="549275"/>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50000"/>
              </a:lnSpc>
              <a:defRPr/>
            </a:pPr>
            <a:r>
              <a:rPr lang="en-US" altLang="zh-CN" dirty="0">
                <a:solidFill>
                  <a:schemeClr val="tx1"/>
                </a:solidFill>
              </a:rPr>
              <a:t>#ARGB</a:t>
            </a:r>
            <a:endParaRPr lang="zh-CN" altLang="en-US" b="1" dirty="0">
              <a:solidFill>
                <a:srgbClr val="00B0F0"/>
              </a:solidFill>
              <a:latin typeface="+mj-ea"/>
            </a:endParaRPr>
          </a:p>
        </p:txBody>
      </p:sp>
      <p:sp>
        <p:nvSpPr>
          <p:cNvPr id="9" name="折角形 8"/>
          <p:cNvSpPr/>
          <p:nvPr/>
        </p:nvSpPr>
        <p:spPr>
          <a:xfrm>
            <a:off x="1628775" y="5032375"/>
            <a:ext cx="2530475" cy="603250"/>
          </a:xfrm>
          <a:prstGeom prst="foldedCorner">
            <a:avLst/>
          </a:prstGeom>
          <a:solidFill>
            <a:srgbClr val="CDFFE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50000"/>
              </a:lnSpc>
              <a:defRPr/>
            </a:pPr>
            <a:r>
              <a:rPr lang="en-US" altLang="zh-CN" dirty="0">
                <a:solidFill>
                  <a:schemeClr val="tx1"/>
                </a:solidFill>
              </a:rPr>
              <a:t>#RRGGBB</a:t>
            </a:r>
            <a:endParaRPr lang="zh-CN" altLang="en-US" b="1" dirty="0">
              <a:solidFill>
                <a:srgbClr val="00B0F0"/>
              </a:solidFill>
            </a:endParaRPr>
          </a:p>
        </p:txBody>
      </p:sp>
      <p:sp>
        <p:nvSpPr>
          <p:cNvPr id="11" name="折角形 10"/>
          <p:cNvSpPr/>
          <p:nvPr/>
        </p:nvSpPr>
        <p:spPr>
          <a:xfrm>
            <a:off x="5135563" y="5084763"/>
            <a:ext cx="2624137" cy="550862"/>
          </a:xfrm>
          <a:prstGeom prst="foldedCorner">
            <a:avLst/>
          </a:pr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50000"/>
              </a:lnSpc>
              <a:defRPr/>
            </a:pPr>
            <a:r>
              <a:rPr lang="en-US" altLang="zh-CN" dirty="0">
                <a:solidFill>
                  <a:schemeClr val="tx1"/>
                </a:solidFill>
              </a:rPr>
              <a:t>#AARRGGBB</a:t>
            </a:r>
            <a:endParaRPr lang="zh-CN" altLang="en-US" dirty="0">
              <a:solidFill>
                <a:schemeClr val="tx1"/>
              </a:solidFill>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txBox="1">
            <a:spLocks/>
          </p:cNvSpPr>
          <p:nvPr/>
        </p:nvSpPr>
        <p:spPr bwMode="auto">
          <a:xfrm>
            <a:off x="519113" y="1773238"/>
            <a:ext cx="7975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200150" indent="-3429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Tx/>
              <a:buChar char="–"/>
            </a:pPr>
            <a:r>
              <a:rPr lang="zh-CN" altLang="en-US" sz="2000" dirty="0">
                <a:latin typeface="Times New Roman" pitchFamily="18" charset="0"/>
                <a:ea typeface="宋体" pitchFamily="2" charset="-122"/>
                <a:cs typeface="Times New Roman" pitchFamily="18" charset="0"/>
              </a:rPr>
              <a:t>尺寸资源：例如：</a:t>
            </a:r>
            <a:r>
              <a:rPr lang="en-US" altLang="zh-CN" sz="2000" dirty="0">
                <a:latin typeface="Times New Roman" pitchFamily="18" charset="0"/>
                <a:ea typeface="宋体" pitchFamily="2" charset="-122"/>
                <a:cs typeface="Times New Roman" pitchFamily="18" charset="0"/>
              </a:rPr>
              <a:t>View</a:t>
            </a:r>
            <a:r>
              <a:rPr lang="zh-CN" altLang="en-US" sz="2000" dirty="0">
                <a:latin typeface="Times New Roman" pitchFamily="18" charset="0"/>
                <a:ea typeface="宋体" pitchFamily="2" charset="-122"/>
                <a:cs typeface="Times New Roman" pitchFamily="18" charset="0"/>
              </a:rPr>
              <a:t>的宽高值</a:t>
            </a:r>
            <a:endParaRPr lang="en-US" altLang="zh-CN" sz="2000" dirty="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r>
              <a:rPr lang="zh-CN" altLang="en-US" sz="2000" dirty="0">
                <a:latin typeface="Times New Roman" pitchFamily="18" charset="0"/>
                <a:ea typeface="宋体" pitchFamily="2" charset="-122"/>
                <a:cs typeface="Times New Roman" pitchFamily="18" charset="0"/>
              </a:rPr>
              <a:t>定义位置：</a:t>
            </a:r>
            <a:r>
              <a:rPr lang="en-US" altLang="zh-CN" sz="2000" dirty="0">
                <a:latin typeface="Times New Roman" pitchFamily="18" charset="0"/>
                <a:ea typeface="宋体" pitchFamily="2" charset="-122"/>
                <a:cs typeface="Times New Roman" pitchFamily="18" charset="0"/>
              </a:rPr>
              <a:t>res/values/</a:t>
            </a:r>
            <a:r>
              <a:rPr lang="zh-CN" altLang="en-US" sz="2000" dirty="0">
                <a:latin typeface="Times New Roman" pitchFamily="18" charset="0"/>
                <a:ea typeface="宋体" pitchFamily="2" charset="-122"/>
                <a:cs typeface="Times New Roman" pitchFamily="18" charset="0"/>
              </a:rPr>
              <a:t>文件夹的</a:t>
            </a:r>
            <a:r>
              <a:rPr lang="en-US" altLang="zh-CN" sz="2000" dirty="0" err="1">
                <a:latin typeface="Times New Roman" pitchFamily="18" charset="0"/>
                <a:ea typeface="宋体" pitchFamily="2" charset="-122"/>
                <a:cs typeface="Times New Roman" pitchFamily="18" charset="0"/>
              </a:rPr>
              <a:t>dimens.xml</a:t>
            </a:r>
            <a:r>
              <a:rPr lang="zh-CN" altLang="en-US" sz="2000" dirty="0">
                <a:latin typeface="Times New Roman" pitchFamily="18" charset="0"/>
                <a:ea typeface="宋体" pitchFamily="2" charset="-122"/>
                <a:cs typeface="Times New Roman" pitchFamily="18" charset="0"/>
              </a:rPr>
              <a:t>文件中</a:t>
            </a:r>
            <a:endParaRPr lang="en-US" altLang="zh-CN" sz="2000" dirty="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r>
              <a:rPr lang="zh-CN" altLang="en-US" sz="2000" dirty="0">
                <a:latin typeface="Times New Roman" pitchFamily="18" charset="0"/>
                <a:ea typeface="宋体" pitchFamily="2" charset="-122"/>
                <a:cs typeface="Times New Roman" pitchFamily="18" charset="0"/>
              </a:rPr>
              <a:t>创建</a:t>
            </a:r>
            <a:r>
              <a:rPr lang="en-US" altLang="zh-CN" sz="2000" dirty="0" err="1">
                <a:latin typeface="Times New Roman" pitchFamily="18" charset="0"/>
                <a:ea typeface="宋体" pitchFamily="2" charset="-122"/>
                <a:cs typeface="Times New Roman" pitchFamily="18" charset="0"/>
              </a:rPr>
              <a:t>dimens.xml</a:t>
            </a:r>
            <a:r>
              <a:rPr lang="zh-CN" altLang="en-US" sz="2000" dirty="0">
                <a:latin typeface="Times New Roman" pitchFamily="18" charset="0"/>
                <a:ea typeface="宋体" pitchFamily="2" charset="-122"/>
                <a:cs typeface="Times New Roman" pitchFamily="18" charset="0"/>
              </a:rPr>
              <a:t>文件：</a:t>
            </a:r>
            <a:endParaRPr lang="en-US" altLang="zh-CN" sz="2000" dirty="0">
              <a:latin typeface="Times New Roman" pitchFamily="18" charset="0"/>
              <a:ea typeface="宋体" pitchFamily="2" charset="-122"/>
              <a:cs typeface="Times New Roman" pitchFamily="18" charset="0"/>
            </a:endParaRPr>
          </a:p>
          <a:p>
            <a:pPr lvl="2" eaLnBrk="1" hangingPunct="1">
              <a:lnSpc>
                <a:spcPct val="150000"/>
              </a:lnSpc>
              <a:spcBef>
                <a:spcPct val="20000"/>
              </a:spcBef>
              <a:buFont typeface="Wingdings" pitchFamily="2" charset="2"/>
              <a:buChar char="Ø"/>
            </a:pPr>
            <a:r>
              <a:rPr lang="zh-CN" altLang="en-US" dirty="0">
                <a:latin typeface="Times New Roman" pitchFamily="18" charset="0"/>
                <a:ea typeface="宋体" pitchFamily="2" charset="-122"/>
                <a:cs typeface="Times New Roman" pitchFamily="18" charset="0"/>
              </a:rPr>
              <a:t>右键单击</a:t>
            </a:r>
            <a:r>
              <a:rPr lang="en-US" altLang="zh-CN" dirty="0">
                <a:latin typeface="Times New Roman" pitchFamily="18" charset="0"/>
                <a:ea typeface="宋体" pitchFamily="2" charset="-122"/>
                <a:cs typeface="Times New Roman" pitchFamily="18" charset="0"/>
              </a:rPr>
              <a:t>values</a:t>
            </a:r>
            <a:r>
              <a:rPr lang="zh-CN" altLang="en-US" dirty="0">
                <a:latin typeface="Times New Roman" pitchFamily="18" charset="0"/>
                <a:ea typeface="宋体" pitchFamily="2" charset="-122"/>
                <a:cs typeface="Times New Roman" pitchFamily="18" charset="0"/>
              </a:rPr>
              <a:t>文件夹，选中</a:t>
            </a:r>
            <a:r>
              <a:rPr lang="en-US" altLang="zh-CN" dirty="0">
                <a:latin typeface="Times New Roman" pitchFamily="18" charset="0"/>
                <a:ea typeface="宋体" pitchFamily="2" charset="-122"/>
                <a:cs typeface="Times New Roman" pitchFamily="18" charset="0"/>
              </a:rPr>
              <a:t>【New】</a:t>
            </a:r>
            <a:r>
              <a:rPr lang="en-US" altLang="zh-CN" dirty="0">
                <a:latin typeface="Times New Roman" pitchFamily="18" charset="0"/>
                <a:ea typeface="宋体" pitchFamily="2" charset="-122"/>
                <a:cs typeface="Times New Roman" pitchFamily="18" charset="0"/>
                <a:sym typeface="Wingdings" pitchFamily="2" charset="2"/>
              </a:rPr>
              <a:t>  </a:t>
            </a:r>
            <a:r>
              <a:rPr lang="en-US" altLang="zh-CN" dirty="0">
                <a:latin typeface="Times New Roman" pitchFamily="18" charset="0"/>
                <a:ea typeface="宋体" pitchFamily="2" charset="-122"/>
                <a:cs typeface="Times New Roman" pitchFamily="18" charset="0"/>
              </a:rPr>
              <a:t>【XML】</a:t>
            </a:r>
            <a:r>
              <a:rPr lang="en-US" altLang="zh-CN" dirty="0">
                <a:latin typeface="Times New Roman" pitchFamily="18" charset="0"/>
                <a:ea typeface="宋体" pitchFamily="2" charset="-122"/>
                <a:cs typeface="Times New Roman" pitchFamily="18" charset="0"/>
                <a:sym typeface="Wingdings" pitchFamily="2" charset="2"/>
              </a:rPr>
              <a:t>  </a:t>
            </a:r>
            <a:r>
              <a:rPr lang="en-US" altLang="zh-CN" dirty="0">
                <a:latin typeface="Times New Roman" pitchFamily="18" charset="0"/>
                <a:ea typeface="宋体" pitchFamily="2" charset="-122"/>
                <a:cs typeface="Times New Roman" pitchFamily="18" charset="0"/>
              </a:rPr>
              <a:t>【Values XML File】</a:t>
            </a:r>
            <a:r>
              <a:rPr lang="zh-CN" altLang="en-US" dirty="0">
                <a:latin typeface="Times New Roman" pitchFamily="18" charset="0"/>
                <a:ea typeface="宋体" pitchFamily="2" charset="-122"/>
                <a:cs typeface="Times New Roman" pitchFamily="18" charset="0"/>
              </a:rPr>
              <a:t>，在弹出框中输入</a:t>
            </a:r>
            <a:r>
              <a:rPr lang="en-US" altLang="zh-CN" dirty="0" err="1">
                <a:latin typeface="Times New Roman" pitchFamily="18" charset="0"/>
                <a:ea typeface="宋体" pitchFamily="2" charset="-122"/>
                <a:cs typeface="Times New Roman" pitchFamily="18" charset="0"/>
              </a:rPr>
              <a:t>dimens</a:t>
            </a:r>
            <a:r>
              <a:rPr lang="zh-CN" altLang="en-US" dirty="0">
                <a:latin typeface="Arial" pitchFamily="34" charset="0"/>
                <a:ea typeface="宋体" pitchFamily="2" charset="-122"/>
                <a:cs typeface="Times New Roman" pitchFamily="18" charset="0"/>
              </a:rPr>
              <a:t>。</a:t>
            </a:r>
            <a:endParaRPr lang="en-US" altLang="zh-CN" sz="2000" dirty="0">
              <a:latin typeface="Times New Roman" pitchFamily="18" charset="0"/>
              <a:ea typeface="宋体" pitchFamily="2" charset="-122"/>
              <a:cs typeface="Times New Roman" pitchFamily="18" charset="0"/>
            </a:endParaRPr>
          </a:p>
          <a:p>
            <a:pPr lvl="1" eaLnBrk="1" hangingPunct="1">
              <a:lnSpc>
                <a:spcPct val="150000"/>
              </a:lnSpc>
              <a:spcBef>
                <a:spcPct val="20000"/>
              </a:spcBef>
              <a:buFontTx/>
              <a:buChar char="–"/>
            </a:pPr>
            <a:r>
              <a:rPr lang="zh-CN" altLang="en-US" sz="2000" dirty="0">
                <a:latin typeface="Arial" pitchFamily="34" charset="0"/>
                <a:ea typeface="宋体" pitchFamily="2" charset="-122"/>
                <a:cs typeface="Times New Roman" pitchFamily="18" charset="0"/>
              </a:rPr>
              <a:t>编写尺寸资源</a:t>
            </a:r>
            <a:endParaRPr lang="en-US" altLang="zh-CN" sz="2000" dirty="0">
              <a:latin typeface="Arial" pitchFamily="34" charset="0"/>
              <a:ea typeface="宋体" pitchFamily="2" charset="-122"/>
              <a:cs typeface="Times New Roman" pitchFamily="18" charset="0"/>
            </a:endParaRPr>
          </a:p>
          <a:p>
            <a:pPr lvl="1" eaLnBrk="1" hangingPunct="1">
              <a:lnSpc>
                <a:spcPct val="150000"/>
              </a:lnSpc>
              <a:spcBef>
                <a:spcPct val="20000"/>
              </a:spcBef>
              <a:buFontTx/>
              <a:buChar char="–"/>
            </a:pPr>
            <a:endParaRPr lang="en-US" altLang="zh-CN" sz="2000" dirty="0">
              <a:latin typeface="Times New Roman" pitchFamily="18" charset="0"/>
              <a:ea typeface="宋体" pitchFamily="2" charset="-122"/>
              <a:cs typeface="Times New Roman" pitchFamily="18" charset="0"/>
            </a:endParaRPr>
          </a:p>
        </p:txBody>
      </p:sp>
      <p:sp>
        <p:nvSpPr>
          <p:cNvPr id="74755" name="矩形 24"/>
          <p:cNvSpPr>
            <a:spLocks noChangeArrowheads="1"/>
          </p:cNvSpPr>
          <p:nvPr/>
        </p:nvSpPr>
        <p:spPr bwMode="auto">
          <a:xfrm>
            <a:off x="542925" y="1495425"/>
            <a:ext cx="8102600" cy="488632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尺寸资源</a:t>
            </a:r>
          </a:p>
        </p:txBody>
      </p:sp>
      <p:sp>
        <p:nvSpPr>
          <p:cNvPr id="74757"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1.5.6 </a:t>
            </a:r>
            <a:r>
              <a:rPr lang="zh-CN" altLang="en-US" sz="3200" b="1">
                <a:solidFill>
                  <a:srgbClr val="006BA9"/>
                </a:solidFill>
                <a:latin typeface="微软雅黑" pitchFamily="34" charset="-122"/>
                <a:ea typeface="微软雅黑" pitchFamily="34" charset="-122"/>
                <a:sym typeface="宋体" pitchFamily="2" charset="-122"/>
              </a:rPr>
              <a:t>尺寸资源</a:t>
            </a:r>
          </a:p>
        </p:txBody>
      </p:sp>
      <p:sp>
        <p:nvSpPr>
          <p:cNvPr id="12" name="TextBox 11"/>
          <p:cNvSpPr txBox="1"/>
          <p:nvPr/>
        </p:nvSpPr>
        <p:spPr>
          <a:xfrm>
            <a:off x="1331913" y="4797425"/>
            <a:ext cx="6192837" cy="14319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marL="0" lvl="1" fontAlgn="auto">
              <a:lnSpc>
                <a:spcPct val="150000"/>
              </a:lnSpc>
              <a:spcBef>
                <a:spcPct val="20000"/>
              </a:spcBef>
              <a:spcAft>
                <a:spcPts val="0"/>
              </a:spcAft>
              <a:defRPr/>
            </a:pPr>
            <a:r>
              <a:rPr lang="en-US" altLang="zh-CN" sz="1400" dirty="0">
                <a:latin typeface="Times New Roman" panose="02020603050405020304" pitchFamily="18" charset="0"/>
                <a:ea typeface="+mn-ea"/>
                <a:cs typeface="Times New Roman" panose="02020603050405020304" pitchFamily="18" charset="0"/>
              </a:rPr>
              <a:t>&lt;resources&gt;</a:t>
            </a:r>
          </a:p>
          <a:p>
            <a:pPr marL="0" lvl="1" fontAlgn="auto">
              <a:lnSpc>
                <a:spcPct val="150000"/>
              </a:lnSpc>
              <a:spcBef>
                <a:spcPct val="20000"/>
              </a:spcBef>
              <a:spcAft>
                <a:spcPts val="0"/>
              </a:spcAft>
              <a:defRPr/>
            </a:pPr>
            <a:r>
              <a:rPr lang="en-US" altLang="zh-CN" sz="1400" dirty="0">
                <a:latin typeface="Times New Roman" panose="02020603050405020304" pitchFamily="18" charset="0"/>
                <a:ea typeface="+mn-ea"/>
                <a:cs typeface="Times New Roman" panose="02020603050405020304" pitchFamily="18" charset="0"/>
              </a:rPr>
              <a:t>    &lt;dimen name="activity_horizontal_margin"&gt;16dp&lt;/dimen&gt;</a:t>
            </a:r>
          </a:p>
          <a:p>
            <a:pPr marL="0" lvl="1" fontAlgn="auto">
              <a:lnSpc>
                <a:spcPct val="150000"/>
              </a:lnSpc>
              <a:spcBef>
                <a:spcPct val="20000"/>
              </a:spcBef>
              <a:spcAft>
                <a:spcPts val="0"/>
              </a:spcAft>
              <a:defRPr/>
            </a:pPr>
            <a:r>
              <a:rPr lang="en-US" altLang="zh-CN" sz="1400" dirty="0">
                <a:latin typeface="Times New Roman" panose="02020603050405020304" pitchFamily="18" charset="0"/>
                <a:ea typeface="+mn-ea"/>
                <a:cs typeface="Times New Roman" panose="02020603050405020304" pitchFamily="18" charset="0"/>
              </a:rPr>
              <a:t>    &lt;dimen name="activity_vertical_margin"&gt;16dp&lt;/dimen&gt;</a:t>
            </a:r>
          </a:p>
          <a:p>
            <a:pPr marL="0" lvl="1" fontAlgn="auto">
              <a:lnSpc>
                <a:spcPct val="150000"/>
              </a:lnSpc>
              <a:spcBef>
                <a:spcPct val="20000"/>
              </a:spcBef>
              <a:spcAft>
                <a:spcPts val="0"/>
              </a:spcAft>
              <a:defRPr/>
            </a:pPr>
            <a:r>
              <a:rPr lang="en-US" altLang="zh-CN" sz="1400" dirty="0">
                <a:latin typeface="Times New Roman" panose="02020603050405020304" pitchFamily="18" charset="0"/>
                <a:ea typeface="+mn-ea"/>
                <a:cs typeface="Times New Roman" panose="02020603050405020304" pitchFamily="18" charset="0"/>
              </a:rPr>
              <a:t>&lt;/resources&gt;</a:t>
            </a:r>
          </a:p>
        </p:txBody>
      </p:sp>
      <p:sp>
        <p:nvSpPr>
          <p:cNvPr id="7" name="矩形 6"/>
          <p:cNvSpPr/>
          <p:nvPr/>
        </p:nvSpPr>
        <p:spPr>
          <a:xfrm>
            <a:off x="1692275" y="5226050"/>
            <a:ext cx="503238" cy="287338"/>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 name="直接箭头连接符 7"/>
          <p:cNvCxnSpPr>
            <a:cxnSpLocks noChangeShapeType="1"/>
          </p:cNvCxnSpPr>
          <p:nvPr/>
        </p:nvCxnSpPr>
        <p:spPr bwMode="auto">
          <a:xfrm flipV="1">
            <a:off x="1943894" y="4854576"/>
            <a:ext cx="0" cy="34925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圆角矩形 8"/>
          <p:cNvSpPr/>
          <p:nvPr/>
        </p:nvSpPr>
        <p:spPr>
          <a:xfrm>
            <a:off x="639763" y="4446589"/>
            <a:ext cx="3111500"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用于定义尺寸资源的标签</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19113" y="1700213"/>
            <a:ext cx="79756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zh-CN" sz="2000" dirty="0" smtClean="0"/>
              <a:t>调</a:t>
            </a:r>
            <a:r>
              <a:rPr lang="zh-CN" altLang="zh-CN" sz="2000" dirty="0"/>
              <a:t>用方</a:t>
            </a:r>
            <a:r>
              <a:rPr lang="zh-CN" altLang="zh-CN" sz="2000" dirty="0" smtClean="0"/>
              <a:t>式</a:t>
            </a:r>
            <a:endParaRPr lang="en-US" altLang="zh-CN" sz="2000" dirty="0" smtClean="0"/>
          </a:p>
          <a:p>
            <a:pPr marL="800100" lvl="1" indent="-342900" fontAlgn="auto">
              <a:lnSpc>
                <a:spcPct val="150000"/>
              </a:lnSpc>
              <a:spcBef>
                <a:spcPct val="20000"/>
              </a:spcBef>
              <a:spcAft>
                <a:spcPts val="0"/>
              </a:spcAft>
              <a:buFont typeface="Wingdings" pitchFamily="2" charset="2"/>
              <a:buChar char="Ø"/>
              <a:defRPr/>
            </a:pPr>
            <a:r>
              <a:rPr lang="zh-CN" altLang="zh-CN" dirty="0"/>
              <a:t>通过</a:t>
            </a:r>
            <a:r>
              <a:rPr lang="en-US" altLang="zh-CN" dirty="0"/>
              <a:t>Java</a:t>
            </a:r>
            <a:r>
              <a:rPr lang="zh-CN" altLang="zh-CN" dirty="0"/>
              <a:t>代码调</a:t>
            </a:r>
            <a:r>
              <a:rPr lang="zh-CN" altLang="zh-CN" dirty="0" smtClean="0"/>
              <a:t>用</a:t>
            </a:r>
            <a:r>
              <a:rPr lang="zh-CN" altLang="en-US" dirty="0"/>
              <a:t>尺</a:t>
            </a:r>
            <a:r>
              <a:rPr lang="zh-CN" altLang="en-US" dirty="0" smtClean="0"/>
              <a:t>寸资源</a:t>
            </a:r>
            <a:endParaRPr lang="en-US" altLang="zh-CN" dirty="0"/>
          </a:p>
          <a:p>
            <a:pPr lvl="1" fontAlgn="auto">
              <a:lnSpc>
                <a:spcPct val="150000"/>
              </a:lnSpc>
              <a:spcBef>
                <a:spcPct val="20000"/>
              </a:spcBef>
              <a:spcAft>
                <a:spcPts val="0"/>
              </a:spcAft>
              <a:buFontTx/>
              <a:buChar char="–"/>
              <a:defRPr/>
            </a:pPr>
            <a:endParaRPr lang="en-US" altLang="zh-CN" sz="2000" dirty="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Ø"/>
              <a:defRPr/>
            </a:pPr>
            <a:endParaRPr lang="en-US" altLang="zh-CN" dirty="0" smtClean="0"/>
          </a:p>
          <a:p>
            <a:pPr marL="800100" lvl="1" indent="-342900" fontAlgn="auto">
              <a:lnSpc>
                <a:spcPct val="150000"/>
              </a:lnSpc>
              <a:spcBef>
                <a:spcPct val="20000"/>
              </a:spcBef>
              <a:spcAft>
                <a:spcPts val="0"/>
              </a:spcAft>
              <a:buFont typeface="Wingdings" pitchFamily="2" charset="2"/>
              <a:buChar char="Ø"/>
              <a:defRPr/>
            </a:pPr>
            <a:r>
              <a:rPr lang="zh-CN" altLang="en-US" dirty="0" smtClean="0"/>
              <a:t>在</a:t>
            </a:r>
            <a:r>
              <a:rPr lang="en-US" altLang="zh-CN" dirty="0"/>
              <a:t>XML</a:t>
            </a:r>
            <a:r>
              <a:rPr lang="zh-CN" altLang="en-US" dirty="0"/>
              <a:t>布局文件中调</a:t>
            </a:r>
            <a:r>
              <a:rPr lang="zh-CN" altLang="en-US" dirty="0" smtClean="0"/>
              <a:t>用尺寸资源</a:t>
            </a:r>
            <a:endParaRPr lang="en-US" altLang="zh-CN" dirty="0" smtClean="0"/>
          </a:p>
          <a:p>
            <a:pPr marL="800100" lvl="1" indent="-342900" fontAlgn="auto">
              <a:lnSpc>
                <a:spcPct val="150000"/>
              </a:lnSpc>
              <a:spcBef>
                <a:spcPct val="20000"/>
              </a:spcBef>
              <a:spcAft>
                <a:spcPts val="0"/>
              </a:spcAft>
              <a:buFont typeface="Wingdings"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p:txBody>
      </p:sp>
      <p:sp>
        <p:nvSpPr>
          <p:cNvPr id="75779" name="矩形 24"/>
          <p:cNvSpPr>
            <a:spLocks noChangeArrowheads="1"/>
          </p:cNvSpPr>
          <p:nvPr/>
        </p:nvSpPr>
        <p:spPr bwMode="auto">
          <a:xfrm>
            <a:off x="542925" y="1495425"/>
            <a:ext cx="8102600" cy="431006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尺寸资源</a:t>
            </a:r>
          </a:p>
        </p:txBody>
      </p:sp>
      <p:sp>
        <p:nvSpPr>
          <p:cNvPr id="75781"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1.5.6 </a:t>
            </a:r>
            <a:r>
              <a:rPr lang="zh-CN" altLang="en-US" sz="3200" b="1">
                <a:solidFill>
                  <a:srgbClr val="006BA9"/>
                </a:solidFill>
                <a:latin typeface="微软雅黑" pitchFamily="34" charset="-122"/>
                <a:ea typeface="微软雅黑" pitchFamily="34" charset="-122"/>
                <a:sym typeface="宋体" pitchFamily="2" charset="-122"/>
              </a:rPr>
              <a:t>尺寸资源</a:t>
            </a:r>
          </a:p>
        </p:txBody>
      </p:sp>
      <p:sp>
        <p:nvSpPr>
          <p:cNvPr id="75782" name="TextBox 10"/>
          <p:cNvSpPr txBox="1">
            <a:spLocks noChangeArrowheads="1"/>
          </p:cNvSpPr>
          <p:nvPr/>
        </p:nvSpPr>
        <p:spPr bwMode="auto">
          <a:xfrm>
            <a:off x="1427163" y="2781300"/>
            <a:ext cx="6889750" cy="9350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marL="0" lvl="1" eaLnBrk="1" hangingPunct="1">
              <a:lnSpc>
                <a:spcPct val="150000"/>
              </a:lnSpc>
              <a:spcBef>
                <a:spcPct val="20000"/>
              </a:spcBef>
            </a:pPr>
            <a:r>
              <a:rPr lang="zh-CN" altLang="zh-CN" sz="1600"/>
              <a:t>在</a:t>
            </a:r>
            <a:r>
              <a:rPr lang="en-US" altLang="zh-CN" sz="1600"/>
              <a:t>Activity</a:t>
            </a:r>
            <a:r>
              <a:rPr lang="zh-CN" altLang="en-US" sz="1600"/>
              <a:t>的</a:t>
            </a:r>
            <a:r>
              <a:rPr lang="en-US" altLang="zh-CN" sz="1600"/>
              <a:t>onCreate()</a:t>
            </a:r>
            <a:r>
              <a:rPr lang="zh-CN" altLang="zh-CN" sz="1600"/>
              <a:t>方法</a:t>
            </a:r>
            <a:r>
              <a:rPr lang="zh-CN" altLang="en-US" sz="1600"/>
              <a:t>中调用名为</a:t>
            </a:r>
            <a:r>
              <a:rPr lang="en-US" altLang="zh-CN" sz="1600"/>
              <a:t>activity_horizontal_margin</a:t>
            </a:r>
            <a:r>
              <a:rPr lang="zh-CN" altLang="en-US" sz="1600"/>
              <a:t>的颜色资源</a:t>
            </a:r>
            <a:endParaRPr lang="en-US" altLang="zh-CN" sz="1600"/>
          </a:p>
          <a:p>
            <a:pPr marL="0" lvl="1" eaLnBrk="1" hangingPunct="1">
              <a:lnSpc>
                <a:spcPct val="150000"/>
              </a:lnSpc>
              <a:spcBef>
                <a:spcPct val="20000"/>
              </a:spcBef>
            </a:pPr>
            <a:r>
              <a:rPr lang="en-US" altLang="zh-CN" sz="1600"/>
              <a:t>getResources().getDimension(R.dimen.activity_horizontal_margin);</a:t>
            </a:r>
          </a:p>
        </p:txBody>
      </p:sp>
      <p:sp>
        <p:nvSpPr>
          <p:cNvPr id="75783" name="TextBox 11"/>
          <p:cNvSpPr txBox="1">
            <a:spLocks noChangeArrowheads="1"/>
          </p:cNvSpPr>
          <p:nvPr/>
        </p:nvSpPr>
        <p:spPr bwMode="auto">
          <a:xfrm>
            <a:off x="1436688" y="4149725"/>
            <a:ext cx="6880225" cy="9350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marL="0" lvl="1" eaLnBrk="1" hangingPunct="1">
              <a:lnSpc>
                <a:spcPct val="150000"/>
              </a:lnSpc>
              <a:spcBef>
                <a:spcPct val="20000"/>
              </a:spcBef>
            </a:pPr>
            <a:r>
              <a:rPr lang="zh-CN" altLang="en-US" sz="1600"/>
              <a:t>在</a:t>
            </a:r>
            <a:r>
              <a:rPr lang="en-US" altLang="zh-CN" sz="1600"/>
              <a:t>XML</a:t>
            </a:r>
            <a:r>
              <a:rPr lang="zh-CN" altLang="zh-CN" sz="1600"/>
              <a:t>布局文件中调用名为</a:t>
            </a:r>
            <a:r>
              <a:rPr lang="en-US" altLang="zh-CN" sz="1600"/>
              <a:t>activity_horizontal_margin</a:t>
            </a:r>
            <a:r>
              <a:rPr lang="zh-CN" altLang="en-US" sz="1600"/>
              <a:t>的尺寸</a:t>
            </a:r>
            <a:r>
              <a:rPr lang="zh-CN" altLang="zh-CN" sz="1600"/>
              <a:t>资源</a:t>
            </a:r>
            <a:endParaRPr lang="en-US" altLang="zh-CN" sz="1600"/>
          </a:p>
          <a:p>
            <a:pPr marL="0" lvl="1" eaLnBrk="1" hangingPunct="1">
              <a:lnSpc>
                <a:spcPct val="150000"/>
              </a:lnSpc>
              <a:spcBef>
                <a:spcPct val="20000"/>
              </a:spcBef>
            </a:pPr>
            <a:r>
              <a:rPr lang="en-US" altLang="zh-CN" sz="1600"/>
              <a:t>@dimen/activity_horizontal_margin</a:t>
            </a:r>
          </a:p>
        </p:txBody>
      </p:sp>
    </p:spTree>
    <p:custDataLst>
      <p:tags r:id="rId1"/>
    </p:custData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24"/>
          <p:cNvSpPr>
            <a:spLocks noChangeArrowheads="1"/>
          </p:cNvSpPr>
          <p:nvPr/>
        </p:nvSpPr>
        <p:spPr bwMode="auto">
          <a:xfrm>
            <a:off x="542925" y="1495425"/>
            <a:ext cx="8102600" cy="459740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0" name="任意多边形 9"/>
          <p:cNvSpPr/>
          <p:nvPr/>
        </p:nvSpPr>
        <p:spPr bwMode="auto">
          <a:xfrm>
            <a:off x="1331913" y="1309688"/>
            <a:ext cx="4103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多学一招：</a:t>
            </a:r>
            <a:r>
              <a:rPr lang="en-US" altLang="zh-CN" dirty="0">
                <a:solidFill>
                  <a:schemeClr val="bg1"/>
                </a:solidFill>
                <a:latin typeface="微软雅黑" pitchFamily="34" charset="-122"/>
                <a:ea typeface="微软雅黑" pitchFamily="34" charset="-122"/>
              </a:rPr>
              <a:t>Android</a:t>
            </a:r>
            <a:r>
              <a:rPr lang="zh-CN" altLang="en-US" dirty="0">
                <a:solidFill>
                  <a:schemeClr val="bg1"/>
                </a:solidFill>
                <a:latin typeface="微软雅黑" pitchFamily="34" charset="-122"/>
                <a:ea typeface="微软雅黑" pitchFamily="34" charset="-122"/>
              </a:rPr>
              <a:t>支持的尺寸单位</a:t>
            </a:r>
          </a:p>
        </p:txBody>
      </p:sp>
      <p:sp>
        <p:nvSpPr>
          <p:cNvPr id="76804"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1.5.6 </a:t>
            </a:r>
            <a:r>
              <a:rPr lang="zh-CN" altLang="en-US" sz="3200" b="1">
                <a:solidFill>
                  <a:srgbClr val="006BA9"/>
                </a:solidFill>
                <a:latin typeface="微软雅黑" pitchFamily="34" charset="-122"/>
                <a:ea typeface="微软雅黑" pitchFamily="34" charset="-122"/>
                <a:sym typeface="宋体" pitchFamily="2" charset="-122"/>
              </a:rPr>
              <a:t>尺寸资源</a:t>
            </a:r>
          </a:p>
        </p:txBody>
      </p:sp>
      <p:sp>
        <p:nvSpPr>
          <p:cNvPr id="8" name="内容占位符 2"/>
          <p:cNvSpPr txBox="1">
            <a:spLocks/>
          </p:cNvSpPr>
          <p:nvPr/>
        </p:nvSpPr>
        <p:spPr bwMode="auto">
          <a:xfrm>
            <a:off x="519113" y="1700213"/>
            <a:ext cx="79756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zh-CN" altLang="en-US" sz="2000" dirty="0">
                <a:cs typeface="Times New Roman" panose="02020603050405020304" pitchFamily="18" charset="0"/>
              </a:rPr>
              <a:t>尺</a:t>
            </a:r>
            <a:r>
              <a:rPr lang="zh-CN" altLang="en-US" sz="2000" dirty="0" smtClean="0">
                <a:cs typeface="Times New Roman" panose="02020603050405020304" pitchFamily="18" charset="0"/>
              </a:rPr>
              <a:t>寸单位</a:t>
            </a:r>
            <a:endParaRPr lang="en-US" altLang="zh-CN" sz="2000" dirty="0" smtClean="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ü"/>
              <a:defRPr/>
            </a:pPr>
            <a:r>
              <a:rPr lang="en-US" altLang="zh-CN" dirty="0" smtClean="0">
                <a:latin typeface="Times New Roman" panose="02020603050405020304" pitchFamily="18" charset="0"/>
                <a:cs typeface="Times New Roman" panose="02020603050405020304" pitchFamily="18" charset="0"/>
              </a:rPr>
              <a:t>px</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pixels</a:t>
            </a:r>
            <a:r>
              <a:rPr lang="zh-CN" altLang="en-US" dirty="0">
                <a:latin typeface="Times New Roman" panose="02020603050405020304" pitchFamily="18" charset="0"/>
                <a:cs typeface="Times New Roman" panose="02020603050405020304" pitchFamily="18" charset="0"/>
              </a:rPr>
              <a:t>，像素</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：每个</a:t>
            </a:r>
            <a:r>
              <a:rPr lang="en-US" altLang="zh-CN" dirty="0">
                <a:latin typeface="Times New Roman" panose="02020603050405020304" pitchFamily="18" charset="0"/>
                <a:cs typeface="Times New Roman" panose="02020603050405020304" pitchFamily="18" charset="0"/>
              </a:rPr>
              <a:t>px</a:t>
            </a:r>
            <a:r>
              <a:rPr lang="zh-CN" altLang="en-US" dirty="0">
                <a:latin typeface="Times New Roman" panose="02020603050405020304" pitchFamily="18" charset="0"/>
                <a:cs typeface="Times New Roman" panose="02020603050405020304" pitchFamily="18" charset="0"/>
              </a:rPr>
              <a:t>对应屏幕上的一个点</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ü"/>
              <a:defRPr/>
            </a:pPr>
            <a:r>
              <a:rPr lang="en-US" altLang="zh-CN" dirty="0">
                <a:latin typeface="Times New Roman" panose="02020603050405020304" pitchFamily="18" charset="0"/>
                <a:cs typeface="Times New Roman" panose="02020603050405020304" pitchFamily="18" charset="0"/>
              </a:rPr>
              <a:t>dp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Density-independent Pixels</a:t>
            </a:r>
            <a:r>
              <a:rPr lang="zh-CN" altLang="en-US" dirty="0">
                <a:latin typeface="Times New Roman" panose="02020603050405020304" pitchFamily="18" charset="0"/>
                <a:cs typeface="Times New Roman" panose="02020603050405020304" pitchFamily="18" charset="0"/>
              </a:rPr>
              <a:t>，设备独立像素）：是一种与屏幕密度无关的尺寸单位。</a:t>
            </a:r>
            <a:endParaRPr lang="en-US" altLang="zh-CN" dirty="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ü"/>
              <a:defRPr/>
            </a:pPr>
            <a:r>
              <a:rPr lang="en-US" altLang="zh-CN" dirty="0">
                <a:latin typeface="Times New Roman" panose="02020603050405020304" pitchFamily="18" charset="0"/>
                <a:cs typeface="Times New Roman" panose="02020603050405020304" pitchFamily="18" charset="0"/>
              </a:rPr>
              <a:t>sp</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scaled pixels</a:t>
            </a:r>
            <a:r>
              <a:rPr lang="zh-CN" altLang="zh-CN" dirty="0">
                <a:latin typeface="Times New Roman" panose="02020603050405020304" pitchFamily="18" charset="0"/>
                <a:cs typeface="Times New Roman" panose="02020603050405020304" pitchFamily="18" charset="0"/>
              </a:rPr>
              <a:t>，比例像素）</a:t>
            </a:r>
            <a:r>
              <a:rPr lang="zh-CN" altLang="en-US" dirty="0">
                <a:latin typeface="Times New Roman" panose="02020603050405020304" pitchFamily="18" charset="0"/>
                <a:cs typeface="Times New Roman" panose="02020603050405020304" pitchFamily="18" charset="0"/>
              </a:rPr>
              <a:t>：主要处理字体的大小，可以根据用户字体大小首选项进行缩放。</a:t>
            </a:r>
            <a:endParaRPr lang="en-US" altLang="zh-CN" dirty="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ü"/>
              <a:defRPr/>
            </a:pP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inches</a:t>
            </a:r>
            <a:r>
              <a:rPr lang="zh-CN" altLang="en-US" dirty="0">
                <a:latin typeface="Times New Roman" panose="02020603050405020304" pitchFamily="18" charset="0"/>
                <a:cs typeface="Times New Roman" panose="02020603050405020304" pitchFamily="18" charset="0"/>
              </a:rPr>
              <a:t>，英寸）：标准长度单位。</a:t>
            </a:r>
            <a:endParaRPr lang="en-US" altLang="zh-CN" dirty="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ü"/>
              <a:defRPr/>
            </a:pPr>
            <a:r>
              <a:rPr lang="en-US" altLang="zh-CN" dirty="0">
                <a:latin typeface="Times New Roman" panose="02020603050405020304" pitchFamily="18" charset="0"/>
                <a:cs typeface="Times New Roman" panose="02020603050405020304" pitchFamily="18" charset="0"/>
              </a:rPr>
              <a:t>pt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points</a:t>
            </a:r>
            <a:r>
              <a:rPr lang="zh-CN" altLang="zh-CN" dirty="0">
                <a:latin typeface="Times New Roman" panose="02020603050405020304" pitchFamily="18" charset="0"/>
                <a:cs typeface="Times New Roman" panose="02020603050405020304" pitchFamily="18" charset="0"/>
              </a:rPr>
              <a:t>，磅）：屏幕物理长度单位，</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磅为</a:t>
            </a:r>
            <a:r>
              <a:rPr lang="en-US" altLang="zh-CN" dirty="0">
                <a:latin typeface="Times New Roman" panose="02020603050405020304" pitchFamily="18" charset="0"/>
                <a:cs typeface="Times New Roman" panose="02020603050405020304" pitchFamily="18" charset="0"/>
              </a:rPr>
              <a:t>1/72</a:t>
            </a:r>
            <a:r>
              <a:rPr lang="zh-CN" altLang="en-US" dirty="0">
                <a:latin typeface="Times New Roman" panose="02020603050405020304" pitchFamily="18" charset="0"/>
                <a:cs typeface="Times New Roman" panose="02020603050405020304" pitchFamily="18" charset="0"/>
              </a:rPr>
              <a:t>英寸。</a:t>
            </a:r>
            <a:endParaRPr lang="en-US" altLang="zh-CN" dirty="0">
              <a:latin typeface="Times New Roman" panose="02020603050405020304" pitchFamily="18" charset="0"/>
              <a:cs typeface="Times New Roman" panose="02020603050405020304" pitchFamily="18" charset="0"/>
            </a:endParaRPr>
          </a:p>
          <a:p>
            <a:pPr marL="800100" lvl="1" indent="-342900" fontAlgn="auto">
              <a:lnSpc>
                <a:spcPct val="150000"/>
              </a:lnSpc>
              <a:spcBef>
                <a:spcPct val="20000"/>
              </a:spcBef>
              <a:spcAft>
                <a:spcPts val="0"/>
              </a:spcAft>
              <a:buFont typeface="Wingdings" pitchFamily="2" charset="2"/>
              <a:buChar char="ü"/>
              <a:defRPr/>
            </a:pPr>
            <a:r>
              <a:rPr lang="en-US" altLang="zh-CN" dirty="0">
                <a:latin typeface="Times New Roman" panose="02020603050405020304" pitchFamily="18" charset="0"/>
                <a:cs typeface="Times New Roman" panose="02020603050405020304" pitchFamily="18" charset="0"/>
              </a:rPr>
              <a:t>mm</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Millimeters</a:t>
            </a:r>
            <a:r>
              <a:rPr lang="zh-CN" altLang="en-US" dirty="0">
                <a:latin typeface="Times New Roman" panose="02020603050405020304" pitchFamily="18" charset="0"/>
                <a:cs typeface="Times New Roman" panose="02020603050405020304" pitchFamily="18" charset="0"/>
              </a:rPr>
              <a:t>，毫米）：屏幕物理长度单位。</a:t>
            </a:r>
            <a:endParaRPr lang="en-US" altLang="zh-CN" dirty="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a:p>
            <a:pPr marL="457200" lvl="1" indent="0" fontAlgn="auto">
              <a:lnSpc>
                <a:spcPct val="150000"/>
              </a:lnSpc>
              <a:spcBef>
                <a:spcPct val="20000"/>
              </a:spcBef>
              <a:spcAft>
                <a:spcPts val="0"/>
              </a:spcAft>
              <a:defRPr/>
            </a:pPr>
            <a:endParaRPr lang="en-US" altLang="zh-CN" sz="2000" dirty="0" smtClean="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518762" y="4940299"/>
            <a:ext cx="5832475" cy="649287"/>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03" name="TextBox 5"/>
          <p:cNvSpPr txBox="1">
            <a:spLocks noChangeArrowheads="1"/>
          </p:cNvSpPr>
          <p:nvPr/>
        </p:nvSpPr>
        <p:spPr bwMode="auto">
          <a:xfrm>
            <a:off x="755576" y="3789363"/>
            <a:ext cx="3833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1.4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Impact" pitchFamily="34" charset="0"/>
                <a:ea typeface="微软雅黑" pitchFamily="34" charset="-122"/>
              </a:rPr>
              <a:t>程序结构</a:t>
            </a:r>
          </a:p>
        </p:txBody>
      </p:sp>
      <p:sp>
        <p:nvSpPr>
          <p:cNvPr id="51204" name="TextBox 6"/>
          <p:cNvSpPr txBox="1">
            <a:spLocks noChangeArrowheads="1"/>
          </p:cNvSpPr>
          <p:nvPr/>
        </p:nvSpPr>
        <p:spPr bwMode="auto">
          <a:xfrm>
            <a:off x="749300" y="1831975"/>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1.1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Arial Unicode MS" pitchFamily="34" charset="-122"/>
                <a:ea typeface="Arial Unicode MS" pitchFamily="34" charset="-122"/>
                <a:cs typeface="Arial Unicode MS" pitchFamily="34" charset="-122"/>
              </a:rPr>
              <a:t>简介</a:t>
            </a:r>
            <a:r>
              <a:rPr lang="zh-CN" altLang="en-US" sz="2400" dirty="0">
                <a:solidFill>
                  <a:srgbClr val="7F7F7F"/>
                </a:solidFill>
                <a:latin typeface="Impact" pitchFamily="34" charset="0"/>
                <a:ea typeface="微软雅黑" pitchFamily="34" charset="-122"/>
              </a:rPr>
              <a:t> </a:t>
            </a:r>
          </a:p>
        </p:txBody>
      </p:sp>
      <p:sp>
        <p:nvSpPr>
          <p:cNvPr id="51205" name="TextBox 10"/>
          <p:cNvSpPr txBox="1">
            <a:spLocks noChangeArrowheads="1"/>
          </p:cNvSpPr>
          <p:nvPr/>
        </p:nvSpPr>
        <p:spPr bwMode="auto">
          <a:xfrm>
            <a:off x="711200" y="2554288"/>
            <a:ext cx="403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1.2   </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a:solidFill>
                  <a:srgbClr val="7F7F7F"/>
                </a:solidFill>
                <a:latin typeface="Impact" pitchFamily="34" charset="0"/>
                <a:ea typeface="微软雅黑" pitchFamily="34" charset="-122"/>
              </a:rPr>
              <a:t>开发环境搭建</a:t>
            </a:r>
          </a:p>
        </p:txBody>
      </p:sp>
      <p:sp>
        <p:nvSpPr>
          <p:cNvPr id="51206" name="TextBox 11"/>
          <p:cNvSpPr txBox="1">
            <a:spLocks noChangeArrowheads="1"/>
          </p:cNvSpPr>
          <p:nvPr/>
        </p:nvSpPr>
        <p:spPr bwMode="auto">
          <a:xfrm>
            <a:off x="736600" y="3182938"/>
            <a:ext cx="383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1.3   </a:t>
            </a:r>
            <a:r>
              <a:rPr lang="zh-CN" altLang="en-US" sz="2400" dirty="0">
                <a:solidFill>
                  <a:srgbClr val="7F7F7F"/>
                </a:solidFill>
                <a:latin typeface="Impact" pitchFamily="34" charset="0"/>
                <a:ea typeface="微软雅黑" pitchFamily="34" charset="-122"/>
              </a:rPr>
              <a:t>开发第一</a:t>
            </a:r>
            <a:r>
              <a:rPr lang="zh-CN" altLang="en-US" sz="2400" dirty="0" smtClean="0">
                <a:solidFill>
                  <a:srgbClr val="7F7F7F"/>
                </a:solidFill>
                <a:latin typeface="Impact" pitchFamily="34" charset="0"/>
                <a:ea typeface="微软雅黑" pitchFamily="34" charset="-122"/>
              </a:rPr>
              <a:t>个</a:t>
            </a:r>
            <a:r>
              <a:rPr lang="en-US" altLang="zh-CN" sz="2400" dirty="0">
                <a:solidFill>
                  <a:srgbClr val="7F7F7F"/>
                </a:solidFill>
                <a:latin typeface="Arial Unicode MS" pitchFamily="34" charset="-122"/>
                <a:ea typeface="Arial Unicode MS" pitchFamily="34" charset="-122"/>
                <a:cs typeface="Arial Unicode MS" pitchFamily="34" charset="-122"/>
              </a:rPr>
              <a:t>Android</a:t>
            </a:r>
            <a:r>
              <a:rPr lang="zh-CN" altLang="en-US" sz="2400" dirty="0" smtClean="0">
                <a:solidFill>
                  <a:srgbClr val="7F7F7F"/>
                </a:solidFill>
                <a:latin typeface="Impact" pitchFamily="34" charset="0"/>
                <a:ea typeface="微软雅黑" pitchFamily="34" charset="-122"/>
              </a:rPr>
              <a:t>程</a:t>
            </a:r>
            <a:r>
              <a:rPr lang="zh-CN" altLang="en-US" sz="2400" dirty="0">
                <a:solidFill>
                  <a:srgbClr val="7F7F7F"/>
                </a:solidFill>
                <a:latin typeface="Impact" pitchFamily="34" charset="0"/>
                <a:ea typeface="微软雅黑" pitchFamily="34" charset="-122"/>
              </a:rPr>
              <a:t>序</a:t>
            </a:r>
          </a:p>
        </p:txBody>
      </p:sp>
      <p:sp>
        <p:nvSpPr>
          <p:cNvPr id="9" name="椭圆 8"/>
          <p:cNvSpPr/>
          <p:nvPr/>
        </p:nvSpPr>
        <p:spPr>
          <a:xfrm>
            <a:off x="4897438" y="1757363"/>
            <a:ext cx="3529012" cy="3629025"/>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51208" name="TextBox 1"/>
          <p:cNvSpPr txBox="1">
            <a:spLocks noChangeArrowheads="1"/>
          </p:cNvSpPr>
          <p:nvPr/>
        </p:nvSpPr>
        <p:spPr bwMode="auto">
          <a:xfrm>
            <a:off x="4859338" y="2636838"/>
            <a:ext cx="35671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algn="ctr" eaLnBrk="1" hangingPunct="1">
              <a:lnSpc>
                <a:spcPct val="150000"/>
              </a:lnSpc>
            </a:pPr>
            <a:r>
              <a:rPr lang="zh-CN" altLang="en-US" sz="5400" b="1">
                <a:solidFill>
                  <a:srgbClr val="F2F2E6"/>
                </a:solidFill>
                <a:latin typeface="微软雅黑" pitchFamily="34" charset="-122"/>
                <a:ea typeface="微软雅黑" pitchFamily="34" charset="-122"/>
              </a:rPr>
              <a:t>主讲内容</a:t>
            </a:r>
            <a:endParaRPr lang="en-US" altLang="zh-CN" sz="5400" b="1">
              <a:solidFill>
                <a:srgbClr val="F2F2E6"/>
              </a:solidFill>
              <a:latin typeface="微软雅黑" pitchFamily="34" charset="-122"/>
              <a:ea typeface="微软雅黑" pitchFamily="34" charset="-122"/>
            </a:endParaRPr>
          </a:p>
          <a:p>
            <a:pPr algn="ctr" eaLnBrk="1" hangingPunct="1"/>
            <a:r>
              <a:rPr lang="en-US" altLang="zh-CN" sz="3200">
                <a:solidFill>
                  <a:srgbClr val="F2F2E6"/>
                </a:solidFill>
                <a:latin typeface="Agency FB" pitchFamily="34" charset="0"/>
                <a:ea typeface="Adobe 宋体 Std L" pitchFamily="18" charset="-122"/>
              </a:rPr>
              <a:t>Speech content</a:t>
            </a:r>
          </a:p>
        </p:txBody>
      </p:sp>
      <p:sp>
        <p:nvSpPr>
          <p:cNvPr id="51209" name="标题 1"/>
          <p:cNvSpPr>
            <a:spLocks noChangeArrowheads="1"/>
          </p:cNvSpPr>
          <p:nvPr/>
        </p:nvSpPr>
        <p:spPr bwMode="auto">
          <a:xfrm>
            <a:off x="1655763" y="188913"/>
            <a:ext cx="5148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主讲内容</a:t>
            </a:r>
          </a:p>
        </p:txBody>
      </p:sp>
      <p:sp>
        <p:nvSpPr>
          <p:cNvPr id="51210" name="TextBox 5"/>
          <p:cNvSpPr txBox="1">
            <a:spLocks noChangeArrowheads="1"/>
          </p:cNvSpPr>
          <p:nvPr/>
        </p:nvSpPr>
        <p:spPr bwMode="auto">
          <a:xfrm>
            <a:off x="755576" y="4428852"/>
            <a:ext cx="3833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rgbClr val="7F7F7F"/>
                </a:solidFill>
                <a:latin typeface="Impact" pitchFamily="34" charset="0"/>
                <a:ea typeface="微软雅黑" pitchFamily="34" charset="-122"/>
              </a:rPr>
              <a:t>1.5   </a:t>
            </a:r>
            <a:r>
              <a:rPr lang="zh-CN" altLang="en-US" sz="2400" dirty="0">
                <a:solidFill>
                  <a:srgbClr val="7F7F7F"/>
                </a:solidFill>
                <a:latin typeface="Impact" pitchFamily="34" charset="0"/>
                <a:ea typeface="微软雅黑" pitchFamily="34" charset="-122"/>
              </a:rPr>
              <a:t>资源的管理与使用</a:t>
            </a:r>
          </a:p>
        </p:txBody>
      </p:sp>
      <p:sp>
        <p:nvSpPr>
          <p:cNvPr id="51211" name="TextBox 5"/>
          <p:cNvSpPr txBox="1">
            <a:spLocks noChangeArrowheads="1"/>
          </p:cNvSpPr>
          <p:nvPr/>
        </p:nvSpPr>
        <p:spPr bwMode="auto">
          <a:xfrm>
            <a:off x="755576" y="5085184"/>
            <a:ext cx="383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r>
              <a:rPr lang="en-US" altLang="zh-CN" sz="2400" dirty="0">
                <a:solidFill>
                  <a:schemeClr val="bg1"/>
                </a:solidFill>
                <a:latin typeface="Impact" pitchFamily="34" charset="0"/>
                <a:ea typeface="微软雅黑" pitchFamily="34" charset="-122"/>
              </a:rPr>
              <a:t>1.6   </a:t>
            </a:r>
            <a:r>
              <a:rPr lang="zh-CN" altLang="en-US" sz="2400" dirty="0">
                <a:solidFill>
                  <a:schemeClr val="bg1"/>
                </a:solidFill>
                <a:latin typeface="Impact" pitchFamily="34" charset="0"/>
                <a:ea typeface="微软雅黑" pitchFamily="34" charset="-122"/>
              </a:rPr>
              <a:t>程序调试</a:t>
            </a:r>
          </a:p>
        </p:txBody>
      </p:sp>
    </p:spTree>
    <p:custDataLst>
      <p:tags r:id="rId1"/>
    </p:custDataLst>
    <p:extLst>
      <p:ext uri="{BB962C8B-B14F-4D97-AF65-F5344CB8AC3E}">
        <p14:creationId xmlns:p14="http://schemas.microsoft.com/office/powerpoint/2010/main" val="122201507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内容占位符 2"/>
          <p:cNvSpPr txBox="1">
            <a:spLocks/>
          </p:cNvSpPr>
          <p:nvPr/>
        </p:nvSpPr>
        <p:spPr bwMode="auto">
          <a:xfrm>
            <a:off x="515938" y="2335213"/>
            <a:ext cx="7975600" cy="1881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eaLnBrk="1" hangingPunct="1">
              <a:lnSpc>
                <a:spcPct val="150000"/>
              </a:lnSpc>
              <a:defRPr/>
            </a:pPr>
            <a:r>
              <a:rPr lang="en-US" altLang="zh-CN" sz="2000" kern="0" dirty="0">
                <a:solidFill>
                  <a:sysClr val="windowText" lastClr="000000"/>
                </a:solidFill>
                <a:latin typeface="Times New Roman" panose="02020603050405020304" pitchFamily="18" charset="0"/>
                <a:ea typeface="宋体"/>
                <a:cs typeface="Times New Roman" panose="02020603050405020304" pitchFamily="18" charset="0"/>
              </a:rPr>
              <a:t>Android</a:t>
            </a:r>
            <a:r>
              <a:rPr lang="zh-CN" altLang="zh-CN" sz="2000" kern="0" dirty="0">
                <a:solidFill>
                  <a:sysClr val="windowText" lastClr="000000"/>
                </a:solidFill>
                <a:latin typeface="Times New Roman" panose="02020603050405020304" pitchFamily="18" charset="0"/>
                <a:ea typeface="宋体"/>
                <a:cs typeface="Times New Roman" panose="02020603050405020304" pitchFamily="18" charset="0"/>
              </a:rPr>
              <a:t>本意指“机器人”，</a:t>
            </a:r>
            <a:r>
              <a:rPr lang="en-US" altLang="zh-CN" sz="2000" kern="0" dirty="0">
                <a:solidFill>
                  <a:sysClr val="windowText" lastClr="000000"/>
                </a:solidFill>
                <a:latin typeface="Times New Roman" panose="02020603050405020304" pitchFamily="18" charset="0"/>
                <a:ea typeface="宋体"/>
                <a:cs typeface="Times New Roman" panose="02020603050405020304" pitchFamily="18" charset="0"/>
              </a:rPr>
              <a:t>Google</a:t>
            </a:r>
            <a:r>
              <a:rPr lang="zh-CN" altLang="zh-CN" sz="2000" kern="0" dirty="0">
                <a:solidFill>
                  <a:sysClr val="windowText" lastClr="000000"/>
                </a:solidFill>
                <a:latin typeface="Times New Roman" panose="02020603050405020304" pitchFamily="18" charset="0"/>
                <a:ea typeface="宋体"/>
                <a:cs typeface="Times New Roman" panose="02020603050405020304" pitchFamily="18" charset="0"/>
              </a:rPr>
              <a:t>公司将</a:t>
            </a:r>
            <a:r>
              <a:rPr lang="en-US" altLang="zh-CN" sz="2000" kern="0" dirty="0">
                <a:solidFill>
                  <a:sysClr val="windowText" lastClr="000000"/>
                </a:solidFill>
                <a:latin typeface="Times New Roman" panose="02020603050405020304" pitchFamily="18" charset="0"/>
                <a:ea typeface="宋体"/>
                <a:cs typeface="Times New Roman" panose="02020603050405020304" pitchFamily="18" charset="0"/>
              </a:rPr>
              <a:t>Android</a:t>
            </a:r>
            <a:r>
              <a:rPr lang="zh-CN" altLang="zh-CN" sz="2000" kern="0" dirty="0">
                <a:solidFill>
                  <a:sysClr val="windowText" lastClr="000000"/>
                </a:solidFill>
                <a:latin typeface="Times New Roman" panose="02020603050405020304" pitchFamily="18" charset="0"/>
                <a:ea typeface="宋体"/>
                <a:cs typeface="Times New Roman" panose="02020603050405020304" pitchFamily="18" charset="0"/>
              </a:rPr>
              <a:t>的标识设计为一个绿色机器人，</a:t>
            </a:r>
            <a:r>
              <a:rPr lang="en-US" altLang="zh-CN" sz="2000" kern="0" dirty="0">
                <a:solidFill>
                  <a:sysClr val="windowText" lastClr="000000"/>
                </a:solidFill>
                <a:latin typeface="Times New Roman" panose="02020603050405020304" pitchFamily="18" charset="0"/>
                <a:ea typeface="宋体"/>
                <a:cs typeface="Times New Roman" panose="02020603050405020304" pitchFamily="18" charset="0"/>
              </a:rPr>
              <a:t>   </a:t>
            </a:r>
            <a:r>
              <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 </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表示</a:t>
            </a:r>
            <a:r>
              <a:rPr lang="en-US" altLang="zh-CN" sz="2000" kern="0" dirty="0">
                <a:solidFill>
                  <a:sysClr val="windowText" lastClr="000000"/>
                </a:solidFill>
                <a:latin typeface="Times New Roman" panose="02020603050405020304" pitchFamily="18" charset="0"/>
                <a:ea typeface="宋体"/>
                <a:cs typeface="Times New Roman" panose="02020603050405020304" pitchFamily="18" charset="0"/>
              </a:rPr>
              <a:t>Android</a:t>
            </a:r>
            <a:r>
              <a:rPr lang="zh-CN" altLang="zh-CN" sz="2000" kern="0" dirty="0">
                <a:solidFill>
                  <a:sysClr val="windowText" lastClr="000000"/>
                </a:solidFill>
                <a:latin typeface="Times New Roman" panose="02020603050405020304" pitchFamily="18" charset="0"/>
                <a:ea typeface="宋体"/>
                <a:cs typeface="Times New Roman" panose="02020603050405020304" pitchFamily="18" charset="0"/>
              </a:rPr>
              <a:t>系统符合环保概念，是一个轻薄短小，功能强大的移动系统，是第一个真正为手机打造的开放性系统。</a:t>
            </a:r>
            <a:endParaRPr lang="en-US" altLang="zh-CN" sz="2000" kern="0" dirty="0">
              <a:solidFill>
                <a:sysClr val="windowText" lastClr="000000"/>
              </a:solidFill>
              <a:latin typeface="Times New Roman" panose="02020603050405020304" pitchFamily="18" charset="0"/>
              <a:ea typeface="宋体"/>
              <a:cs typeface="Times New Roman" panose="02020603050405020304" pitchFamily="18" charset="0"/>
            </a:endParaRPr>
          </a:p>
          <a:p>
            <a:pPr>
              <a:lnSpc>
                <a:spcPct val="150000"/>
              </a:lnSpc>
              <a:defRPr/>
            </a:pPr>
            <a:endParaRPr lang="en-US" altLang="zh-CN" sz="2400" kern="0" dirty="0" smtClean="0">
              <a:solidFill>
                <a:sysClr val="windowText" lastClr="000000"/>
              </a:solidFill>
              <a:latin typeface="Arial"/>
              <a:ea typeface="宋体"/>
            </a:endParaRPr>
          </a:p>
        </p:txBody>
      </p:sp>
      <p:pic>
        <p:nvPicPr>
          <p:cNvPr id="41987" name="Picture 1" descr="u=328255858,3948064166&amp;fm=23&amp;gp=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063" y="2859088"/>
            <a:ext cx="4937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矩形 24"/>
          <p:cNvSpPr>
            <a:spLocks noChangeArrowheads="1"/>
          </p:cNvSpPr>
          <p:nvPr/>
        </p:nvSpPr>
        <p:spPr bwMode="auto">
          <a:xfrm>
            <a:off x="577850" y="2117725"/>
            <a:ext cx="8102600" cy="231457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9" name="任意多边形 8"/>
          <p:cNvSpPr/>
          <p:nvPr/>
        </p:nvSpPr>
        <p:spPr bwMode="auto">
          <a:xfrm>
            <a:off x="5614988" y="18907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什么是</a:t>
            </a:r>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Android</a:t>
            </a:r>
            <a:endParaRPr lang="zh-CN" altLang="en-US"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1990" name="标题 1"/>
          <p:cNvSpPr>
            <a:spLocks noChangeArrowheads="1"/>
          </p:cNvSpPr>
          <p:nvPr/>
        </p:nvSpPr>
        <p:spPr bwMode="auto">
          <a:xfrm>
            <a:off x="1619250" y="404813"/>
            <a:ext cx="494506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dirty="0">
                <a:solidFill>
                  <a:srgbClr val="006BA9"/>
                </a:solidFill>
                <a:latin typeface="微软雅黑" pitchFamily="34" charset="-122"/>
                <a:ea typeface="微软雅黑" pitchFamily="34" charset="-122"/>
                <a:sym typeface="宋体" pitchFamily="2" charset="-122"/>
              </a:rPr>
              <a:t>什么是</a:t>
            </a:r>
            <a:r>
              <a:rPr lang="en-US" altLang="zh-CN" sz="3200" b="1" dirty="0">
                <a:solidFill>
                  <a:srgbClr val="006BA9"/>
                </a:solidFill>
                <a:latin typeface="微软雅黑" pitchFamily="34" charset="-122"/>
                <a:ea typeface="微软雅黑" pitchFamily="34" charset="-122"/>
                <a:sym typeface="宋体" pitchFamily="2" charset="-122"/>
              </a:rPr>
              <a:t>Android</a:t>
            </a:r>
            <a:endParaRPr lang="zh-CN" altLang="en-US" sz="3200" b="1" dirty="0">
              <a:solidFill>
                <a:srgbClr val="006BA9"/>
              </a:solidFill>
              <a:latin typeface="微软雅黑" pitchFamily="34" charset="-122"/>
              <a:ea typeface="微软雅黑" pitchFamily="34" charset="-122"/>
              <a:sym typeface="宋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24"/>
          <p:cNvSpPr>
            <a:spLocks noChangeArrowheads="1"/>
          </p:cNvSpPr>
          <p:nvPr/>
        </p:nvSpPr>
        <p:spPr bwMode="auto">
          <a:xfrm>
            <a:off x="542925" y="1712913"/>
            <a:ext cx="8102600" cy="409257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580063" y="154146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单元测试</a:t>
            </a:r>
          </a:p>
        </p:txBody>
      </p:sp>
      <p:sp>
        <p:nvSpPr>
          <p:cNvPr id="79876" name="标题 1"/>
          <p:cNvSpPr>
            <a:spLocks noChangeArrowheads="1"/>
          </p:cNvSpPr>
          <p:nvPr/>
        </p:nvSpPr>
        <p:spPr bwMode="auto">
          <a:xfrm>
            <a:off x="250825" y="923925"/>
            <a:ext cx="49450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79877" name="内容占位符 2"/>
          <p:cNvSpPr txBox="1">
            <a:spLocks/>
          </p:cNvSpPr>
          <p:nvPr/>
        </p:nvSpPr>
        <p:spPr bwMode="auto">
          <a:xfrm>
            <a:off x="539750" y="1957388"/>
            <a:ext cx="79756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 typeface="Arial" pitchFamily="34" charset="0"/>
              <a:buChar char="–"/>
            </a:pPr>
            <a:r>
              <a:rPr lang="zh-CN" altLang="en-US" sz="2000" dirty="0">
                <a:latin typeface="Times New Roman" pitchFamily="18" charset="0"/>
                <a:cs typeface="Times New Roman" pitchFamily="18" charset="0"/>
              </a:rPr>
              <a:t>单元测试是指在应用程序开发过程中对最小的功能模块进行测试，可以在完成某个功能之后对该功能进行单独测试。</a:t>
            </a:r>
            <a:endParaRPr lang="en-US" altLang="zh-CN" sz="2000" dirty="0">
              <a:latin typeface="Times New Roman" pitchFamily="18" charset="0"/>
              <a:cs typeface="Times New Roman" pitchFamily="18" charset="0"/>
            </a:endParaRPr>
          </a:p>
          <a:p>
            <a:pPr lvl="1" eaLnBrk="1" hangingPunct="1">
              <a:lnSpc>
                <a:spcPct val="150000"/>
              </a:lnSpc>
              <a:spcBef>
                <a:spcPct val="20000"/>
              </a:spcBef>
              <a:buFont typeface="Arial" pitchFamily="34" charset="0"/>
              <a:buChar char="–"/>
            </a:pPr>
            <a:r>
              <a:rPr lang="zh-CN" altLang="en-US" sz="2000" dirty="0">
                <a:latin typeface="Times New Roman" pitchFamily="18" charset="0"/>
                <a:cs typeface="Times New Roman" pitchFamily="18" charset="0"/>
              </a:rPr>
              <a:t>单元测试分类：</a:t>
            </a:r>
            <a:endParaRPr lang="en-US" altLang="zh-CN" sz="2000" dirty="0">
              <a:latin typeface="Times New Roman" pitchFamily="18" charset="0"/>
              <a:cs typeface="Times New Roman" pitchFamily="18" charset="0"/>
            </a:endParaRPr>
          </a:p>
          <a:p>
            <a:pPr lvl="2" eaLnBrk="1" hangingPunct="1">
              <a:lnSpc>
                <a:spcPct val="150000"/>
              </a:lnSpc>
              <a:spcBef>
                <a:spcPct val="20000"/>
              </a:spcBef>
              <a:buFont typeface="Wingdings" pitchFamily="2" charset="2"/>
              <a:buChar char="Ø"/>
            </a:pPr>
            <a:r>
              <a:rPr lang="en-US" altLang="zh-CN" dirty="0"/>
              <a:t>Android</a:t>
            </a:r>
            <a:r>
              <a:rPr lang="zh-CN" altLang="zh-CN" dirty="0"/>
              <a:t>单元测试</a:t>
            </a:r>
            <a:r>
              <a:rPr lang="zh-CN" altLang="en-US" dirty="0"/>
              <a:t>：</a:t>
            </a:r>
            <a:r>
              <a:rPr lang="zh-CN" altLang="zh-CN" dirty="0"/>
              <a:t>连接</a:t>
            </a:r>
            <a:r>
              <a:rPr lang="en-US" altLang="zh-CN" dirty="0"/>
              <a:t>Android</a:t>
            </a:r>
            <a:r>
              <a:rPr lang="zh-CN" altLang="zh-CN" dirty="0"/>
              <a:t>设备</a:t>
            </a:r>
            <a:r>
              <a:rPr lang="zh-CN" altLang="en-US" dirty="0"/>
              <a:t>、</a:t>
            </a:r>
            <a:r>
              <a:rPr lang="zh-CN" altLang="zh-CN" dirty="0"/>
              <a:t>速度比较慢</a:t>
            </a:r>
            <a:r>
              <a:rPr lang="zh-CN" altLang="en-US" dirty="0"/>
              <a:t>、</a:t>
            </a:r>
            <a:r>
              <a:rPr lang="zh-CN" altLang="zh-CN" dirty="0"/>
              <a:t>适合需要调用</a:t>
            </a:r>
            <a:r>
              <a:rPr lang="en-US" altLang="zh-CN" dirty="0"/>
              <a:t>Android API</a:t>
            </a:r>
            <a:r>
              <a:rPr lang="zh-CN" altLang="zh-CN" dirty="0"/>
              <a:t>的单元测试</a:t>
            </a:r>
            <a:r>
              <a:rPr lang="zh-CN" altLang="en-US" dirty="0"/>
              <a:t>。</a:t>
            </a:r>
            <a:endParaRPr lang="en-US" altLang="zh-CN" dirty="0"/>
          </a:p>
          <a:p>
            <a:pPr lvl="2" eaLnBrk="1" hangingPunct="1">
              <a:lnSpc>
                <a:spcPct val="150000"/>
              </a:lnSpc>
              <a:spcBef>
                <a:spcPct val="20000"/>
              </a:spcBef>
              <a:buFont typeface="Wingdings" pitchFamily="2" charset="2"/>
              <a:buChar char="Ø"/>
            </a:pPr>
            <a:r>
              <a:rPr lang="en-US" altLang="zh-CN" dirty="0" err="1"/>
              <a:t>Junit</a:t>
            </a:r>
            <a:r>
              <a:rPr lang="zh-CN" altLang="zh-CN" dirty="0"/>
              <a:t>单元测试</a:t>
            </a:r>
            <a:r>
              <a:rPr lang="zh-CN" altLang="en-US" dirty="0"/>
              <a:t>：</a:t>
            </a:r>
            <a:r>
              <a:rPr lang="zh-CN" altLang="zh-CN" dirty="0"/>
              <a:t>不依赖</a:t>
            </a:r>
            <a:r>
              <a:rPr lang="en-US" altLang="zh-CN" dirty="0"/>
              <a:t>Android</a:t>
            </a:r>
            <a:r>
              <a:rPr lang="zh-CN" altLang="zh-CN" dirty="0"/>
              <a:t>设备</a:t>
            </a:r>
            <a:r>
              <a:rPr lang="en-US" altLang="zh-CN" dirty="0"/>
              <a:t>(</a:t>
            </a:r>
            <a:r>
              <a:rPr lang="zh-CN" altLang="zh-CN" dirty="0"/>
              <a:t>在本地即可运行</a:t>
            </a:r>
            <a:r>
              <a:rPr lang="en-US" altLang="zh-CN" dirty="0"/>
              <a:t>)</a:t>
            </a:r>
            <a:r>
              <a:rPr lang="zh-CN" altLang="en-US" dirty="0"/>
              <a:t>、</a:t>
            </a:r>
            <a:r>
              <a:rPr lang="zh-CN" altLang="zh-CN" dirty="0"/>
              <a:t>速度快</a:t>
            </a:r>
            <a:r>
              <a:rPr lang="zh-CN" altLang="en-US" dirty="0"/>
              <a:t>、</a:t>
            </a:r>
            <a:r>
              <a:rPr lang="zh-CN" altLang="zh-CN" dirty="0"/>
              <a:t>适合只对</a:t>
            </a:r>
            <a:r>
              <a:rPr lang="en-US" altLang="zh-CN" dirty="0"/>
              <a:t>java</a:t>
            </a:r>
            <a:r>
              <a:rPr lang="zh-CN" altLang="zh-CN" dirty="0"/>
              <a:t>代码功能进行的单元测试</a:t>
            </a:r>
            <a:r>
              <a:rPr lang="zh-CN" altLang="en-US" dirty="0"/>
              <a:t>。</a:t>
            </a:r>
            <a:endParaRPr lang="en-US" altLang="zh-CN" dirty="0"/>
          </a:p>
        </p:txBody>
      </p:sp>
      <p:sp>
        <p:nvSpPr>
          <p:cNvPr id="79878"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1.6.1  </a:t>
            </a:r>
            <a:r>
              <a:rPr lang="zh-CN" altLang="en-US" sz="3200" b="1">
                <a:solidFill>
                  <a:srgbClr val="006BA9"/>
                </a:solidFill>
                <a:latin typeface="微软雅黑" pitchFamily="34" charset="-122"/>
                <a:ea typeface="微软雅黑" pitchFamily="34" charset="-122"/>
                <a:sym typeface="宋体" pitchFamily="2" charset="-122"/>
              </a:rPr>
              <a:t>单元测试</a:t>
            </a:r>
          </a:p>
        </p:txBody>
      </p:sp>
    </p:spTree>
    <p:custDataLst>
      <p:tags r:id="rId1"/>
    </p:custData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24"/>
          <p:cNvSpPr>
            <a:spLocks noChangeArrowheads="1"/>
          </p:cNvSpPr>
          <p:nvPr/>
        </p:nvSpPr>
        <p:spPr bwMode="auto">
          <a:xfrm>
            <a:off x="542925" y="1557338"/>
            <a:ext cx="8102600" cy="489585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580063" y="1341438"/>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单元测试</a:t>
            </a:r>
          </a:p>
        </p:txBody>
      </p:sp>
      <p:sp>
        <p:nvSpPr>
          <p:cNvPr id="80900" name="标题 1"/>
          <p:cNvSpPr>
            <a:spLocks noChangeArrowheads="1"/>
          </p:cNvSpPr>
          <p:nvPr/>
        </p:nvSpPr>
        <p:spPr bwMode="auto">
          <a:xfrm>
            <a:off x="250825" y="923925"/>
            <a:ext cx="49450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13" name="内容占位符 2"/>
          <p:cNvSpPr txBox="1">
            <a:spLocks/>
          </p:cNvSpPr>
          <p:nvPr/>
        </p:nvSpPr>
        <p:spPr bwMode="auto">
          <a:xfrm>
            <a:off x="481013" y="1719263"/>
            <a:ext cx="79756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 typeface="Arial" pitchFamily="34" charset="0"/>
              <a:buChar char="–"/>
            </a:pPr>
            <a:r>
              <a:rPr lang="en-US" altLang="zh-CN" sz="2000"/>
              <a:t>Android Studio 3.2</a:t>
            </a:r>
            <a:r>
              <a:rPr lang="zh-CN" altLang="zh-CN" sz="2000"/>
              <a:t>版本在创建项目时，会默认在</a:t>
            </a:r>
            <a:r>
              <a:rPr lang="en-US" altLang="zh-CN" sz="2000"/>
              <a:t>app/src/androidTest</a:t>
            </a:r>
            <a:r>
              <a:rPr lang="zh-CN" altLang="zh-CN" sz="2000"/>
              <a:t>和</a:t>
            </a:r>
            <a:r>
              <a:rPr lang="en-US" altLang="zh-CN" sz="2000"/>
              <a:t>app/src/test</a:t>
            </a:r>
            <a:r>
              <a:rPr lang="zh-CN" altLang="zh-CN" sz="2000"/>
              <a:t>文件夹中创建</a:t>
            </a:r>
            <a:r>
              <a:rPr lang="en-US" altLang="zh-CN" sz="2000"/>
              <a:t>Android</a:t>
            </a:r>
            <a:r>
              <a:rPr lang="zh-CN" altLang="zh-CN" sz="2000"/>
              <a:t>单元测试类</a:t>
            </a:r>
            <a:r>
              <a:rPr lang="en-US" altLang="zh-CN" sz="2000"/>
              <a:t>ExampleInstrumentedTest</a:t>
            </a:r>
            <a:r>
              <a:rPr lang="zh-CN" altLang="zh-CN" sz="2000"/>
              <a:t>和</a:t>
            </a:r>
            <a:r>
              <a:rPr lang="en-US" altLang="zh-CN" sz="2000"/>
              <a:t>Junit</a:t>
            </a:r>
            <a:r>
              <a:rPr lang="zh-CN" altLang="zh-CN" sz="2000"/>
              <a:t>单元测试类</a:t>
            </a:r>
            <a:r>
              <a:rPr lang="en-US" altLang="zh-CN" sz="2000"/>
              <a:t>ExampleUnitTest</a:t>
            </a:r>
            <a:r>
              <a:rPr lang="zh-CN" altLang="zh-CN" sz="2000"/>
              <a:t>。</a:t>
            </a:r>
            <a:endParaRPr lang="en-US" altLang="zh-CN" sz="2000"/>
          </a:p>
          <a:p>
            <a:pPr lvl="2" eaLnBrk="1" hangingPunct="1">
              <a:lnSpc>
                <a:spcPct val="150000"/>
              </a:lnSpc>
              <a:spcBef>
                <a:spcPct val="20000"/>
              </a:spcBef>
              <a:buFont typeface="Wingdings" pitchFamily="2" charset="2"/>
              <a:buChar char="Ø"/>
            </a:pPr>
            <a:r>
              <a:rPr lang="en-US" altLang="zh-CN"/>
              <a:t>Android</a:t>
            </a:r>
            <a:r>
              <a:rPr lang="zh-CN" altLang="zh-CN"/>
              <a:t>单元测试类</a:t>
            </a:r>
            <a:r>
              <a:rPr lang="en-US" altLang="zh-CN"/>
              <a:t>ExampleInstrumentedTest</a:t>
            </a:r>
          </a:p>
          <a:p>
            <a:pPr lvl="3" eaLnBrk="1" hangingPunct="1">
              <a:lnSpc>
                <a:spcPct val="150000"/>
              </a:lnSpc>
              <a:spcBef>
                <a:spcPct val="20000"/>
              </a:spcBef>
              <a:buFont typeface="Wingdings" pitchFamily="2" charset="2"/>
              <a:buChar char="Ø"/>
            </a:pPr>
            <a:r>
              <a:rPr lang="zh-CN" altLang="en-US" sz="1600">
                <a:latin typeface="Times New Roman" pitchFamily="18" charset="0"/>
                <a:cs typeface="Times New Roman" pitchFamily="18" charset="0"/>
              </a:rPr>
              <a:t>使用</a:t>
            </a:r>
            <a:r>
              <a:rPr lang="en-US" altLang="zh-CN" sz="1600">
                <a:latin typeface="Times New Roman" pitchFamily="18" charset="0"/>
                <a:cs typeface="Times New Roman" pitchFamily="18" charset="0"/>
              </a:rPr>
              <a:t>@RunWith(AndroidJUnit4.class)</a:t>
            </a:r>
            <a:r>
              <a:rPr lang="zh-CN" altLang="en-US" sz="1600">
                <a:latin typeface="Times New Roman" pitchFamily="18" charset="0"/>
                <a:cs typeface="Times New Roman" pitchFamily="18" charset="0"/>
              </a:rPr>
              <a:t>注解</a:t>
            </a:r>
            <a:r>
              <a:rPr lang="en-US" altLang="zh-CN" sz="1600">
                <a:latin typeface="Times New Roman" pitchFamily="18" charset="0"/>
                <a:cs typeface="Times New Roman" pitchFamily="18" charset="0"/>
              </a:rPr>
              <a:t>ExampleInstrumentedTest</a:t>
            </a:r>
            <a:r>
              <a:rPr lang="zh-CN" altLang="en-US" sz="1600">
                <a:latin typeface="Times New Roman" pitchFamily="18" charset="0"/>
                <a:cs typeface="Times New Roman" pitchFamily="18" charset="0"/>
              </a:rPr>
              <a:t>类</a:t>
            </a:r>
            <a:endParaRPr lang="en-US" altLang="zh-CN" sz="1600">
              <a:latin typeface="Times New Roman" pitchFamily="18" charset="0"/>
              <a:cs typeface="Times New Roman" pitchFamily="18" charset="0"/>
            </a:endParaRPr>
          </a:p>
          <a:p>
            <a:pPr lvl="3" eaLnBrk="1" hangingPunct="1">
              <a:lnSpc>
                <a:spcPct val="150000"/>
              </a:lnSpc>
              <a:spcBef>
                <a:spcPct val="20000"/>
              </a:spcBef>
              <a:buFont typeface="Wingdings" pitchFamily="2" charset="2"/>
              <a:buChar char="Ø"/>
            </a:pPr>
            <a:r>
              <a:rPr lang="en-US" altLang="zh-CN" sz="1600">
                <a:latin typeface="Times New Roman" pitchFamily="18" charset="0"/>
                <a:cs typeface="Times New Roman" pitchFamily="18" charset="0"/>
              </a:rPr>
              <a:t>@Test</a:t>
            </a:r>
            <a:r>
              <a:rPr lang="zh-CN" altLang="en-US" sz="1600">
                <a:latin typeface="Times New Roman" pitchFamily="18" charset="0"/>
                <a:cs typeface="Times New Roman" pitchFamily="18" charset="0"/>
              </a:rPr>
              <a:t>注解类中的方法</a:t>
            </a:r>
            <a:endParaRPr lang="en-US" altLang="zh-CN" sz="1600"/>
          </a:p>
          <a:p>
            <a:pPr lvl="2" eaLnBrk="1" hangingPunct="1">
              <a:lnSpc>
                <a:spcPct val="150000"/>
              </a:lnSpc>
              <a:spcBef>
                <a:spcPct val="20000"/>
              </a:spcBef>
              <a:buFont typeface="Wingdings" pitchFamily="2" charset="2"/>
              <a:buChar char="Ø"/>
            </a:pPr>
            <a:r>
              <a:rPr lang="en-US" altLang="zh-CN"/>
              <a:t>Junit</a:t>
            </a:r>
            <a:r>
              <a:rPr lang="zh-CN" altLang="zh-CN"/>
              <a:t>单元测试类</a:t>
            </a:r>
            <a:r>
              <a:rPr lang="en-US" altLang="zh-CN"/>
              <a:t>ExampleUnitTest</a:t>
            </a:r>
          </a:p>
          <a:p>
            <a:pPr lvl="3" eaLnBrk="1" hangingPunct="1">
              <a:lnSpc>
                <a:spcPct val="150000"/>
              </a:lnSpc>
              <a:spcBef>
                <a:spcPct val="20000"/>
              </a:spcBef>
              <a:buFont typeface="Wingdings" pitchFamily="2" charset="2"/>
              <a:buChar char="Ø"/>
            </a:pPr>
            <a:r>
              <a:rPr lang="en-US" altLang="zh-CN" sz="1600"/>
              <a:t>@Test</a:t>
            </a:r>
            <a:r>
              <a:rPr lang="zh-CN" altLang="zh-CN" sz="1600"/>
              <a:t>注解类中的方法</a:t>
            </a:r>
            <a:endParaRPr lang="en-US" altLang="zh-CN" sz="1600"/>
          </a:p>
        </p:txBody>
      </p:sp>
      <p:sp>
        <p:nvSpPr>
          <p:cNvPr id="80902"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1.6.1  </a:t>
            </a:r>
            <a:r>
              <a:rPr lang="zh-CN" altLang="en-US" sz="3200" b="1" dirty="0">
                <a:solidFill>
                  <a:srgbClr val="006BA9"/>
                </a:solidFill>
                <a:latin typeface="微软雅黑" pitchFamily="34" charset="-122"/>
                <a:ea typeface="微软雅黑" pitchFamily="34" charset="-122"/>
                <a:sym typeface="宋体" pitchFamily="2" charset="-122"/>
              </a:rPr>
              <a:t>单元测试</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arn(inVertical)">
                                      <p:cBhvr>
                                        <p:cTn id="7" dur="500"/>
                                        <p:tgtEl>
                                          <p:spTgt spid="1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barn(inVertical)">
                                      <p:cBhvr>
                                        <p:cTn id="10" dur="500"/>
                                        <p:tgtEl>
                                          <p:spTgt spid="1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Effect transition="in" filter="barn(inVertical)">
                                      <p:cBhvr>
                                        <p:cTn id="13" dur="500"/>
                                        <p:tgtEl>
                                          <p:spTgt spid="1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barn(inVertical)">
                                      <p:cBhvr>
                                        <p:cTn id="18" dur="500"/>
                                        <p:tgtEl>
                                          <p:spTgt spid="1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barn(inVertical)">
                                      <p:cBhvr>
                                        <p:cTn id="21"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24"/>
          <p:cNvSpPr>
            <a:spLocks noChangeArrowheads="1"/>
          </p:cNvSpPr>
          <p:nvPr/>
        </p:nvSpPr>
        <p:spPr bwMode="auto">
          <a:xfrm>
            <a:off x="542925" y="1557338"/>
            <a:ext cx="8102600" cy="489585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435600" y="1341438"/>
            <a:ext cx="234315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en-US" altLang="zh-CN" dirty="0">
                <a:solidFill>
                  <a:schemeClr val="bg1"/>
                </a:solidFill>
                <a:latin typeface="微软雅黑" pitchFamily="34" charset="-122"/>
                <a:ea typeface="微软雅黑" pitchFamily="34" charset="-122"/>
              </a:rPr>
              <a:t>Android</a:t>
            </a:r>
            <a:r>
              <a:rPr lang="zh-CN" altLang="en-US" dirty="0">
                <a:solidFill>
                  <a:schemeClr val="bg1"/>
                </a:solidFill>
                <a:latin typeface="微软雅黑" pitchFamily="34" charset="-122"/>
                <a:ea typeface="微软雅黑" pitchFamily="34" charset="-122"/>
              </a:rPr>
              <a:t>单元测试</a:t>
            </a:r>
          </a:p>
        </p:txBody>
      </p:sp>
      <p:sp>
        <p:nvSpPr>
          <p:cNvPr id="81924" name="标题 1"/>
          <p:cNvSpPr>
            <a:spLocks noChangeArrowheads="1"/>
          </p:cNvSpPr>
          <p:nvPr/>
        </p:nvSpPr>
        <p:spPr bwMode="auto">
          <a:xfrm>
            <a:off x="250825" y="923925"/>
            <a:ext cx="49450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81925" name="内容占位符 2"/>
          <p:cNvSpPr txBox="1">
            <a:spLocks/>
          </p:cNvSpPr>
          <p:nvPr/>
        </p:nvSpPr>
        <p:spPr bwMode="auto">
          <a:xfrm>
            <a:off x="481013" y="1628775"/>
            <a:ext cx="797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 typeface="Arial" pitchFamily="34" charset="0"/>
              <a:buChar char="–"/>
            </a:pPr>
            <a:r>
              <a:rPr lang="en-US" altLang="zh-CN" sz="2000"/>
              <a:t>ExampleInstrumentedTest.java</a:t>
            </a:r>
            <a:r>
              <a:rPr lang="zh-CN" altLang="en-US" sz="2000"/>
              <a:t>类中的代码</a:t>
            </a:r>
          </a:p>
        </p:txBody>
      </p:sp>
      <p:sp>
        <p:nvSpPr>
          <p:cNvPr id="81926" name="TextBox 16"/>
          <p:cNvSpPr txBox="1">
            <a:spLocks noChangeArrowheads="1"/>
          </p:cNvSpPr>
          <p:nvPr/>
        </p:nvSpPr>
        <p:spPr bwMode="auto">
          <a:xfrm>
            <a:off x="660400" y="2133600"/>
            <a:ext cx="7796213" cy="42465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lnSpc>
                <a:spcPct val="150000"/>
              </a:lnSpc>
            </a:pPr>
            <a:r>
              <a:rPr lang="en-US" altLang="zh-CN">
                <a:latin typeface="Times New Roman" pitchFamily="18" charset="0"/>
                <a:cs typeface="Times New Roman" pitchFamily="18" charset="0"/>
              </a:rPr>
              <a:t> package cn.itcast.helloworld;</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@RunWith(AndroidJUnit4.class)</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public class ExampleInstrumentedTest {</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@Test</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public void useAppContext() {</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 Context of the app under test.</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Context appContext = InstrumentationRegistry.getTargetContext();</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assertEquals("cn.itcast.helloworld", appContext.getPackageName());</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a:t>
            </a:r>
            <a:endParaRPr lang="zh-CN" altLang="zh-CN">
              <a:latin typeface="Times New Roman" pitchFamily="18" charset="0"/>
              <a:cs typeface="Times New Roman" pitchFamily="18" charset="0"/>
            </a:endParaRPr>
          </a:p>
        </p:txBody>
      </p:sp>
      <p:sp>
        <p:nvSpPr>
          <p:cNvPr id="82951" name="矩形 17"/>
          <p:cNvSpPr>
            <a:spLocks noChangeArrowheads="1"/>
          </p:cNvSpPr>
          <p:nvPr/>
        </p:nvSpPr>
        <p:spPr bwMode="auto">
          <a:xfrm>
            <a:off x="973138" y="3500438"/>
            <a:ext cx="790575" cy="369887"/>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itchFamily="2" charset="-122"/>
            </a:endParaRPr>
          </a:p>
        </p:txBody>
      </p:sp>
      <p:cxnSp>
        <p:nvCxnSpPr>
          <p:cNvPr id="82952" name="直接箭头连接符 18"/>
          <p:cNvCxnSpPr>
            <a:cxnSpLocks noChangeShapeType="1"/>
          </p:cNvCxnSpPr>
          <p:nvPr/>
        </p:nvCxnSpPr>
        <p:spPr bwMode="auto">
          <a:xfrm>
            <a:off x="1763713" y="3686175"/>
            <a:ext cx="466725"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3340758" y="5805488"/>
            <a:ext cx="326641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latin typeface="Times New Roman" pitchFamily="18" charset="0"/>
                <a:ea typeface="宋体" pitchFamily="2" charset="-122"/>
                <a:cs typeface="Times New Roman" pitchFamily="18" charset="0"/>
              </a:rPr>
              <a:t>断言，期望两个参数值相等</a:t>
            </a:r>
          </a:p>
        </p:txBody>
      </p:sp>
      <p:cxnSp>
        <p:nvCxnSpPr>
          <p:cNvPr id="82954" name="直接箭头连接符 22"/>
          <p:cNvCxnSpPr>
            <a:cxnSpLocks noChangeShapeType="1"/>
          </p:cNvCxnSpPr>
          <p:nvPr/>
        </p:nvCxnSpPr>
        <p:spPr bwMode="auto">
          <a:xfrm flipV="1">
            <a:off x="4002088" y="2830513"/>
            <a:ext cx="466725"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圆角矩形 23"/>
          <p:cNvSpPr/>
          <p:nvPr/>
        </p:nvSpPr>
        <p:spPr>
          <a:xfrm>
            <a:off x="4481513" y="2617788"/>
            <a:ext cx="1314450"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latin typeface="Times New Roman" pitchFamily="18" charset="0"/>
                <a:ea typeface="宋体" pitchFamily="2" charset="-122"/>
                <a:cs typeface="Times New Roman" pitchFamily="18" charset="0"/>
              </a:rPr>
              <a:t>注解类</a:t>
            </a:r>
          </a:p>
        </p:txBody>
      </p:sp>
      <p:sp>
        <p:nvSpPr>
          <p:cNvPr id="81932"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1.6.1  </a:t>
            </a:r>
            <a:r>
              <a:rPr lang="zh-CN" altLang="en-US" sz="3200" b="1" dirty="0">
                <a:solidFill>
                  <a:srgbClr val="006BA9"/>
                </a:solidFill>
                <a:latin typeface="微软雅黑" pitchFamily="34" charset="-122"/>
                <a:ea typeface="微软雅黑" pitchFamily="34" charset="-122"/>
                <a:sym typeface="宋体" pitchFamily="2" charset="-122"/>
              </a:rPr>
              <a:t>单元测试</a:t>
            </a:r>
          </a:p>
        </p:txBody>
      </p:sp>
      <p:sp>
        <p:nvSpPr>
          <p:cNvPr id="82957" name="矩形 13"/>
          <p:cNvSpPr>
            <a:spLocks noChangeArrowheads="1"/>
          </p:cNvSpPr>
          <p:nvPr/>
        </p:nvSpPr>
        <p:spPr bwMode="auto">
          <a:xfrm>
            <a:off x="755650" y="2636838"/>
            <a:ext cx="3240088" cy="369887"/>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itchFamily="2" charset="-122"/>
            </a:endParaRPr>
          </a:p>
        </p:txBody>
      </p:sp>
      <p:sp>
        <p:nvSpPr>
          <p:cNvPr id="82958" name="矩形 14"/>
          <p:cNvSpPr>
            <a:spLocks noChangeArrowheads="1"/>
          </p:cNvSpPr>
          <p:nvPr/>
        </p:nvSpPr>
        <p:spPr bwMode="auto">
          <a:xfrm>
            <a:off x="1128713" y="5084763"/>
            <a:ext cx="6467475" cy="369887"/>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itchFamily="2" charset="-122"/>
            </a:endParaRPr>
          </a:p>
        </p:txBody>
      </p:sp>
      <p:sp>
        <p:nvSpPr>
          <p:cNvPr id="16" name="圆角矩形 15"/>
          <p:cNvSpPr/>
          <p:nvPr/>
        </p:nvSpPr>
        <p:spPr>
          <a:xfrm>
            <a:off x="2230438" y="3462338"/>
            <a:ext cx="1314450"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latin typeface="Times New Roman" pitchFamily="18" charset="0"/>
                <a:ea typeface="宋体" pitchFamily="2" charset="-122"/>
                <a:cs typeface="Times New Roman" pitchFamily="18" charset="0"/>
              </a:rPr>
              <a:t>注解方法</a:t>
            </a:r>
          </a:p>
        </p:txBody>
      </p:sp>
      <p:cxnSp>
        <p:nvCxnSpPr>
          <p:cNvPr id="82960" name="直接箭头连接符 24"/>
          <p:cNvCxnSpPr>
            <a:cxnSpLocks noChangeShapeType="1"/>
          </p:cNvCxnSpPr>
          <p:nvPr/>
        </p:nvCxnSpPr>
        <p:spPr bwMode="auto">
          <a:xfrm>
            <a:off x="4905375" y="5516563"/>
            <a:ext cx="0" cy="288925"/>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7"/>
                                        </p:tgtEl>
                                        <p:attrNameLst>
                                          <p:attrName>style.visibility</p:attrName>
                                        </p:attrNameLst>
                                      </p:cBhvr>
                                      <p:to>
                                        <p:strVal val="visible"/>
                                      </p:to>
                                    </p:set>
                                    <p:animEffect transition="in" filter="wipe(left)">
                                      <p:cBhvr>
                                        <p:cTn id="7" dur="500"/>
                                        <p:tgtEl>
                                          <p:spTgt spid="82957"/>
                                        </p:tgtEl>
                                      </p:cBhvr>
                                    </p:animEffect>
                                  </p:childTnLst>
                                </p:cTn>
                              </p:par>
                              <p:par>
                                <p:cTn id="8" presetID="22" presetClass="entr" presetSubtype="8" fill="hold" nodeType="withEffect">
                                  <p:stCondLst>
                                    <p:cond delay="0"/>
                                  </p:stCondLst>
                                  <p:childTnLst>
                                    <p:set>
                                      <p:cBhvr>
                                        <p:cTn id="9" dur="1" fill="hold">
                                          <p:stCondLst>
                                            <p:cond delay="0"/>
                                          </p:stCondLst>
                                        </p:cTn>
                                        <p:tgtEl>
                                          <p:spTgt spid="82954"/>
                                        </p:tgtEl>
                                        <p:attrNameLst>
                                          <p:attrName>style.visibility</p:attrName>
                                        </p:attrNameLst>
                                      </p:cBhvr>
                                      <p:to>
                                        <p:strVal val="visible"/>
                                      </p:to>
                                    </p:set>
                                    <p:animEffect transition="in" filter="wipe(left)">
                                      <p:cBhvr>
                                        <p:cTn id="10" dur="500"/>
                                        <p:tgtEl>
                                          <p:spTgt spid="8295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2951"/>
                                        </p:tgtEl>
                                        <p:attrNameLst>
                                          <p:attrName>style.visibility</p:attrName>
                                        </p:attrNameLst>
                                      </p:cBhvr>
                                      <p:to>
                                        <p:strVal val="visible"/>
                                      </p:to>
                                    </p:set>
                                    <p:animEffect transition="in" filter="wipe(left)">
                                      <p:cBhvr>
                                        <p:cTn id="18" dur="500"/>
                                        <p:tgtEl>
                                          <p:spTgt spid="82951"/>
                                        </p:tgtEl>
                                      </p:cBhvr>
                                    </p:animEffect>
                                  </p:childTnLst>
                                </p:cTn>
                              </p:par>
                              <p:par>
                                <p:cTn id="19" presetID="22" presetClass="entr" presetSubtype="8" fill="hold" nodeType="withEffect">
                                  <p:stCondLst>
                                    <p:cond delay="0"/>
                                  </p:stCondLst>
                                  <p:childTnLst>
                                    <p:set>
                                      <p:cBhvr>
                                        <p:cTn id="20" dur="1" fill="hold">
                                          <p:stCondLst>
                                            <p:cond delay="0"/>
                                          </p:stCondLst>
                                        </p:cTn>
                                        <p:tgtEl>
                                          <p:spTgt spid="82952"/>
                                        </p:tgtEl>
                                        <p:attrNameLst>
                                          <p:attrName>style.visibility</p:attrName>
                                        </p:attrNameLst>
                                      </p:cBhvr>
                                      <p:to>
                                        <p:strVal val="visible"/>
                                      </p:to>
                                    </p:set>
                                    <p:animEffect transition="in" filter="wipe(left)">
                                      <p:cBhvr>
                                        <p:cTn id="21" dur="500"/>
                                        <p:tgtEl>
                                          <p:spTgt spid="8295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2958"/>
                                        </p:tgtEl>
                                        <p:attrNameLst>
                                          <p:attrName>style.visibility</p:attrName>
                                        </p:attrNameLst>
                                      </p:cBhvr>
                                      <p:to>
                                        <p:strVal val="visible"/>
                                      </p:to>
                                    </p:set>
                                    <p:animEffect transition="in" filter="wipe(up)">
                                      <p:cBhvr>
                                        <p:cTn id="29" dur="500"/>
                                        <p:tgtEl>
                                          <p:spTgt spid="82958"/>
                                        </p:tgtEl>
                                      </p:cBhvr>
                                    </p:animEffect>
                                  </p:childTnLst>
                                </p:cTn>
                              </p:par>
                              <p:par>
                                <p:cTn id="30" presetID="22" presetClass="entr" presetSubtype="1" fill="hold" nodeType="withEffect">
                                  <p:stCondLst>
                                    <p:cond delay="0"/>
                                  </p:stCondLst>
                                  <p:childTnLst>
                                    <p:set>
                                      <p:cBhvr>
                                        <p:cTn id="31" dur="1" fill="hold">
                                          <p:stCondLst>
                                            <p:cond delay="0"/>
                                          </p:stCondLst>
                                        </p:cTn>
                                        <p:tgtEl>
                                          <p:spTgt spid="82960"/>
                                        </p:tgtEl>
                                        <p:attrNameLst>
                                          <p:attrName>style.visibility</p:attrName>
                                        </p:attrNameLst>
                                      </p:cBhvr>
                                      <p:to>
                                        <p:strVal val="visible"/>
                                      </p:to>
                                    </p:set>
                                    <p:animEffect transition="in" filter="wipe(up)">
                                      <p:cBhvr>
                                        <p:cTn id="32" dur="500"/>
                                        <p:tgtEl>
                                          <p:spTgt spid="8296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nimBg="1"/>
      <p:bldP spid="21" grpId="0" animBg="1"/>
      <p:bldP spid="24" grpId="0" animBg="1"/>
      <p:bldP spid="82957" grpId="0" animBg="1"/>
      <p:bldP spid="82958"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24"/>
          <p:cNvSpPr>
            <a:spLocks noChangeArrowheads="1"/>
          </p:cNvSpPr>
          <p:nvPr/>
        </p:nvSpPr>
        <p:spPr bwMode="auto">
          <a:xfrm>
            <a:off x="542925" y="1557338"/>
            <a:ext cx="8102600" cy="244792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580063" y="1341438"/>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测试结果正常</a:t>
            </a:r>
          </a:p>
        </p:txBody>
      </p:sp>
      <p:sp>
        <p:nvSpPr>
          <p:cNvPr id="82948" name="标题 1"/>
          <p:cNvSpPr>
            <a:spLocks noChangeArrowheads="1"/>
          </p:cNvSpPr>
          <p:nvPr/>
        </p:nvSpPr>
        <p:spPr bwMode="auto">
          <a:xfrm>
            <a:off x="250825" y="923925"/>
            <a:ext cx="49450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83973" name="矩形 24"/>
          <p:cNvSpPr>
            <a:spLocks noChangeArrowheads="1"/>
          </p:cNvSpPr>
          <p:nvPr/>
        </p:nvSpPr>
        <p:spPr bwMode="auto">
          <a:xfrm>
            <a:off x="539750" y="4292600"/>
            <a:ext cx="8102600" cy="216058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5" name="任意多边形 14"/>
          <p:cNvSpPr/>
          <p:nvPr/>
        </p:nvSpPr>
        <p:spPr bwMode="auto">
          <a:xfrm>
            <a:off x="1258888" y="410686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测试结果错误</a:t>
            </a:r>
          </a:p>
        </p:txBody>
      </p:sp>
      <p:sp>
        <p:nvSpPr>
          <p:cNvPr id="82951"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1.6.1  </a:t>
            </a:r>
            <a:r>
              <a:rPr lang="zh-CN" altLang="en-US" sz="3200" b="1" dirty="0">
                <a:solidFill>
                  <a:srgbClr val="006BA9"/>
                </a:solidFill>
                <a:latin typeface="微软雅黑" pitchFamily="34" charset="-122"/>
                <a:ea typeface="微软雅黑" pitchFamily="34" charset="-122"/>
                <a:sym typeface="宋体" pitchFamily="2" charset="-122"/>
              </a:rPr>
              <a:t>单元测试</a:t>
            </a:r>
          </a:p>
        </p:txBody>
      </p:sp>
      <p:pic>
        <p:nvPicPr>
          <p:cNvPr id="8397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974850"/>
            <a:ext cx="5157788"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4643438"/>
            <a:ext cx="514508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83976"/>
                                        </p:tgtEl>
                                        <p:attrNameLst>
                                          <p:attrName>style.visibility</p:attrName>
                                        </p:attrNameLst>
                                      </p:cBhvr>
                                      <p:to>
                                        <p:strVal val="visible"/>
                                      </p:to>
                                    </p:set>
                                    <p:animEffect transition="in" filter="wipe(left)">
                                      <p:cBhvr>
                                        <p:cTn id="13" dur="500"/>
                                        <p:tgtEl>
                                          <p:spTgt spid="8397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3973"/>
                                        </p:tgtEl>
                                        <p:attrNameLst>
                                          <p:attrName>style.visibility</p:attrName>
                                        </p:attrNameLst>
                                      </p:cBhvr>
                                      <p:to>
                                        <p:strVal val="visible"/>
                                      </p:to>
                                    </p:set>
                                    <p:animEffect transition="in" filter="wipe(left)">
                                      <p:cBhvr>
                                        <p:cTn id="16" dur="500"/>
                                        <p:tgtEl>
                                          <p:spTgt spid="8397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83977"/>
                                        </p:tgtEl>
                                        <p:attrNameLst>
                                          <p:attrName>style.visibility</p:attrName>
                                        </p:attrNameLst>
                                      </p:cBhvr>
                                      <p:to>
                                        <p:strVal val="visible"/>
                                      </p:to>
                                    </p:set>
                                    <p:animEffect transition="in" filter="wipe(left)">
                                      <p:cBhvr>
                                        <p:cTn id="22"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6" grpId="0" animBg="1"/>
      <p:bldP spid="83973"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24"/>
          <p:cNvSpPr>
            <a:spLocks noChangeArrowheads="1"/>
          </p:cNvSpPr>
          <p:nvPr/>
        </p:nvSpPr>
        <p:spPr bwMode="auto">
          <a:xfrm>
            <a:off x="542925" y="1557338"/>
            <a:ext cx="8102600" cy="4535487"/>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364163" y="1341438"/>
            <a:ext cx="24145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en-US" altLang="zh-CN" dirty="0">
                <a:solidFill>
                  <a:schemeClr val="bg1"/>
                </a:solidFill>
                <a:latin typeface="微软雅黑" pitchFamily="34" charset="-122"/>
                <a:ea typeface="微软雅黑" pitchFamily="34" charset="-122"/>
              </a:rPr>
              <a:t>Junit</a:t>
            </a:r>
            <a:r>
              <a:rPr lang="zh-CN" altLang="en-US" dirty="0">
                <a:solidFill>
                  <a:schemeClr val="bg1"/>
                </a:solidFill>
                <a:latin typeface="微软雅黑" pitchFamily="34" charset="-122"/>
                <a:ea typeface="微软雅黑" pitchFamily="34" charset="-122"/>
              </a:rPr>
              <a:t>单元测试</a:t>
            </a:r>
          </a:p>
        </p:txBody>
      </p:sp>
      <p:sp>
        <p:nvSpPr>
          <p:cNvPr id="83972" name="标题 1"/>
          <p:cNvSpPr>
            <a:spLocks noChangeArrowheads="1"/>
          </p:cNvSpPr>
          <p:nvPr/>
        </p:nvSpPr>
        <p:spPr bwMode="auto">
          <a:xfrm>
            <a:off x="250825" y="923925"/>
            <a:ext cx="49450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83973" name="内容占位符 2"/>
          <p:cNvSpPr txBox="1">
            <a:spLocks/>
          </p:cNvSpPr>
          <p:nvPr/>
        </p:nvSpPr>
        <p:spPr bwMode="auto">
          <a:xfrm>
            <a:off x="481013" y="1628775"/>
            <a:ext cx="797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 typeface="Arial" pitchFamily="34" charset="0"/>
              <a:buChar char="–"/>
            </a:pPr>
            <a:r>
              <a:rPr lang="en-US" altLang="zh-CN" sz="2000"/>
              <a:t>ExampleInstrumentedTest.java</a:t>
            </a:r>
            <a:r>
              <a:rPr lang="zh-CN" altLang="en-US" sz="2000"/>
              <a:t>类中的代码</a:t>
            </a:r>
            <a:endParaRPr lang="en-US" altLang="zh-CN" sz="2000"/>
          </a:p>
          <a:p>
            <a:pPr lvl="1" eaLnBrk="1" hangingPunct="1">
              <a:lnSpc>
                <a:spcPct val="150000"/>
              </a:lnSpc>
              <a:spcBef>
                <a:spcPct val="20000"/>
              </a:spcBef>
              <a:buFont typeface="Arial" pitchFamily="34" charset="0"/>
              <a:buChar char="–"/>
            </a:pPr>
            <a:endParaRPr lang="zh-CN" altLang="en-US" sz="2000"/>
          </a:p>
        </p:txBody>
      </p:sp>
      <p:sp>
        <p:nvSpPr>
          <p:cNvPr id="83974" name="TextBox 16"/>
          <p:cNvSpPr txBox="1">
            <a:spLocks noChangeArrowheads="1"/>
          </p:cNvSpPr>
          <p:nvPr/>
        </p:nvSpPr>
        <p:spPr bwMode="auto">
          <a:xfrm>
            <a:off x="695325" y="2257425"/>
            <a:ext cx="7796213" cy="324167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lnSpc>
                <a:spcPct val="150000"/>
              </a:lnSpc>
            </a:pPr>
            <a:r>
              <a:rPr lang="en-US" altLang="zh-CN">
                <a:latin typeface="Times New Roman" pitchFamily="18" charset="0"/>
                <a:cs typeface="Times New Roman" pitchFamily="18" charset="0"/>
              </a:rPr>
              <a:t>package cn.itcast.helloworld;</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public class ExampleUnitTest {</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@Test</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public void addition_isCorrect() {</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assertEquals(4, 2 + 2);</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    }</a:t>
            </a:r>
            <a:endParaRPr lang="zh-CN" altLang="zh-CN">
              <a:latin typeface="Times New Roman" pitchFamily="18" charset="0"/>
              <a:cs typeface="Times New Roman" pitchFamily="18" charset="0"/>
            </a:endParaRPr>
          </a:p>
          <a:p>
            <a:pPr eaLnBrk="1" hangingPunct="1">
              <a:lnSpc>
                <a:spcPct val="150000"/>
              </a:lnSpc>
            </a:pPr>
            <a:r>
              <a:rPr lang="en-US" altLang="zh-CN">
                <a:latin typeface="Times New Roman" pitchFamily="18" charset="0"/>
                <a:cs typeface="Times New Roman" pitchFamily="18" charset="0"/>
              </a:rPr>
              <a:t>}</a:t>
            </a:r>
            <a:endParaRPr lang="zh-CN" altLang="zh-CN">
              <a:latin typeface="Times New Roman" pitchFamily="18" charset="0"/>
              <a:cs typeface="Times New Roman" pitchFamily="18" charset="0"/>
            </a:endParaRPr>
          </a:p>
        </p:txBody>
      </p:sp>
      <p:sp>
        <p:nvSpPr>
          <p:cNvPr id="84999" name="矩形 17"/>
          <p:cNvSpPr>
            <a:spLocks noChangeArrowheads="1"/>
          </p:cNvSpPr>
          <p:nvPr/>
        </p:nvSpPr>
        <p:spPr bwMode="auto">
          <a:xfrm>
            <a:off x="947738" y="3184525"/>
            <a:ext cx="792162" cy="369888"/>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itchFamily="2" charset="-122"/>
            </a:endParaRPr>
          </a:p>
        </p:txBody>
      </p:sp>
      <p:cxnSp>
        <p:nvCxnSpPr>
          <p:cNvPr id="85000" name="直接箭头连接符 18"/>
          <p:cNvCxnSpPr>
            <a:cxnSpLocks noChangeShapeType="1"/>
          </p:cNvCxnSpPr>
          <p:nvPr/>
        </p:nvCxnSpPr>
        <p:spPr bwMode="auto">
          <a:xfrm>
            <a:off x="1754188" y="3363913"/>
            <a:ext cx="466725"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4311650" y="3949541"/>
            <a:ext cx="321267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latin typeface="Times New Roman" pitchFamily="18" charset="0"/>
                <a:ea typeface="宋体" pitchFamily="2" charset="-122"/>
                <a:cs typeface="Times New Roman" pitchFamily="18" charset="0"/>
              </a:rPr>
              <a:t>断言，期望两个参数值相等</a:t>
            </a:r>
          </a:p>
        </p:txBody>
      </p:sp>
      <p:sp>
        <p:nvSpPr>
          <p:cNvPr id="83978"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1.6.1  </a:t>
            </a:r>
            <a:r>
              <a:rPr lang="zh-CN" altLang="en-US" sz="3200" b="1" dirty="0">
                <a:solidFill>
                  <a:srgbClr val="006BA9"/>
                </a:solidFill>
                <a:latin typeface="微软雅黑" pitchFamily="34" charset="-122"/>
                <a:ea typeface="微软雅黑" pitchFamily="34" charset="-122"/>
                <a:sym typeface="宋体" pitchFamily="2" charset="-122"/>
              </a:rPr>
              <a:t>单元测试</a:t>
            </a:r>
          </a:p>
        </p:txBody>
      </p:sp>
      <p:sp>
        <p:nvSpPr>
          <p:cNvPr id="85003" name="矩形 14"/>
          <p:cNvSpPr>
            <a:spLocks noChangeArrowheads="1"/>
          </p:cNvSpPr>
          <p:nvPr/>
        </p:nvSpPr>
        <p:spPr bwMode="auto">
          <a:xfrm>
            <a:off x="1128713" y="4005263"/>
            <a:ext cx="2579687" cy="369887"/>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itchFamily="2" charset="-122"/>
            </a:endParaRPr>
          </a:p>
        </p:txBody>
      </p:sp>
      <p:sp>
        <p:nvSpPr>
          <p:cNvPr id="16" name="圆角矩形 15"/>
          <p:cNvSpPr/>
          <p:nvPr/>
        </p:nvSpPr>
        <p:spPr>
          <a:xfrm>
            <a:off x="2220913" y="3130550"/>
            <a:ext cx="1316037" cy="4079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latin typeface="Times New Roman" pitchFamily="18" charset="0"/>
                <a:ea typeface="宋体" pitchFamily="2" charset="-122"/>
                <a:cs typeface="Times New Roman" pitchFamily="18" charset="0"/>
              </a:rPr>
              <a:t>注解方法</a:t>
            </a:r>
          </a:p>
        </p:txBody>
      </p:sp>
      <p:cxnSp>
        <p:nvCxnSpPr>
          <p:cNvPr id="85005" name="直接箭头连接符 24"/>
          <p:cNvCxnSpPr>
            <a:cxnSpLocks noChangeShapeType="1"/>
          </p:cNvCxnSpPr>
          <p:nvPr/>
        </p:nvCxnSpPr>
        <p:spPr bwMode="auto">
          <a:xfrm>
            <a:off x="3708400" y="4189413"/>
            <a:ext cx="603250"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wipe(left)">
                                      <p:cBhvr>
                                        <p:cTn id="7" dur="500"/>
                                        <p:tgtEl>
                                          <p:spTgt spid="84999"/>
                                        </p:tgtEl>
                                      </p:cBhvr>
                                    </p:animEffect>
                                  </p:childTnLst>
                                </p:cTn>
                              </p:par>
                              <p:par>
                                <p:cTn id="8" presetID="22" presetClass="entr" presetSubtype="8" fill="hold" nodeType="withEffect">
                                  <p:stCondLst>
                                    <p:cond delay="0"/>
                                  </p:stCondLst>
                                  <p:childTnLst>
                                    <p:set>
                                      <p:cBhvr>
                                        <p:cTn id="9" dur="1" fill="hold">
                                          <p:stCondLst>
                                            <p:cond delay="0"/>
                                          </p:stCondLst>
                                        </p:cTn>
                                        <p:tgtEl>
                                          <p:spTgt spid="85000"/>
                                        </p:tgtEl>
                                        <p:attrNameLst>
                                          <p:attrName>style.visibility</p:attrName>
                                        </p:attrNameLst>
                                      </p:cBhvr>
                                      <p:to>
                                        <p:strVal val="visible"/>
                                      </p:to>
                                    </p:set>
                                    <p:animEffect transition="in" filter="wipe(left)">
                                      <p:cBhvr>
                                        <p:cTn id="10" dur="500"/>
                                        <p:tgtEl>
                                          <p:spTgt spid="8500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5003"/>
                                        </p:tgtEl>
                                        <p:attrNameLst>
                                          <p:attrName>style.visibility</p:attrName>
                                        </p:attrNameLst>
                                      </p:cBhvr>
                                      <p:to>
                                        <p:strVal val="visible"/>
                                      </p:to>
                                    </p:set>
                                    <p:animEffect transition="in" filter="wipe(left)">
                                      <p:cBhvr>
                                        <p:cTn id="18" dur="500"/>
                                        <p:tgtEl>
                                          <p:spTgt spid="85003"/>
                                        </p:tgtEl>
                                      </p:cBhvr>
                                    </p:animEffect>
                                  </p:childTnLst>
                                </p:cTn>
                              </p:par>
                              <p:par>
                                <p:cTn id="19" presetID="22" presetClass="entr" presetSubtype="8" fill="hold" nodeType="withEffect">
                                  <p:stCondLst>
                                    <p:cond delay="0"/>
                                  </p:stCondLst>
                                  <p:childTnLst>
                                    <p:set>
                                      <p:cBhvr>
                                        <p:cTn id="20" dur="1" fill="hold">
                                          <p:stCondLst>
                                            <p:cond delay="0"/>
                                          </p:stCondLst>
                                        </p:cTn>
                                        <p:tgtEl>
                                          <p:spTgt spid="85005"/>
                                        </p:tgtEl>
                                        <p:attrNameLst>
                                          <p:attrName>style.visibility</p:attrName>
                                        </p:attrNameLst>
                                      </p:cBhvr>
                                      <p:to>
                                        <p:strVal val="visible"/>
                                      </p:to>
                                    </p:set>
                                    <p:animEffect transition="in" filter="wipe(left)">
                                      <p:cBhvr>
                                        <p:cTn id="21" dur="500"/>
                                        <p:tgtEl>
                                          <p:spTgt spid="8500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animBg="1"/>
      <p:bldP spid="21" grpId="0" animBg="1"/>
      <p:bldP spid="85003"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24"/>
          <p:cNvSpPr>
            <a:spLocks noChangeArrowheads="1"/>
          </p:cNvSpPr>
          <p:nvPr/>
        </p:nvSpPr>
        <p:spPr bwMode="auto">
          <a:xfrm>
            <a:off x="542925" y="1557338"/>
            <a:ext cx="8102600" cy="244792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580063" y="1341438"/>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测试结果正常</a:t>
            </a:r>
          </a:p>
        </p:txBody>
      </p:sp>
      <p:sp>
        <p:nvSpPr>
          <p:cNvPr id="86021" name="矩形 24"/>
          <p:cNvSpPr>
            <a:spLocks noChangeArrowheads="1"/>
          </p:cNvSpPr>
          <p:nvPr/>
        </p:nvSpPr>
        <p:spPr bwMode="auto">
          <a:xfrm>
            <a:off x="539750" y="4292600"/>
            <a:ext cx="8102600" cy="216058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5" name="任意多边形 14"/>
          <p:cNvSpPr/>
          <p:nvPr/>
        </p:nvSpPr>
        <p:spPr bwMode="auto">
          <a:xfrm>
            <a:off x="1258888" y="410686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测试结果错误</a:t>
            </a:r>
          </a:p>
        </p:txBody>
      </p:sp>
      <p:sp>
        <p:nvSpPr>
          <p:cNvPr id="84998"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1.6.1  </a:t>
            </a:r>
            <a:r>
              <a:rPr lang="zh-CN" altLang="en-US" sz="3200" b="1" dirty="0">
                <a:solidFill>
                  <a:srgbClr val="006BA9"/>
                </a:solidFill>
                <a:latin typeface="微软雅黑" pitchFamily="34" charset="-122"/>
                <a:ea typeface="微软雅黑" pitchFamily="34" charset="-122"/>
                <a:sym typeface="宋体" pitchFamily="2" charset="-122"/>
              </a:rPr>
              <a:t>单元测试</a:t>
            </a:r>
          </a:p>
        </p:txBody>
      </p:sp>
      <p:pic>
        <p:nvPicPr>
          <p:cNvPr id="8602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4652963"/>
            <a:ext cx="5786438"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5" name="图片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892300"/>
            <a:ext cx="7115175"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wipe(left)">
                                      <p:cBhvr>
                                        <p:cTn id="7" dur="500"/>
                                        <p:tgtEl>
                                          <p:spTgt spid="860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86025"/>
                                        </p:tgtEl>
                                        <p:attrNameLst>
                                          <p:attrName>style.visibility</p:attrName>
                                        </p:attrNameLst>
                                      </p:cBhvr>
                                      <p:to>
                                        <p:strVal val="visible"/>
                                      </p:to>
                                    </p:set>
                                    <p:animEffect transition="in" filter="wipe(left)">
                                      <p:cBhvr>
                                        <p:cTn id="13" dur="500"/>
                                        <p:tgtEl>
                                          <p:spTgt spid="8602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6021"/>
                                        </p:tgtEl>
                                        <p:attrNameLst>
                                          <p:attrName>style.visibility</p:attrName>
                                        </p:attrNameLst>
                                      </p:cBhvr>
                                      <p:to>
                                        <p:strVal val="visible"/>
                                      </p:to>
                                    </p:set>
                                    <p:animEffect transition="in" filter="wipe(left)">
                                      <p:cBhvr>
                                        <p:cTn id="16" dur="500"/>
                                        <p:tgtEl>
                                          <p:spTgt spid="860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nodeType="withEffect">
                                  <p:stCondLst>
                                    <p:cond delay="0"/>
                                  </p:stCondLst>
                                  <p:childTnLst>
                                    <p:set>
                                      <p:cBhvr>
                                        <p:cTn id="21" dur="1" fill="hold">
                                          <p:stCondLst>
                                            <p:cond delay="0"/>
                                          </p:stCondLst>
                                        </p:cTn>
                                        <p:tgtEl>
                                          <p:spTgt spid="86024"/>
                                        </p:tgtEl>
                                        <p:attrNameLst>
                                          <p:attrName>style.visibility</p:attrName>
                                        </p:attrNameLst>
                                      </p:cBhvr>
                                      <p:to>
                                        <p:strVal val="visible"/>
                                      </p:to>
                                    </p:set>
                                    <p:animEffect transition="in" filter="wipe(left)">
                                      <p:cBhvr>
                                        <p:cTn id="22" dur="500"/>
                                        <p:tgtEl>
                                          <p:spTgt spid="8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p:bldP spid="6" grpId="0" animBg="1"/>
      <p:bldP spid="86021"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24"/>
          <p:cNvSpPr>
            <a:spLocks noChangeArrowheads="1"/>
          </p:cNvSpPr>
          <p:nvPr/>
        </p:nvSpPr>
        <p:spPr bwMode="auto">
          <a:xfrm>
            <a:off x="542925" y="1557338"/>
            <a:ext cx="8102600" cy="489585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580063" y="1341438"/>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注意</a:t>
            </a:r>
          </a:p>
        </p:txBody>
      </p:sp>
      <p:sp>
        <p:nvSpPr>
          <p:cNvPr id="86020" name="标题 1"/>
          <p:cNvSpPr>
            <a:spLocks noChangeArrowheads="1"/>
          </p:cNvSpPr>
          <p:nvPr/>
        </p:nvSpPr>
        <p:spPr bwMode="auto">
          <a:xfrm>
            <a:off x="250825" y="923925"/>
            <a:ext cx="49450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86021" name="内容占位符 2"/>
          <p:cNvSpPr txBox="1">
            <a:spLocks/>
          </p:cNvSpPr>
          <p:nvPr/>
        </p:nvSpPr>
        <p:spPr bwMode="auto">
          <a:xfrm>
            <a:off x="481013" y="1628775"/>
            <a:ext cx="797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eaLnBrk="1" hangingPunct="1">
              <a:lnSpc>
                <a:spcPct val="150000"/>
              </a:lnSpc>
              <a:spcBef>
                <a:spcPct val="20000"/>
              </a:spcBef>
              <a:buFont typeface="Arial" pitchFamily="34" charset="0"/>
              <a:buChar char="–"/>
            </a:pPr>
            <a:r>
              <a:rPr lang="en-US" altLang="zh-CN" sz="2000" dirty="0"/>
              <a:t>Android Studio 3.2</a:t>
            </a:r>
            <a:r>
              <a:rPr lang="zh-CN" altLang="en-US" sz="2000" dirty="0"/>
              <a:t>版本在创建项目时，</a:t>
            </a:r>
            <a:r>
              <a:rPr lang="zh-CN" altLang="zh-CN" sz="2000" dirty="0"/>
              <a:t>会自动在</a:t>
            </a:r>
            <a:r>
              <a:rPr lang="en-US" altLang="zh-CN" sz="2000" dirty="0" err="1"/>
              <a:t>build.gradle</a:t>
            </a:r>
            <a:r>
              <a:rPr lang="zh-CN" altLang="zh-CN" sz="2000" dirty="0"/>
              <a:t>文件中添加单元测试的支持库，如果在进行单元测试时，程序中的</a:t>
            </a:r>
            <a:r>
              <a:rPr lang="en-US" altLang="zh-CN" sz="2000" dirty="0" err="1"/>
              <a:t>build.gradle</a:t>
            </a:r>
            <a:r>
              <a:rPr lang="zh-CN" altLang="zh-CN" sz="2000" dirty="0"/>
              <a:t>文件中没有添加单元测试的支持库，则需要手动进行添加</a:t>
            </a:r>
            <a:r>
              <a:rPr lang="zh-CN" altLang="en-US" sz="2000" dirty="0"/>
              <a:t>。</a:t>
            </a:r>
          </a:p>
        </p:txBody>
      </p:sp>
      <p:sp>
        <p:nvSpPr>
          <p:cNvPr id="86022" name="TextBox 16"/>
          <p:cNvSpPr txBox="1">
            <a:spLocks noChangeArrowheads="1"/>
          </p:cNvSpPr>
          <p:nvPr/>
        </p:nvSpPr>
        <p:spPr bwMode="auto">
          <a:xfrm>
            <a:off x="1235075" y="3535363"/>
            <a:ext cx="6467475" cy="259238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lnSpc>
                <a:spcPct val="150000"/>
              </a:lnSpc>
            </a:pPr>
            <a:r>
              <a:rPr lang="en-US" altLang="zh-CN" sz="1600" dirty="0">
                <a:latin typeface="Times New Roman" pitchFamily="18" charset="0"/>
                <a:cs typeface="Times New Roman" pitchFamily="18" charset="0"/>
              </a:rPr>
              <a:t>dependencies {</a:t>
            </a:r>
            <a:endParaRPr lang="zh-CN" altLang="zh-CN" sz="1600" dirty="0">
              <a:latin typeface="Times New Roman" pitchFamily="18" charset="0"/>
              <a:cs typeface="Times New Roman" pitchFamily="18" charset="0"/>
            </a:endParaRPr>
          </a:p>
          <a:p>
            <a:pPr eaLnBrk="1" hangingPunct="1">
              <a:lnSpc>
                <a:spcPct val="150000"/>
              </a:lnSpc>
            </a:pP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eaLnBrk="1" hangingPunct="1">
              <a:lnSpc>
                <a:spcPct val="150000"/>
              </a:lnSpc>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testImplementation</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junit:junit:4.12</a:t>
            </a:r>
            <a:r>
              <a:rPr lang="en-US" altLang="zh-CN" sz="1600" dirty="0">
                <a:latin typeface="Times New Roman" pitchFamily="18" charset="0"/>
                <a:cs typeface="Times New Roman" pitchFamily="18" charset="0"/>
              </a:rPr>
              <a:t>'</a:t>
            </a:r>
            <a:endParaRPr lang="zh-CN" altLang="zh-CN" sz="1600" dirty="0">
              <a:latin typeface="Times New Roman" pitchFamily="18" charset="0"/>
              <a:cs typeface="Times New Roman" pitchFamily="18" charset="0"/>
            </a:endParaRPr>
          </a:p>
          <a:p>
            <a:pPr eaLnBrk="1" hangingPunct="1">
              <a:lnSpc>
                <a:spcPct val="150000"/>
              </a:lnSpc>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androidTestImplementation</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com.android.support.test:runner:1.0.2</a:t>
            </a:r>
            <a:r>
              <a:rPr lang="en-US" altLang="zh-CN" sz="1600" dirty="0">
                <a:latin typeface="Times New Roman" pitchFamily="18" charset="0"/>
                <a:cs typeface="Times New Roman" pitchFamily="18" charset="0"/>
              </a:rPr>
              <a:t>'</a:t>
            </a:r>
            <a:endParaRPr lang="zh-CN" altLang="zh-CN" sz="1600" dirty="0">
              <a:latin typeface="Times New Roman" pitchFamily="18" charset="0"/>
              <a:cs typeface="Times New Roman" pitchFamily="18" charset="0"/>
            </a:endParaRPr>
          </a:p>
          <a:p>
            <a:pPr eaLnBrk="1" hangingPunct="1">
              <a:lnSpc>
                <a:spcPct val="150000"/>
              </a:lnSpc>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androidTestImplementation</a:t>
            </a: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eaLnBrk="1" hangingPunct="1">
              <a:lnSpc>
                <a:spcPct val="150000"/>
              </a:lnSpc>
            </a:pP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com.android.support.test.espresso:espresso-core:3.0.2</a:t>
            </a:r>
            <a:r>
              <a:rPr lang="en-US" altLang="zh-CN" sz="1600" dirty="0">
                <a:latin typeface="Times New Roman" pitchFamily="18" charset="0"/>
                <a:cs typeface="Times New Roman" pitchFamily="18" charset="0"/>
              </a:rPr>
              <a:t>'</a:t>
            </a:r>
            <a:endParaRPr lang="zh-CN" altLang="zh-CN" sz="1600" dirty="0">
              <a:latin typeface="Times New Roman" pitchFamily="18" charset="0"/>
              <a:cs typeface="Times New Roman" pitchFamily="18" charset="0"/>
            </a:endParaRPr>
          </a:p>
          <a:p>
            <a:pPr eaLnBrk="1" hangingPunct="1">
              <a:lnSpc>
                <a:spcPct val="150000"/>
              </a:lnSpc>
            </a:pPr>
            <a:r>
              <a:rPr lang="en-US" altLang="zh-CN" sz="1600" dirty="0">
                <a:latin typeface="Times New Roman" pitchFamily="18" charset="0"/>
                <a:cs typeface="Times New Roman" pitchFamily="18" charset="0"/>
              </a:rPr>
              <a:t>}</a:t>
            </a:r>
            <a:endParaRPr lang="zh-CN" altLang="zh-CN" sz="1600" dirty="0">
              <a:latin typeface="Times New Roman" pitchFamily="18" charset="0"/>
              <a:cs typeface="Times New Roman" pitchFamily="18" charset="0"/>
            </a:endParaRPr>
          </a:p>
        </p:txBody>
      </p:sp>
      <p:sp>
        <p:nvSpPr>
          <p:cNvPr id="86023"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1.6.1  </a:t>
            </a:r>
            <a:r>
              <a:rPr lang="zh-CN" altLang="en-US" sz="3200" b="1" dirty="0">
                <a:solidFill>
                  <a:srgbClr val="006BA9"/>
                </a:solidFill>
                <a:latin typeface="微软雅黑" pitchFamily="34" charset="-122"/>
                <a:ea typeface="微软雅黑" pitchFamily="34" charset="-122"/>
                <a:sym typeface="宋体" pitchFamily="2" charset="-122"/>
              </a:rPr>
              <a:t>单元测试</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wipe(left)">
                                      <p:cBhvr>
                                        <p:cTn id="7" dur="500"/>
                                        <p:tgtEl>
                                          <p:spTgt spid="860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wipe(left)">
                                      <p:cBhvr>
                                        <p:cTn id="10"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24"/>
          <p:cNvSpPr>
            <a:spLocks noChangeArrowheads="1"/>
          </p:cNvSpPr>
          <p:nvPr/>
        </p:nvSpPr>
        <p:spPr bwMode="auto">
          <a:xfrm>
            <a:off x="542925" y="1557338"/>
            <a:ext cx="8102600" cy="489585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580063" y="1341438"/>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en-US" altLang="zh-CN" dirty="0" err="1">
                <a:solidFill>
                  <a:schemeClr val="bg1"/>
                </a:solidFill>
                <a:latin typeface="微软雅黑" pitchFamily="34" charset="-122"/>
                <a:ea typeface="微软雅黑" pitchFamily="34" charset="-122"/>
              </a:rPr>
              <a:t>LogCat</a:t>
            </a:r>
            <a:r>
              <a:rPr lang="zh-CN" altLang="en-US" dirty="0">
                <a:solidFill>
                  <a:schemeClr val="bg1"/>
                </a:solidFill>
                <a:latin typeface="微软雅黑" pitchFamily="34" charset="-122"/>
                <a:ea typeface="微软雅黑" pitchFamily="34" charset="-122"/>
              </a:rPr>
              <a:t>的使用</a:t>
            </a:r>
          </a:p>
        </p:txBody>
      </p:sp>
      <p:sp>
        <p:nvSpPr>
          <p:cNvPr id="87044" name="标题 1"/>
          <p:cNvSpPr>
            <a:spLocks noChangeArrowheads="1"/>
          </p:cNvSpPr>
          <p:nvPr/>
        </p:nvSpPr>
        <p:spPr bwMode="auto">
          <a:xfrm>
            <a:off x="250825" y="923925"/>
            <a:ext cx="49450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87045" name="内容占位符 2"/>
          <p:cNvSpPr txBox="1">
            <a:spLocks/>
          </p:cNvSpPr>
          <p:nvPr/>
        </p:nvSpPr>
        <p:spPr bwMode="auto">
          <a:xfrm>
            <a:off x="481013" y="1620838"/>
            <a:ext cx="7975600"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a:lnSpc>
                <a:spcPct val="150000"/>
              </a:lnSpc>
              <a:spcBef>
                <a:spcPct val="20000"/>
              </a:spcBef>
              <a:buFontTx/>
              <a:buChar char="–"/>
            </a:pPr>
            <a:r>
              <a:rPr lang="en-US" altLang="zh-CN" sz="2000">
                <a:latin typeface="Times New Roman" pitchFamily="18" charset="0"/>
                <a:cs typeface="Times New Roman" pitchFamily="18" charset="0"/>
              </a:rPr>
              <a:t>LogCat</a:t>
            </a:r>
            <a:r>
              <a:rPr lang="zh-CN" altLang="en-US" sz="2000">
                <a:latin typeface="Times New Roman" pitchFamily="18" charset="0"/>
                <a:cs typeface="Times New Roman" pitchFamily="18" charset="0"/>
              </a:rPr>
              <a:t>是</a:t>
            </a:r>
            <a:r>
              <a:rPr lang="en-US" altLang="zh-CN" sz="2000">
                <a:latin typeface="Times New Roman" pitchFamily="18" charset="0"/>
                <a:cs typeface="Times New Roman" pitchFamily="18" charset="0"/>
              </a:rPr>
              <a:t>Android</a:t>
            </a:r>
            <a:r>
              <a:rPr lang="zh-CN" altLang="en-US" sz="2000">
                <a:latin typeface="Times New Roman" pitchFamily="18" charset="0"/>
                <a:cs typeface="Times New Roman" pitchFamily="18" charset="0"/>
              </a:rPr>
              <a:t>中的命令行工具，用于获取程序从启动到关闭的日志信息。</a:t>
            </a:r>
            <a:endParaRPr lang="en-US" altLang="zh-CN" sz="2000">
              <a:latin typeface="Times New Roman" pitchFamily="18" charset="0"/>
              <a:cs typeface="Times New Roman" pitchFamily="18" charset="0"/>
            </a:endParaRPr>
          </a:p>
          <a:p>
            <a:pPr lvl="1">
              <a:lnSpc>
                <a:spcPct val="150000"/>
              </a:lnSpc>
              <a:spcBef>
                <a:spcPct val="20000"/>
              </a:spcBef>
              <a:buFontTx/>
              <a:buChar char="–"/>
            </a:pPr>
            <a:r>
              <a:rPr lang="en-US" altLang="zh-CN" sz="2000">
                <a:latin typeface="Times New Roman" pitchFamily="18" charset="0"/>
                <a:cs typeface="Times New Roman" pitchFamily="18" charset="0"/>
              </a:rPr>
              <a:t>Log</a:t>
            </a:r>
            <a:r>
              <a:rPr lang="zh-CN" altLang="en-US" sz="2000">
                <a:latin typeface="Times New Roman" pitchFamily="18" charset="0"/>
                <a:cs typeface="Times New Roman" pitchFamily="18" charset="0"/>
              </a:rPr>
              <a:t>类所输出的日志内容分为</a:t>
            </a:r>
            <a:r>
              <a:rPr lang="zh-CN" altLang="zh-CN" sz="2000"/>
              <a:t>六</a:t>
            </a:r>
            <a:r>
              <a:rPr lang="zh-CN" altLang="en-US" sz="2000">
                <a:latin typeface="Times New Roman" pitchFamily="18" charset="0"/>
                <a:cs typeface="Times New Roman" pitchFamily="18" charset="0"/>
              </a:rPr>
              <a:t>个级别。</a:t>
            </a:r>
            <a:endParaRPr lang="en-US" altLang="zh-CN" sz="2000">
              <a:latin typeface="Times New Roman" pitchFamily="18" charset="0"/>
              <a:cs typeface="Times New Roman" pitchFamily="18" charset="0"/>
            </a:endParaRPr>
          </a:p>
        </p:txBody>
      </p:sp>
      <p:sp>
        <p:nvSpPr>
          <p:cNvPr id="87046"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1.6.2  </a:t>
            </a:r>
            <a:r>
              <a:rPr lang="en-US" altLang="zh-CN" sz="3200" b="1" dirty="0" err="1">
                <a:solidFill>
                  <a:srgbClr val="006BA9"/>
                </a:solidFill>
                <a:latin typeface="微软雅黑" pitchFamily="34" charset="-122"/>
                <a:ea typeface="微软雅黑" pitchFamily="34" charset="-122"/>
                <a:sym typeface="宋体" pitchFamily="2" charset="-122"/>
              </a:rPr>
              <a:t>LogCat</a:t>
            </a:r>
            <a:r>
              <a:rPr lang="zh-CN" altLang="en-US" sz="3200" b="1" dirty="0">
                <a:solidFill>
                  <a:srgbClr val="006BA9"/>
                </a:solidFill>
                <a:latin typeface="微软雅黑" pitchFamily="34" charset="-122"/>
                <a:ea typeface="微软雅黑" pitchFamily="34" charset="-122"/>
                <a:sym typeface="宋体" pitchFamily="2" charset="-122"/>
              </a:rPr>
              <a:t>的使用</a:t>
            </a:r>
          </a:p>
        </p:txBody>
      </p:sp>
      <p:graphicFrame>
        <p:nvGraphicFramePr>
          <p:cNvPr id="3" name="表格 2"/>
          <p:cNvGraphicFramePr>
            <a:graphicFrameLocks noGrp="1"/>
          </p:cNvGraphicFramePr>
          <p:nvPr/>
        </p:nvGraphicFramePr>
        <p:xfrm>
          <a:off x="2435225" y="3290888"/>
          <a:ext cx="4233863" cy="2595565"/>
        </p:xfrm>
        <a:graphic>
          <a:graphicData uri="http://schemas.openxmlformats.org/drawingml/2006/table">
            <a:tbl>
              <a:tblPr firstRow="1" bandRow="1">
                <a:tableStyleId>{5C22544A-7EE6-4342-B048-85BDC9FD1C3A}</a:tableStyleId>
              </a:tblPr>
              <a:tblGrid>
                <a:gridCol w="1787718"/>
                <a:gridCol w="2446145"/>
              </a:tblGrid>
              <a:tr h="370795">
                <a:tc>
                  <a:txBody>
                    <a:bodyPr/>
                    <a:lstStyle/>
                    <a:p>
                      <a:pPr algn="ctr"/>
                      <a:r>
                        <a:rPr lang="zh-CN" altLang="en-US" sz="1800" dirty="0" smtClean="0">
                          <a:latin typeface="Times New Roman" panose="02020603050405020304" pitchFamily="18" charset="0"/>
                          <a:cs typeface="Times New Roman" panose="02020603050405020304" pitchFamily="18" charset="0"/>
                        </a:rPr>
                        <a:t>级别</a:t>
                      </a:r>
                      <a:endParaRPr lang="zh-CN" altLang="en-US" sz="1800" dirty="0"/>
                    </a:p>
                  </a:txBody>
                  <a:tcPr marL="91422" marR="91422" marT="45714" marB="45714"/>
                </a:tc>
                <a:tc>
                  <a:txBody>
                    <a:bodyPr/>
                    <a:lstStyle/>
                    <a:p>
                      <a:pPr algn="ctr"/>
                      <a:r>
                        <a:rPr lang="en-US" altLang="zh-CN" sz="1800" b="1" kern="1200" dirty="0" smtClean="0">
                          <a:solidFill>
                            <a:schemeClr val="lt1"/>
                          </a:solidFill>
                          <a:effectLst/>
                          <a:latin typeface="+mn-lt"/>
                          <a:ea typeface="+mn-ea"/>
                          <a:cs typeface="+mn-cs"/>
                        </a:rPr>
                        <a:t>Log</a:t>
                      </a:r>
                      <a:r>
                        <a:rPr lang="zh-CN" altLang="zh-CN" sz="1800" b="1" kern="1200" dirty="0" smtClean="0">
                          <a:solidFill>
                            <a:schemeClr val="lt1"/>
                          </a:solidFill>
                          <a:effectLst/>
                          <a:latin typeface="+mn-lt"/>
                          <a:ea typeface="+mn-ea"/>
                          <a:cs typeface="+mn-cs"/>
                        </a:rPr>
                        <a:t>类中</a:t>
                      </a:r>
                      <a:r>
                        <a:rPr lang="zh-CN" altLang="en-US" sz="1800" b="1" kern="1200" dirty="0" smtClean="0">
                          <a:solidFill>
                            <a:schemeClr val="lt1"/>
                          </a:solidFill>
                          <a:effectLst/>
                          <a:latin typeface="+mn-lt"/>
                          <a:ea typeface="+mn-ea"/>
                          <a:cs typeface="+mn-cs"/>
                        </a:rPr>
                        <a:t>的静态方法</a:t>
                      </a:r>
                      <a:endParaRPr lang="zh-CN" altLang="en-US" sz="1800" dirty="0"/>
                    </a:p>
                  </a:txBody>
                  <a:tcPr marL="91422" marR="91422" marT="45714" marB="45714"/>
                </a:tc>
              </a:tr>
              <a:tr h="370795">
                <a:tc>
                  <a:txBody>
                    <a:bodyPr/>
                    <a:lstStyle/>
                    <a:p>
                      <a:pPr algn="l"/>
                      <a:r>
                        <a:rPr lang="en-US" altLang="zh-CN" sz="1800" kern="1200" dirty="0" smtClean="0">
                          <a:solidFill>
                            <a:schemeClr val="dk1"/>
                          </a:solidFill>
                          <a:effectLst/>
                          <a:latin typeface="+mn-lt"/>
                          <a:ea typeface="+mn-ea"/>
                          <a:cs typeface="+mn-cs"/>
                        </a:rPr>
                        <a:t>Verbose</a:t>
                      </a:r>
                      <a:endParaRPr lang="zh-CN" altLang="en-US" sz="1800" dirty="0"/>
                    </a:p>
                  </a:txBody>
                  <a:tcPr marL="91422" marR="91422" marT="45714" marB="45714"/>
                </a:tc>
                <a:tc>
                  <a:txBody>
                    <a:bodyPr/>
                    <a:lstStyle/>
                    <a:p>
                      <a:r>
                        <a:rPr lang="en-US" altLang="zh-CN" sz="1800" kern="1200" dirty="0" smtClean="0">
                          <a:solidFill>
                            <a:schemeClr val="dk1"/>
                          </a:solidFill>
                          <a:effectLst/>
                          <a:latin typeface="+mn-lt"/>
                          <a:ea typeface="+mn-ea"/>
                          <a:cs typeface="+mn-cs"/>
                        </a:rPr>
                        <a:t>Log.v()</a:t>
                      </a:r>
                      <a:endParaRPr lang="zh-CN" altLang="en-US" sz="1800" dirty="0"/>
                    </a:p>
                  </a:txBody>
                  <a:tcPr marL="91422" marR="91422" marT="45714" marB="45714"/>
                </a:tc>
              </a:tr>
              <a:tr h="370795">
                <a:tc>
                  <a:txBody>
                    <a:bodyPr/>
                    <a:lstStyle/>
                    <a:p>
                      <a:pPr algn="l"/>
                      <a:r>
                        <a:rPr lang="en-US" altLang="zh-CN" sz="1800" kern="1200" dirty="0" smtClean="0">
                          <a:solidFill>
                            <a:schemeClr val="dk1"/>
                          </a:solidFill>
                          <a:effectLst/>
                          <a:latin typeface="+mn-lt"/>
                          <a:ea typeface="+mn-ea"/>
                          <a:cs typeface="+mn-cs"/>
                        </a:rPr>
                        <a:t>Debug</a:t>
                      </a:r>
                      <a:endParaRPr lang="zh-CN" altLang="en-US" sz="1800" dirty="0"/>
                    </a:p>
                  </a:txBody>
                  <a:tcPr marL="91422" marR="91422" marT="45714" marB="45714"/>
                </a:tc>
                <a:tc>
                  <a:txBody>
                    <a:bodyPr/>
                    <a:lstStyle/>
                    <a:p>
                      <a:r>
                        <a:rPr lang="en-US" altLang="zh-CN" sz="1800" kern="1200" dirty="0" smtClean="0">
                          <a:solidFill>
                            <a:schemeClr val="dk1"/>
                          </a:solidFill>
                          <a:effectLst/>
                          <a:latin typeface="+mn-lt"/>
                          <a:ea typeface="+mn-ea"/>
                          <a:cs typeface="+mn-cs"/>
                        </a:rPr>
                        <a:t>Log.d()</a:t>
                      </a:r>
                      <a:endParaRPr lang="zh-CN" altLang="en-US" sz="1800" dirty="0"/>
                    </a:p>
                  </a:txBody>
                  <a:tcPr marL="91422" marR="91422" marT="45714" marB="45714"/>
                </a:tc>
              </a:tr>
              <a:tr h="370795">
                <a:tc>
                  <a:txBody>
                    <a:bodyPr/>
                    <a:lstStyle/>
                    <a:p>
                      <a:pPr algn="l"/>
                      <a:r>
                        <a:rPr lang="en-US" altLang="zh-CN" sz="1800" kern="1200" dirty="0" smtClean="0">
                          <a:solidFill>
                            <a:schemeClr val="dk1"/>
                          </a:solidFill>
                          <a:effectLst/>
                          <a:latin typeface="+mn-lt"/>
                          <a:ea typeface="+mn-ea"/>
                          <a:cs typeface="+mn-cs"/>
                        </a:rPr>
                        <a:t>Info</a:t>
                      </a:r>
                      <a:endParaRPr lang="zh-CN" altLang="en-US" sz="1800" dirty="0"/>
                    </a:p>
                  </a:txBody>
                  <a:tcPr marL="91422" marR="91422" marT="45714" marB="45714"/>
                </a:tc>
                <a:tc>
                  <a:txBody>
                    <a:bodyPr/>
                    <a:lstStyle/>
                    <a:p>
                      <a:r>
                        <a:rPr lang="en-US" altLang="zh-CN" sz="1800" kern="1200" dirty="0" smtClean="0">
                          <a:solidFill>
                            <a:schemeClr val="dk1"/>
                          </a:solidFill>
                          <a:effectLst/>
                          <a:latin typeface="+mn-lt"/>
                          <a:ea typeface="+mn-ea"/>
                          <a:cs typeface="+mn-cs"/>
                        </a:rPr>
                        <a:t>Log.i()</a:t>
                      </a:r>
                      <a:endParaRPr lang="zh-CN" altLang="en-US" sz="1800" dirty="0"/>
                    </a:p>
                  </a:txBody>
                  <a:tcPr marL="91422" marR="91422" marT="45714" marB="45714"/>
                </a:tc>
              </a:tr>
              <a:tr h="370795">
                <a:tc>
                  <a:txBody>
                    <a:bodyPr/>
                    <a:lstStyle/>
                    <a:p>
                      <a:pPr algn="l"/>
                      <a:r>
                        <a:rPr lang="en-US" altLang="zh-CN" sz="1800" kern="1200" dirty="0" smtClean="0">
                          <a:solidFill>
                            <a:schemeClr val="dk1"/>
                          </a:solidFill>
                          <a:effectLst/>
                          <a:latin typeface="+mn-lt"/>
                          <a:ea typeface="+mn-ea"/>
                          <a:cs typeface="+mn-cs"/>
                        </a:rPr>
                        <a:t>Warning</a:t>
                      </a:r>
                      <a:endParaRPr lang="zh-CN" altLang="en-US" sz="1800" dirty="0"/>
                    </a:p>
                  </a:txBody>
                  <a:tcPr marL="91422" marR="91422" marT="45714" marB="45714"/>
                </a:tc>
                <a:tc>
                  <a:txBody>
                    <a:bodyPr/>
                    <a:lstStyle/>
                    <a:p>
                      <a:r>
                        <a:rPr lang="en-US" altLang="zh-CN" sz="1800" kern="1200" dirty="0" smtClean="0">
                          <a:solidFill>
                            <a:schemeClr val="dk1"/>
                          </a:solidFill>
                          <a:effectLst/>
                          <a:latin typeface="+mn-lt"/>
                          <a:ea typeface="+mn-ea"/>
                          <a:cs typeface="+mn-cs"/>
                        </a:rPr>
                        <a:t>Log.w()</a:t>
                      </a:r>
                      <a:endParaRPr lang="zh-CN" altLang="en-US" sz="1800" dirty="0"/>
                    </a:p>
                  </a:txBody>
                  <a:tcPr marL="91422" marR="91422" marT="45714" marB="45714"/>
                </a:tc>
              </a:tr>
              <a:tr h="370795">
                <a:tc>
                  <a:txBody>
                    <a:bodyPr/>
                    <a:lstStyle/>
                    <a:p>
                      <a:pPr algn="l"/>
                      <a:r>
                        <a:rPr lang="en-US" altLang="zh-CN" sz="1800" kern="1200" dirty="0" smtClean="0">
                          <a:solidFill>
                            <a:schemeClr val="dk1"/>
                          </a:solidFill>
                          <a:effectLst/>
                          <a:latin typeface="+mn-lt"/>
                          <a:ea typeface="+mn-ea"/>
                          <a:cs typeface="+mn-cs"/>
                        </a:rPr>
                        <a:t>Error</a:t>
                      </a:r>
                      <a:endParaRPr lang="zh-CN" altLang="en-US" sz="1800" dirty="0"/>
                    </a:p>
                  </a:txBody>
                  <a:tcPr marL="91422" marR="91422" marT="45714" marB="45714"/>
                </a:tc>
                <a:tc>
                  <a:txBody>
                    <a:bodyPr/>
                    <a:lstStyle/>
                    <a:p>
                      <a:r>
                        <a:rPr lang="en-US" altLang="zh-CN" sz="1800" kern="1200" dirty="0" smtClean="0">
                          <a:solidFill>
                            <a:schemeClr val="dk1"/>
                          </a:solidFill>
                          <a:effectLst/>
                          <a:latin typeface="+mn-lt"/>
                          <a:ea typeface="+mn-ea"/>
                          <a:cs typeface="+mn-cs"/>
                        </a:rPr>
                        <a:t>Log.e()</a:t>
                      </a:r>
                      <a:endParaRPr lang="zh-CN" altLang="en-US" sz="1800" dirty="0"/>
                    </a:p>
                  </a:txBody>
                  <a:tcPr marL="91422" marR="91422" marT="45714" marB="45714"/>
                </a:tc>
              </a:tr>
              <a:tr h="370795">
                <a:tc>
                  <a:txBody>
                    <a:bodyPr/>
                    <a:lstStyle/>
                    <a:p>
                      <a:pPr algn="l"/>
                      <a:r>
                        <a:rPr lang="en-US" altLang="zh-CN" sz="1800" kern="1200" dirty="0" smtClean="0">
                          <a:solidFill>
                            <a:schemeClr val="dk1"/>
                          </a:solidFill>
                          <a:effectLst/>
                          <a:latin typeface="+mn-lt"/>
                          <a:ea typeface="+mn-ea"/>
                          <a:cs typeface="+mn-cs"/>
                        </a:rPr>
                        <a:t>Assert</a:t>
                      </a:r>
                      <a:endParaRPr lang="zh-CN" altLang="en-US" sz="1800" dirty="0"/>
                    </a:p>
                  </a:txBody>
                  <a:tcPr marL="91422" marR="91422" marT="45714" marB="45714"/>
                </a:tc>
                <a:tc>
                  <a:txBody>
                    <a:bodyPr/>
                    <a:lstStyle/>
                    <a:p>
                      <a:r>
                        <a:rPr lang="en-US" altLang="zh-CN" sz="1800" kern="1200" dirty="0" smtClean="0">
                          <a:solidFill>
                            <a:schemeClr val="dk1"/>
                          </a:solidFill>
                          <a:effectLst/>
                          <a:latin typeface="+mn-lt"/>
                          <a:ea typeface="+mn-ea"/>
                          <a:cs typeface="+mn-cs"/>
                        </a:rPr>
                        <a:t>Log.wtf()</a:t>
                      </a:r>
                      <a:endParaRPr lang="zh-CN" altLang="en-US" sz="1800" dirty="0"/>
                    </a:p>
                  </a:txBody>
                  <a:tcPr marL="91422" marR="91422" marT="45714" marB="45714"/>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24"/>
          <p:cNvSpPr>
            <a:spLocks noChangeArrowheads="1"/>
          </p:cNvSpPr>
          <p:nvPr/>
        </p:nvSpPr>
        <p:spPr bwMode="auto">
          <a:xfrm>
            <a:off x="563563" y="1658938"/>
            <a:ext cx="8102600" cy="407352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5580063" y="1473200"/>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en-US" altLang="zh-CN" dirty="0" err="1">
                <a:solidFill>
                  <a:schemeClr val="bg1"/>
                </a:solidFill>
                <a:latin typeface="微软雅黑" pitchFamily="34" charset="-122"/>
                <a:ea typeface="微软雅黑" pitchFamily="34" charset="-122"/>
              </a:rPr>
              <a:t>LogCat</a:t>
            </a:r>
            <a:r>
              <a:rPr lang="zh-CN" altLang="en-US" dirty="0">
                <a:solidFill>
                  <a:schemeClr val="bg1"/>
                </a:solidFill>
                <a:latin typeface="微软雅黑" pitchFamily="34" charset="-122"/>
                <a:ea typeface="微软雅黑" pitchFamily="34" charset="-122"/>
              </a:rPr>
              <a:t>的使用</a:t>
            </a:r>
          </a:p>
        </p:txBody>
      </p:sp>
      <p:sp>
        <p:nvSpPr>
          <p:cNvPr id="88068" name="标题 1"/>
          <p:cNvSpPr>
            <a:spLocks noChangeArrowheads="1"/>
          </p:cNvSpPr>
          <p:nvPr/>
        </p:nvSpPr>
        <p:spPr bwMode="auto">
          <a:xfrm>
            <a:off x="250825" y="923925"/>
            <a:ext cx="4945063"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88069" name="内容占位符 2"/>
          <p:cNvSpPr txBox="1">
            <a:spLocks/>
          </p:cNvSpPr>
          <p:nvPr/>
        </p:nvSpPr>
        <p:spPr bwMode="auto">
          <a:xfrm>
            <a:off x="481013" y="1620838"/>
            <a:ext cx="7975600"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a:lnSpc>
                <a:spcPct val="150000"/>
              </a:lnSpc>
              <a:spcBef>
                <a:spcPct val="20000"/>
              </a:spcBef>
              <a:buFontTx/>
              <a:buChar char="–"/>
            </a:pPr>
            <a:endParaRPr lang="zh-CN" altLang="en-US" sz="2000">
              <a:latin typeface="Times New Roman" pitchFamily="18" charset="0"/>
              <a:cs typeface="Times New Roman" pitchFamily="18" charset="0"/>
            </a:endParaRPr>
          </a:p>
        </p:txBody>
      </p:sp>
      <p:sp>
        <p:nvSpPr>
          <p:cNvPr id="88070" name="TextBox 13"/>
          <p:cNvSpPr txBox="1">
            <a:spLocks noChangeArrowheads="1"/>
          </p:cNvSpPr>
          <p:nvPr/>
        </p:nvSpPr>
        <p:spPr bwMode="auto">
          <a:xfrm>
            <a:off x="695325" y="2206625"/>
            <a:ext cx="7837488" cy="29511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eaLnBrk="1" hangingPunct="1">
              <a:lnSpc>
                <a:spcPct val="150000"/>
              </a:lnSpc>
            </a:pPr>
            <a:r>
              <a:rPr lang="en-US" altLang="zh-CN" dirty="0">
                <a:latin typeface="Times New Roman" pitchFamily="18" charset="0"/>
                <a:cs typeface="Times New Roman" pitchFamily="18" charset="0"/>
              </a:rPr>
              <a:t>        Log.v("MainActivity", "Verbose");</a:t>
            </a:r>
            <a:endParaRPr lang="zh-CN" altLang="zh-CN" dirty="0">
              <a:latin typeface="Times New Roman" pitchFamily="18" charset="0"/>
              <a:cs typeface="Times New Roman" pitchFamily="18" charset="0"/>
            </a:endParaRPr>
          </a:p>
          <a:p>
            <a:pPr eaLnBrk="1" hangingPunct="1">
              <a:lnSpc>
                <a:spcPct val="150000"/>
              </a:lnSpc>
            </a:pPr>
            <a:r>
              <a:rPr lang="en-US" altLang="zh-CN" dirty="0">
                <a:latin typeface="Times New Roman" pitchFamily="18" charset="0"/>
                <a:cs typeface="Times New Roman" pitchFamily="18" charset="0"/>
              </a:rPr>
              <a:t>        Log.d("MainActivity","Degug");</a:t>
            </a:r>
            <a:endParaRPr lang="zh-CN" altLang="zh-CN" dirty="0">
              <a:latin typeface="Times New Roman" pitchFamily="18" charset="0"/>
              <a:cs typeface="Times New Roman" pitchFamily="18" charset="0"/>
            </a:endParaRPr>
          </a:p>
          <a:p>
            <a:pPr eaLnBrk="1" hangingPunct="1">
              <a:lnSpc>
                <a:spcPct val="150000"/>
              </a:lnSpc>
            </a:pPr>
            <a:r>
              <a:rPr lang="en-US" altLang="zh-CN" dirty="0">
                <a:latin typeface="Times New Roman" pitchFamily="18" charset="0"/>
                <a:cs typeface="Times New Roman" pitchFamily="18" charset="0"/>
              </a:rPr>
              <a:t>        Log.i("MainActivity","Info");</a:t>
            </a:r>
            <a:endParaRPr lang="zh-CN" altLang="zh-CN" dirty="0">
              <a:latin typeface="Times New Roman" pitchFamily="18" charset="0"/>
              <a:cs typeface="Times New Roman" pitchFamily="18" charset="0"/>
            </a:endParaRPr>
          </a:p>
          <a:p>
            <a:pPr eaLnBrk="1" hangingPunct="1">
              <a:lnSpc>
                <a:spcPct val="150000"/>
              </a:lnSpc>
            </a:pPr>
            <a:r>
              <a:rPr lang="en-US" altLang="zh-CN" dirty="0">
                <a:latin typeface="Times New Roman" pitchFamily="18" charset="0"/>
                <a:cs typeface="Times New Roman" pitchFamily="18" charset="0"/>
              </a:rPr>
              <a:t>        Log.w("MainActivity", "Warning");</a:t>
            </a:r>
            <a:endParaRPr lang="zh-CN" altLang="zh-CN" dirty="0">
              <a:latin typeface="Times New Roman" pitchFamily="18" charset="0"/>
              <a:cs typeface="Times New Roman" pitchFamily="18" charset="0"/>
            </a:endParaRPr>
          </a:p>
          <a:p>
            <a:pPr eaLnBrk="1" hangingPunct="1">
              <a:lnSpc>
                <a:spcPct val="150000"/>
              </a:lnSpc>
            </a:pPr>
            <a:r>
              <a:rPr lang="en-US" altLang="zh-CN" dirty="0">
                <a:latin typeface="Times New Roman" pitchFamily="18" charset="0"/>
                <a:cs typeface="Times New Roman" pitchFamily="18" charset="0"/>
              </a:rPr>
              <a:t>        Log.e("MainActivity", "Error");</a:t>
            </a:r>
            <a:endParaRPr lang="zh-CN" altLang="zh-CN" dirty="0">
              <a:latin typeface="Times New Roman" pitchFamily="18" charset="0"/>
              <a:cs typeface="Times New Roman" pitchFamily="18" charset="0"/>
            </a:endParaRPr>
          </a:p>
          <a:p>
            <a:pPr eaLnBrk="1" hangingPunct="1">
              <a:lnSpc>
                <a:spcPct val="150000"/>
              </a:lnSpc>
            </a:pPr>
            <a:r>
              <a:rPr lang="en-US" altLang="zh-CN" dirty="0">
                <a:latin typeface="Times New Roman" pitchFamily="18" charset="0"/>
                <a:cs typeface="Times New Roman" pitchFamily="18" charset="0"/>
              </a:rPr>
              <a:t>        Log.wtf("MainActivity","Assert");</a:t>
            </a:r>
            <a:endParaRPr lang="zh-CN" altLang="zh-CN" dirty="0">
              <a:latin typeface="Times New Roman" pitchFamily="18" charset="0"/>
              <a:cs typeface="Times New Roman" pitchFamily="18" charset="0"/>
            </a:endParaRPr>
          </a:p>
        </p:txBody>
      </p:sp>
      <p:sp>
        <p:nvSpPr>
          <p:cNvPr id="15" name="矩形 14"/>
          <p:cNvSpPr>
            <a:spLocks noChangeArrowheads="1"/>
          </p:cNvSpPr>
          <p:nvPr/>
        </p:nvSpPr>
        <p:spPr bwMode="auto">
          <a:xfrm>
            <a:off x="1822450" y="2276475"/>
            <a:ext cx="1439863" cy="369888"/>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itchFamily="2" charset="-122"/>
            </a:endParaRPr>
          </a:p>
        </p:txBody>
      </p:sp>
      <p:cxnSp>
        <p:nvCxnSpPr>
          <p:cNvPr id="16" name="直接箭头连接符 15"/>
          <p:cNvCxnSpPr>
            <a:cxnSpLocks noChangeShapeType="1"/>
          </p:cNvCxnSpPr>
          <p:nvPr/>
        </p:nvCxnSpPr>
        <p:spPr bwMode="auto">
          <a:xfrm flipV="1">
            <a:off x="2547938" y="1988840"/>
            <a:ext cx="0" cy="280492"/>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圆角矩形 24"/>
          <p:cNvSpPr/>
          <p:nvPr/>
        </p:nvSpPr>
        <p:spPr>
          <a:xfrm>
            <a:off x="1727200" y="1580853"/>
            <a:ext cx="1992312"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打印信息的标签</a:t>
            </a:r>
          </a:p>
        </p:txBody>
      </p:sp>
      <p:sp>
        <p:nvSpPr>
          <p:cNvPr id="26" name="矩形 25"/>
          <p:cNvSpPr>
            <a:spLocks noChangeArrowheads="1"/>
          </p:cNvSpPr>
          <p:nvPr/>
        </p:nvSpPr>
        <p:spPr bwMode="auto">
          <a:xfrm>
            <a:off x="3371850" y="2276475"/>
            <a:ext cx="962025" cy="369888"/>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itchFamily="2" charset="-122"/>
            </a:endParaRPr>
          </a:p>
        </p:txBody>
      </p:sp>
      <p:cxnSp>
        <p:nvCxnSpPr>
          <p:cNvPr id="27" name="直接箭头连接符 26"/>
          <p:cNvCxnSpPr>
            <a:cxnSpLocks noChangeShapeType="1"/>
          </p:cNvCxnSpPr>
          <p:nvPr/>
        </p:nvCxnSpPr>
        <p:spPr bwMode="auto">
          <a:xfrm>
            <a:off x="4333875" y="2461419"/>
            <a:ext cx="468313" cy="0"/>
          </a:xfrm>
          <a:prstGeom prst="straightConnector1">
            <a:avLst/>
          </a:prstGeom>
          <a:noFill/>
          <a:ln w="28575"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4813771" y="2238376"/>
            <a:ext cx="1873250"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b="1" dirty="0">
                <a:solidFill>
                  <a:schemeClr val="bg1"/>
                </a:solidFill>
                <a:ea typeface="宋体" pitchFamily="2" charset="-122"/>
              </a:rPr>
              <a:t>需要打印的信息</a:t>
            </a:r>
          </a:p>
        </p:txBody>
      </p:sp>
      <p:sp>
        <p:nvSpPr>
          <p:cNvPr id="88077"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1.6.2  </a:t>
            </a:r>
            <a:r>
              <a:rPr lang="en-US" altLang="zh-CN" sz="3200" b="1" dirty="0" err="1">
                <a:solidFill>
                  <a:srgbClr val="006BA9"/>
                </a:solidFill>
                <a:latin typeface="微软雅黑" pitchFamily="34" charset="-122"/>
                <a:ea typeface="微软雅黑" pitchFamily="34" charset="-122"/>
                <a:sym typeface="宋体" pitchFamily="2" charset="-122"/>
              </a:rPr>
              <a:t>LogCat</a:t>
            </a:r>
            <a:r>
              <a:rPr lang="zh-CN" altLang="en-US" sz="3200" b="1" dirty="0">
                <a:solidFill>
                  <a:srgbClr val="006BA9"/>
                </a:solidFill>
                <a:latin typeface="微软雅黑" pitchFamily="34" charset="-122"/>
                <a:ea typeface="微软雅黑" pitchFamily="34" charset="-122"/>
                <a:sym typeface="宋体" pitchFamily="2" charset="-122"/>
              </a:rPr>
              <a:t>的使用</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5"/>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5"/>
                                        </p:tgtEl>
                                        <p:attrNameLst>
                                          <p:attrName>style.visibility</p:attrName>
                                        </p:attrNameLst>
                                      </p:cBhvr>
                                      <p:to>
                                        <p:strVal val="hidden"/>
                                      </p:to>
                                    </p:set>
                                  </p:childTnLst>
                                </p:cTn>
                              </p:par>
                            </p:childTnLst>
                          </p:cTn>
                        </p:par>
                        <p:par>
                          <p:cTn id="22" fill="hold" nodeType="afterGroup">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5" grpId="0" animBg="1"/>
      <p:bldP spid="25" grpId="1" animBg="1"/>
      <p:bldP spid="26"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24"/>
          <p:cNvSpPr>
            <a:spLocks noChangeArrowheads="1"/>
          </p:cNvSpPr>
          <p:nvPr/>
        </p:nvSpPr>
        <p:spPr bwMode="auto">
          <a:xfrm>
            <a:off x="542925" y="2060575"/>
            <a:ext cx="8102600" cy="244792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6" name="任意多边形 5"/>
          <p:cNvSpPr/>
          <p:nvPr/>
        </p:nvSpPr>
        <p:spPr bwMode="auto">
          <a:xfrm>
            <a:off x="6084888" y="1844675"/>
            <a:ext cx="169386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测试结果</a:t>
            </a:r>
          </a:p>
        </p:txBody>
      </p:sp>
      <p:sp>
        <p:nvSpPr>
          <p:cNvPr id="89093"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itchFamily="34" charset="-122"/>
                <a:ea typeface="微软雅黑" pitchFamily="34" charset="-122"/>
                <a:sym typeface="宋体" pitchFamily="2" charset="-122"/>
              </a:rPr>
              <a:t>1.6.2  </a:t>
            </a:r>
            <a:r>
              <a:rPr lang="en-US" altLang="zh-CN" sz="3200" b="1" dirty="0" err="1">
                <a:solidFill>
                  <a:srgbClr val="006BA9"/>
                </a:solidFill>
                <a:latin typeface="微软雅黑" pitchFamily="34" charset="-122"/>
                <a:ea typeface="微软雅黑" pitchFamily="34" charset="-122"/>
                <a:sym typeface="宋体" pitchFamily="2" charset="-122"/>
              </a:rPr>
              <a:t>LogCat</a:t>
            </a:r>
            <a:r>
              <a:rPr lang="zh-CN" altLang="en-US" sz="3200" b="1" dirty="0">
                <a:solidFill>
                  <a:srgbClr val="006BA9"/>
                </a:solidFill>
                <a:latin typeface="微软雅黑" pitchFamily="34" charset="-122"/>
                <a:ea typeface="微软雅黑" pitchFamily="34" charset="-122"/>
                <a:sym typeface="宋体" pitchFamily="2" charset="-122"/>
              </a:rPr>
              <a:t>的使用</a:t>
            </a:r>
          </a:p>
        </p:txBody>
      </p:sp>
      <p:pic>
        <p:nvPicPr>
          <p:cNvPr id="890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3" y="2563812"/>
            <a:ext cx="616585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89094"/>
                                        </p:tgtEl>
                                        <p:attrNameLst>
                                          <p:attrName>style.visibility</p:attrName>
                                        </p:attrNameLst>
                                      </p:cBhvr>
                                      <p:to>
                                        <p:strVal val="visible"/>
                                      </p:to>
                                    </p:set>
                                    <p:animEffect transition="in" filter="wipe(left)">
                                      <p:cBhvr>
                                        <p:cTn id="13"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5" name="Picture 5" descr="C:\Users\admin\Documents\Tencent Files\985540316\Image\C2C\0CZ]YAF{V6}Y(_(WG_O3$E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311" y="1795686"/>
            <a:ext cx="1846945" cy="3744000"/>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C:\Users\admin\Documents\Tencent Files\985540316\Image\C2C\I7ZHRY6[YJWNNT395R1OR(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446" y="1795686"/>
            <a:ext cx="1902137" cy="3744416"/>
          </a:xfrm>
          <a:prstGeom prst="rect">
            <a:avLst/>
          </a:prstGeom>
          <a:noFill/>
          <a:extLst>
            <a:ext uri="{909E8E84-426E-40DD-AFC4-6F175D3DCCD1}">
              <a14:hiddenFill xmlns:a14="http://schemas.microsoft.com/office/drawing/2010/main">
                <a:solidFill>
                  <a:srgbClr val="FFFFFF"/>
                </a:solidFill>
              </a14:hiddenFill>
            </a:ext>
          </a:extLst>
        </p:spPr>
      </p:pic>
      <p:sp>
        <p:nvSpPr>
          <p:cNvPr id="43012" name="标题 1"/>
          <p:cNvSpPr>
            <a:spLocks noChangeArrowheads="1"/>
          </p:cNvSpPr>
          <p:nvPr/>
        </p:nvSpPr>
        <p:spPr bwMode="auto">
          <a:xfrm>
            <a:off x="1619250" y="404813"/>
            <a:ext cx="528637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Android</a:t>
            </a:r>
            <a:r>
              <a:rPr lang="zh-CN" altLang="en-US" sz="3200" b="1">
                <a:solidFill>
                  <a:srgbClr val="006BA9"/>
                </a:solidFill>
                <a:latin typeface="微软雅黑" pitchFamily="34" charset="-122"/>
                <a:ea typeface="微软雅黑" pitchFamily="34" charset="-122"/>
                <a:sym typeface="宋体" pitchFamily="2" charset="-122"/>
              </a:rPr>
              <a:t>和</a:t>
            </a:r>
            <a:r>
              <a:rPr lang="en-US" altLang="zh-CN" sz="3200" b="1">
                <a:solidFill>
                  <a:srgbClr val="006BA9"/>
                </a:solidFill>
                <a:latin typeface="微软雅黑" pitchFamily="34" charset="-122"/>
                <a:ea typeface="微软雅黑" pitchFamily="34" charset="-122"/>
                <a:sym typeface="宋体" pitchFamily="2" charset="-122"/>
              </a:rPr>
              <a:t>iOS</a:t>
            </a:r>
            <a:r>
              <a:rPr lang="zh-CN" altLang="en-US" sz="3200" b="1">
                <a:solidFill>
                  <a:srgbClr val="006BA9"/>
                </a:solidFill>
                <a:latin typeface="微软雅黑" pitchFamily="34" charset="-122"/>
                <a:ea typeface="微软雅黑" pitchFamily="34" charset="-122"/>
                <a:sym typeface="宋体" pitchFamily="2" charset="-122"/>
              </a:rPr>
              <a:t>主要区别</a:t>
            </a:r>
          </a:p>
        </p:txBody>
      </p:sp>
      <p:graphicFrame>
        <p:nvGraphicFramePr>
          <p:cNvPr id="2" name="表格 1"/>
          <p:cNvGraphicFramePr>
            <a:graphicFrameLocks noGrp="1"/>
          </p:cNvGraphicFramePr>
          <p:nvPr>
            <p:extLst>
              <p:ext uri="{D42A27DB-BD31-4B8C-83A1-F6EECF244321}">
                <p14:modId xmlns:p14="http://schemas.microsoft.com/office/powerpoint/2010/main" val="772899461"/>
              </p:ext>
            </p:extLst>
          </p:nvPr>
        </p:nvGraphicFramePr>
        <p:xfrm>
          <a:off x="1619250" y="2780928"/>
          <a:ext cx="6096000" cy="2022474"/>
        </p:xfrm>
        <a:graphic>
          <a:graphicData uri="http://schemas.openxmlformats.org/drawingml/2006/table">
            <a:tbl>
              <a:tblPr firstRow="1" bandRow="1">
                <a:tableStyleId>{5C22544A-7EE6-4342-B048-85BDC9FD1C3A}</a:tableStyleId>
              </a:tblPr>
              <a:tblGrid>
                <a:gridCol w="2032000"/>
                <a:gridCol w="2032000"/>
                <a:gridCol w="2032000"/>
              </a:tblGrid>
              <a:tr h="370956">
                <a:tc>
                  <a:txBody>
                    <a:bodyPr/>
                    <a:lstStyle/>
                    <a:p>
                      <a:pPr algn="ctr"/>
                      <a:r>
                        <a:rPr lang="zh-CN" altLang="en-US" sz="1800" dirty="0" smtClean="0"/>
                        <a:t>对比项目</a:t>
                      </a:r>
                      <a:endParaRPr lang="zh-CN" altLang="en-US" sz="1800" dirty="0"/>
                    </a:p>
                  </a:txBody>
                  <a:tcPr marT="45734" marB="4573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Android</a:t>
                      </a:r>
                    </a:p>
                  </a:txBody>
                  <a:tcPr marT="45734" marB="45734"/>
                </a:tc>
                <a:tc>
                  <a:txBody>
                    <a:bodyPr/>
                    <a:lstStyle/>
                    <a:p>
                      <a:pPr algn="ctr"/>
                      <a:r>
                        <a:rPr lang="en-US" altLang="zh-CN" sz="1800" dirty="0" smtClean="0"/>
                        <a:t>iOS</a:t>
                      </a:r>
                      <a:endParaRPr lang="zh-CN" altLang="en-US" sz="1800" dirty="0"/>
                    </a:p>
                  </a:txBody>
                  <a:tcPr marT="45734" marB="45734"/>
                </a:tc>
              </a:tr>
              <a:tr h="3709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Times New Roman" panose="02020603050405020304" pitchFamily="18" charset="0"/>
                          <a:cs typeface="Times New Roman" panose="02020603050405020304" pitchFamily="18" charset="0"/>
                        </a:rPr>
                        <a:t>开发语言</a:t>
                      </a:r>
                      <a:endParaRPr lang="zh-CN" altLang="en-US" sz="1800" b="0" dirty="0" smtClean="0">
                        <a:latin typeface="Times New Roman" panose="02020603050405020304" pitchFamily="18" charset="0"/>
                        <a:cs typeface="Times New Roman" panose="02020603050405020304" pitchFamily="18" charset="0"/>
                      </a:endParaRPr>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Java</a:t>
                      </a:r>
                    </a:p>
                  </a:txBody>
                  <a:tcPr marT="45734" marB="45734"/>
                </a:tc>
                <a:tc>
                  <a:txBody>
                    <a:bodyPr/>
                    <a:lstStyle/>
                    <a:p>
                      <a:r>
                        <a:rPr lang="en-US" altLang="zh-CN" sz="1800" dirty="0" smtClean="0"/>
                        <a:t>Objective-c</a:t>
                      </a:r>
                      <a:r>
                        <a:rPr lang="zh-CN" altLang="en-US" sz="1800" dirty="0" smtClean="0"/>
                        <a:t>，</a:t>
                      </a:r>
                      <a:r>
                        <a:rPr lang="en-US" altLang="zh-CN" sz="1800" dirty="0" smtClean="0"/>
                        <a:t>Swift</a:t>
                      </a:r>
                      <a:endParaRPr lang="zh-CN" altLang="en-US" sz="1800" dirty="0"/>
                    </a:p>
                  </a:txBody>
                  <a:tcPr marT="45734" marB="45734"/>
                </a:tc>
              </a:tr>
              <a:tr h="64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Times New Roman" panose="02020603050405020304" pitchFamily="18" charset="0"/>
                          <a:cs typeface="Times New Roman" panose="02020603050405020304" pitchFamily="18" charset="0"/>
                        </a:rPr>
                        <a:t>系统开放性</a:t>
                      </a:r>
                      <a:endParaRPr lang="zh-CN" altLang="en-US" sz="1800" b="0" dirty="0" smtClean="0">
                        <a:latin typeface="Times New Roman" panose="02020603050405020304" pitchFamily="18" charset="0"/>
                        <a:cs typeface="Times New Roman" panose="02020603050405020304" pitchFamily="18" charset="0"/>
                      </a:endParaRPr>
                    </a:p>
                  </a:txBody>
                  <a:tcPr marT="45734" marB="45734"/>
                </a:tc>
                <a:tc>
                  <a:txBody>
                    <a:bodyPr/>
                    <a:lstStyle/>
                    <a:p>
                      <a:r>
                        <a:rPr lang="en-US" altLang="zh-CN" sz="1800" dirty="0" smtClean="0"/>
                        <a:t>Android</a:t>
                      </a:r>
                      <a:r>
                        <a:rPr lang="zh-CN" altLang="en-US" sz="1800" dirty="0" smtClean="0"/>
                        <a:t>源代码开放，开放性更好</a:t>
                      </a:r>
                      <a:endParaRPr lang="zh-CN" altLang="en-US" sz="1800" dirty="0"/>
                    </a:p>
                  </a:txBody>
                  <a:tcPr marT="45734" marB="45734"/>
                </a:tc>
                <a:tc>
                  <a:txBody>
                    <a:bodyPr/>
                    <a:lstStyle/>
                    <a:p>
                      <a:r>
                        <a:rPr lang="zh-CN" altLang="en-US" sz="1800" dirty="0" smtClean="0"/>
                        <a:t>封闭操作系统，开放性较差</a:t>
                      </a:r>
                      <a:endParaRPr lang="zh-CN" altLang="en-US" sz="1800" dirty="0"/>
                    </a:p>
                  </a:txBody>
                  <a:tcPr marT="45734" marB="45734"/>
                </a:tc>
              </a:tr>
              <a:tr h="64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Times New Roman" panose="02020603050405020304" pitchFamily="18" charset="0"/>
                          <a:cs typeface="Times New Roman" panose="02020603050405020304" pitchFamily="18" charset="0"/>
                        </a:rPr>
                        <a:t>系统安全性</a:t>
                      </a:r>
                    </a:p>
                  </a:txBody>
                  <a:tcPr marT="45734" marB="45734"/>
                </a:tc>
                <a:tc>
                  <a:txBody>
                    <a:bodyPr/>
                    <a:lstStyle/>
                    <a:p>
                      <a:r>
                        <a:rPr lang="zh-CN" altLang="en-US" sz="1800" dirty="0" smtClean="0"/>
                        <a:t>源代码开放，安全性较差</a:t>
                      </a:r>
                      <a:endParaRPr lang="zh-CN" altLang="en-US" sz="1800" dirty="0"/>
                    </a:p>
                  </a:txBody>
                  <a:tcPr marT="45734" marB="45734"/>
                </a:tc>
                <a:tc>
                  <a:txBody>
                    <a:bodyPr/>
                    <a:lstStyle/>
                    <a:p>
                      <a:r>
                        <a:rPr lang="zh-CN" altLang="en-US" sz="1800" dirty="0" smtClean="0"/>
                        <a:t>封闭操作系统，安全性更高</a:t>
                      </a:r>
                      <a:endParaRPr lang="zh-CN" altLang="en-US" sz="1800" dirty="0"/>
                    </a:p>
                  </a:txBody>
                  <a:tcPr marT="45734" marB="45734"/>
                </a:tc>
              </a:tr>
            </a:tbl>
          </a:graphicData>
        </a:graphic>
      </p:graphicFrame>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left)">
                                      <p:cBhvr>
                                        <p:cTn id="7" dur="500"/>
                                        <p:tgtEl>
                                          <p:spTgt spid="40964"/>
                                        </p:tgtEl>
                                      </p:cBhvr>
                                    </p:animEffect>
                                  </p:childTnLst>
                                </p:cTn>
                              </p:par>
                              <p:par>
                                <p:cTn id="8" presetID="22" presetClass="entr" presetSubtype="8" fill="hold" nodeType="withEffect">
                                  <p:stCondLst>
                                    <p:cond delay="0"/>
                                  </p:stCondLst>
                                  <p:childTnLst>
                                    <p:set>
                                      <p:cBhvr>
                                        <p:cTn id="9" dur="1" fill="hold">
                                          <p:stCondLst>
                                            <p:cond delay="0"/>
                                          </p:stCondLst>
                                        </p:cTn>
                                        <p:tgtEl>
                                          <p:spTgt spid="40965"/>
                                        </p:tgtEl>
                                        <p:attrNameLst>
                                          <p:attrName>style.visibility</p:attrName>
                                        </p:attrNameLst>
                                      </p:cBhvr>
                                      <p:to>
                                        <p:strVal val="visible"/>
                                      </p:to>
                                    </p:set>
                                    <p:animEffect transition="in" filter="wipe(left)">
                                      <p:cBhvr>
                                        <p:cTn id="10" dur="500"/>
                                        <p:tgtEl>
                                          <p:spTgt spid="409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0964"/>
                                        </p:tgtEl>
                                      </p:cBhvr>
                                    </p:animEffect>
                                    <p:set>
                                      <p:cBhvr>
                                        <p:cTn id="15" dur="1" fill="hold">
                                          <p:stCondLst>
                                            <p:cond delay="499"/>
                                          </p:stCondLst>
                                        </p:cTn>
                                        <p:tgtEl>
                                          <p:spTgt spid="4096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40965"/>
                                        </p:tgtEl>
                                      </p:cBhvr>
                                    </p:animEffect>
                                    <p:set>
                                      <p:cBhvr>
                                        <p:cTn id="18" dur="1" fill="hold">
                                          <p:stCondLst>
                                            <p:cond delay="499"/>
                                          </p:stCondLst>
                                        </p:cTn>
                                        <p:tgtEl>
                                          <p:spTgt spid="40965"/>
                                        </p:tgtEl>
                                        <p:attrNameLst>
                                          <p:attrName>style.visibility</p:attrName>
                                        </p:attrNameLst>
                                      </p:cBhvr>
                                      <p:to>
                                        <p:strVal val="hidden"/>
                                      </p:to>
                                    </p:se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ChangeArrowheads="1"/>
          </p:cNvSpPr>
          <p:nvPr/>
        </p:nvSpPr>
        <p:spPr bwMode="auto">
          <a:xfrm>
            <a:off x="250825" y="923925"/>
            <a:ext cx="5257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itchFamily="34" charset="-122"/>
              <a:ea typeface="微软雅黑" pitchFamily="34" charset="-122"/>
              <a:sym typeface="宋体" pitchFamily="2" charset="-122"/>
            </a:endParaRPr>
          </a:p>
        </p:txBody>
      </p:sp>
      <p:sp>
        <p:nvSpPr>
          <p:cNvPr id="90115"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1.6.2  </a:t>
            </a:r>
            <a:r>
              <a:rPr lang="en-US" altLang="zh-CN" sz="3200" b="1" dirty="0" err="1">
                <a:solidFill>
                  <a:srgbClr val="006BA9"/>
                </a:solidFill>
                <a:latin typeface="微软雅黑" pitchFamily="34" charset="-122"/>
                <a:ea typeface="微软雅黑" pitchFamily="34" charset="-122"/>
                <a:sym typeface="宋体" pitchFamily="2" charset="-122"/>
              </a:rPr>
              <a:t>LogCat</a:t>
            </a:r>
            <a:r>
              <a:rPr lang="zh-CN" altLang="en-US" sz="3200" b="1" dirty="0">
                <a:solidFill>
                  <a:srgbClr val="006BA9"/>
                </a:solidFill>
                <a:latin typeface="微软雅黑" pitchFamily="34" charset="-122"/>
                <a:ea typeface="微软雅黑" pitchFamily="34" charset="-122"/>
                <a:sym typeface="宋体" pitchFamily="2" charset="-122"/>
              </a:rPr>
              <a:t>的使用</a:t>
            </a:r>
            <a:r>
              <a:rPr lang="en-US" altLang="zh-CN" sz="3200" b="1" dirty="0" smtClean="0">
                <a:solidFill>
                  <a:srgbClr val="006BA9"/>
                </a:solidFill>
                <a:latin typeface="微软雅黑" pitchFamily="34" charset="-122"/>
                <a:ea typeface="微软雅黑" pitchFamily="34" charset="-122"/>
                <a:sym typeface="宋体" pitchFamily="2" charset="-122"/>
              </a:rPr>
              <a:t>—</a:t>
            </a:r>
            <a:r>
              <a:rPr lang="zh-CN" altLang="en-US" sz="3200" b="1" dirty="0" smtClean="0">
                <a:solidFill>
                  <a:srgbClr val="006BA9"/>
                </a:solidFill>
                <a:latin typeface="微软雅黑" pitchFamily="34" charset="-122"/>
                <a:ea typeface="微软雅黑" pitchFamily="34" charset="-122"/>
                <a:sym typeface="宋体" pitchFamily="2" charset="-122"/>
              </a:rPr>
              <a:t>过滤</a:t>
            </a:r>
            <a:r>
              <a:rPr lang="zh-CN" altLang="en-US" sz="3200" b="1" dirty="0">
                <a:solidFill>
                  <a:srgbClr val="006BA9"/>
                </a:solidFill>
                <a:latin typeface="微软雅黑" pitchFamily="34" charset="-122"/>
                <a:ea typeface="微软雅黑" pitchFamily="34" charset="-122"/>
                <a:sym typeface="宋体" pitchFamily="2" charset="-122"/>
              </a:rPr>
              <a:t>显示</a:t>
            </a:r>
          </a:p>
        </p:txBody>
      </p:sp>
      <p:pic>
        <p:nvPicPr>
          <p:cNvPr id="11878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669448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750" y="2211388"/>
            <a:ext cx="45354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p:cNvSpPr>
            <a:spLocks noChangeArrowheads="1"/>
          </p:cNvSpPr>
          <p:nvPr/>
        </p:nvSpPr>
        <p:spPr bwMode="auto">
          <a:xfrm>
            <a:off x="2879725" y="2481263"/>
            <a:ext cx="3201988" cy="287337"/>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37" name="直接箭头连接符 36"/>
          <p:cNvCxnSpPr>
            <a:cxnSpLocks noChangeShapeType="1"/>
          </p:cNvCxnSpPr>
          <p:nvPr/>
        </p:nvCxnSpPr>
        <p:spPr bwMode="auto">
          <a:xfrm>
            <a:off x="6081713" y="2624138"/>
            <a:ext cx="373062" cy="0"/>
          </a:xfrm>
          <a:prstGeom prst="straightConnector1">
            <a:avLst/>
          </a:prstGeom>
          <a:noFill/>
          <a:ln w="19050"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圆角矩形 39"/>
          <p:cNvSpPr/>
          <p:nvPr/>
        </p:nvSpPr>
        <p:spPr bwMode="auto">
          <a:xfrm>
            <a:off x="6454775" y="2514600"/>
            <a:ext cx="903288" cy="27146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sz="1000" b="1" dirty="0">
                <a:solidFill>
                  <a:schemeClr val="bg1"/>
                </a:solidFill>
              </a:rPr>
              <a:t>过滤器名称</a:t>
            </a:r>
          </a:p>
        </p:txBody>
      </p:sp>
      <p:sp>
        <p:nvSpPr>
          <p:cNvPr id="41" name="矩形 40"/>
          <p:cNvSpPr>
            <a:spLocks noChangeArrowheads="1"/>
          </p:cNvSpPr>
          <p:nvPr/>
        </p:nvSpPr>
        <p:spPr bwMode="auto">
          <a:xfrm>
            <a:off x="2879725" y="2946400"/>
            <a:ext cx="3201988" cy="288925"/>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42" name="直接箭头连接符 41"/>
          <p:cNvCxnSpPr>
            <a:cxnSpLocks noChangeShapeType="1"/>
          </p:cNvCxnSpPr>
          <p:nvPr/>
        </p:nvCxnSpPr>
        <p:spPr bwMode="auto">
          <a:xfrm>
            <a:off x="6081713" y="3090863"/>
            <a:ext cx="373062" cy="0"/>
          </a:xfrm>
          <a:prstGeom prst="straightConnector1">
            <a:avLst/>
          </a:prstGeom>
          <a:noFill/>
          <a:ln w="19050"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圆角矩形 42"/>
          <p:cNvSpPr/>
          <p:nvPr/>
        </p:nvSpPr>
        <p:spPr bwMode="auto">
          <a:xfrm>
            <a:off x="6454775" y="2954338"/>
            <a:ext cx="1673225" cy="27305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sz="1000" b="1" dirty="0">
                <a:solidFill>
                  <a:schemeClr val="bg1"/>
                </a:solidFill>
                <a:latin typeface="Times New Roman" pitchFamily="18" charset="0"/>
                <a:cs typeface="Times New Roman" pitchFamily="18" charset="0"/>
              </a:rPr>
              <a:t>根据定义的</a:t>
            </a:r>
            <a:r>
              <a:rPr lang="en-US" altLang="zh-CN" sz="1000" b="1" dirty="0">
                <a:solidFill>
                  <a:schemeClr val="bg1"/>
                </a:solidFill>
                <a:latin typeface="Times New Roman" pitchFamily="18" charset="0"/>
                <a:cs typeface="Times New Roman" pitchFamily="18" charset="0"/>
              </a:rPr>
              <a:t>TAG</a:t>
            </a:r>
            <a:r>
              <a:rPr lang="zh-CN" altLang="en-US" sz="1000" b="1" dirty="0">
                <a:solidFill>
                  <a:schemeClr val="bg1"/>
                </a:solidFill>
                <a:latin typeface="Times New Roman" pitchFamily="18" charset="0"/>
                <a:cs typeface="Times New Roman" pitchFamily="18" charset="0"/>
              </a:rPr>
              <a:t>过滤信息</a:t>
            </a:r>
          </a:p>
        </p:txBody>
      </p:sp>
      <p:sp>
        <p:nvSpPr>
          <p:cNvPr id="44" name="矩形 43"/>
          <p:cNvSpPr>
            <a:spLocks noChangeArrowheads="1"/>
          </p:cNvSpPr>
          <p:nvPr/>
        </p:nvSpPr>
        <p:spPr bwMode="auto">
          <a:xfrm>
            <a:off x="4781550" y="4221163"/>
            <a:ext cx="574675" cy="319087"/>
          </a:xfrm>
          <a:prstGeom prst="rect">
            <a:avLst/>
          </a:prstGeom>
          <a:noFill/>
          <a:ln w="19050">
            <a:solidFill>
              <a:srgbClr val="006BA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45" name="直接箭头连接符 44"/>
          <p:cNvCxnSpPr>
            <a:cxnSpLocks noChangeShapeType="1"/>
          </p:cNvCxnSpPr>
          <p:nvPr/>
        </p:nvCxnSpPr>
        <p:spPr bwMode="auto">
          <a:xfrm>
            <a:off x="5148263" y="4540250"/>
            <a:ext cx="0" cy="242888"/>
          </a:xfrm>
          <a:prstGeom prst="straightConnector1">
            <a:avLst/>
          </a:prstGeom>
          <a:noFill/>
          <a:ln w="19050" algn="ctr">
            <a:solidFill>
              <a:srgbClr val="006BA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圆角矩形 45"/>
          <p:cNvSpPr/>
          <p:nvPr/>
        </p:nvSpPr>
        <p:spPr bwMode="auto">
          <a:xfrm>
            <a:off x="4587875" y="4783138"/>
            <a:ext cx="1120775" cy="2698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anchor="ctr">
            <a:spAutoFit/>
          </a:bodyPr>
          <a:lstStyle/>
          <a:p>
            <a:pPr algn="ctr">
              <a:defRPr/>
            </a:pPr>
            <a:r>
              <a:rPr lang="zh-CN" altLang="en-US" sz="1000" b="1" dirty="0">
                <a:solidFill>
                  <a:schemeClr val="bg1"/>
                </a:solidFill>
              </a:rPr>
              <a:t>点击创建完成</a:t>
            </a:r>
          </a:p>
        </p:txBody>
      </p:sp>
      <p:pic>
        <p:nvPicPr>
          <p:cNvPr id="11878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025" y="2590800"/>
            <a:ext cx="737076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wipe(left)">
                                      <p:cBhvr>
                                        <p:cTn id="12" dur="500"/>
                                        <p:tgtEl>
                                          <p:spTgt spid="1187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par>
                                <p:cTn id="18" presetID="22" presetClass="entr" presetSubtype="8"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par>
                                <p:cTn id="29" presetID="22" presetClass="entr" presetSubtype="8"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up)">
                                      <p:cBhvr>
                                        <p:cTn id="39" dur="500"/>
                                        <p:tgtEl>
                                          <p:spTgt spid="44"/>
                                        </p:tgtEl>
                                      </p:cBhvr>
                                    </p:animEffect>
                                  </p:childTnLst>
                                </p:cTn>
                              </p:par>
                              <p:par>
                                <p:cTn id="40" presetID="22" presetClass="entr" presetSubtype="1"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8788"/>
                                        </p:tgtEl>
                                        <p:attrNameLst>
                                          <p:attrName>style.visibility</p:attrName>
                                        </p:attrNameLst>
                                      </p:cBhvr>
                                      <p:to>
                                        <p:strVal val="visible"/>
                                      </p:to>
                                    </p:set>
                                    <p:animEffect transition="in" filter="wipe(left)">
                                      <p:cBhvr>
                                        <p:cTn id="50" dur="500"/>
                                        <p:tgtEl>
                                          <p:spTgt spid="118788"/>
                                        </p:tgtEl>
                                      </p:cBhvr>
                                    </p:animEffect>
                                  </p:childTnLst>
                                </p:cTn>
                              </p:par>
                              <p:par>
                                <p:cTn id="51" presetID="1" presetClass="exit" presetSubtype="0" fill="hold" nodeType="withEffect">
                                  <p:stCondLst>
                                    <p:cond delay="0"/>
                                  </p:stCondLst>
                                  <p:childTnLst>
                                    <p:set>
                                      <p:cBhvr>
                                        <p:cTn id="52" dur="1" fill="hold">
                                          <p:stCondLst>
                                            <p:cond delay="0"/>
                                          </p:stCondLst>
                                        </p:cTn>
                                        <p:tgtEl>
                                          <p:spTgt spid="11878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1878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40" grpId="0" animBg="1"/>
      <p:bldP spid="40" grpId="1" animBg="1"/>
      <p:bldP spid="41" grpId="0" animBg="1"/>
      <p:bldP spid="41" grpId="1" animBg="1"/>
      <p:bldP spid="43" grpId="0" animBg="1"/>
      <p:bldP spid="43" grpId="1" animBg="1"/>
      <p:bldP spid="44" grpId="0" animBg="1"/>
      <p:bldP spid="44" grpId="1" animBg="1"/>
      <p:bldP spid="46" grpId="0" animBg="1"/>
      <p:bldP spid="46"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24"/>
          <p:cNvSpPr>
            <a:spLocks noChangeArrowheads="1"/>
          </p:cNvSpPr>
          <p:nvPr/>
        </p:nvSpPr>
        <p:spPr bwMode="auto">
          <a:xfrm>
            <a:off x="542925" y="1268413"/>
            <a:ext cx="8102600" cy="4681537"/>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26" name="任意多边形 25"/>
          <p:cNvSpPr/>
          <p:nvPr/>
        </p:nvSpPr>
        <p:spPr bwMode="auto">
          <a:xfrm>
            <a:off x="5940425" y="1082675"/>
            <a:ext cx="1909763"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defRPr/>
            </a:pPr>
            <a:r>
              <a:rPr lang="zh-CN" altLang="en-US" dirty="0">
                <a:solidFill>
                  <a:schemeClr val="bg1"/>
                </a:solidFill>
                <a:latin typeface="微软雅黑" pitchFamily="34" charset="-122"/>
                <a:ea typeface="微软雅黑" pitchFamily="34" charset="-122"/>
              </a:rPr>
              <a:t>过滤显示</a:t>
            </a:r>
          </a:p>
        </p:txBody>
      </p:sp>
      <p:sp>
        <p:nvSpPr>
          <p:cNvPr id="27" name="内容占位符 2"/>
          <p:cNvSpPr txBox="1">
            <a:spLocks/>
          </p:cNvSpPr>
          <p:nvPr/>
        </p:nvSpPr>
        <p:spPr bwMode="auto">
          <a:xfrm>
            <a:off x="484188" y="1557338"/>
            <a:ext cx="79756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等线"/>
                <a:cs typeface="等线"/>
              </a:defRPr>
            </a:lvl1pPr>
            <a:lvl2pPr marL="742950" indent="-285750" eaLnBrk="0" hangingPunct="0">
              <a:defRPr>
                <a:solidFill>
                  <a:schemeClr val="tx1"/>
                </a:solidFill>
                <a:latin typeface="Calibri" pitchFamily="34" charset="0"/>
                <a:ea typeface="等线"/>
                <a:cs typeface="等线"/>
              </a:defRPr>
            </a:lvl2pPr>
            <a:lvl3pPr marL="1143000" indent="-228600" eaLnBrk="0" hangingPunct="0">
              <a:defRPr>
                <a:solidFill>
                  <a:schemeClr val="tx1"/>
                </a:solidFill>
                <a:latin typeface="Calibri" pitchFamily="34" charset="0"/>
                <a:ea typeface="等线"/>
                <a:cs typeface="等线"/>
              </a:defRPr>
            </a:lvl3pPr>
            <a:lvl4pPr marL="1600200" indent="-228600" eaLnBrk="0" hangingPunct="0">
              <a:defRPr>
                <a:solidFill>
                  <a:schemeClr val="tx1"/>
                </a:solidFill>
                <a:latin typeface="Calibri" pitchFamily="34" charset="0"/>
                <a:ea typeface="等线"/>
                <a:cs typeface="等线"/>
              </a:defRPr>
            </a:lvl4pPr>
            <a:lvl5pPr marL="2057400" indent="-228600" eaLnBrk="0" hangingPunct="0">
              <a:defRPr>
                <a:solidFill>
                  <a:schemeClr val="tx1"/>
                </a:solidFill>
                <a:latin typeface="Calibri" pitchFamily="34" charset="0"/>
                <a:ea typeface="等线"/>
                <a:cs typeface="等线"/>
              </a:defRPr>
            </a:lvl5pPr>
            <a:lvl6pPr marL="2514600" indent="-228600" eaLnBrk="0" fontAlgn="base" hangingPunct="0">
              <a:spcBef>
                <a:spcPct val="0"/>
              </a:spcBef>
              <a:spcAft>
                <a:spcPct val="0"/>
              </a:spcAft>
              <a:defRPr>
                <a:solidFill>
                  <a:schemeClr val="tx1"/>
                </a:solidFill>
                <a:latin typeface="Calibri" pitchFamily="34" charset="0"/>
                <a:ea typeface="等线"/>
                <a:cs typeface="等线"/>
              </a:defRPr>
            </a:lvl6pPr>
            <a:lvl7pPr marL="2971800" indent="-228600" eaLnBrk="0" fontAlgn="base" hangingPunct="0">
              <a:spcBef>
                <a:spcPct val="0"/>
              </a:spcBef>
              <a:spcAft>
                <a:spcPct val="0"/>
              </a:spcAft>
              <a:defRPr>
                <a:solidFill>
                  <a:schemeClr val="tx1"/>
                </a:solidFill>
                <a:latin typeface="Calibri" pitchFamily="34" charset="0"/>
                <a:ea typeface="等线"/>
                <a:cs typeface="等线"/>
              </a:defRPr>
            </a:lvl7pPr>
            <a:lvl8pPr marL="3429000" indent="-228600" eaLnBrk="0" fontAlgn="base" hangingPunct="0">
              <a:spcBef>
                <a:spcPct val="0"/>
              </a:spcBef>
              <a:spcAft>
                <a:spcPct val="0"/>
              </a:spcAft>
              <a:defRPr>
                <a:solidFill>
                  <a:schemeClr val="tx1"/>
                </a:solidFill>
                <a:latin typeface="Calibri" pitchFamily="34" charset="0"/>
                <a:ea typeface="等线"/>
                <a:cs typeface="等线"/>
              </a:defRPr>
            </a:lvl8pPr>
            <a:lvl9pPr marL="3886200" indent="-228600" eaLnBrk="0" fontAlgn="base" hangingPunct="0">
              <a:spcBef>
                <a:spcPct val="0"/>
              </a:spcBef>
              <a:spcAft>
                <a:spcPct val="0"/>
              </a:spcAft>
              <a:defRPr>
                <a:solidFill>
                  <a:schemeClr val="tx1"/>
                </a:solidFill>
                <a:latin typeface="Calibri" pitchFamily="34" charset="0"/>
                <a:ea typeface="等线"/>
                <a:cs typeface="等线"/>
              </a:defRPr>
            </a:lvl9pPr>
          </a:lstStyle>
          <a:p>
            <a:pPr lvl="1">
              <a:lnSpc>
                <a:spcPct val="150000"/>
              </a:lnSpc>
              <a:spcBef>
                <a:spcPct val="20000"/>
              </a:spcBef>
              <a:buFontTx/>
              <a:buChar char="–"/>
            </a:pPr>
            <a:r>
              <a:rPr lang="zh-CN" altLang="en-US" sz="2000" dirty="0">
                <a:latin typeface="Times New Roman" pitchFamily="18" charset="0"/>
                <a:cs typeface="Times New Roman" pitchFamily="18" charset="0"/>
              </a:rPr>
              <a:t>除了设置过滤器过滤所需的信息外，还可以</a:t>
            </a:r>
            <a:r>
              <a:rPr lang="zh-CN" altLang="zh-CN" sz="2000" dirty="0"/>
              <a:t>输入TAG信息、根据Log级别等方式过滤信息</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lvl="1">
              <a:lnSpc>
                <a:spcPct val="150000"/>
              </a:lnSpc>
              <a:spcBef>
                <a:spcPct val="20000"/>
              </a:spcBef>
              <a:buFontTx/>
              <a:buChar char="–"/>
            </a:pPr>
            <a:endParaRPr lang="en-US" altLang="zh-CN" sz="2000" dirty="0">
              <a:latin typeface="Times New Roman" pitchFamily="18" charset="0"/>
              <a:cs typeface="Times New Roman" pitchFamily="18" charset="0"/>
            </a:endParaRPr>
          </a:p>
          <a:p>
            <a:pPr lvl="1">
              <a:lnSpc>
                <a:spcPct val="150000"/>
              </a:lnSpc>
              <a:spcBef>
                <a:spcPct val="20000"/>
              </a:spcBef>
              <a:buFontTx/>
              <a:buChar char="–"/>
            </a:pPr>
            <a:endParaRPr lang="en-US" altLang="zh-CN" sz="2000" dirty="0">
              <a:latin typeface="Times New Roman" pitchFamily="18" charset="0"/>
              <a:cs typeface="Times New Roman" pitchFamily="18" charset="0"/>
            </a:endParaRPr>
          </a:p>
          <a:p>
            <a:pPr lvl="1">
              <a:lnSpc>
                <a:spcPct val="150000"/>
              </a:lnSpc>
              <a:spcBef>
                <a:spcPct val="20000"/>
              </a:spcBef>
              <a:buFontTx/>
              <a:buChar char="–"/>
            </a:pPr>
            <a:endParaRPr lang="en-US" altLang="zh-CN" sz="2000" dirty="0">
              <a:latin typeface="Times New Roman" pitchFamily="18" charset="0"/>
              <a:cs typeface="Times New Roman" pitchFamily="18" charset="0"/>
            </a:endParaRPr>
          </a:p>
          <a:p>
            <a:pPr lvl="1">
              <a:lnSpc>
                <a:spcPct val="150000"/>
              </a:lnSpc>
              <a:spcBef>
                <a:spcPct val="20000"/>
              </a:spcBef>
              <a:buFontTx/>
              <a:buChar char="–"/>
            </a:pPr>
            <a:r>
              <a:rPr lang="zh-CN" altLang="zh-CN" sz="2000" dirty="0"/>
              <a:t>LogCat区域中日志信息</a:t>
            </a:r>
            <a:r>
              <a:rPr lang="zh-CN" altLang="en-US" sz="2000" dirty="0"/>
              <a:t>根据级别不同</a:t>
            </a:r>
            <a:r>
              <a:rPr lang="zh-CN" altLang="zh-CN" sz="2000" dirty="0"/>
              <a:t>显示</a:t>
            </a:r>
            <a:r>
              <a:rPr lang="zh-CN" altLang="en-US" sz="2000" dirty="0"/>
              <a:t>不同</a:t>
            </a:r>
            <a:r>
              <a:rPr lang="zh-CN" altLang="zh-CN" sz="2000" dirty="0"/>
              <a:t>的颜色</a:t>
            </a:r>
            <a:endParaRPr lang="en-US" altLang="zh-CN" sz="2000" dirty="0"/>
          </a:p>
          <a:p>
            <a:pPr lvl="1">
              <a:lnSpc>
                <a:spcPct val="150000"/>
              </a:lnSpc>
              <a:spcBef>
                <a:spcPct val="20000"/>
              </a:spcBef>
              <a:buFontTx/>
              <a:buChar char="–"/>
            </a:pPr>
            <a:endParaRPr lang="zh-CN" altLang="en-US" sz="2000" dirty="0">
              <a:latin typeface="Times New Roman" pitchFamily="18" charset="0"/>
              <a:cs typeface="Times New Roman" pitchFamily="18" charset="0"/>
            </a:endParaRPr>
          </a:p>
        </p:txBody>
      </p:sp>
      <p:sp>
        <p:nvSpPr>
          <p:cNvPr id="91141" name="标题 1"/>
          <p:cNvSpPr>
            <a:spLocks noChangeArrowheads="1"/>
          </p:cNvSpPr>
          <p:nvPr/>
        </p:nvSpPr>
        <p:spPr bwMode="auto">
          <a:xfrm>
            <a:off x="1619250" y="404813"/>
            <a:ext cx="7056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1.6.2 </a:t>
            </a:r>
            <a:r>
              <a:rPr lang="en-US" altLang="zh-CN" sz="3200" b="1" dirty="0" err="1">
                <a:solidFill>
                  <a:srgbClr val="006BA9"/>
                </a:solidFill>
                <a:latin typeface="微软雅黑" pitchFamily="34" charset="-122"/>
                <a:ea typeface="微软雅黑" pitchFamily="34" charset="-122"/>
                <a:sym typeface="宋体" pitchFamily="2" charset="-122"/>
              </a:rPr>
              <a:t>LogCat</a:t>
            </a:r>
            <a:r>
              <a:rPr lang="zh-CN" altLang="en-US" sz="3200" b="1" dirty="0">
                <a:solidFill>
                  <a:srgbClr val="006BA9"/>
                </a:solidFill>
                <a:latin typeface="微软雅黑" pitchFamily="34" charset="-122"/>
                <a:ea typeface="微软雅黑" pitchFamily="34" charset="-122"/>
                <a:sym typeface="宋体" pitchFamily="2" charset="-122"/>
              </a:rPr>
              <a:t>的使用</a:t>
            </a:r>
            <a:endParaRPr lang="en-US" altLang="zh-CN" sz="3200" b="1" dirty="0">
              <a:solidFill>
                <a:srgbClr val="006BA9"/>
              </a:solidFill>
              <a:latin typeface="微软雅黑" pitchFamily="34" charset="-122"/>
              <a:ea typeface="微软雅黑" pitchFamily="34" charset="-122"/>
              <a:sym typeface="宋体" pitchFamily="2" charset="-122"/>
            </a:endParaRPr>
          </a:p>
        </p:txBody>
      </p:sp>
      <p:pic>
        <p:nvPicPr>
          <p:cNvPr id="11981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565400"/>
            <a:ext cx="5976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表格 15"/>
          <p:cNvGraphicFramePr>
            <a:graphicFrameLocks noGrp="1"/>
          </p:cNvGraphicFramePr>
          <p:nvPr>
            <p:extLst>
              <p:ext uri="{D42A27DB-BD31-4B8C-83A1-F6EECF244321}">
                <p14:modId xmlns:p14="http://schemas.microsoft.com/office/powerpoint/2010/main" val="1343089662"/>
              </p:ext>
            </p:extLst>
          </p:nvPr>
        </p:nvGraphicFramePr>
        <p:xfrm>
          <a:off x="2051720" y="2184400"/>
          <a:ext cx="5545137" cy="2590800"/>
        </p:xfrm>
        <a:graphic>
          <a:graphicData uri="http://schemas.openxmlformats.org/drawingml/2006/table">
            <a:tbl>
              <a:tblPr firstRow="1" bandRow="1">
                <a:tableStyleId>{5C22544A-7EE6-4342-B048-85BDC9FD1C3A}</a:tableStyleId>
              </a:tblPr>
              <a:tblGrid>
                <a:gridCol w="1296266"/>
                <a:gridCol w="2520517"/>
                <a:gridCol w="1728354"/>
              </a:tblGrid>
              <a:tr h="2273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级别</a:t>
                      </a:r>
                    </a:p>
                  </a:txBody>
                  <a:tcPr marL="91449" marR="9144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显示信息</a:t>
                      </a:r>
                    </a:p>
                  </a:txBody>
                  <a:tcPr marL="91449" marR="9144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日志信息颜色</a:t>
                      </a:r>
                    </a:p>
                  </a:txBody>
                  <a:tcPr marL="91449" marR="91449"/>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verbose(V)</a:t>
                      </a:r>
                      <a:endParaRPr lang="zh-CN" altLang="en-US" dirty="0" smtClean="0"/>
                    </a:p>
                  </a:txBody>
                  <a:tcPr marL="91449" marR="914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全部信息</a:t>
                      </a:r>
                      <a:endParaRPr lang="zh-CN" altLang="en-US" dirty="0" smtClean="0"/>
                    </a:p>
                  </a:txBody>
                  <a:tcPr marL="91449" marR="91449"/>
                </a:tc>
                <a:tc>
                  <a:txBody>
                    <a:bodyPr/>
                    <a:lstStyle/>
                    <a:p>
                      <a:r>
                        <a:rPr lang="zh-CN" altLang="zh-CN" sz="1800" kern="1200" dirty="0" smtClean="0">
                          <a:solidFill>
                            <a:schemeClr val="dk1"/>
                          </a:solidFill>
                          <a:effectLst/>
                          <a:latin typeface="+mn-lt"/>
                          <a:ea typeface="+mn-ea"/>
                          <a:cs typeface="+mn-cs"/>
                        </a:rPr>
                        <a:t>黑色</a:t>
                      </a:r>
                      <a:endParaRPr lang="zh-CN" altLang="en-US" dirty="0"/>
                    </a:p>
                  </a:txBody>
                  <a:tcPr marL="91449" marR="91449"/>
                </a:tc>
              </a:tr>
              <a:tr h="370840">
                <a:tc>
                  <a:txBody>
                    <a:bodyPr/>
                    <a:lstStyle/>
                    <a:p>
                      <a:r>
                        <a:rPr lang="en-US" altLang="zh-CN" sz="1800" kern="1200" dirty="0" smtClean="0">
                          <a:solidFill>
                            <a:schemeClr val="dk1"/>
                          </a:solidFill>
                          <a:effectLst/>
                          <a:latin typeface="+mn-lt"/>
                          <a:ea typeface="+mn-ea"/>
                          <a:cs typeface="+mn-cs"/>
                        </a:rPr>
                        <a:t>debug(D)</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调试信息</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蓝色</a:t>
                      </a:r>
                      <a:endParaRPr lang="zh-CN" altLang="en-US" dirty="0"/>
                    </a:p>
                  </a:txBody>
                  <a:tcPr marL="91449" marR="91449"/>
                </a:tc>
              </a:tr>
              <a:tr h="370840">
                <a:tc>
                  <a:txBody>
                    <a:bodyPr/>
                    <a:lstStyle/>
                    <a:p>
                      <a:r>
                        <a:rPr lang="en-US" altLang="zh-CN" sz="1800" kern="1200" dirty="0" smtClean="0">
                          <a:solidFill>
                            <a:schemeClr val="dk1"/>
                          </a:solidFill>
                          <a:effectLst/>
                          <a:latin typeface="+mn-lt"/>
                          <a:ea typeface="+mn-ea"/>
                          <a:cs typeface="+mn-cs"/>
                        </a:rPr>
                        <a:t>info(I)</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一般信息</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绿色</a:t>
                      </a:r>
                      <a:endParaRPr lang="zh-CN" altLang="en-US" dirty="0"/>
                    </a:p>
                  </a:txBody>
                  <a:tcPr marL="91449" marR="91449"/>
                </a:tc>
              </a:tr>
              <a:tr h="370840">
                <a:tc>
                  <a:txBody>
                    <a:bodyPr/>
                    <a:lstStyle/>
                    <a:p>
                      <a:r>
                        <a:rPr lang="en-US" altLang="zh-CN" sz="1800" kern="1200" dirty="0" smtClean="0">
                          <a:solidFill>
                            <a:schemeClr val="dk1"/>
                          </a:solidFill>
                          <a:effectLst/>
                          <a:latin typeface="+mn-lt"/>
                          <a:ea typeface="+mn-ea"/>
                          <a:cs typeface="+mn-cs"/>
                        </a:rPr>
                        <a:t>warning(W)</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警告信息</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橙色</a:t>
                      </a:r>
                      <a:endParaRPr lang="zh-CN" altLang="en-US" dirty="0"/>
                    </a:p>
                  </a:txBody>
                  <a:tcPr marL="91449" marR="91449"/>
                </a:tc>
              </a:tr>
              <a:tr h="370840">
                <a:tc>
                  <a:txBody>
                    <a:bodyPr/>
                    <a:lstStyle/>
                    <a:p>
                      <a:r>
                        <a:rPr lang="en-US" altLang="zh-CN" sz="1800" kern="1200" dirty="0" smtClean="0">
                          <a:solidFill>
                            <a:schemeClr val="dk1"/>
                          </a:solidFill>
                          <a:effectLst/>
                          <a:latin typeface="+mn-lt"/>
                          <a:ea typeface="+mn-ea"/>
                          <a:cs typeface="+mn-cs"/>
                        </a:rPr>
                        <a:t>error(E)</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错误信息</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红色</a:t>
                      </a:r>
                      <a:endParaRPr lang="zh-CN" altLang="en-US" dirty="0"/>
                    </a:p>
                  </a:txBody>
                  <a:tcPr marL="91449" marR="91449"/>
                </a:tc>
              </a:tr>
              <a:tr h="370840">
                <a:tc>
                  <a:txBody>
                    <a:bodyPr/>
                    <a:lstStyle/>
                    <a:p>
                      <a:r>
                        <a:rPr lang="en-US" altLang="zh-CN" sz="1800" kern="1200" dirty="0" smtClean="0">
                          <a:solidFill>
                            <a:schemeClr val="dk1"/>
                          </a:solidFill>
                          <a:effectLst/>
                          <a:latin typeface="+mn-lt"/>
                          <a:ea typeface="+mn-ea"/>
                          <a:cs typeface="+mn-cs"/>
                        </a:rPr>
                        <a:t>assert</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断言失败后的错误消息</a:t>
                      </a:r>
                      <a:endParaRPr lang="zh-CN" altLang="en-US" dirty="0"/>
                    </a:p>
                  </a:txBody>
                  <a:tcPr marL="91449" marR="91449"/>
                </a:tc>
                <a:tc>
                  <a:txBody>
                    <a:bodyPr/>
                    <a:lstStyle/>
                    <a:p>
                      <a:r>
                        <a:rPr lang="zh-CN" altLang="zh-CN" sz="1800" kern="1200" dirty="0" smtClean="0">
                          <a:solidFill>
                            <a:schemeClr val="dk1"/>
                          </a:solidFill>
                          <a:effectLst/>
                          <a:latin typeface="+mn-lt"/>
                          <a:ea typeface="+mn-ea"/>
                          <a:cs typeface="+mn-cs"/>
                        </a:rPr>
                        <a:t>红色</a:t>
                      </a:r>
                      <a:endParaRPr lang="zh-CN" altLang="en-US" dirty="0"/>
                    </a:p>
                  </a:txBody>
                  <a:tcPr marL="91449" marR="91449"/>
                </a:tc>
              </a:tr>
            </a:tbl>
          </a:graphicData>
        </a:graphic>
      </p:graphicFrame>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left)">
                                      <p:cBhvr>
                                        <p:cTn id="7" dur="500"/>
                                        <p:tgtEl>
                                          <p:spTgt spid="2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9810"/>
                                        </p:tgtEl>
                                        <p:attrNameLst>
                                          <p:attrName>style.visibility</p:attrName>
                                        </p:attrNameLst>
                                      </p:cBhvr>
                                      <p:to>
                                        <p:strVal val="visible"/>
                                      </p:to>
                                    </p:set>
                                    <p:animEffect transition="in" filter="wipe(left)">
                                      <p:cBhvr>
                                        <p:cTn id="10" dur="500"/>
                                        <p:tgtEl>
                                          <p:spTgt spid="119810"/>
                                        </p:tgtEl>
                                      </p:cBhvr>
                                    </p:animEffect>
                                  </p:childTnLst>
                                </p:cTn>
                              </p:par>
                              <p:par>
                                <p:cTn id="11" presetID="22" presetClass="entr" presetSubtype="8" fill="hold" nodeType="withEffect">
                                  <p:stCondLst>
                                    <p:cond delay="0"/>
                                  </p:stCondLst>
                                  <p:childTnLst>
                                    <p:set>
                                      <p:cBhvr>
                                        <p:cTn id="12" dur="1" fill="hold">
                                          <p:stCondLst>
                                            <p:cond delay="0"/>
                                          </p:stCondLst>
                                        </p:cTn>
                                        <p:tgtEl>
                                          <p:spTgt spid="27">
                                            <p:txEl>
                                              <p:pRg st="4" end="4"/>
                                            </p:txEl>
                                          </p:spTgt>
                                        </p:tgtEl>
                                        <p:attrNameLst>
                                          <p:attrName>style.visibility</p:attrName>
                                        </p:attrNameLst>
                                      </p:cBhvr>
                                      <p:to>
                                        <p:strVal val="visible"/>
                                      </p:to>
                                    </p:set>
                                    <p:animEffect transition="in" filter="wipe(left)">
                                      <p:cBhvr>
                                        <p:cTn id="13" dur="500"/>
                                        <p:tgtEl>
                                          <p:spTgt spid="2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7">
                                            <p:txEl>
                                              <p:pRg st="0" end="0"/>
                                            </p:txEl>
                                          </p:spTgt>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7">
                                            <p:txEl>
                                              <p:pRg st="4" end="4"/>
                                            </p:txEl>
                                          </p:spTgt>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19810"/>
                                        </p:tgtEl>
                                        <p:attrNameLst>
                                          <p:attrName>style.visibility</p:attrName>
                                        </p:attrNameLst>
                                      </p:cBhvr>
                                      <p:to>
                                        <p:strVal val="hidden"/>
                                      </p:to>
                                    </p:set>
                                  </p:childTnLst>
                                </p:cTn>
                              </p:par>
                              <p:par>
                                <p:cTn id="22" presetID="2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513" y="2676525"/>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a:grpSpLocks/>
          </p:cNvGrpSpPr>
          <p:nvPr/>
        </p:nvGrpSpPr>
        <p:grpSpPr bwMode="auto">
          <a:xfrm>
            <a:off x="2738438" y="1714500"/>
            <a:ext cx="5530850" cy="4090988"/>
            <a:chOff x="2825750" y="2668586"/>
            <a:chExt cx="5443608" cy="3685520"/>
          </a:xfrm>
        </p:grpSpPr>
        <p:sp>
          <p:nvSpPr>
            <p:cNvPr id="92165" name="圆角矩形 1"/>
            <p:cNvSpPr>
              <a:spLocks noChangeArrowheads="1"/>
            </p:cNvSpPr>
            <p:nvPr/>
          </p:nvSpPr>
          <p:spPr bwMode="auto">
            <a:xfrm>
              <a:off x="2825750" y="2668586"/>
              <a:ext cx="5443608" cy="3685520"/>
            </a:xfrm>
            <a:prstGeom prst="roundRect">
              <a:avLst>
                <a:gd name="adj" fmla="val 16667"/>
              </a:avLst>
            </a:prstGeom>
            <a:noFill/>
            <a:ln w="31750">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sp>
          <p:nvSpPr>
            <p:cNvPr id="92166" name="矩形 2"/>
            <p:cNvSpPr>
              <a:spLocks noChangeArrowheads="1"/>
            </p:cNvSpPr>
            <p:nvPr/>
          </p:nvSpPr>
          <p:spPr bwMode="auto">
            <a:xfrm>
              <a:off x="3111680" y="2830007"/>
              <a:ext cx="4990495" cy="340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微软雅黑" pitchFamily="34" charset="-122"/>
                  <a:ea typeface="微软雅黑" pitchFamily="34" charset="-122"/>
                  <a:cs typeface="Times New Roman" pitchFamily="18" charset="0"/>
                </a:rPr>
                <a:t>本章主要讲解了</a:t>
              </a:r>
              <a:r>
                <a:rPr lang="en-US" altLang="zh-CN">
                  <a:latin typeface="微软雅黑" pitchFamily="34" charset="-122"/>
                  <a:ea typeface="微软雅黑" pitchFamily="34" charset="-122"/>
                  <a:cs typeface="Times New Roman" pitchFamily="18" charset="0"/>
                </a:rPr>
                <a:t>Android</a:t>
              </a:r>
              <a:r>
                <a:rPr lang="zh-CN" altLang="en-US">
                  <a:latin typeface="微软雅黑" pitchFamily="34" charset="-122"/>
                  <a:ea typeface="微软雅黑" pitchFamily="34" charset="-122"/>
                  <a:cs typeface="Times New Roman" pitchFamily="18" charset="0"/>
                </a:rPr>
                <a:t>的基础知识，首先介绍了</a:t>
              </a:r>
              <a:r>
                <a:rPr lang="en-US" altLang="zh-CN">
                  <a:latin typeface="微软雅黑" pitchFamily="34" charset="-122"/>
                  <a:ea typeface="微软雅黑" pitchFamily="34" charset="-122"/>
                  <a:cs typeface="Times New Roman" pitchFamily="18" charset="0"/>
                </a:rPr>
                <a:t>Android</a:t>
              </a:r>
              <a:r>
                <a:rPr lang="zh-CN" altLang="en-US">
                  <a:latin typeface="微软雅黑" pitchFamily="34" charset="-122"/>
                  <a:ea typeface="微软雅黑" pitchFamily="34" charset="-122"/>
                  <a:cs typeface="Times New Roman" pitchFamily="18" charset="0"/>
                </a:rPr>
                <a:t>的发展历史以及体系结构，然后讲解</a:t>
              </a:r>
              <a:r>
                <a:rPr lang="en-US" altLang="zh-CN">
                  <a:latin typeface="微软雅黑" pitchFamily="34" charset="-122"/>
                  <a:ea typeface="微软雅黑" pitchFamily="34" charset="-122"/>
                  <a:cs typeface="Times New Roman" pitchFamily="18" charset="0"/>
                </a:rPr>
                <a:t>Android</a:t>
              </a:r>
              <a:r>
                <a:rPr lang="zh-CN" altLang="en-US">
                  <a:latin typeface="微软雅黑" pitchFamily="34" charset="-122"/>
                  <a:ea typeface="微软雅黑" pitchFamily="34" charset="-122"/>
                  <a:cs typeface="Times New Roman" pitchFamily="18" charset="0"/>
                </a:rPr>
                <a:t>开发环境的搭建，接着开发了一个</a:t>
              </a:r>
              <a:r>
                <a:rPr lang="en-US" altLang="zh-CN">
                  <a:latin typeface="微软雅黑" pitchFamily="34" charset="-122"/>
                  <a:ea typeface="微软雅黑" pitchFamily="34" charset="-122"/>
                  <a:cs typeface="Times New Roman" pitchFamily="18" charset="0"/>
                </a:rPr>
                <a:t>HelloWorld</a:t>
              </a:r>
              <a:r>
                <a:rPr lang="zh-CN" altLang="en-US">
                  <a:latin typeface="微软雅黑" pitchFamily="34" charset="-122"/>
                  <a:ea typeface="微软雅黑" pitchFamily="34" charset="-122"/>
                  <a:cs typeface="Times New Roman" pitchFamily="18" charset="0"/>
                </a:rPr>
                <a:t>程序，帮助大家了解</a:t>
              </a:r>
              <a:r>
                <a:rPr lang="en-US" altLang="zh-CN">
                  <a:latin typeface="微软雅黑" pitchFamily="34" charset="-122"/>
                  <a:ea typeface="微软雅黑" pitchFamily="34" charset="-122"/>
                  <a:cs typeface="Times New Roman" pitchFamily="18" charset="0"/>
                </a:rPr>
                <a:t>Android</a:t>
              </a:r>
              <a:r>
                <a:rPr lang="zh-CN" altLang="en-US">
                  <a:latin typeface="微软雅黑" pitchFamily="34" charset="-122"/>
                  <a:ea typeface="微软雅黑" pitchFamily="34" charset="-122"/>
                  <a:cs typeface="Times New Roman" pitchFamily="18" charset="0"/>
                </a:rPr>
                <a:t>项目的创建、程序的结构，以及资源文件的使用。最后介绍了程序调试，包括单元测试和</a:t>
              </a:r>
              <a:r>
                <a:rPr lang="en-US" altLang="zh-CN">
                  <a:latin typeface="微软雅黑" pitchFamily="34" charset="-122"/>
                  <a:ea typeface="微软雅黑" pitchFamily="34" charset="-122"/>
                  <a:cs typeface="Times New Roman" pitchFamily="18" charset="0"/>
                </a:rPr>
                <a:t>LogCat</a:t>
              </a:r>
              <a:r>
                <a:rPr lang="zh-CN" altLang="en-US">
                  <a:latin typeface="微软雅黑" pitchFamily="34" charset="-122"/>
                  <a:ea typeface="微软雅黑" pitchFamily="34" charset="-122"/>
                  <a:cs typeface="Times New Roman" pitchFamily="18" charset="0"/>
                </a:rPr>
                <a:t>的使用。通过本章的学习，希望读者能对</a:t>
              </a:r>
              <a:r>
                <a:rPr lang="en-US" altLang="zh-CN">
                  <a:latin typeface="微软雅黑" pitchFamily="34" charset="-122"/>
                  <a:ea typeface="微软雅黑" pitchFamily="34" charset="-122"/>
                  <a:cs typeface="Times New Roman" pitchFamily="18" charset="0"/>
                </a:rPr>
                <a:t>Android</a:t>
              </a:r>
              <a:r>
                <a:rPr lang="zh-CN" altLang="en-US">
                  <a:latin typeface="微软雅黑" pitchFamily="34" charset="-122"/>
                  <a:ea typeface="微软雅黑" pitchFamily="34" charset="-122"/>
                  <a:cs typeface="Times New Roman" pitchFamily="18" charset="0"/>
                </a:rPr>
                <a:t>有一个大致的了解，并会独立搭建</a:t>
              </a:r>
              <a:r>
                <a:rPr lang="en-US" altLang="zh-CN">
                  <a:latin typeface="微软雅黑" pitchFamily="34" charset="-122"/>
                  <a:ea typeface="微软雅黑" pitchFamily="34" charset="-122"/>
                  <a:cs typeface="Times New Roman" pitchFamily="18" charset="0"/>
                </a:rPr>
                <a:t>Android</a:t>
              </a:r>
              <a:r>
                <a:rPr lang="zh-CN" altLang="en-US">
                  <a:latin typeface="微软雅黑" pitchFamily="34" charset="-122"/>
                  <a:ea typeface="微软雅黑" pitchFamily="34" charset="-122"/>
                  <a:cs typeface="Times New Roman" pitchFamily="18" charset="0"/>
                </a:rPr>
                <a:t>开发环境，为后续学习</a:t>
              </a:r>
              <a:r>
                <a:rPr lang="en-US" altLang="zh-CN">
                  <a:latin typeface="微软雅黑" pitchFamily="34" charset="-122"/>
                  <a:ea typeface="微软雅黑" pitchFamily="34" charset="-122"/>
                  <a:cs typeface="Times New Roman" pitchFamily="18" charset="0"/>
                </a:rPr>
                <a:t>Android</a:t>
              </a:r>
              <a:r>
                <a:rPr lang="zh-CN" altLang="en-US">
                  <a:latin typeface="微软雅黑" pitchFamily="34" charset="-122"/>
                  <a:ea typeface="微软雅黑" pitchFamily="34" charset="-122"/>
                  <a:cs typeface="Times New Roman" pitchFamily="18" charset="0"/>
                </a:rPr>
                <a:t>知识做好铺垫。</a:t>
              </a:r>
              <a:endParaRPr lang="en-US" altLang="zh-CN">
                <a:latin typeface="微软雅黑" pitchFamily="34" charset="-122"/>
                <a:ea typeface="微软雅黑" pitchFamily="34" charset="-122"/>
                <a:cs typeface="Times New Roman" pitchFamily="18" charset="0"/>
              </a:endParaRPr>
            </a:p>
          </p:txBody>
        </p:sp>
      </p:grpSp>
      <p:sp>
        <p:nvSpPr>
          <p:cNvPr id="92164" name="标题 1"/>
          <p:cNvSpPr>
            <a:spLocks noChangeArrowheads="1"/>
          </p:cNvSpPr>
          <p:nvPr/>
        </p:nvSpPr>
        <p:spPr bwMode="auto">
          <a:xfrm>
            <a:off x="1643063" y="404813"/>
            <a:ext cx="72501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pitchFamily="2" charset="-122"/>
              </a:rPr>
              <a:t>1.7  </a:t>
            </a:r>
            <a:r>
              <a:rPr lang="zh-CN" altLang="en-US" sz="3200" b="1" dirty="0">
                <a:solidFill>
                  <a:srgbClr val="006BA9"/>
                </a:solidFill>
                <a:latin typeface="微软雅黑" pitchFamily="34" charset="-122"/>
                <a:ea typeface="微软雅黑" pitchFamily="34" charset="-122"/>
                <a:sym typeface="宋体" pitchFamily="2" charset="-122"/>
              </a:rPr>
              <a:t>本章小结</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611188" y="1268413"/>
            <a:ext cx="7975600" cy="4610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571500" indent="-571500" eaLnBrk="1" hangingPunct="1">
              <a:buFont typeface="Wingdings" pitchFamily="2" charset="2"/>
              <a:buNone/>
              <a:defRPr/>
            </a:pPr>
            <a:endParaRPr lang="en-US" altLang="zh-CN" sz="2400" b="1" dirty="0" smtClean="0">
              <a:solidFill>
                <a:srgbClr val="006BA9"/>
              </a:solidFill>
              <a:latin typeface="微软雅黑" pitchFamily="34" charset="-122"/>
              <a:ea typeface="微软雅黑" pitchFamily="34" charset="-122"/>
              <a:sym typeface="宋体" charset="-122"/>
            </a:endParaRPr>
          </a:p>
          <a:p>
            <a:pPr marL="571500" indent="-571500" eaLnBrk="1" hangingPunct="1">
              <a:buFontTx/>
              <a:buNone/>
              <a:defRPr/>
            </a:pPr>
            <a:r>
              <a:rPr lang="zh-CN" altLang="en-US" sz="2400" b="1" dirty="0">
                <a:solidFill>
                  <a:srgbClr val="006BA9"/>
                </a:solidFill>
                <a:latin typeface="微软雅黑" pitchFamily="34" charset="-122"/>
                <a:ea typeface="微软雅黑" pitchFamily="34" charset="-122"/>
                <a:sym typeface="宋体" charset="-122"/>
              </a:rPr>
              <a:t>✎ 本章作业 </a:t>
            </a:r>
          </a:p>
          <a:p>
            <a:pPr lvl="1">
              <a:lnSpc>
                <a:spcPct val="150000"/>
              </a:lnSpc>
              <a:defRPr/>
            </a:pPr>
            <a:r>
              <a:rPr lang="zh-CN" altLang="zh-CN" sz="2400" dirty="0" smtClean="0"/>
              <a:t>简述</a:t>
            </a:r>
            <a:r>
              <a:rPr lang="en-US" altLang="zh-CN" sz="2400" dirty="0" smtClean="0"/>
              <a:t>Android</a:t>
            </a:r>
            <a:r>
              <a:rPr lang="zh-CN" altLang="zh-CN" sz="2400" dirty="0" smtClean="0"/>
              <a:t>系统架构包含的层次以及各层的特点</a:t>
            </a:r>
            <a:r>
              <a:rPr lang="zh-CN" altLang="zh-CN" sz="2400" dirty="0" smtClean="0">
                <a:latin typeface="Arial" pitchFamily="34" charset="0"/>
                <a:cs typeface="Arial" pitchFamily="34" charset="0"/>
              </a:rPr>
              <a:t>。</a:t>
            </a:r>
            <a:endParaRPr lang="zh-CN" altLang="en-US" sz="2400" dirty="0" smtClean="0">
              <a:latin typeface="Arial" pitchFamily="34" charset="0"/>
              <a:cs typeface="Arial" pitchFamily="34" charset="0"/>
            </a:endParaRPr>
          </a:p>
          <a:p>
            <a:pPr lvl="1">
              <a:lnSpc>
                <a:spcPct val="150000"/>
              </a:lnSpc>
              <a:defRPr/>
            </a:pPr>
            <a:r>
              <a:rPr lang="zh-CN" altLang="zh-CN" sz="2400" dirty="0" smtClean="0"/>
              <a:t>简述</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Log</a:t>
            </a:r>
            <a:r>
              <a:rPr lang="zh-CN" altLang="en-US" sz="2400" dirty="0" smtClean="0">
                <a:latin typeface="Times New Roman" pitchFamily="18" charset="0"/>
                <a:cs typeface="Times New Roman" pitchFamily="18" charset="0"/>
              </a:rPr>
              <a:t>类输出日</a:t>
            </a:r>
            <a:r>
              <a:rPr lang="zh-CN" altLang="en-US" sz="2400" dirty="0">
                <a:latin typeface="Times New Roman" pitchFamily="18" charset="0"/>
                <a:cs typeface="Times New Roman" pitchFamily="18" charset="0"/>
              </a:rPr>
              <a:t>志内</a:t>
            </a:r>
            <a:r>
              <a:rPr lang="zh-CN" altLang="en-US" sz="2400" dirty="0" smtClean="0">
                <a:latin typeface="Times New Roman" pitchFamily="18" charset="0"/>
                <a:cs typeface="Times New Roman" pitchFamily="18" charset="0"/>
              </a:rPr>
              <a:t>容的级别和对应</a:t>
            </a:r>
            <a:r>
              <a:rPr lang="en-US" altLang="zh-CN" sz="2400" dirty="0" smtClean="0">
                <a:latin typeface="Times New Roman" pitchFamily="18" charset="0"/>
                <a:cs typeface="Times New Roman" pitchFamily="18" charset="0"/>
              </a:rPr>
              <a:t>Log</a:t>
            </a:r>
            <a:r>
              <a:rPr lang="zh-CN" altLang="en-US" sz="2400" dirty="0" smtClean="0">
                <a:latin typeface="Times New Roman" pitchFamily="18" charset="0"/>
                <a:cs typeface="Times New Roman" pitchFamily="18" charset="0"/>
              </a:rPr>
              <a:t>类中的方法</a:t>
            </a:r>
            <a:r>
              <a:rPr lang="zh-CN" altLang="en-US" sz="2400" dirty="0" smtClean="0">
                <a:latin typeface="Arial" pitchFamily="34" charset="0"/>
                <a:cs typeface="Arial" pitchFamily="34" charset="0"/>
              </a:rPr>
              <a:t>。</a:t>
            </a:r>
            <a:endParaRPr lang="en-US" altLang="zh-CN" sz="2400" dirty="0" smtClean="0">
              <a:latin typeface="Arial" pitchFamily="34" charset="0"/>
              <a:cs typeface="Arial" pitchFamily="34" charset="0"/>
            </a:endParaRPr>
          </a:p>
          <a:p>
            <a:pPr marL="571500" lvl="1" indent="-571500" eaLnBrk="1" hangingPunct="1">
              <a:lnSpc>
                <a:spcPct val="150000"/>
              </a:lnSpc>
              <a:buFontTx/>
              <a:buNone/>
              <a:defRPr/>
            </a:pPr>
            <a:r>
              <a:rPr lang="zh-CN" altLang="en-US" sz="2400" b="1" dirty="0">
                <a:solidFill>
                  <a:srgbClr val="006BA9"/>
                </a:solidFill>
                <a:latin typeface="微软雅黑" pitchFamily="34" charset="-122"/>
                <a:ea typeface="微软雅黑" pitchFamily="34" charset="-122"/>
                <a:cs typeface="+mn-cs"/>
                <a:sym typeface="宋体" charset="-122"/>
              </a:rPr>
              <a:t>✎ </a:t>
            </a:r>
            <a:r>
              <a:rPr lang="zh-CN" altLang="en-US" sz="2400" b="1" dirty="0">
                <a:solidFill>
                  <a:srgbClr val="006BA9"/>
                </a:solidFill>
                <a:latin typeface="微软雅黑" pitchFamily="34" charset="-122"/>
                <a:ea typeface="微软雅黑" pitchFamily="34" charset="-122"/>
                <a:cs typeface="+mn-cs"/>
              </a:rPr>
              <a:t>预习作业</a:t>
            </a:r>
            <a:endParaRPr lang="en-US" altLang="zh-CN" sz="2400" b="1" dirty="0">
              <a:solidFill>
                <a:srgbClr val="006BA9"/>
              </a:solidFill>
              <a:latin typeface="微软雅黑" pitchFamily="34" charset="-122"/>
              <a:ea typeface="微软雅黑" pitchFamily="34" charset="-122"/>
              <a:cs typeface="+mn-cs"/>
            </a:endParaRPr>
          </a:p>
          <a:p>
            <a:pPr lvl="1">
              <a:lnSpc>
                <a:spcPct val="150000"/>
              </a:lnSpc>
              <a:defRPr/>
            </a:pPr>
            <a:r>
              <a:rPr lang="zh-CN" altLang="en-US" sz="2400" dirty="0" smtClean="0">
                <a:latin typeface="Arial" pitchFamily="34" charset="0"/>
                <a:cs typeface="Arial" pitchFamily="34" charset="0"/>
              </a:rPr>
              <a:t>简述</a:t>
            </a:r>
            <a:r>
              <a:rPr lang="en-US" altLang="zh-CN" sz="2400" dirty="0" smtClean="0">
                <a:latin typeface="Arial" pitchFamily="34" charset="0"/>
                <a:cs typeface="Arial" pitchFamily="34" charset="0"/>
              </a:rPr>
              <a:t>Android</a:t>
            </a:r>
            <a:r>
              <a:rPr lang="zh-CN" altLang="en-US" sz="2400" dirty="0">
                <a:latin typeface="Arial" pitchFamily="34" charset="0"/>
                <a:cs typeface="Arial" pitchFamily="34" charset="0"/>
              </a:rPr>
              <a:t>线</a:t>
            </a:r>
            <a:r>
              <a:rPr lang="zh-CN" altLang="en-US" sz="2400" dirty="0" smtClean="0">
                <a:latin typeface="Arial" pitchFamily="34" charset="0"/>
                <a:cs typeface="Arial" pitchFamily="34" charset="0"/>
              </a:rPr>
              <a:t>性布局的特点。</a:t>
            </a:r>
            <a:endParaRPr lang="en-US" altLang="zh-CN" sz="2400" dirty="0" smtClean="0">
              <a:latin typeface="Arial" pitchFamily="34" charset="0"/>
              <a:cs typeface="Arial" pitchFamily="34" charset="0"/>
            </a:endParaRPr>
          </a:p>
          <a:p>
            <a:pPr lvl="1">
              <a:lnSpc>
                <a:spcPct val="150000"/>
              </a:lnSpc>
              <a:defRPr/>
            </a:pPr>
            <a:r>
              <a:rPr lang="zh-CN" altLang="en-US" sz="2400" dirty="0" smtClean="0">
                <a:latin typeface="Arial" pitchFamily="34" charset="0"/>
                <a:cs typeface="Arial" pitchFamily="34" charset="0"/>
              </a:rPr>
              <a:t>简述</a:t>
            </a:r>
            <a:r>
              <a:rPr lang="en-US" altLang="zh-CN" sz="2400" dirty="0" smtClean="0">
                <a:latin typeface="Arial" pitchFamily="34" charset="0"/>
                <a:cs typeface="Arial" pitchFamily="34" charset="0"/>
              </a:rPr>
              <a:t>Android</a:t>
            </a:r>
            <a:r>
              <a:rPr lang="zh-CN" altLang="en-US" sz="2400" dirty="0" smtClean="0">
                <a:latin typeface="Arial" pitchFamily="34" charset="0"/>
                <a:cs typeface="Arial" pitchFamily="34" charset="0"/>
              </a:rPr>
              <a:t>相对布局的特点。</a:t>
            </a:r>
            <a:endParaRPr lang="en-US" altLang="zh-CN" sz="2400" dirty="0" smtClean="0">
              <a:latin typeface="Arial" pitchFamily="34" charset="0"/>
              <a:cs typeface="Arial" pitchFamily="34" charset="0"/>
            </a:endParaRPr>
          </a:p>
          <a:p>
            <a:pPr lvl="1">
              <a:lnSpc>
                <a:spcPct val="150000"/>
              </a:lnSpc>
              <a:defRPr/>
            </a:pPr>
            <a:endParaRPr lang="en-US" altLang="zh-CN" sz="2400" dirty="0" smtClean="0">
              <a:latin typeface="Arial" pitchFamily="34" charset="0"/>
              <a:cs typeface="Arial" pitchFamily="34" charset="0"/>
            </a:endParaRPr>
          </a:p>
          <a:p>
            <a:pPr lvl="1">
              <a:lnSpc>
                <a:spcPct val="150000"/>
              </a:lnSpc>
              <a:defRPr/>
            </a:pPr>
            <a:endParaRPr lang="en-US" altLang="zh-CN" sz="2400" dirty="0" smtClean="0">
              <a:latin typeface="Arial" pitchFamily="34" charset="0"/>
              <a:cs typeface="Arial" pitchFamily="34" charset="0"/>
            </a:endParaRPr>
          </a:p>
        </p:txBody>
      </p:sp>
    </p:spTree>
    <p:custDataLst>
      <p:tags r:id="rId1"/>
    </p:custData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a:spLocks noChangeArrowheads="1"/>
          </p:cNvSpPr>
          <p:nvPr/>
        </p:nvSpPr>
        <p:spPr bwMode="auto">
          <a:xfrm>
            <a:off x="1231900" y="2039938"/>
            <a:ext cx="19716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a:t>2015</a:t>
            </a:r>
            <a:r>
              <a:rPr lang="zh-CN" altLang="en-US" sz="2000"/>
              <a:t>年</a:t>
            </a:r>
            <a:r>
              <a:rPr lang="en-US" altLang="zh-CN" sz="2000"/>
              <a:t>9</a:t>
            </a:r>
            <a:r>
              <a:rPr lang="zh-CN" altLang="en-US" sz="2000"/>
              <a:t>月</a:t>
            </a:r>
          </a:p>
        </p:txBody>
      </p:sp>
      <p:sp>
        <p:nvSpPr>
          <p:cNvPr id="44035" name="矩形 9"/>
          <p:cNvSpPr>
            <a:spLocks noChangeArrowheads="1"/>
          </p:cNvSpPr>
          <p:nvPr/>
        </p:nvSpPr>
        <p:spPr bwMode="auto">
          <a:xfrm>
            <a:off x="5800725" y="2047875"/>
            <a:ext cx="19716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a:t>2018</a:t>
            </a:r>
            <a:r>
              <a:rPr lang="zh-CN" altLang="en-US" sz="2000"/>
              <a:t>年</a:t>
            </a:r>
            <a:r>
              <a:rPr lang="en-US" altLang="zh-CN" sz="2000"/>
              <a:t>11</a:t>
            </a:r>
            <a:r>
              <a:rPr lang="zh-CN" altLang="en-US" sz="2000"/>
              <a:t>月</a:t>
            </a:r>
          </a:p>
        </p:txBody>
      </p:sp>
      <p:sp>
        <p:nvSpPr>
          <p:cNvPr id="44036"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移动平台市场占有率</a:t>
            </a:r>
          </a:p>
        </p:txBody>
      </p:sp>
      <p:pic>
        <p:nvPicPr>
          <p:cNvPr id="44037" name="Picture 2" descr="http://www.fuliba.com/wp-content/uploads/2015/10/1152.jpg"/>
          <p:cNvPicPr>
            <a:picLocks noChangeAspect="1" noChangeArrowheads="1"/>
          </p:cNvPicPr>
          <p:nvPr/>
        </p:nvPicPr>
        <p:blipFill>
          <a:blip r:embed="rId4">
            <a:extLst>
              <a:ext uri="{28A0092B-C50C-407E-A947-70E740481C1C}">
                <a14:useLocalDpi xmlns:a14="http://schemas.microsoft.com/office/drawing/2010/main" val="0"/>
              </a:ext>
            </a:extLst>
          </a:blip>
          <a:srcRect l="7050" t="12543" r="4082" b="10181"/>
          <a:stretch>
            <a:fillRect/>
          </a:stretch>
        </p:blipFill>
        <p:spPr bwMode="auto">
          <a:xfrm>
            <a:off x="152400" y="3019425"/>
            <a:ext cx="45624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5513" y="2932113"/>
            <a:ext cx="4249737"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a:grpSpLocks/>
          </p:cNvGrpSpPr>
          <p:nvPr/>
        </p:nvGrpSpPr>
        <p:grpSpPr bwMode="auto">
          <a:xfrm>
            <a:off x="2103438" y="1790700"/>
            <a:ext cx="1808162" cy="1489075"/>
            <a:chOff x="437150" y="2317471"/>
            <a:chExt cx="1807651" cy="1489821"/>
          </a:xfrm>
        </p:grpSpPr>
        <p:sp>
          <p:nvSpPr>
            <p:cNvPr id="28" name="六边形 27"/>
            <p:cNvSpPr/>
            <p:nvPr/>
          </p:nvSpPr>
          <p:spPr>
            <a:xfrm>
              <a:off x="476826" y="2317471"/>
              <a:ext cx="1728299" cy="1489821"/>
            </a:xfrm>
            <a:prstGeom prst="hexagon">
              <a:avLst/>
            </a:prstGeom>
            <a:solidFill>
              <a:srgbClr val="3B79CE"/>
            </a:solidFill>
            <a:ln w="25400" cap="flat" cmpd="sng" algn="ctr">
              <a:no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Arial"/>
                <a:ea typeface="宋体"/>
                <a:cs typeface="+mn-cs"/>
              </a:endParaRPr>
            </a:p>
          </p:txBody>
        </p:sp>
        <p:sp>
          <p:nvSpPr>
            <p:cNvPr id="29" name="矩形 5"/>
            <p:cNvSpPr>
              <a:spLocks noChangeArrowheads="1"/>
            </p:cNvSpPr>
            <p:nvPr/>
          </p:nvSpPr>
          <p:spPr bwMode="auto">
            <a:xfrm>
              <a:off x="437150" y="2678015"/>
              <a:ext cx="1807651" cy="76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auto">
                <a:spcBef>
                  <a:spcPts val="0"/>
                </a:spcBef>
                <a:spcAft>
                  <a:spcPts val="0"/>
                </a:spcAft>
                <a:defRPr/>
              </a:pPr>
              <a:r>
                <a:rPr lang="en-US" altLang="zh-CN" sz="2000" kern="0" dirty="0">
                  <a:solidFill>
                    <a:sysClr val="window" lastClr="FFFFFF"/>
                  </a:solidFill>
                  <a:latin typeface="微软雅黑" pitchFamily="34" charset="-122"/>
                  <a:ea typeface="微软雅黑" pitchFamily="34" charset="-122"/>
                  <a:cs typeface="+mn-cs"/>
                </a:rPr>
                <a:t>4.5K-6K</a:t>
              </a:r>
            </a:p>
            <a:p>
              <a:pPr algn="ctr" fontAlgn="auto">
                <a:spcBef>
                  <a:spcPts val="0"/>
                </a:spcBef>
                <a:spcAft>
                  <a:spcPts val="0"/>
                </a:spcAft>
                <a:defRPr/>
              </a:pPr>
              <a:r>
                <a:rPr lang="en-US" altLang="zh-CN" sz="2400" b="1" kern="0" dirty="0">
                  <a:solidFill>
                    <a:sysClr val="window" lastClr="FFFFFF"/>
                  </a:solidFill>
                  <a:latin typeface="微软雅黑" pitchFamily="34" charset="-122"/>
                  <a:ea typeface="微软雅黑" pitchFamily="34" charset="-122"/>
                  <a:cs typeface="+mn-cs"/>
                </a:rPr>
                <a:t>0.7%</a:t>
              </a:r>
              <a:endParaRPr lang="zh-CN" altLang="en-US" sz="2800" b="1" kern="0" dirty="0">
                <a:solidFill>
                  <a:sysClr val="window" lastClr="FFFFFF"/>
                </a:solidFill>
                <a:latin typeface="微软雅黑" pitchFamily="34" charset="-122"/>
                <a:ea typeface="微软雅黑" pitchFamily="34" charset="-122"/>
                <a:cs typeface="+mn-cs"/>
              </a:endParaRPr>
            </a:p>
          </p:txBody>
        </p:sp>
      </p:grpSp>
      <p:grpSp>
        <p:nvGrpSpPr>
          <p:cNvPr id="30" name="组合 29"/>
          <p:cNvGrpSpPr>
            <a:grpSpLocks/>
          </p:cNvGrpSpPr>
          <p:nvPr/>
        </p:nvGrpSpPr>
        <p:grpSpPr bwMode="auto">
          <a:xfrm>
            <a:off x="673100" y="2571750"/>
            <a:ext cx="1808163" cy="1490663"/>
            <a:chOff x="437150" y="2317471"/>
            <a:chExt cx="1807651" cy="1489821"/>
          </a:xfrm>
        </p:grpSpPr>
        <p:sp>
          <p:nvSpPr>
            <p:cNvPr id="31" name="六边形 30"/>
            <p:cNvSpPr/>
            <p:nvPr/>
          </p:nvSpPr>
          <p:spPr>
            <a:xfrm>
              <a:off x="476827" y="2317471"/>
              <a:ext cx="1728297" cy="1489821"/>
            </a:xfrm>
            <a:prstGeom prst="hexagon">
              <a:avLst/>
            </a:prstGeom>
            <a:solidFill>
              <a:srgbClr val="7BC143"/>
            </a:solidFill>
            <a:ln w="25400" cap="flat" cmpd="sng" algn="ctr">
              <a:no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Arial"/>
                <a:ea typeface="宋体"/>
                <a:cs typeface="+mn-cs"/>
              </a:endParaRPr>
            </a:p>
          </p:txBody>
        </p:sp>
        <p:sp>
          <p:nvSpPr>
            <p:cNvPr id="32" name="矩形 8"/>
            <p:cNvSpPr>
              <a:spLocks noChangeArrowheads="1"/>
            </p:cNvSpPr>
            <p:nvPr/>
          </p:nvSpPr>
          <p:spPr bwMode="auto">
            <a:xfrm>
              <a:off x="437150" y="2680804"/>
              <a:ext cx="1807651" cy="76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0"/>
                </a:spcAft>
                <a:defRPr/>
              </a:pPr>
              <a:r>
                <a:rPr lang="en-US" altLang="zh-CN" sz="2000" kern="0" dirty="0">
                  <a:solidFill>
                    <a:sysClr val="window" lastClr="FFFFFF"/>
                  </a:solidFill>
                  <a:latin typeface="微软雅黑" pitchFamily="34" charset="-122"/>
                  <a:ea typeface="微软雅黑" pitchFamily="34" charset="-122"/>
                  <a:cs typeface="+mn-cs"/>
                </a:rPr>
                <a:t>30K-50K</a:t>
              </a:r>
            </a:p>
            <a:p>
              <a:pPr algn="ctr" fontAlgn="auto">
                <a:spcBef>
                  <a:spcPts val="0"/>
                </a:spcBef>
                <a:spcAft>
                  <a:spcPts val="0"/>
                </a:spcAft>
                <a:defRPr/>
              </a:pPr>
              <a:r>
                <a:rPr lang="en-US" altLang="zh-CN" sz="2400" b="1" kern="0" dirty="0">
                  <a:solidFill>
                    <a:sysClr val="window" lastClr="FFFFFF"/>
                  </a:solidFill>
                  <a:latin typeface="微软雅黑" pitchFamily="34" charset="-122"/>
                  <a:ea typeface="微软雅黑" pitchFamily="34" charset="-122"/>
                  <a:cs typeface="+mn-cs"/>
                </a:rPr>
                <a:t>18.2%</a:t>
              </a:r>
              <a:endParaRPr lang="zh-CN" altLang="en-US" sz="2800" b="1" kern="0" dirty="0">
                <a:solidFill>
                  <a:sysClr val="window" lastClr="FFFFFF"/>
                </a:solidFill>
                <a:latin typeface="微软雅黑" pitchFamily="34" charset="-122"/>
                <a:ea typeface="微软雅黑" pitchFamily="34" charset="-122"/>
                <a:cs typeface="+mn-cs"/>
              </a:endParaRPr>
            </a:p>
          </p:txBody>
        </p:sp>
      </p:grpSp>
      <p:grpSp>
        <p:nvGrpSpPr>
          <p:cNvPr id="33" name="组合 32"/>
          <p:cNvGrpSpPr>
            <a:grpSpLocks/>
          </p:cNvGrpSpPr>
          <p:nvPr/>
        </p:nvGrpSpPr>
        <p:grpSpPr bwMode="auto">
          <a:xfrm>
            <a:off x="3535363" y="2571750"/>
            <a:ext cx="1806575" cy="1490663"/>
            <a:chOff x="437150" y="2317471"/>
            <a:chExt cx="1807651" cy="1489821"/>
          </a:xfrm>
        </p:grpSpPr>
        <p:sp>
          <p:nvSpPr>
            <p:cNvPr id="34" name="六边形 33"/>
            <p:cNvSpPr/>
            <p:nvPr/>
          </p:nvSpPr>
          <p:spPr>
            <a:xfrm>
              <a:off x="476861" y="2317471"/>
              <a:ext cx="1728229" cy="1489821"/>
            </a:xfrm>
            <a:prstGeom prst="hexagon">
              <a:avLst/>
            </a:prstGeom>
            <a:solidFill>
              <a:srgbClr val="8A3CC4"/>
            </a:solidFill>
            <a:ln w="25400" cap="flat" cmpd="sng" algn="ctr">
              <a:no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Arial"/>
                <a:ea typeface="宋体"/>
                <a:cs typeface="+mn-cs"/>
              </a:endParaRPr>
            </a:p>
          </p:txBody>
        </p:sp>
        <p:sp>
          <p:nvSpPr>
            <p:cNvPr id="35" name="矩形 11"/>
            <p:cNvSpPr>
              <a:spLocks noChangeArrowheads="1"/>
            </p:cNvSpPr>
            <p:nvPr/>
          </p:nvSpPr>
          <p:spPr bwMode="auto">
            <a:xfrm>
              <a:off x="437150" y="2677630"/>
              <a:ext cx="1807651" cy="76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0"/>
                </a:spcAft>
                <a:defRPr/>
              </a:pPr>
              <a:r>
                <a:rPr lang="en-US" altLang="zh-CN" sz="2000" kern="0" dirty="0">
                  <a:solidFill>
                    <a:sysClr val="window" lastClr="FFFFFF"/>
                  </a:solidFill>
                  <a:latin typeface="微软雅黑" pitchFamily="34" charset="-122"/>
                  <a:ea typeface="微软雅黑" pitchFamily="34" charset="-122"/>
                  <a:cs typeface="+mn-cs"/>
                </a:rPr>
                <a:t>6K-8K</a:t>
              </a:r>
            </a:p>
            <a:p>
              <a:pPr algn="ctr" fontAlgn="auto">
                <a:spcBef>
                  <a:spcPts val="0"/>
                </a:spcBef>
                <a:spcAft>
                  <a:spcPts val="0"/>
                </a:spcAft>
                <a:defRPr/>
              </a:pPr>
              <a:r>
                <a:rPr lang="en-US" altLang="zh-CN" sz="2400" b="1" kern="0" dirty="0">
                  <a:solidFill>
                    <a:sysClr val="window" lastClr="FFFFFF"/>
                  </a:solidFill>
                  <a:latin typeface="微软雅黑" pitchFamily="34" charset="-122"/>
                  <a:ea typeface="微软雅黑" pitchFamily="34" charset="-122"/>
                  <a:cs typeface="+mn-cs"/>
                </a:rPr>
                <a:t>2.8%</a:t>
              </a:r>
              <a:endParaRPr lang="zh-CN" altLang="en-US" sz="2400" b="1" kern="0" dirty="0">
                <a:solidFill>
                  <a:sysClr val="window" lastClr="FFFFFF"/>
                </a:solidFill>
                <a:latin typeface="微软雅黑" pitchFamily="34" charset="-122"/>
                <a:ea typeface="微软雅黑" pitchFamily="34" charset="-122"/>
                <a:cs typeface="+mn-cs"/>
              </a:endParaRPr>
            </a:p>
          </p:txBody>
        </p:sp>
      </p:grpSp>
      <p:grpSp>
        <p:nvGrpSpPr>
          <p:cNvPr id="36" name="组合 35"/>
          <p:cNvGrpSpPr>
            <a:grpSpLocks/>
          </p:cNvGrpSpPr>
          <p:nvPr/>
        </p:nvGrpSpPr>
        <p:grpSpPr bwMode="auto">
          <a:xfrm>
            <a:off x="3535363" y="4129088"/>
            <a:ext cx="1806575" cy="1490662"/>
            <a:chOff x="437150" y="2317471"/>
            <a:chExt cx="1807651" cy="1489821"/>
          </a:xfrm>
        </p:grpSpPr>
        <p:sp>
          <p:nvSpPr>
            <p:cNvPr id="37" name="六边形 36"/>
            <p:cNvSpPr/>
            <p:nvPr/>
          </p:nvSpPr>
          <p:spPr>
            <a:xfrm>
              <a:off x="476861" y="2317471"/>
              <a:ext cx="1728229" cy="1489821"/>
            </a:xfrm>
            <a:prstGeom prst="hexagon">
              <a:avLst/>
            </a:prstGeom>
            <a:solidFill>
              <a:srgbClr val="FF3399"/>
            </a:solidFill>
            <a:ln w="25400" cap="flat" cmpd="sng" algn="ctr">
              <a:no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Arial"/>
                <a:ea typeface="宋体"/>
                <a:cs typeface="+mn-cs"/>
              </a:endParaRPr>
            </a:p>
          </p:txBody>
        </p:sp>
        <p:sp>
          <p:nvSpPr>
            <p:cNvPr id="38" name="矩形 14"/>
            <p:cNvSpPr>
              <a:spLocks noChangeArrowheads="1"/>
            </p:cNvSpPr>
            <p:nvPr/>
          </p:nvSpPr>
          <p:spPr bwMode="auto">
            <a:xfrm>
              <a:off x="437150" y="2677630"/>
              <a:ext cx="1807651" cy="7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0"/>
                </a:spcAft>
                <a:defRPr/>
              </a:pPr>
              <a:r>
                <a:rPr lang="en-US" altLang="zh-CN" sz="2000" kern="0" dirty="0">
                  <a:solidFill>
                    <a:sysClr val="window" lastClr="FFFFFF"/>
                  </a:solidFill>
                  <a:latin typeface="微软雅黑" pitchFamily="34" charset="-122"/>
                  <a:ea typeface="微软雅黑" pitchFamily="34" charset="-122"/>
                  <a:cs typeface="+mn-cs"/>
                </a:rPr>
                <a:t>8K-10K</a:t>
              </a:r>
            </a:p>
            <a:p>
              <a:pPr algn="ctr" fontAlgn="auto">
                <a:spcBef>
                  <a:spcPts val="0"/>
                </a:spcBef>
                <a:spcAft>
                  <a:spcPts val="0"/>
                </a:spcAft>
                <a:defRPr/>
              </a:pPr>
              <a:r>
                <a:rPr lang="en-US" altLang="zh-CN" sz="2400" b="1" kern="0" dirty="0">
                  <a:solidFill>
                    <a:sysClr val="window" lastClr="FFFFFF"/>
                  </a:solidFill>
                  <a:latin typeface="微软雅黑" pitchFamily="34" charset="-122"/>
                  <a:ea typeface="微软雅黑" pitchFamily="34" charset="-122"/>
                  <a:cs typeface="+mn-cs"/>
                </a:rPr>
                <a:t>5.7%</a:t>
              </a:r>
              <a:endParaRPr lang="zh-CN" altLang="en-US" sz="2400" b="1" kern="0" dirty="0">
                <a:solidFill>
                  <a:sysClr val="window" lastClr="FFFFFF"/>
                </a:solidFill>
                <a:latin typeface="微软雅黑" pitchFamily="34" charset="-122"/>
                <a:ea typeface="微软雅黑" pitchFamily="34" charset="-122"/>
                <a:cs typeface="+mn-cs"/>
              </a:endParaRPr>
            </a:p>
          </p:txBody>
        </p:sp>
      </p:grpSp>
      <p:grpSp>
        <p:nvGrpSpPr>
          <p:cNvPr id="39" name="组合 38"/>
          <p:cNvGrpSpPr>
            <a:grpSpLocks/>
          </p:cNvGrpSpPr>
          <p:nvPr/>
        </p:nvGrpSpPr>
        <p:grpSpPr bwMode="auto">
          <a:xfrm>
            <a:off x="2103438" y="3349625"/>
            <a:ext cx="1808162" cy="1490663"/>
            <a:chOff x="437149" y="2317471"/>
            <a:chExt cx="1807651" cy="1489821"/>
          </a:xfrm>
        </p:grpSpPr>
        <p:sp>
          <p:nvSpPr>
            <p:cNvPr id="40" name="六边形 39"/>
            <p:cNvSpPr/>
            <p:nvPr/>
          </p:nvSpPr>
          <p:spPr>
            <a:xfrm>
              <a:off x="476825" y="2317471"/>
              <a:ext cx="1728299" cy="1489821"/>
            </a:xfrm>
            <a:prstGeom prst="hexagon">
              <a:avLst/>
            </a:prstGeom>
            <a:solidFill>
              <a:srgbClr val="FF0000"/>
            </a:solidFill>
            <a:ln w="25400" cap="flat" cmpd="sng" algn="ctr">
              <a:no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Arial"/>
                <a:ea typeface="宋体"/>
                <a:cs typeface="+mn-cs"/>
              </a:endParaRPr>
            </a:p>
          </p:txBody>
        </p:sp>
        <p:sp>
          <p:nvSpPr>
            <p:cNvPr id="41" name="矩形 17"/>
            <p:cNvSpPr>
              <a:spLocks noChangeArrowheads="1"/>
            </p:cNvSpPr>
            <p:nvPr/>
          </p:nvSpPr>
          <p:spPr bwMode="auto">
            <a:xfrm>
              <a:off x="437149" y="2644311"/>
              <a:ext cx="1807651" cy="76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0"/>
                </a:spcAft>
                <a:defRPr/>
              </a:pPr>
              <a:r>
                <a:rPr lang="en-US" altLang="zh-CN" sz="2000" kern="0" dirty="0">
                  <a:solidFill>
                    <a:sysClr val="window" lastClr="FFFFFF"/>
                  </a:solidFill>
                  <a:latin typeface="微软雅黑" pitchFamily="34" charset="-122"/>
                  <a:ea typeface="微软雅黑" pitchFamily="34" charset="-122"/>
                  <a:cs typeface="+mn-cs"/>
                </a:rPr>
                <a:t>20K-30K</a:t>
              </a:r>
            </a:p>
            <a:p>
              <a:pPr algn="ctr" fontAlgn="auto">
                <a:spcBef>
                  <a:spcPts val="0"/>
                </a:spcBef>
                <a:spcAft>
                  <a:spcPts val="0"/>
                </a:spcAft>
                <a:defRPr/>
              </a:pPr>
              <a:r>
                <a:rPr lang="en-US" altLang="zh-CN" sz="2400" b="1" kern="0" dirty="0">
                  <a:solidFill>
                    <a:sysClr val="window" lastClr="FFFFFF"/>
                  </a:solidFill>
                  <a:latin typeface="微软雅黑" pitchFamily="34" charset="-122"/>
                  <a:ea typeface="微软雅黑" pitchFamily="34" charset="-122"/>
                  <a:cs typeface="+mn-cs"/>
                </a:rPr>
                <a:t>29.8%</a:t>
              </a:r>
              <a:endParaRPr lang="zh-CN" altLang="en-US" sz="2800" b="1" kern="0" dirty="0">
                <a:solidFill>
                  <a:sysClr val="window" lastClr="FFFFFF"/>
                </a:solidFill>
                <a:latin typeface="微软雅黑" pitchFamily="34" charset="-122"/>
                <a:ea typeface="微软雅黑" pitchFamily="34" charset="-122"/>
                <a:cs typeface="+mn-cs"/>
              </a:endParaRPr>
            </a:p>
          </p:txBody>
        </p:sp>
      </p:grpSp>
      <p:grpSp>
        <p:nvGrpSpPr>
          <p:cNvPr id="42" name="组合 41"/>
          <p:cNvGrpSpPr>
            <a:grpSpLocks/>
          </p:cNvGrpSpPr>
          <p:nvPr/>
        </p:nvGrpSpPr>
        <p:grpSpPr bwMode="auto">
          <a:xfrm>
            <a:off x="673100" y="4129088"/>
            <a:ext cx="1808163" cy="1490662"/>
            <a:chOff x="437150" y="2317471"/>
            <a:chExt cx="1807651" cy="1489821"/>
          </a:xfrm>
        </p:grpSpPr>
        <p:sp>
          <p:nvSpPr>
            <p:cNvPr id="43" name="六边形 42"/>
            <p:cNvSpPr/>
            <p:nvPr/>
          </p:nvSpPr>
          <p:spPr>
            <a:xfrm>
              <a:off x="476827" y="2317471"/>
              <a:ext cx="1728297" cy="1489821"/>
            </a:xfrm>
            <a:prstGeom prst="hexagon">
              <a:avLst/>
            </a:prstGeom>
            <a:solidFill>
              <a:srgbClr val="FFC000"/>
            </a:solidFill>
            <a:ln w="25400" cap="flat" cmpd="sng" algn="ctr">
              <a:no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Arial"/>
                <a:ea typeface="宋体"/>
                <a:cs typeface="+mn-cs"/>
              </a:endParaRPr>
            </a:p>
          </p:txBody>
        </p:sp>
        <p:sp>
          <p:nvSpPr>
            <p:cNvPr id="44" name="矩形 20"/>
            <p:cNvSpPr>
              <a:spLocks noChangeArrowheads="1"/>
            </p:cNvSpPr>
            <p:nvPr/>
          </p:nvSpPr>
          <p:spPr bwMode="auto">
            <a:xfrm>
              <a:off x="437150" y="2677630"/>
              <a:ext cx="1807651" cy="7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0"/>
                </a:spcAft>
                <a:defRPr/>
              </a:pPr>
              <a:r>
                <a:rPr lang="en-US" altLang="zh-CN" sz="2000" kern="0" dirty="0">
                  <a:solidFill>
                    <a:sysClr val="window" lastClr="FFFFFF"/>
                  </a:solidFill>
                  <a:latin typeface="微软雅黑" pitchFamily="34" charset="-122"/>
                  <a:ea typeface="微软雅黑" pitchFamily="34" charset="-122"/>
                  <a:cs typeface="+mn-cs"/>
                </a:rPr>
                <a:t>15K-20K</a:t>
              </a:r>
            </a:p>
            <a:p>
              <a:pPr algn="ctr" fontAlgn="auto">
                <a:spcBef>
                  <a:spcPts val="0"/>
                </a:spcBef>
                <a:spcAft>
                  <a:spcPts val="0"/>
                </a:spcAft>
                <a:defRPr/>
              </a:pPr>
              <a:r>
                <a:rPr lang="en-US" altLang="zh-CN" sz="2400" b="1" kern="0" dirty="0">
                  <a:solidFill>
                    <a:sysClr val="window" lastClr="FFFFFF"/>
                  </a:solidFill>
                  <a:latin typeface="微软雅黑" pitchFamily="34" charset="-122"/>
                  <a:ea typeface="微软雅黑" pitchFamily="34" charset="-122"/>
                  <a:cs typeface="+mn-cs"/>
                </a:rPr>
                <a:t>19.6%</a:t>
              </a:r>
              <a:endParaRPr lang="zh-CN" altLang="en-US" sz="2800" b="1" kern="0" dirty="0">
                <a:solidFill>
                  <a:sysClr val="window" lastClr="FFFFFF"/>
                </a:solidFill>
                <a:latin typeface="微软雅黑" pitchFamily="34" charset="-122"/>
                <a:ea typeface="微软雅黑" pitchFamily="34" charset="-122"/>
                <a:cs typeface="+mn-cs"/>
              </a:endParaRPr>
            </a:p>
          </p:txBody>
        </p:sp>
      </p:grpSp>
      <p:grpSp>
        <p:nvGrpSpPr>
          <p:cNvPr id="45" name="组合 44"/>
          <p:cNvGrpSpPr>
            <a:grpSpLocks/>
          </p:cNvGrpSpPr>
          <p:nvPr/>
        </p:nvGrpSpPr>
        <p:grpSpPr bwMode="auto">
          <a:xfrm>
            <a:off x="2103438" y="4910138"/>
            <a:ext cx="1808162" cy="1489075"/>
            <a:chOff x="437150" y="2317471"/>
            <a:chExt cx="1807651" cy="1489821"/>
          </a:xfrm>
        </p:grpSpPr>
        <p:sp>
          <p:nvSpPr>
            <p:cNvPr id="46" name="六边形 45"/>
            <p:cNvSpPr/>
            <p:nvPr/>
          </p:nvSpPr>
          <p:spPr>
            <a:xfrm>
              <a:off x="476826" y="2317471"/>
              <a:ext cx="1728299" cy="1489821"/>
            </a:xfrm>
            <a:prstGeom prst="hexagon">
              <a:avLst/>
            </a:prstGeom>
            <a:solidFill>
              <a:srgbClr val="FD7A2A"/>
            </a:solidFill>
            <a:ln w="25400" cap="flat" cmpd="sng" algn="ctr">
              <a:no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Arial"/>
                <a:ea typeface="宋体"/>
                <a:cs typeface="+mn-cs"/>
              </a:endParaRPr>
            </a:p>
          </p:txBody>
        </p:sp>
        <p:sp>
          <p:nvSpPr>
            <p:cNvPr id="47" name="矩形 23"/>
            <p:cNvSpPr>
              <a:spLocks noChangeArrowheads="1"/>
            </p:cNvSpPr>
            <p:nvPr/>
          </p:nvSpPr>
          <p:spPr bwMode="auto">
            <a:xfrm>
              <a:off x="437150" y="2678014"/>
              <a:ext cx="1807651" cy="76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auto">
                <a:spcBef>
                  <a:spcPts val="0"/>
                </a:spcBef>
                <a:spcAft>
                  <a:spcPts val="0"/>
                </a:spcAft>
                <a:defRPr/>
              </a:pPr>
              <a:r>
                <a:rPr lang="en-US" altLang="zh-CN" sz="2000" kern="0" dirty="0">
                  <a:solidFill>
                    <a:sysClr val="window" lastClr="FFFFFF"/>
                  </a:solidFill>
                  <a:latin typeface="微软雅黑" pitchFamily="34" charset="-122"/>
                  <a:ea typeface="微软雅黑" pitchFamily="34" charset="-122"/>
                  <a:cs typeface="+mn-cs"/>
                </a:rPr>
                <a:t>10K-15K</a:t>
              </a:r>
            </a:p>
            <a:p>
              <a:pPr algn="ctr" fontAlgn="auto">
                <a:spcBef>
                  <a:spcPts val="0"/>
                </a:spcBef>
                <a:spcAft>
                  <a:spcPts val="0"/>
                </a:spcAft>
                <a:defRPr/>
              </a:pPr>
              <a:r>
                <a:rPr lang="en-US" altLang="zh-CN" sz="2400" b="1" kern="0" dirty="0">
                  <a:solidFill>
                    <a:sysClr val="window" lastClr="FFFFFF"/>
                  </a:solidFill>
                  <a:latin typeface="微软雅黑" pitchFamily="34" charset="-122"/>
                  <a:ea typeface="微软雅黑" pitchFamily="34" charset="-122"/>
                  <a:cs typeface="+mn-cs"/>
                </a:rPr>
                <a:t>22.3%</a:t>
              </a:r>
              <a:endParaRPr lang="zh-CN" altLang="en-US" sz="2800" b="1" kern="0" dirty="0">
                <a:solidFill>
                  <a:sysClr val="window" lastClr="FFFFFF"/>
                </a:solidFill>
                <a:latin typeface="微软雅黑" pitchFamily="34" charset="-122"/>
                <a:ea typeface="微软雅黑" pitchFamily="34" charset="-122"/>
                <a:cs typeface="+mn-cs"/>
              </a:endParaRPr>
            </a:p>
          </p:txBody>
        </p:sp>
      </p:grpSp>
      <p:grpSp>
        <p:nvGrpSpPr>
          <p:cNvPr id="49" name="组合 48"/>
          <p:cNvGrpSpPr>
            <a:grpSpLocks/>
          </p:cNvGrpSpPr>
          <p:nvPr/>
        </p:nvGrpSpPr>
        <p:grpSpPr bwMode="auto">
          <a:xfrm>
            <a:off x="5632450" y="3113088"/>
            <a:ext cx="3187700" cy="1978025"/>
            <a:chOff x="5632500" y="3112714"/>
            <a:chExt cx="3063826" cy="1978710"/>
          </a:xfrm>
        </p:grpSpPr>
        <p:sp>
          <p:nvSpPr>
            <p:cNvPr id="50" name="折角形 49"/>
            <p:cNvSpPr/>
            <p:nvPr/>
          </p:nvSpPr>
          <p:spPr>
            <a:xfrm>
              <a:off x="5632500" y="3112714"/>
              <a:ext cx="3063826" cy="1912012"/>
            </a:xfrm>
            <a:prstGeom prst="foldedCorner">
              <a:avLst/>
            </a:prstGeom>
            <a:solidFill>
              <a:srgbClr val="0070C0">
                <a:alpha val="28000"/>
              </a:srgbClr>
            </a:solidFill>
            <a:ln w="25400" cap="flat" cmpd="sng" algn="ctr">
              <a:noFill/>
              <a:prstDash val="solid"/>
            </a:ln>
            <a:effectLst/>
          </p:spPr>
          <p:txBody>
            <a:bodyPr/>
            <a:lstStyle/>
            <a:p>
              <a:pPr algn="ctr" fontAlgn="auto">
                <a:lnSpc>
                  <a:spcPct val="150000"/>
                </a:lnSpc>
                <a:spcBef>
                  <a:spcPts val="0"/>
                </a:spcBef>
                <a:spcAft>
                  <a:spcPts val="0"/>
                </a:spcAft>
                <a:defRPr/>
              </a:pPr>
              <a:r>
                <a:rPr lang="zh-CN" altLang="en-US" sz="2800" b="1" kern="0" dirty="0">
                  <a:solidFill>
                    <a:srgbClr val="D6ECFF">
                      <a:lumMod val="50000"/>
                    </a:srgbClr>
                  </a:solidFill>
                  <a:latin typeface="宋体"/>
                  <a:ea typeface="宋体"/>
                  <a:cs typeface="+mn-cs"/>
                </a:rPr>
                <a:t>￥</a:t>
              </a:r>
              <a:r>
                <a:rPr lang="en-US" altLang="zh-CN" sz="2800" b="1" kern="0" dirty="0">
                  <a:solidFill>
                    <a:srgbClr val="D6ECFF">
                      <a:lumMod val="50000"/>
                    </a:srgbClr>
                  </a:solidFill>
                  <a:latin typeface="宋体"/>
                  <a:ea typeface="宋体"/>
                  <a:cs typeface="+mn-cs"/>
                </a:rPr>
                <a:t>18610</a:t>
              </a:r>
            </a:p>
            <a:p>
              <a:pPr algn="ctr" fontAlgn="auto">
                <a:lnSpc>
                  <a:spcPct val="150000"/>
                </a:lnSpc>
                <a:spcBef>
                  <a:spcPts val="0"/>
                </a:spcBef>
                <a:spcAft>
                  <a:spcPts val="0"/>
                </a:spcAft>
                <a:defRPr/>
              </a:pPr>
              <a:r>
                <a:rPr lang="zh-CN" altLang="en-US" sz="2000" kern="0" dirty="0">
                  <a:solidFill>
                    <a:sysClr val="windowText" lastClr="000000"/>
                  </a:solidFill>
                  <a:latin typeface="宋体"/>
                  <a:ea typeface="宋体"/>
                  <a:cs typeface="+mn-cs"/>
                </a:rPr>
                <a:t>取自</a:t>
              </a:r>
              <a:r>
                <a:rPr lang="en-US" altLang="zh-CN" sz="2000" kern="0" dirty="0">
                  <a:solidFill>
                    <a:sysClr val="windowText" lastClr="000000"/>
                  </a:solidFill>
                  <a:latin typeface="宋体"/>
                  <a:ea typeface="宋体"/>
                  <a:cs typeface="+mn-cs"/>
                </a:rPr>
                <a:t>12554</a:t>
              </a:r>
              <a:r>
                <a:rPr lang="zh-CN" altLang="en-US" sz="2000" kern="0" dirty="0">
                  <a:solidFill>
                    <a:sysClr val="windowText" lastClr="000000"/>
                  </a:solidFill>
                  <a:latin typeface="宋体"/>
                  <a:ea typeface="宋体"/>
                  <a:cs typeface="+mn-cs"/>
                </a:rPr>
                <a:t>份样本可供参考</a:t>
              </a:r>
              <a:endParaRPr lang="en-US" altLang="zh-CN" sz="2000" kern="0" dirty="0">
                <a:solidFill>
                  <a:sysClr val="windowText" lastClr="000000"/>
                </a:solidFill>
                <a:latin typeface="宋体"/>
                <a:ea typeface="宋体"/>
                <a:cs typeface="+mn-cs"/>
              </a:endParaRPr>
            </a:p>
            <a:p>
              <a:pPr algn="ctr" fontAlgn="auto">
                <a:lnSpc>
                  <a:spcPct val="150000"/>
                </a:lnSpc>
                <a:spcBef>
                  <a:spcPts val="0"/>
                </a:spcBef>
                <a:spcAft>
                  <a:spcPts val="0"/>
                </a:spcAft>
                <a:defRPr/>
              </a:pPr>
              <a:r>
                <a:rPr lang="zh-CN" altLang="en-US" sz="2000" kern="0" dirty="0">
                  <a:solidFill>
                    <a:sysClr val="windowText" lastClr="000000"/>
                  </a:solidFill>
                  <a:latin typeface="宋体"/>
                  <a:ea typeface="宋体"/>
                  <a:cs typeface="+mn-cs"/>
                </a:rPr>
                <a:t>截止至</a:t>
              </a:r>
              <a:r>
                <a:rPr lang="en-US" altLang="zh-CN" sz="2000" kern="0" dirty="0">
                  <a:solidFill>
                    <a:sysClr val="windowText" lastClr="000000"/>
                  </a:solidFill>
                  <a:latin typeface="宋体"/>
                  <a:ea typeface="宋体"/>
                  <a:cs typeface="+mn-cs"/>
                </a:rPr>
                <a:t>2018</a:t>
              </a:r>
              <a:r>
                <a:rPr lang="zh-CN" altLang="en-US" sz="2000" kern="0" dirty="0">
                  <a:solidFill>
                    <a:sysClr val="windowText" lastClr="000000"/>
                  </a:solidFill>
                  <a:latin typeface="宋体"/>
                  <a:ea typeface="宋体"/>
                  <a:cs typeface="+mn-cs"/>
                </a:rPr>
                <a:t>年</a:t>
              </a:r>
              <a:r>
                <a:rPr lang="en-US" altLang="zh-CN" sz="2000" kern="0" dirty="0">
                  <a:solidFill>
                    <a:sysClr val="windowText" lastClr="000000"/>
                  </a:solidFill>
                  <a:latin typeface="宋体"/>
                  <a:ea typeface="宋体"/>
                  <a:cs typeface="+mn-cs"/>
                </a:rPr>
                <a:t>12</a:t>
              </a:r>
              <a:r>
                <a:rPr lang="zh-CN" altLang="en-US" sz="2000" kern="0" dirty="0">
                  <a:solidFill>
                    <a:sysClr val="windowText" lastClr="000000"/>
                  </a:solidFill>
                  <a:latin typeface="宋体"/>
                  <a:ea typeface="宋体"/>
                  <a:cs typeface="+mn-cs"/>
                </a:rPr>
                <a:t>月</a:t>
              </a:r>
            </a:p>
          </p:txBody>
        </p:sp>
        <p:sp>
          <p:nvSpPr>
            <p:cNvPr id="51" name="圆角矩形 50"/>
            <p:cNvSpPr/>
            <p:nvPr/>
          </p:nvSpPr>
          <p:spPr>
            <a:xfrm>
              <a:off x="6255030" y="4751581"/>
              <a:ext cx="1818765" cy="339843"/>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sz="1400" b="1" kern="0" dirty="0">
                  <a:solidFill>
                    <a:sysClr val="window" lastClr="FFFFFF"/>
                  </a:solidFill>
                  <a:latin typeface="+mn-lt"/>
                  <a:ea typeface="宋体" pitchFamily="2" charset="-122"/>
                  <a:cs typeface="+mn-cs"/>
                </a:rPr>
                <a:t>数据来源：职友集</a:t>
              </a:r>
              <a:endParaRPr lang="en-US" altLang="zh-CN" sz="1400" b="1" kern="0" dirty="0">
                <a:solidFill>
                  <a:sysClr val="window" lastClr="FFFFFF"/>
                </a:solidFill>
                <a:latin typeface="+mn-lt"/>
                <a:ea typeface="宋体" pitchFamily="2" charset="-122"/>
                <a:cs typeface="+mn-cs"/>
              </a:endParaRPr>
            </a:p>
          </p:txBody>
        </p:sp>
      </p:grpSp>
      <p:sp>
        <p:nvSpPr>
          <p:cNvPr id="45066" name="标题 1"/>
          <p:cNvSpPr>
            <a:spLocks noChangeArrowheads="1"/>
          </p:cNvSpPr>
          <p:nvPr/>
        </p:nvSpPr>
        <p:spPr bwMode="auto">
          <a:xfrm>
            <a:off x="1619250" y="419100"/>
            <a:ext cx="72009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itchFamily="34" charset="-122"/>
                <a:ea typeface="微软雅黑" pitchFamily="34" charset="-122"/>
                <a:sym typeface="宋体" pitchFamily="2" charset="-122"/>
              </a:rPr>
              <a:t>北京</a:t>
            </a:r>
            <a:r>
              <a:rPr lang="en-US" altLang="zh-CN" sz="3200" b="1">
                <a:solidFill>
                  <a:srgbClr val="006BA9"/>
                </a:solidFill>
                <a:latin typeface="微软雅黑" pitchFamily="34" charset="-122"/>
                <a:ea typeface="微软雅黑" pitchFamily="34" charset="-122"/>
                <a:sym typeface="宋体" pitchFamily="2" charset="-122"/>
              </a:rPr>
              <a:t>Android</a:t>
            </a:r>
            <a:r>
              <a:rPr lang="zh-CN" altLang="en-US" sz="3200" b="1">
                <a:solidFill>
                  <a:srgbClr val="006BA9"/>
                </a:solidFill>
                <a:latin typeface="微软雅黑" pitchFamily="34" charset="-122"/>
                <a:ea typeface="微软雅黑" pitchFamily="34" charset="-122"/>
                <a:sym typeface="宋体" pitchFamily="2" charset="-122"/>
              </a:rPr>
              <a:t>工程师平均薪资 </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3" decel="100000" fill="hold" nodeType="withEffect">
                                  <p:stCondLst>
                                    <p:cond delay="1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3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1+#ppt_w/2"/>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45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12" decel="100000" fill="hold" nodeType="withEffect">
                                  <p:stCondLst>
                                    <p:cond delay="60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0-#ppt_w/2"/>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9" decel="100000" fill="hold" nodeType="withEffect">
                                  <p:stCondLst>
                                    <p:cond delay="75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3" presetClass="entr" presetSubtype="16" fill="hold" nodeType="withEffect">
                                  <p:stCondLst>
                                    <p:cond delay="100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500"/>
                            </p:stCondLst>
                            <p:childTnLst>
                              <p:par>
                                <p:cTn id="34" presetID="52" presetClass="entr" presetSubtype="0"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Scale>
                                      <p:cBhvr>
                                        <p:cTn id="36"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49"/>
                                        </p:tgtEl>
                                        <p:attrNameLst>
                                          <p:attrName>ppt_x</p:attrName>
                                          <p:attrName>ppt_y</p:attrName>
                                        </p:attrNameLst>
                                      </p:cBhvr>
                                    </p:animMotion>
                                    <p:animEffect transition="in" filter="fade">
                                      <p:cBhvr>
                                        <p:cTn id="38"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6"/>
          <p:cNvSpPr>
            <a:spLocks noChangeArrowheads="1"/>
          </p:cNvSpPr>
          <p:nvPr/>
        </p:nvSpPr>
        <p:spPr bwMode="auto">
          <a:xfrm>
            <a:off x="1116013" y="1797050"/>
            <a:ext cx="72263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Font typeface="Wingdings" pitchFamily="2" charset="2"/>
              <a:buChar char="l"/>
            </a:pPr>
            <a:r>
              <a:rPr lang="zh-CN" altLang="en-US" b="1">
                <a:solidFill>
                  <a:srgbClr val="0070C0"/>
                </a:solidFill>
                <a:latin typeface="Times New Roman" pitchFamily="18" charset="0"/>
                <a:ea typeface="宋体" pitchFamily="2" charset="-122"/>
                <a:cs typeface="Times New Roman" pitchFamily="18" charset="0"/>
              </a:rPr>
              <a:t>第一代通信技术（</a:t>
            </a:r>
            <a:r>
              <a:rPr lang="en-US" altLang="zh-CN" b="1">
                <a:solidFill>
                  <a:srgbClr val="0070C0"/>
                </a:solidFill>
                <a:latin typeface="Times New Roman" pitchFamily="18" charset="0"/>
                <a:ea typeface="宋体" pitchFamily="2" charset="-122"/>
                <a:cs typeface="Times New Roman" pitchFamily="18" charset="0"/>
              </a:rPr>
              <a:t>1G</a:t>
            </a:r>
            <a:r>
              <a:rPr lang="zh-CN" altLang="en-US" b="1">
                <a:solidFill>
                  <a:srgbClr val="0070C0"/>
                </a:solidFill>
                <a:latin typeface="Times New Roman" pitchFamily="18" charset="0"/>
                <a:ea typeface="宋体" pitchFamily="2" charset="-122"/>
                <a:cs typeface="Times New Roman" pitchFamily="18" charset="0"/>
              </a:rPr>
              <a:t>）：</a:t>
            </a:r>
            <a:r>
              <a:rPr lang="zh-CN" altLang="en-US">
                <a:solidFill>
                  <a:srgbClr val="000000"/>
                </a:solidFill>
                <a:latin typeface="Times New Roman" pitchFamily="18" charset="0"/>
                <a:ea typeface="宋体" pitchFamily="2" charset="-122"/>
                <a:cs typeface="Times New Roman" pitchFamily="18" charset="0"/>
              </a:rPr>
              <a:t>是指最初的模拟、仅限语音的蜂窝电话标准。</a:t>
            </a:r>
            <a:endParaRPr lang="en-US" altLang="zh-CN">
              <a:solidFill>
                <a:srgbClr val="000000"/>
              </a:solidFill>
              <a:latin typeface="Times New Roman" pitchFamily="18" charset="0"/>
              <a:ea typeface="宋体" pitchFamily="2" charset="-122"/>
              <a:cs typeface="Times New Roman" pitchFamily="18" charset="0"/>
            </a:endParaRPr>
          </a:p>
          <a:p>
            <a:pPr marL="342900" indent="-342900">
              <a:lnSpc>
                <a:spcPct val="150000"/>
              </a:lnSpc>
              <a:buFont typeface="Wingdings" pitchFamily="2" charset="2"/>
              <a:buChar char="l"/>
            </a:pPr>
            <a:r>
              <a:rPr lang="zh-CN" altLang="en-US" b="1">
                <a:solidFill>
                  <a:srgbClr val="0070C0"/>
                </a:solidFill>
                <a:latin typeface="Times New Roman" pitchFamily="18" charset="0"/>
                <a:ea typeface="宋体" pitchFamily="2" charset="-122"/>
                <a:cs typeface="Times New Roman" pitchFamily="18" charset="0"/>
              </a:rPr>
              <a:t>第二代通信技术（</a:t>
            </a:r>
            <a:r>
              <a:rPr lang="en-US" altLang="zh-CN" b="1">
                <a:solidFill>
                  <a:srgbClr val="0070C0"/>
                </a:solidFill>
                <a:latin typeface="Times New Roman" pitchFamily="18" charset="0"/>
                <a:ea typeface="宋体" pitchFamily="2" charset="-122"/>
                <a:cs typeface="Times New Roman" pitchFamily="18" charset="0"/>
              </a:rPr>
              <a:t>2G</a:t>
            </a:r>
            <a:r>
              <a:rPr lang="zh-CN" altLang="en-US" b="1">
                <a:solidFill>
                  <a:srgbClr val="0070C0"/>
                </a:solidFill>
                <a:latin typeface="Times New Roman" pitchFamily="18" charset="0"/>
                <a:ea typeface="宋体" pitchFamily="2" charset="-122"/>
                <a:cs typeface="Times New Roman" pitchFamily="18" charset="0"/>
              </a:rPr>
              <a:t>）：</a:t>
            </a:r>
            <a:r>
              <a:rPr lang="zh-CN" altLang="en-US">
                <a:solidFill>
                  <a:srgbClr val="000000"/>
                </a:solidFill>
                <a:latin typeface="Times New Roman" pitchFamily="18" charset="0"/>
                <a:ea typeface="宋体" pitchFamily="2" charset="-122"/>
                <a:cs typeface="Times New Roman" pitchFamily="18" charset="0"/>
              </a:rPr>
              <a:t>是指第</a:t>
            </a:r>
            <a:r>
              <a:rPr lang="en-US" altLang="zh-CN">
                <a:solidFill>
                  <a:srgbClr val="000000"/>
                </a:solidFill>
                <a:latin typeface="Times New Roman" pitchFamily="18" charset="0"/>
                <a:ea typeface="宋体" pitchFamily="2" charset="-122"/>
                <a:cs typeface="Times New Roman" pitchFamily="18" charset="0"/>
              </a:rPr>
              <a:t>2</a:t>
            </a:r>
            <a:r>
              <a:rPr lang="zh-CN" altLang="en-US">
                <a:solidFill>
                  <a:srgbClr val="000000"/>
                </a:solidFill>
                <a:latin typeface="Times New Roman" pitchFamily="18" charset="0"/>
                <a:ea typeface="宋体" pitchFamily="2" charset="-122"/>
                <a:cs typeface="Times New Roman" pitchFamily="18" charset="0"/>
              </a:rPr>
              <a:t>代移动通信技术，代表为</a:t>
            </a:r>
            <a:r>
              <a:rPr lang="en-US" altLang="zh-CN">
                <a:solidFill>
                  <a:srgbClr val="000000"/>
                </a:solidFill>
                <a:latin typeface="Times New Roman" pitchFamily="18" charset="0"/>
                <a:ea typeface="宋体" pitchFamily="2" charset="-122"/>
                <a:cs typeface="Times New Roman" pitchFamily="18" charset="0"/>
              </a:rPr>
              <a:t>GSM</a:t>
            </a:r>
            <a:r>
              <a:rPr lang="zh-CN" altLang="en-US">
                <a:solidFill>
                  <a:srgbClr val="000000"/>
                </a:solidFill>
                <a:latin typeface="Times New Roman" pitchFamily="18" charset="0"/>
                <a:ea typeface="宋体" pitchFamily="2" charset="-122"/>
                <a:cs typeface="Times New Roman" pitchFamily="18" charset="0"/>
              </a:rPr>
              <a:t>，以数字语音传输技术为核心。传输速度</a:t>
            </a:r>
            <a:r>
              <a:rPr lang="en-US" altLang="zh-CN">
                <a:ea typeface="宋体" pitchFamily="2" charset="-122"/>
                <a:cs typeface="Times New Roman" pitchFamily="18" charset="0"/>
              </a:rPr>
              <a:t>9.6k/s</a:t>
            </a:r>
            <a:r>
              <a:rPr lang="zh-CN" altLang="en-US">
                <a:ea typeface="宋体" pitchFamily="2" charset="-122"/>
                <a:cs typeface="Times New Roman" pitchFamily="18" charset="0"/>
              </a:rPr>
              <a:t>。</a:t>
            </a:r>
            <a:endParaRPr lang="en-US" altLang="zh-CN">
              <a:solidFill>
                <a:srgbClr val="000000"/>
              </a:solidFill>
              <a:latin typeface="Times New Roman" pitchFamily="18" charset="0"/>
              <a:ea typeface="宋体" pitchFamily="2" charset="-122"/>
              <a:cs typeface="Times New Roman" pitchFamily="18" charset="0"/>
            </a:endParaRPr>
          </a:p>
          <a:p>
            <a:pPr marL="342900" indent="-342900">
              <a:lnSpc>
                <a:spcPct val="150000"/>
              </a:lnSpc>
              <a:buFont typeface="Wingdings" pitchFamily="2" charset="2"/>
              <a:buChar char="l"/>
            </a:pPr>
            <a:r>
              <a:rPr lang="zh-CN" altLang="en-US" b="1">
                <a:solidFill>
                  <a:srgbClr val="0070C0"/>
                </a:solidFill>
                <a:latin typeface="Times New Roman" pitchFamily="18" charset="0"/>
                <a:ea typeface="宋体" pitchFamily="2" charset="-122"/>
                <a:cs typeface="Times New Roman" pitchFamily="18" charset="0"/>
              </a:rPr>
              <a:t>第三代通信技术（</a:t>
            </a:r>
            <a:r>
              <a:rPr lang="en-US" altLang="zh-CN" b="1">
                <a:solidFill>
                  <a:srgbClr val="0070C0"/>
                </a:solidFill>
                <a:latin typeface="Times New Roman" pitchFamily="18" charset="0"/>
                <a:ea typeface="宋体" pitchFamily="2" charset="-122"/>
                <a:cs typeface="Times New Roman" pitchFamily="18" charset="0"/>
              </a:rPr>
              <a:t>3G</a:t>
            </a:r>
            <a:r>
              <a:rPr lang="zh-CN" altLang="en-US" b="1">
                <a:solidFill>
                  <a:srgbClr val="0070C0"/>
                </a:solidFill>
                <a:latin typeface="Times New Roman" pitchFamily="18" charset="0"/>
                <a:ea typeface="宋体" pitchFamily="2" charset="-122"/>
                <a:cs typeface="Times New Roman" pitchFamily="18" charset="0"/>
              </a:rPr>
              <a:t>）：</a:t>
            </a:r>
            <a:r>
              <a:rPr lang="zh-CN" altLang="en-US">
                <a:solidFill>
                  <a:srgbClr val="000000"/>
                </a:solidFill>
                <a:latin typeface="Times New Roman" pitchFamily="18" charset="0"/>
                <a:ea typeface="宋体" pitchFamily="2" charset="-122"/>
                <a:cs typeface="Times New Roman" pitchFamily="18" charset="0"/>
              </a:rPr>
              <a:t>是指将无线通信与国际互联网等多媒体通信结合的新一代移动通信系统。</a:t>
            </a:r>
            <a:r>
              <a:rPr lang="en-US" altLang="zh-CN">
                <a:solidFill>
                  <a:srgbClr val="000000"/>
                </a:solidFill>
                <a:latin typeface="Times New Roman" pitchFamily="18" charset="0"/>
                <a:ea typeface="宋体" pitchFamily="2" charset="-122"/>
                <a:cs typeface="Times New Roman" pitchFamily="18" charset="0"/>
              </a:rPr>
              <a:t>3G</a:t>
            </a:r>
            <a:r>
              <a:rPr lang="zh-CN" altLang="en-US">
                <a:solidFill>
                  <a:srgbClr val="000000"/>
                </a:solidFill>
                <a:latin typeface="Times New Roman" pitchFamily="18" charset="0"/>
                <a:ea typeface="宋体" pitchFamily="2" charset="-122"/>
                <a:cs typeface="Times New Roman" pitchFamily="18" charset="0"/>
              </a:rPr>
              <a:t>通信网在室内、室外和行车的环境中能够分别支持至少</a:t>
            </a:r>
            <a:r>
              <a:rPr lang="en-US" altLang="zh-CN">
                <a:solidFill>
                  <a:srgbClr val="000000"/>
                </a:solidFill>
                <a:latin typeface="Times New Roman" pitchFamily="18" charset="0"/>
                <a:ea typeface="宋体" pitchFamily="2" charset="-122"/>
                <a:cs typeface="Times New Roman" pitchFamily="18" charset="0"/>
              </a:rPr>
              <a:t>2M/s</a:t>
            </a:r>
            <a:r>
              <a:rPr lang="zh-CN" altLang="en-US">
                <a:solidFill>
                  <a:srgbClr val="000000"/>
                </a:solidFill>
                <a:latin typeface="Times New Roman" pitchFamily="18" charset="0"/>
                <a:ea typeface="宋体" pitchFamily="2" charset="-122"/>
                <a:cs typeface="Times New Roman" pitchFamily="18" charset="0"/>
              </a:rPr>
              <a:t>、</a:t>
            </a:r>
            <a:r>
              <a:rPr lang="en-US" altLang="zh-CN">
                <a:solidFill>
                  <a:srgbClr val="000000"/>
                </a:solidFill>
                <a:latin typeface="Times New Roman" pitchFamily="18" charset="0"/>
                <a:ea typeface="宋体" pitchFamily="2" charset="-122"/>
                <a:cs typeface="Times New Roman" pitchFamily="18" charset="0"/>
              </a:rPr>
              <a:t>384K/s</a:t>
            </a:r>
            <a:r>
              <a:rPr lang="zh-CN" altLang="en-US">
                <a:solidFill>
                  <a:srgbClr val="000000"/>
                </a:solidFill>
                <a:latin typeface="Times New Roman" pitchFamily="18" charset="0"/>
                <a:ea typeface="宋体" pitchFamily="2" charset="-122"/>
                <a:cs typeface="Times New Roman" pitchFamily="18" charset="0"/>
              </a:rPr>
              <a:t>以及</a:t>
            </a:r>
            <a:r>
              <a:rPr lang="en-US" altLang="zh-CN">
                <a:solidFill>
                  <a:srgbClr val="000000"/>
                </a:solidFill>
                <a:latin typeface="Times New Roman" pitchFamily="18" charset="0"/>
                <a:ea typeface="宋体" pitchFamily="2" charset="-122"/>
                <a:cs typeface="Times New Roman" pitchFamily="18" charset="0"/>
              </a:rPr>
              <a:t>144K/s</a:t>
            </a:r>
            <a:r>
              <a:rPr lang="zh-CN" altLang="en-US">
                <a:solidFill>
                  <a:srgbClr val="000000"/>
                </a:solidFill>
                <a:latin typeface="Times New Roman" pitchFamily="18" charset="0"/>
                <a:ea typeface="宋体" pitchFamily="2" charset="-122"/>
                <a:cs typeface="Times New Roman" pitchFamily="18" charset="0"/>
              </a:rPr>
              <a:t>的传输速度</a:t>
            </a:r>
            <a:endParaRPr lang="en-US" altLang="zh-CN">
              <a:solidFill>
                <a:srgbClr val="000000"/>
              </a:solidFill>
              <a:latin typeface="Times New Roman" pitchFamily="18" charset="0"/>
              <a:ea typeface="宋体" pitchFamily="2" charset="-122"/>
              <a:cs typeface="Times New Roman" pitchFamily="18" charset="0"/>
            </a:endParaRPr>
          </a:p>
          <a:p>
            <a:pPr marL="342900" indent="-342900">
              <a:lnSpc>
                <a:spcPct val="150000"/>
              </a:lnSpc>
              <a:buFont typeface="Wingdings" pitchFamily="2" charset="2"/>
              <a:buChar char="l"/>
            </a:pPr>
            <a:r>
              <a:rPr lang="zh-CN" altLang="en-US" b="1">
                <a:solidFill>
                  <a:srgbClr val="0070C0"/>
                </a:solidFill>
                <a:latin typeface="Times New Roman" pitchFamily="18" charset="0"/>
                <a:ea typeface="宋体" pitchFamily="2" charset="-122"/>
                <a:cs typeface="Times New Roman" pitchFamily="18" charset="0"/>
              </a:rPr>
              <a:t>第四代通信技术（</a:t>
            </a:r>
            <a:r>
              <a:rPr lang="en-US" altLang="zh-CN" b="1">
                <a:solidFill>
                  <a:srgbClr val="0070C0"/>
                </a:solidFill>
                <a:latin typeface="Times New Roman" pitchFamily="18" charset="0"/>
                <a:ea typeface="宋体" pitchFamily="2" charset="-122"/>
                <a:cs typeface="Times New Roman" pitchFamily="18" charset="0"/>
              </a:rPr>
              <a:t>4G</a:t>
            </a:r>
            <a:r>
              <a:rPr lang="zh-CN" altLang="en-US" b="1">
                <a:solidFill>
                  <a:srgbClr val="0070C0"/>
                </a:solidFill>
                <a:latin typeface="Times New Roman" pitchFamily="18" charset="0"/>
                <a:ea typeface="宋体" pitchFamily="2" charset="-122"/>
                <a:cs typeface="Times New Roman" pitchFamily="18" charset="0"/>
              </a:rPr>
              <a:t>）：</a:t>
            </a:r>
            <a:r>
              <a:rPr lang="zh-CN" altLang="en-US">
                <a:solidFill>
                  <a:srgbClr val="000000"/>
                </a:solidFill>
                <a:latin typeface="Times New Roman" pitchFamily="18" charset="0"/>
                <a:ea typeface="宋体" pitchFamily="2" charset="-122"/>
                <a:cs typeface="Times New Roman" pitchFamily="18" charset="0"/>
              </a:rPr>
              <a:t>又称</a:t>
            </a:r>
            <a:r>
              <a:rPr lang="en-US" altLang="zh-CN">
                <a:solidFill>
                  <a:srgbClr val="000000"/>
                </a:solidFill>
                <a:latin typeface="Times New Roman" pitchFamily="18" charset="0"/>
                <a:ea typeface="宋体" pitchFamily="2" charset="-122"/>
                <a:cs typeface="Times New Roman" pitchFamily="18" charset="0"/>
              </a:rPr>
              <a:t>IMT-Advanced</a:t>
            </a:r>
            <a:r>
              <a:rPr lang="zh-CN" altLang="en-US">
                <a:solidFill>
                  <a:srgbClr val="000000"/>
                </a:solidFill>
                <a:latin typeface="Times New Roman" pitchFamily="18" charset="0"/>
                <a:ea typeface="宋体" pitchFamily="2" charset="-122"/>
                <a:cs typeface="Times New Roman" pitchFamily="18" charset="0"/>
              </a:rPr>
              <a:t>技术，它包括了</a:t>
            </a:r>
            <a:r>
              <a:rPr lang="en-US" altLang="zh-CN">
                <a:solidFill>
                  <a:srgbClr val="000000"/>
                </a:solidFill>
                <a:latin typeface="Times New Roman" pitchFamily="18" charset="0"/>
                <a:ea typeface="宋体" pitchFamily="2" charset="-122"/>
                <a:cs typeface="Times New Roman" pitchFamily="18" charset="0"/>
              </a:rPr>
              <a:t>TD-LTE </a:t>
            </a:r>
            <a:r>
              <a:rPr lang="zh-CN" altLang="en-US">
                <a:solidFill>
                  <a:srgbClr val="000000"/>
                </a:solidFill>
                <a:latin typeface="Times New Roman" pitchFamily="18" charset="0"/>
                <a:ea typeface="宋体" pitchFamily="2" charset="-122"/>
                <a:cs typeface="Times New Roman" pitchFamily="18" charset="0"/>
              </a:rPr>
              <a:t>和 </a:t>
            </a:r>
            <a:r>
              <a:rPr lang="en-US" altLang="zh-CN">
                <a:solidFill>
                  <a:srgbClr val="000000"/>
                </a:solidFill>
                <a:latin typeface="Times New Roman" pitchFamily="18" charset="0"/>
                <a:ea typeface="宋体" pitchFamily="2" charset="-122"/>
                <a:cs typeface="Times New Roman" pitchFamily="18" charset="0"/>
              </a:rPr>
              <a:t>FDD-LTE</a:t>
            </a:r>
            <a:r>
              <a:rPr lang="zh-CN" altLang="en-US">
                <a:solidFill>
                  <a:srgbClr val="000000"/>
                </a:solidFill>
                <a:latin typeface="Times New Roman" pitchFamily="18" charset="0"/>
                <a:ea typeface="宋体" pitchFamily="2" charset="-122"/>
                <a:cs typeface="Times New Roman" pitchFamily="18" charset="0"/>
              </a:rPr>
              <a:t>。</a:t>
            </a:r>
            <a:r>
              <a:rPr lang="en-US" altLang="zh-CN">
                <a:ea typeface="宋体" pitchFamily="2" charset="-122"/>
                <a:cs typeface="Times New Roman" pitchFamily="18" charset="0"/>
              </a:rPr>
              <a:t>4G</a:t>
            </a:r>
            <a:r>
              <a:rPr lang="zh-CN" altLang="zh-CN">
                <a:ea typeface="宋体" pitchFamily="2" charset="-122"/>
                <a:cs typeface="Times New Roman" pitchFamily="18" charset="0"/>
              </a:rPr>
              <a:t>通信网最高甚至可以达到</a:t>
            </a:r>
            <a:r>
              <a:rPr lang="en-US" altLang="zh-CN">
                <a:ea typeface="宋体" pitchFamily="2" charset="-122"/>
                <a:cs typeface="Times New Roman" pitchFamily="18" charset="0"/>
              </a:rPr>
              <a:t>100M/s</a:t>
            </a:r>
            <a:r>
              <a:rPr lang="zh-CN" altLang="en-US">
                <a:ea typeface="宋体" pitchFamily="2" charset="-122"/>
                <a:cs typeface="Times New Roman" pitchFamily="18" charset="0"/>
              </a:rPr>
              <a:t>的传输速度。</a:t>
            </a:r>
            <a:endParaRPr lang="en-US" altLang="zh-CN">
              <a:solidFill>
                <a:srgbClr val="000000"/>
              </a:solidFill>
              <a:latin typeface="Times New Roman" pitchFamily="18" charset="0"/>
              <a:ea typeface="宋体" pitchFamily="2" charset="-122"/>
              <a:cs typeface="Times New Roman" pitchFamily="18" charset="0"/>
            </a:endParaRPr>
          </a:p>
          <a:p>
            <a:pPr marL="342900" indent="-342900">
              <a:lnSpc>
                <a:spcPct val="150000"/>
              </a:lnSpc>
              <a:buFont typeface="Wingdings" pitchFamily="2" charset="2"/>
              <a:buChar char="l"/>
            </a:pPr>
            <a:r>
              <a:rPr lang="zh-CN" altLang="en-US" b="1">
                <a:solidFill>
                  <a:srgbClr val="0070C0"/>
                </a:solidFill>
                <a:latin typeface="Times New Roman" pitchFamily="18" charset="0"/>
                <a:ea typeface="宋体" pitchFamily="2" charset="-122"/>
                <a:cs typeface="Times New Roman" pitchFamily="18" charset="0"/>
              </a:rPr>
              <a:t>第五代通信技术（</a:t>
            </a:r>
            <a:r>
              <a:rPr lang="en-US" altLang="zh-CN" b="1">
                <a:solidFill>
                  <a:srgbClr val="0070C0"/>
                </a:solidFill>
                <a:latin typeface="Times New Roman" pitchFamily="18" charset="0"/>
                <a:ea typeface="宋体" pitchFamily="2" charset="-122"/>
                <a:cs typeface="Times New Roman" pitchFamily="18" charset="0"/>
              </a:rPr>
              <a:t>4G</a:t>
            </a:r>
            <a:r>
              <a:rPr lang="zh-CN" altLang="en-US" b="1">
                <a:solidFill>
                  <a:srgbClr val="0070C0"/>
                </a:solidFill>
                <a:latin typeface="Times New Roman" pitchFamily="18" charset="0"/>
                <a:ea typeface="宋体" pitchFamily="2" charset="-122"/>
                <a:cs typeface="Times New Roman" pitchFamily="18" charset="0"/>
              </a:rPr>
              <a:t>）：</a:t>
            </a:r>
            <a:r>
              <a:rPr lang="zh-CN" altLang="zh-CN">
                <a:ea typeface="宋体" pitchFamily="2" charset="-122"/>
                <a:cs typeface="Times New Roman" pitchFamily="18" charset="0"/>
              </a:rPr>
              <a:t>目前尚未正式商用</a:t>
            </a:r>
            <a:r>
              <a:rPr lang="zh-CN" altLang="en-US">
                <a:ea typeface="宋体" pitchFamily="2" charset="-122"/>
                <a:cs typeface="Times New Roman" pitchFamily="18" charset="0"/>
              </a:rPr>
              <a:t>。传输速度</a:t>
            </a:r>
            <a:r>
              <a:rPr lang="zh-CN" altLang="zh-CN">
                <a:ea typeface="宋体" pitchFamily="2" charset="-122"/>
                <a:cs typeface="Times New Roman" pitchFamily="18" charset="0"/>
              </a:rPr>
              <a:t>据说可达</a:t>
            </a:r>
            <a:r>
              <a:rPr lang="en-US" altLang="zh-CN">
                <a:ea typeface="宋体" pitchFamily="2" charset="-122"/>
                <a:cs typeface="Times New Roman" pitchFamily="18" charset="0"/>
              </a:rPr>
              <a:t>10Gbps</a:t>
            </a:r>
            <a:r>
              <a:rPr lang="zh-CN" altLang="en-US">
                <a:ea typeface="宋体" pitchFamily="2" charset="-122"/>
                <a:cs typeface="Times New Roman" pitchFamily="18" charset="0"/>
              </a:rPr>
              <a:t>。</a:t>
            </a:r>
            <a:endParaRPr lang="en-US" altLang="zh-CN">
              <a:solidFill>
                <a:srgbClr val="000000"/>
              </a:solidFill>
              <a:latin typeface="Times New Roman" pitchFamily="18" charset="0"/>
              <a:ea typeface="宋体" pitchFamily="2" charset="-122"/>
              <a:cs typeface="Times New Roman" pitchFamily="18" charset="0"/>
            </a:endParaRPr>
          </a:p>
        </p:txBody>
      </p:sp>
      <p:pic>
        <p:nvPicPr>
          <p:cNvPr id="46083"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3" y="1611313"/>
            <a:ext cx="36353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25" y="2636838"/>
            <a:ext cx="40322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5"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416300"/>
            <a:ext cx="414337"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6" name="Picture 24" descr="C:\Users\Administrator\Desktop\41b24a6c82c29d411ef33d60270f795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225" y="4652963"/>
            <a:ext cx="976313"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1.1.1  </a:t>
            </a:r>
            <a:r>
              <a:rPr lang="zh-CN" altLang="en-US" sz="3200" b="1">
                <a:solidFill>
                  <a:srgbClr val="006BA9"/>
                </a:solidFill>
                <a:latin typeface="微软雅黑" pitchFamily="34" charset="-122"/>
                <a:ea typeface="微软雅黑" pitchFamily="34" charset="-122"/>
                <a:sym typeface="宋体" pitchFamily="2" charset="-122"/>
              </a:rPr>
              <a:t>通信技术</a:t>
            </a:r>
          </a:p>
        </p:txBody>
      </p:sp>
      <p:sp>
        <p:nvSpPr>
          <p:cNvPr id="46088" name="矩形 24"/>
          <p:cNvSpPr>
            <a:spLocks noChangeArrowheads="1"/>
          </p:cNvSpPr>
          <p:nvPr/>
        </p:nvSpPr>
        <p:spPr bwMode="auto">
          <a:xfrm>
            <a:off x="542925" y="1495425"/>
            <a:ext cx="8102600" cy="488632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4" name="任意多边形 13"/>
          <p:cNvSpPr/>
          <p:nvPr/>
        </p:nvSpPr>
        <p:spPr bwMode="auto">
          <a:xfrm>
            <a:off x="5580063" y="1268413"/>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zh-CN" altLang="en-US" dirty="0">
                <a:solidFill>
                  <a:schemeClr val="bg1"/>
                </a:solidFill>
                <a:latin typeface="微软雅黑" pitchFamily="34" charset="-122"/>
                <a:ea typeface="微软雅黑" pitchFamily="34" charset="-122"/>
              </a:rPr>
              <a:t>通信技术</a:t>
            </a:r>
          </a:p>
        </p:txBody>
      </p:sp>
      <p:pic>
        <p:nvPicPr>
          <p:cNvPr id="46090"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525" y="5507038"/>
            <a:ext cx="3270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481013" y="1773238"/>
            <a:ext cx="79756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fontAlgn="auto">
              <a:lnSpc>
                <a:spcPct val="150000"/>
              </a:lnSpc>
              <a:spcBef>
                <a:spcPct val="20000"/>
              </a:spcBef>
              <a:spcAft>
                <a:spcPts val="0"/>
              </a:spcAft>
              <a:buFontTx/>
              <a:buChar char="–"/>
              <a:defRPr/>
            </a:pPr>
            <a:r>
              <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Android</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操作系统最初是由</a:t>
            </a:r>
            <a:r>
              <a:rPr lang="zh-CN" altLang="zh-CN" sz="2000" b="1" kern="0" dirty="0" smtClean="0">
                <a:solidFill>
                  <a:srgbClr val="0070C0"/>
                </a:solidFill>
                <a:latin typeface="Times New Roman" panose="02020603050405020304" pitchFamily="18" charset="0"/>
                <a:ea typeface="宋体"/>
                <a:cs typeface="Times New Roman" panose="02020603050405020304" pitchFamily="18" charset="0"/>
              </a:rPr>
              <a:t>安迪·</a:t>
            </a:r>
            <a:r>
              <a:rPr lang="zh-CN" altLang="en-US" sz="2000" b="1" kern="0" dirty="0" smtClean="0">
                <a:solidFill>
                  <a:srgbClr val="0070C0"/>
                </a:solidFill>
                <a:latin typeface="Times New Roman" panose="02020603050405020304" pitchFamily="18" charset="0"/>
                <a:ea typeface="宋体"/>
                <a:cs typeface="Times New Roman" panose="02020603050405020304" pitchFamily="18" charset="0"/>
              </a:rPr>
              <a:t>鲁宾</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a:t>
            </a:r>
            <a:r>
              <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Andy Rubin</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）开发出的，</a:t>
            </a:r>
            <a:r>
              <a:rPr lang="zh-CN" altLang="en-US" sz="2000" kern="0" dirty="0" smtClean="0">
                <a:solidFill>
                  <a:sysClr val="windowText" lastClr="000000"/>
                </a:solidFill>
                <a:latin typeface="Times New Roman" panose="02020603050405020304" pitchFamily="18" charset="0"/>
                <a:ea typeface="宋体"/>
                <a:cs typeface="Times New Roman" panose="02020603050405020304" pitchFamily="18" charset="0"/>
              </a:rPr>
              <a:t>后来</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被</a:t>
            </a:r>
            <a:r>
              <a:rPr lang="en-US" altLang="zh-CN" sz="2000" b="1" kern="0" dirty="0" smtClean="0">
                <a:solidFill>
                  <a:srgbClr val="0070C0"/>
                </a:solidFill>
                <a:latin typeface="Times New Roman" panose="02020603050405020304" pitchFamily="18" charset="0"/>
                <a:ea typeface="宋体"/>
                <a:cs typeface="Times New Roman" panose="02020603050405020304" pitchFamily="18" charset="0"/>
              </a:rPr>
              <a:t>Google</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收购，并于</a:t>
            </a:r>
            <a:r>
              <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2007</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年</a:t>
            </a:r>
            <a:r>
              <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11</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月</a:t>
            </a:r>
            <a:r>
              <a:rPr lang="en-US"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5</a:t>
            </a:r>
            <a:r>
              <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rPr>
              <a:t>日正式向外界展示了这</a:t>
            </a:r>
            <a:r>
              <a:rPr lang="zh-CN" altLang="en-US" sz="2000" kern="0" dirty="0" smtClean="0">
                <a:solidFill>
                  <a:sysClr val="windowText" lastClr="000000"/>
                </a:solidFill>
                <a:latin typeface="Times New Roman" panose="02020603050405020304" pitchFamily="18" charset="0"/>
                <a:ea typeface="宋体"/>
                <a:cs typeface="Times New Roman" panose="02020603050405020304" pitchFamily="18" charset="0"/>
              </a:rPr>
              <a:t>款系统。</a:t>
            </a:r>
            <a:r>
              <a:rPr lang="zh-CN" altLang="zh-CN" sz="2000" dirty="0"/>
              <a:t>随后</a:t>
            </a:r>
            <a:r>
              <a:rPr lang="en-US" altLang="zh-CN" sz="2000" dirty="0"/>
              <a:t>Google</a:t>
            </a:r>
            <a:r>
              <a:rPr lang="zh-CN" altLang="zh-CN" sz="2000" dirty="0"/>
              <a:t>以</a:t>
            </a:r>
            <a:r>
              <a:rPr lang="en-US" altLang="zh-CN" sz="2000" dirty="0"/>
              <a:t>Apache</a:t>
            </a:r>
            <a:r>
              <a:rPr lang="zh-CN" altLang="zh-CN" sz="2000" dirty="0"/>
              <a:t>开源许可证的授权方式，发布了</a:t>
            </a:r>
            <a:r>
              <a:rPr lang="en-US" altLang="zh-CN" sz="2000" dirty="0" smtClean="0"/>
              <a:t>Android</a:t>
            </a:r>
            <a:r>
              <a:rPr lang="zh-CN" altLang="en-US" sz="2000" dirty="0"/>
              <a:t>操</a:t>
            </a:r>
            <a:r>
              <a:rPr lang="zh-CN" altLang="en-US" sz="2000" dirty="0" smtClean="0"/>
              <a:t>作系统的</a:t>
            </a:r>
            <a:r>
              <a:rPr lang="zh-CN" altLang="zh-CN" sz="2000" dirty="0" smtClean="0"/>
              <a:t>源</a:t>
            </a:r>
            <a:r>
              <a:rPr lang="zh-CN" altLang="zh-CN" sz="2000" dirty="0"/>
              <a:t>代码。</a:t>
            </a:r>
            <a:endParaRPr lang="zh-CN" altLang="zh-CN" sz="2000" kern="0" dirty="0" smtClean="0">
              <a:solidFill>
                <a:sysClr val="windowText" lastClr="000000"/>
              </a:solidFill>
              <a:latin typeface="Times New Roman" panose="02020603050405020304" pitchFamily="18" charset="0"/>
              <a:ea typeface="宋体"/>
              <a:cs typeface="Times New Roman" panose="02020603050405020304" pitchFamily="18" charset="0"/>
            </a:endParaRPr>
          </a:p>
        </p:txBody>
      </p:sp>
      <p:pic>
        <p:nvPicPr>
          <p:cNvPr id="47107" name="Picture 12" descr="C:\Users\Administrator\Desktop\1ad5ad6eddc451daf5225d8cb6fd5266d116328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0" y="3284538"/>
            <a:ext cx="17621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标题 1"/>
          <p:cNvSpPr>
            <a:spLocks noChangeArrowheads="1"/>
          </p:cNvSpPr>
          <p:nvPr/>
        </p:nvSpPr>
        <p:spPr bwMode="auto">
          <a:xfrm>
            <a:off x="1643063" y="40481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pitchFamily="2" charset="-122"/>
              </a:rPr>
              <a:t>1.1.2  Android</a:t>
            </a:r>
            <a:r>
              <a:rPr lang="zh-CN" altLang="en-US" sz="3200" b="1">
                <a:solidFill>
                  <a:srgbClr val="006BA9"/>
                </a:solidFill>
                <a:latin typeface="微软雅黑" pitchFamily="34" charset="-122"/>
                <a:ea typeface="微软雅黑" pitchFamily="34" charset="-122"/>
                <a:sym typeface="宋体" pitchFamily="2" charset="-122"/>
              </a:rPr>
              <a:t>起源</a:t>
            </a:r>
          </a:p>
        </p:txBody>
      </p:sp>
      <p:sp>
        <p:nvSpPr>
          <p:cNvPr id="47109" name="矩形 24"/>
          <p:cNvSpPr>
            <a:spLocks noChangeArrowheads="1"/>
          </p:cNvSpPr>
          <p:nvPr/>
        </p:nvSpPr>
        <p:spPr bwMode="auto">
          <a:xfrm>
            <a:off x="542925" y="1568450"/>
            <a:ext cx="8102600" cy="402113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1" name="任意多边形 10"/>
          <p:cNvSpPr/>
          <p:nvPr/>
        </p:nvSpPr>
        <p:spPr bwMode="auto">
          <a:xfrm>
            <a:off x="5580063" y="1341438"/>
            <a:ext cx="2198687"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fontAlgn="auto">
              <a:spcBef>
                <a:spcPts val="0"/>
              </a:spcBef>
              <a:spcAft>
                <a:spcPts val="0"/>
              </a:spcAft>
              <a:defRPr/>
            </a:pPr>
            <a:r>
              <a:rPr lang="en-US" altLang="zh-CN" dirty="0">
                <a:solidFill>
                  <a:schemeClr val="bg1"/>
                </a:solidFill>
                <a:latin typeface="微软雅黑" pitchFamily="34" charset="-122"/>
                <a:ea typeface="微软雅黑" pitchFamily="34" charset="-122"/>
                <a:cs typeface="Times New Roman" panose="02020603050405020304" pitchFamily="18" charset="0"/>
              </a:rPr>
              <a:t>Android</a:t>
            </a:r>
            <a:r>
              <a:rPr lang="zh-CN" altLang="en-US" dirty="0">
                <a:solidFill>
                  <a:schemeClr val="bg1"/>
                </a:solidFill>
                <a:latin typeface="Times New Roman" panose="02020603050405020304" pitchFamily="18" charset="0"/>
                <a:ea typeface="微软雅黑" pitchFamily="34" charset="-122"/>
                <a:cs typeface="Times New Roman" panose="02020603050405020304" pitchFamily="18" charset="0"/>
              </a:rPr>
              <a:t>起</a:t>
            </a:r>
            <a:r>
              <a:rPr lang="zh-CN" altLang="en-US" dirty="0">
                <a:solidFill>
                  <a:schemeClr val="bg1"/>
                </a:solidFill>
                <a:latin typeface="微软雅黑" pitchFamily="34" charset="-122"/>
                <a:ea typeface="微软雅黑" pitchFamily="34" charset="-122"/>
              </a:rPr>
              <a:t>源</a:t>
            </a:r>
          </a:p>
        </p:txBody>
      </p:sp>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6F1CF89-C49F-413A-9AAC-5B7495DEE62C"/>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NWO0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BjVjt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GNWO0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BjVjt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GNWO0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Y1Y7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GNWO0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BjVjt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BkVjt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GRWO0mJd2BCSgAAAGsAAAAbAAAAdW5pdmVyc2FsL3VuaXZlcnNhbC5wbmcueG1ss7GvyM1RKEstKs7Mz7NVMtQzULK34+WyKShKLctMLVeoAIoBBSFASaESyDVCcMszU0oygEIGFgYIwYzUzPSMElslC0OEoD7QTABQSwECAAAUAAIACABjVjtJGCZD8i4EAAB/DgAAHQAAAAAAAAABAAAAAAAAAAAAdW5pdmVyc2FsL2NvbW1vbl9tZXNzYWdlcy5sbmdQSwECAAAUAAIACABjVjtJCswVnxYEAAALEAAAJwAAAAAAAAABAAAAAABpBAAAdW5pdmVyc2FsL2ZsYXNoX3B1Ymxpc2hpbmdfc2V0dGluZ3MueG1sUEsBAgAAFAACAAgAY1Y7SQTnA9G2AgAAUwoAACEAAAAAAAAAAQAAAAAAxAgAAHVuaXZlcnNhbC9mbGFzaF9za2luX3NldHRpbmdzLnhtbFBLAQIAABQAAgAIAGNWO0lqAMUe6gMAABwPAAAmAAAAAAAAAAEAAAAAALkLAAB1bml2ZXJzYWwvaHRtbF9wdWJsaXNoaW5nX3NldHRpbmdzLnhtbFBLAQIAABQAAgAIAGNWO0kP5FkgmQEAAB0GAAAfAAAAAAAAAAEAAAAAAOcPAAB1bml2ZXJzYWwvaHRtbF9za2luX3NldHRpbmdzLmpzUEsBAgAAFAACAAgAY1Y7SRra6juqAAAAHwEAABoAAAAAAAAAAQAAAAAAvREAAHVuaXZlcnNhbC9pMThuX3ByZXNldHMueG1sUEsBAgAAFAACAAgAY1Y7SXQ+R7hdAAAAYgAAABwAAAAAAAAAAQAAAAAAnxIAAHVuaXZlcnNhbC9sb2NhbF9zZXR0aW5ncy54bWxQSwECAAAUAAIACAB2uMNEzoIJN+wCAACICAAAFAAAAAAAAAABAAAAAAA2EwAAdW5pdmVyc2FsL3BsYXllci54bWxQSwECAAAUAAIACABjVjtJcYP8DhoIAADbHQAAKQAAAAAAAAABAAAAAABUFgAAdW5pdmVyc2FsL3NraW5fY3VzdG9taXphdGlvbl9zZXR0aW5ncy54bWxQSwECAAAUAAIACABkVjtJM91K5mcaAADkRQAAFwAAAAAAAAAAAAAAAAC1HgAAdW5pdmVyc2FsL3VuaXZlcnNhbC5wbmdQSwECAAAUAAIACABkVjtJiXdgQkoAAABrAAAAGwAAAAAAAAABAAAAAABROQAAdW5pdmVyc2FsL3VuaXZlcnNhbC5wbmcueG1sUEsFBgAAAAALAAsASQMAANQ5AAAAAA=="/>
  <p:tag name="ISPRING_PRESENTATION_TITLE" val="chapter01"/>
  <p:tag name="ISPRING_RESOURCE_PATHS_HASH_PRESENTER" val="1c64549109bf9b03e6fd2821130f5aafd19ea56"/>
</p:tagLst>
</file>

<file path=ppt/tags/tag10.xml><?xml version="1.0" encoding="utf-8"?>
<p:tagLst xmlns:a="http://schemas.openxmlformats.org/drawingml/2006/main" xmlns:r="http://schemas.openxmlformats.org/officeDocument/2006/relationships" xmlns:p="http://schemas.openxmlformats.org/presentationml/2006/main">
  <p:tag name="GENSWF_SLIDE_TITLE" val="1.1.2 Android起源"/>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1.1.2 Android起源"/>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1.1.3 Android体系结构"/>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1.1.4 Dalvik虚拟机"/>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1.2.1 Android Studio安装"/>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1.2.2 模拟器创建"/>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1.2.3 DDMS的使用"/>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1.2.3 DDMS的使用"/>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第一章 Android基础入门"/>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1.3.1 实战演练——HelloWorld程序"/>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1.3.1 实战演练——HelloWorld程序"/>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1.3.1 实战演练——HelloWorld程序"/>
</p:tagLst>
</file>

<file path=ppt/tags/tag23.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1.3.2 Android程序结构"/>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4.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7.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8.xml><?xml version="1.0" encoding="utf-8"?>
<p:tagLst xmlns:a="http://schemas.openxmlformats.org/drawingml/2006/main" xmlns:r="http://schemas.openxmlformats.org/officeDocument/2006/relationships" xmlns:p="http://schemas.openxmlformats.org/presentationml/2006/main">
  <p:tag name="GENSWF_SLIDE_TITLE" val="1.3.3 Android程序打包"/>
  <p:tag name="GENSWF_ADVANCE_TIME" val="0.00"/>
  <p:tag name="ISPRING_SLIDE_INDENT_LEVEL" val="0"/>
  <p:tag name="ISPRING_CUSTOM_TIMING_USED" val="0"/>
</p:tagLst>
</file>

<file path=ppt/tags/tag39.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SLIDE_TITLE" val="2.7.1 单元测试"/>
  <p:tag name="GENSWF_ADVANCE_TIME" val="0.00"/>
  <p:tag name="ISPRING_SLIDE_INDENT_LEVEL" val="0"/>
  <p:tag name="ISPRING_CUSTOM_TIMING_USED" val="0"/>
</p:tagLst>
</file>

<file path=ppt/tags/tag41.xml><?xml version="1.0" encoding="utf-8"?>
<p:tagLst xmlns:a="http://schemas.openxmlformats.org/drawingml/2006/main" xmlns:r="http://schemas.openxmlformats.org/officeDocument/2006/relationships" xmlns:p="http://schemas.openxmlformats.org/presentationml/2006/main">
  <p:tag name="GENSWF_SLIDE_TITLE" val="2.7.1 单元测试"/>
  <p:tag name="GENSWF_ADVANCE_TIME" val="0.00"/>
  <p:tag name="ISPRING_SLIDE_INDENT_LEVEL" val="0"/>
  <p:tag name="ISPRING_CUSTOM_TIMING_USED" val="0"/>
</p:tagLst>
</file>

<file path=ppt/tags/tag42.xml><?xml version="1.0" encoding="utf-8"?>
<p:tagLst xmlns:a="http://schemas.openxmlformats.org/drawingml/2006/main" xmlns:r="http://schemas.openxmlformats.org/officeDocument/2006/relationships" xmlns:p="http://schemas.openxmlformats.org/presentationml/2006/main">
  <p:tag name="GENSWF_SLIDE_TITLE" val="2.7.1 单元测试"/>
  <p:tag name="GENSWF_ADVANCE_TIME" val="0.00"/>
  <p:tag name="ISPRING_SLIDE_INDENT_LEVEL" val="0"/>
  <p:tag name="ISPRING_CUSTOM_TIMING_USED" val="0"/>
</p:tagLst>
</file>

<file path=ppt/tags/tag43.xml><?xml version="1.0" encoding="utf-8"?>
<p:tagLst xmlns:a="http://schemas.openxmlformats.org/drawingml/2006/main" xmlns:r="http://schemas.openxmlformats.org/officeDocument/2006/relationships" xmlns:p="http://schemas.openxmlformats.org/presentationml/2006/main">
  <p:tag name="GENSWF_SLIDE_TITLE" val="2.7.1 单元测试"/>
  <p:tag name="GENSWF_ADVANCE_TIME" val="0.00"/>
  <p:tag name="ISPRING_SLIDE_INDENT_LEVEL" val="0"/>
  <p:tag name="ISPRING_CUSTOM_TIMING_USED" val="0"/>
</p:tagLst>
</file>

<file path=ppt/tags/tag44.xml><?xml version="1.0" encoding="utf-8"?>
<p:tagLst xmlns:a="http://schemas.openxmlformats.org/drawingml/2006/main" xmlns:r="http://schemas.openxmlformats.org/officeDocument/2006/relationships" xmlns:p="http://schemas.openxmlformats.org/presentationml/2006/main">
  <p:tag name="GENSWF_SLIDE_TITLE" val="2.7.1 单元测试"/>
  <p:tag name="GENSWF_ADVANCE_TIME" val="0.00"/>
  <p:tag name="ISPRING_SLIDE_INDENT_LEVEL" val="0"/>
  <p:tag name="ISPRING_CUSTOM_TIMING_USED" val="0"/>
</p:tagLst>
</file>

<file path=ppt/tags/tag45.xml><?xml version="1.0" encoding="utf-8"?>
<p:tagLst xmlns:a="http://schemas.openxmlformats.org/drawingml/2006/main" xmlns:r="http://schemas.openxmlformats.org/officeDocument/2006/relationships" xmlns:p="http://schemas.openxmlformats.org/presentationml/2006/main">
  <p:tag name="GENSWF_SLIDE_TITLE" val="2.7.1 单元测试"/>
  <p:tag name="GENSWF_ADVANCE_TIME" val="0.00"/>
  <p:tag name="ISPRING_SLIDE_INDENT_LEVEL" val="0"/>
  <p:tag name="ISPRING_CUSTOM_TIMING_USED" val="0"/>
</p:tagLst>
</file>

<file path=ppt/tags/tag46.xml><?xml version="1.0" encoding="utf-8"?>
<p:tagLst xmlns:a="http://schemas.openxmlformats.org/drawingml/2006/main" xmlns:r="http://schemas.openxmlformats.org/officeDocument/2006/relationships" xmlns:p="http://schemas.openxmlformats.org/presentationml/2006/main">
  <p:tag name="GENSWF_SLIDE_TITLE" val="2.7.1 单元测试"/>
  <p:tag name="GENSWF_ADVANCE_TIME" val="0.00"/>
  <p:tag name="ISPRING_SLIDE_INDENT_LEVEL" val="0"/>
  <p:tag name="ISPRING_CUSTOM_TIMING_USED" val="0"/>
</p:tagLst>
</file>

<file path=ppt/tags/tag47.xml><?xml version="1.0" encoding="utf-8"?>
<p:tagLst xmlns:a="http://schemas.openxmlformats.org/drawingml/2006/main" xmlns:r="http://schemas.openxmlformats.org/officeDocument/2006/relationships" xmlns:p="http://schemas.openxmlformats.org/presentationml/2006/main">
  <p:tag name="GENSWF_SLIDE_TITLE" val="2.7.2 LogCat的使用"/>
  <p:tag name="GENSWF_ADVANCE_TIME" val="0.00"/>
  <p:tag name="ISPRING_SLIDE_INDENT_LEVEL" val="0"/>
  <p:tag name="ISPRING_CUSTOM_TIMING_USED" val="0"/>
</p:tagLst>
</file>

<file path=ppt/tags/tag48.xml><?xml version="1.0" encoding="utf-8"?>
<p:tagLst xmlns:a="http://schemas.openxmlformats.org/drawingml/2006/main" xmlns:r="http://schemas.openxmlformats.org/officeDocument/2006/relationships" xmlns:p="http://schemas.openxmlformats.org/presentationml/2006/main">
  <p:tag name="GENSWF_SLIDE_TITLE" val="2.7.2 LogCat的使用"/>
  <p:tag name="GENSWF_ADVANCE_TIME" val="0.00"/>
  <p:tag name="ISPRING_SLIDE_INDENT_LEVEL" val="0"/>
  <p:tag name="ISPRING_CUSTOM_TIMING_USED" val="0"/>
</p:tagLst>
</file>

<file path=ppt/tags/tag49.xml><?xml version="1.0" encoding="utf-8"?>
<p:tagLst xmlns:a="http://schemas.openxmlformats.org/drawingml/2006/main" xmlns:r="http://schemas.openxmlformats.org/officeDocument/2006/relationships" xmlns:p="http://schemas.openxmlformats.org/presentationml/2006/main">
  <p:tag name="GENSWF_SLIDE_TITLE" val="2.7.1 单元测试"/>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什么是Android"/>
  <p:tag name="GENSWF_ADVANCE_TIME" val="0.00"/>
  <p:tag name="ISPRING_SLIDE_INDENT_LEVEL" val="0"/>
  <p:tag name="ISPRING_CUSTOM_TIMING_USED" val="0"/>
</p:tagLst>
</file>

<file path=ppt/tags/tag50.xml><?xml version="1.0" encoding="utf-8"?>
<p:tagLst xmlns:a="http://schemas.openxmlformats.org/drawingml/2006/main" xmlns:r="http://schemas.openxmlformats.org/officeDocument/2006/relationships" xmlns:p="http://schemas.openxmlformats.org/presentationml/2006/main">
  <p:tag name="GENSWF_SLIDE_TITLE" val="2.7.2 LogCat的使用——过滤显示"/>
  <p:tag name="GENSWF_ADVANCE_TIME" val="0.00"/>
  <p:tag name="ISPRING_SLIDE_INDENT_LEVEL" val="0"/>
  <p:tag name="ISPRING_CUSTOM_TIMING_USED" val="0"/>
</p:tagLst>
</file>

<file path=ppt/tags/tag51.xml><?xml version="1.0" encoding="utf-8"?>
<p:tagLst xmlns:a="http://schemas.openxmlformats.org/drawingml/2006/main" xmlns:r="http://schemas.openxmlformats.org/officeDocument/2006/relationships" xmlns:p="http://schemas.openxmlformats.org/presentationml/2006/main">
  <p:tag name="GENSWF_SLIDE_TITLE" val="2.7.2 LogCat的使用——过滤显示"/>
  <p:tag name="GENSWF_ADVANCE_TIME" val="0.00"/>
  <p:tag name="ISPRING_SLIDE_INDENT_LEVEL" val="0"/>
  <p:tag name="ISPRING_CUSTOM_TIMING_USED" val="0"/>
</p:tagLst>
</file>

<file path=ppt/tags/tag52.xml><?xml version="1.0" encoding="utf-8"?>
<p:tagLst xmlns:a="http://schemas.openxmlformats.org/drawingml/2006/main" xmlns:r="http://schemas.openxmlformats.org/officeDocument/2006/relationships" xmlns:p="http://schemas.openxmlformats.org/presentationml/2006/main">
  <p:tag name="GENSWF_SLIDE_TITLE" val="1.4 本章小结"/>
  <p:tag name="GENSWF_ADVANCE_TIME" val="0.00"/>
  <p:tag name="ISPRING_SLIDE_INDENT_LEVEL" val="0"/>
  <p:tag name="ISPRING_CUSTOM_TIMING_USED" val="0"/>
</p:tagLst>
</file>

<file path=ppt/tags/tag53.xml><?xml version="1.0" encoding="utf-8"?>
<p:tagLst xmlns:a="http://schemas.openxmlformats.org/drawingml/2006/main" xmlns:r="http://schemas.openxmlformats.org/officeDocument/2006/relationships" xmlns:p="http://schemas.openxmlformats.org/presentationml/2006/main">
  <p:tag name="GENSWF_SLIDE_TITLE" val="作业"/>
  <p:tag name="GENSWF_ADVANCE_TIME" val="0.00"/>
  <p:tag name="ISPRING_SLIDE_INDENT_LEVEL" val="0"/>
  <p:tag name="ISPRING_CUSTOM_TIMING_USED" val="0"/>
</p:tagLst>
</file>

<file path=ppt/tags/tag5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Android和iOS主要区别"/>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移动平台市场占有率"/>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北京Android工程师平均薪资"/>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1.1.1 通信技术"/>
  <p:tag name="GENSWF_ADVANCE_TIME" val="0.00"/>
  <p:tag name="ISPRING_SLIDE_INDENT_LEVEL" val="0"/>
  <p:tag name="ISPRING_CUSTOM_TIMING_USED" val="0"/>
</p:tagLst>
</file>

<file path=ppt/theme/theme1.xml><?xml version="1.0" encoding="utf-8"?>
<a:theme xmlns:a="http://schemas.openxmlformats.org/drawingml/2006/main" name="222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2594</TotalTime>
  <Words>2783</Words>
  <Application>Microsoft Office PowerPoint</Application>
  <PresentationFormat>全屏显示(4:3)</PresentationFormat>
  <Paragraphs>555</Paragraphs>
  <Slides>54</Slides>
  <Notes>53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2222</vt:lpstr>
      <vt:lpstr>Microsoft Excel 图表</vt:lpstr>
      <vt:lpstr>Android移动应用基础教程（第2版）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chapter01</dc:title>
  <dc:creator>admin</dc:creator>
  <cp:lastModifiedBy>柴永菲</cp:lastModifiedBy>
  <cp:revision>427</cp:revision>
  <dcterms:created xsi:type="dcterms:W3CDTF">2015-06-29T07:19:00Z</dcterms:created>
  <dcterms:modified xsi:type="dcterms:W3CDTF">2019-01-08T08:10:28Z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