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311" r:id="rId2"/>
    <p:sldId id="261" r:id="rId3"/>
    <p:sldId id="262" r:id="rId4"/>
    <p:sldId id="263" r:id="rId5"/>
    <p:sldId id="271" r:id="rId6"/>
    <p:sldId id="293" r:id="rId7"/>
    <p:sldId id="294" r:id="rId8"/>
    <p:sldId id="337" r:id="rId9"/>
    <p:sldId id="327" r:id="rId10"/>
    <p:sldId id="338" r:id="rId11"/>
    <p:sldId id="339" r:id="rId12"/>
    <p:sldId id="347" r:id="rId13"/>
    <p:sldId id="329" r:id="rId14"/>
    <p:sldId id="348" r:id="rId15"/>
    <p:sldId id="331" r:id="rId16"/>
    <p:sldId id="332" r:id="rId17"/>
    <p:sldId id="333" r:id="rId18"/>
    <p:sldId id="334" r:id="rId19"/>
    <p:sldId id="335" r:id="rId20"/>
    <p:sldId id="341" r:id="rId21"/>
    <p:sldId id="349" r:id="rId22"/>
    <p:sldId id="343" r:id="rId23"/>
    <p:sldId id="351" r:id="rId24"/>
    <p:sldId id="352" r:id="rId25"/>
    <p:sldId id="346" r:id="rId26"/>
    <p:sldId id="287" r:id="rId27"/>
    <p:sldId id="291" r:id="rId28"/>
    <p:sldId id="310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3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6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0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0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09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1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71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3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9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9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9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070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55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484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407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30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83" r:id="rId15"/>
    <p:sldLayoutId id="2147483684" r:id="rId16"/>
    <p:sldLayoutId id="214748365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章  阶段</a:t>
            </a:r>
            <a:r>
              <a:rPr lang="zh-CN" altLang="en-US" sz="3200" b="1" dirty="0"/>
              <a:t>案例</a:t>
            </a:r>
            <a:r>
              <a:rPr lang="en-US" altLang="zh-CN" sz="3200" b="1" dirty="0"/>
              <a:t>—</a:t>
            </a:r>
            <a:r>
              <a:rPr lang="zh-CN" altLang="en-US" sz="3200" b="1" dirty="0" smtClean="0"/>
              <a:t>记事本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4846687" y="5538788"/>
            <a:ext cx="338963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记事本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功能业务实现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553878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需求分析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开发环境介绍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6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添加记录界面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88941" y="1834802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加记录界面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添加需要记录的内容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/>
              <a:t>清除和保存编辑的内容。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6.1.4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85" y="1816893"/>
            <a:ext cx="2329271" cy="360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修改记录界面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88941" y="1834802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记录界面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查看和修改已保存的记录内容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/>
              <a:t>清除和保存编辑的内容。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6.1.4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87" y="1834802"/>
            <a:ext cx="2275254" cy="34563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15616" y="299230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21955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需求分析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313764" y="313167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.2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开发环境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介绍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记事本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9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开发环境介绍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1459" y="2137393"/>
            <a:ext cx="6982909" cy="20836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Android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Studio3.2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开发环境介绍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5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32012" y="3937702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22768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需求分析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313764" y="321297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开发环境介绍 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313764" y="40770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.3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记事本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功能业务实现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2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33420" y="28027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0486" y="27852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07180" y="361614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1039" y="361218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创建项目：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0770" y="2783693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3066" y="361218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312988"/>
            <a:ext cx="5552603" cy="18256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12807" y="3153193"/>
            <a:ext cx="5603409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 flipV="1">
            <a:off x="860972" y="3981513"/>
            <a:ext cx="5655244" cy="555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6486" y="3641055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76126" y="1978228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个名为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Notepad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的项目，包名为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cn.itcast.notepad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6486" y="2817518"/>
            <a:ext cx="43364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将记事本界面所需要的图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搭建聊天界面布局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 rot="574600">
            <a:off x="729472" y="441202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46538" y="439456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6822" y="4392979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08859" y="4762479"/>
            <a:ext cx="5634567" cy="7381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463696" y="4425012"/>
            <a:ext cx="3329111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16" y="1884972"/>
            <a:ext cx="2299312" cy="34544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33" grpId="0" animBg="1"/>
      <p:bldP spid="34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1279168" y="422368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3027" y="42197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5985" y="3054048"/>
            <a:ext cx="133183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记事本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表界面</a:t>
            </a:r>
            <a:r>
              <a:rPr lang="en-US" altLang="zh-CN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5054" y="4219713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95667" y="3656145"/>
            <a:ext cx="5740629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 flipV="1">
            <a:off x="1432960" y="4580986"/>
            <a:ext cx="5803336" cy="861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1261574" y="3315421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68718" y="3306101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5052" y="4248587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5052" y="3342691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建记事本界面的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notepad_item_layout.xml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.3.2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搭建聊天条目布局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22" y="2132856"/>
            <a:ext cx="3413587" cy="51985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928712"/>
            <a:ext cx="8102600" cy="32284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364088" y="1701253"/>
            <a:ext cx="270054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NotepadBean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935844" y="2299159"/>
            <a:ext cx="7128792" cy="2665299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由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于记事本中的每个记录都会有记录内容和保存记录的时间属性，因此需要创建一个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NotepadBean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类用于存放这些属性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lang="en-US" altLang="zh-C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cn.itcast.notepad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包，右击选择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【New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】—&gt;【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Package】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选项，创建一个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包，在该包中创建一个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NotepadBean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类，该类中定义记录信息的所有属性。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.3.3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封装记录信息实体类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1878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94212" y="1317922"/>
            <a:ext cx="30061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NotepadAdapter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编写记事本列表适配器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</a:t>
            </a:r>
            <a:r>
              <a:rPr lang="zh-CN" altLang="en-US" sz="2000" dirty="0"/>
              <a:t>于记事本界面的记录列表是使用</a:t>
            </a:r>
            <a:r>
              <a:rPr lang="en-US" altLang="zh-CN" sz="2000" dirty="0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/>
              <a:t>NotepadAdapter</a:t>
            </a:r>
            <a:r>
              <a:rPr lang="zh-CN" altLang="en-US" sz="2000" dirty="0"/>
              <a:t>对</a:t>
            </a:r>
            <a:r>
              <a:rPr lang="en-US" altLang="zh-CN" sz="2000" dirty="0"/>
              <a:t>ListView</a:t>
            </a:r>
            <a:r>
              <a:rPr lang="zh-CN" altLang="en-US" sz="2000" dirty="0"/>
              <a:t>控件进行数据适配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具体步骤如下：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创建</a:t>
            </a:r>
            <a:r>
              <a:rPr lang="en-US" altLang="zh-CN" sz="1600" dirty="0"/>
              <a:t>NotepadAdapter</a:t>
            </a:r>
            <a:r>
              <a:rPr lang="zh-CN" altLang="zh-CN" sz="1600" dirty="0" smtClean="0"/>
              <a:t>类</a:t>
            </a:r>
            <a:endParaRPr lang="en-US" altLang="zh-CN" sz="16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选</a:t>
            </a:r>
            <a:r>
              <a:rPr lang="zh-CN" altLang="en-US" sz="1600" dirty="0"/>
              <a:t>中</a:t>
            </a:r>
            <a:r>
              <a:rPr lang="en-US" altLang="zh-CN" sz="1600" dirty="0"/>
              <a:t>cn.itcast.notepad</a:t>
            </a:r>
            <a:r>
              <a:rPr lang="zh-CN" altLang="en-US" sz="1600" dirty="0"/>
              <a:t>包，在该包下创建一个</a:t>
            </a:r>
            <a:r>
              <a:rPr lang="en-US" altLang="zh-CN" sz="1600" dirty="0"/>
              <a:t>adapter</a:t>
            </a:r>
            <a:r>
              <a:rPr lang="zh-CN" altLang="en-US" sz="1600" dirty="0"/>
              <a:t>包，在</a:t>
            </a:r>
            <a:r>
              <a:rPr lang="en-US" altLang="zh-CN" sz="1600" dirty="0"/>
              <a:t>adapter</a:t>
            </a:r>
            <a:r>
              <a:rPr lang="zh-CN" altLang="en-US" sz="1600" dirty="0"/>
              <a:t>包中创建一个</a:t>
            </a:r>
            <a:r>
              <a:rPr lang="en-US" altLang="zh-CN" sz="1600" dirty="0"/>
              <a:t>NotepadAdapter</a:t>
            </a:r>
            <a:r>
              <a:rPr lang="zh-CN" altLang="en-US" sz="1600" dirty="0"/>
              <a:t>类继承自</a:t>
            </a:r>
            <a:r>
              <a:rPr lang="en-US" altLang="zh-CN" sz="1600" dirty="0"/>
              <a:t>BaseAdapter</a:t>
            </a:r>
            <a:r>
              <a:rPr lang="zh-CN" altLang="en-US" sz="1600" dirty="0"/>
              <a:t>类。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 2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创建</a:t>
            </a:r>
            <a:r>
              <a:rPr lang="en-US" altLang="zh-CN" sz="1600" dirty="0"/>
              <a:t>ViewHolder</a:t>
            </a:r>
            <a:r>
              <a:rPr lang="zh-CN" altLang="zh-CN" sz="1600" dirty="0" smtClean="0"/>
              <a:t>类</a:t>
            </a:r>
            <a:endParaRPr lang="zh-CN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zh-CN" sz="1600" dirty="0" smtClean="0"/>
              <a:t>在</a:t>
            </a:r>
            <a:r>
              <a:rPr lang="en-US" altLang="zh-CN" sz="1600" dirty="0"/>
              <a:t>NotepadAdapter</a:t>
            </a:r>
            <a:r>
              <a:rPr lang="zh-CN" altLang="zh-CN" sz="1600" dirty="0" smtClean="0"/>
              <a:t>类</a:t>
            </a:r>
            <a:r>
              <a:rPr lang="zh-CN" altLang="zh-CN" sz="1600" dirty="0"/>
              <a:t>中创建一</a:t>
            </a:r>
            <a:r>
              <a:rPr lang="zh-CN" altLang="zh-CN" sz="1600" dirty="0" smtClean="0"/>
              <a:t>个</a:t>
            </a:r>
            <a:r>
              <a:rPr lang="en-US" altLang="zh-CN" sz="1600" dirty="0"/>
              <a:t>ViewHolder</a:t>
            </a:r>
            <a:r>
              <a:rPr lang="zh-CN" altLang="zh-CN" sz="1600" dirty="0" smtClean="0"/>
              <a:t>类来</a:t>
            </a:r>
            <a:r>
              <a:rPr lang="zh-CN" altLang="en-US" sz="1600" dirty="0"/>
              <a:t>初始化</a:t>
            </a:r>
            <a:r>
              <a:rPr lang="en-US" altLang="zh-CN" sz="1600" dirty="0"/>
              <a:t>Item</a:t>
            </a:r>
            <a:r>
              <a:rPr lang="zh-CN" altLang="en-US" sz="1600" dirty="0"/>
              <a:t>界面中的控件。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0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488827" y="1180197"/>
            <a:ext cx="8102600" cy="49079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33950" y="939510"/>
            <a:ext cx="309634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适配器中的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getView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705619" y="1341270"/>
            <a:ext cx="7819976" cy="518407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 getView(int position, View convertView, ViewGroup parent)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ViewHolder viewHolder;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if (convertView==null){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convertView=layoutInflater.inflate(R.layout.notepad_item_layout,null);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viewHolder = new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ViewHolder(convertView);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convertView.setTag(viewHolder);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}else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viewHolder=(ViewHolder) convertView.getTag();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NotepadBean noteInfo=(NotepadBean) getItem(position);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viewHolder.tvNoteoadContent.setText(noteInfo.getNotepadContent());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viewHolder.tvNotepadTime.setText(noteInfo.getNotepadTime());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return convertView;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4338366" y="2185827"/>
            <a:ext cx="0" cy="2838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写记事本界面列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表适配器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27895" y="2482100"/>
            <a:ext cx="6054555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85856" y="1757132"/>
            <a:ext cx="341671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加载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Item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界面对应的布局文件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895" y="2924944"/>
            <a:ext cx="3892177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5220072" y="3092283"/>
            <a:ext cx="42295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4"/>
          <p:cNvSpPr/>
          <p:nvPr/>
        </p:nvSpPr>
        <p:spPr>
          <a:xfrm>
            <a:off x="5635807" y="2904872"/>
            <a:ext cx="239257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ViewHolder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14575" y="3302829"/>
            <a:ext cx="3892177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5206752" y="3482849"/>
            <a:ext cx="42295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5643465" y="3313495"/>
            <a:ext cx="350053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convertView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关联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ViewHolder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5616" y="4725144"/>
            <a:ext cx="5904656" cy="10801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586807" y="5805264"/>
            <a:ext cx="0" cy="25824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>
          <a:xfrm>
            <a:off x="2984508" y="6088176"/>
            <a:ext cx="381805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将获取的数据显示到对应的控件上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97230" y="3952225"/>
            <a:ext cx="4110874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5508104" y="4132245"/>
            <a:ext cx="42295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5931063" y="3750409"/>
            <a:ext cx="303342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getTag()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方法获取缓存的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ViewHolder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81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22" grpId="0" animBg="1"/>
      <p:bldP spid="22" grpId="1" animBg="1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2" grpId="0" animBg="1"/>
      <p:bldP spid="33" grpId="0" animBg="1"/>
      <p:bldP spid="33" grpId="1" animBg="1"/>
      <p:bldP spid="35" grpId="0" animBg="1"/>
      <p:bldP spid="3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简述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数据存储的方式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数据库事务的基本要素有哪些？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1878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156176" y="1359642"/>
            <a:ext cx="187220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创建数据库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在</a:t>
            </a:r>
            <a:r>
              <a:rPr lang="zh-CN" altLang="en-US" sz="2000" dirty="0"/>
              <a:t>记事本程序中存储和读取记录的数据都是通过操作数据库完成的。因此需要创建数据库类</a:t>
            </a:r>
            <a:r>
              <a:rPr lang="en-US" altLang="zh-CN" sz="2000" dirty="0"/>
              <a:t>SQLiteHelper</a:t>
            </a:r>
            <a:r>
              <a:rPr lang="zh-CN" altLang="en-US" sz="2000" dirty="0"/>
              <a:t>与数据库的工具类</a:t>
            </a:r>
            <a:r>
              <a:rPr lang="en-US" altLang="zh-CN" sz="2000" dirty="0" smtClean="0"/>
              <a:t>DBUtils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1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DBUtils</a:t>
            </a:r>
            <a:r>
              <a:rPr lang="zh-CN" altLang="en-US" sz="2000" dirty="0"/>
              <a:t>工具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定义</a:t>
            </a:r>
            <a:r>
              <a:rPr lang="zh-CN" altLang="en-US" sz="1600" dirty="0"/>
              <a:t>数据库的名称、表名、数据库版本、数据库表中的列名以及获取当前日期等信</a:t>
            </a:r>
            <a:r>
              <a:rPr lang="zh-CN" altLang="en-US" sz="1600" dirty="0" smtClean="0"/>
              <a:t>息。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 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SQLiteHelper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）、创建</a:t>
            </a:r>
            <a:r>
              <a:rPr lang="en-US" altLang="zh-CN" sz="1600" dirty="0"/>
              <a:t>Notepad</a:t>
            </a:r>
            <a:r>
              <a:rPr lang="zh-CN" altLang="en-US" sz="1600" dirty="0"/>
              <a:t>的数据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）、实现</a:t>
            </a:r>
            <a:r>
              <a:rPr lang="zh-CN" altLang="en-US" sz="1600" dirty="0" smtClean="0"/>
              <a:t>对数据库中表的正删改查</a:t>
            </a:r>
            <a:endParaRPr lang="zh-CN" altLang="zh-CN" sz="16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13084" y="1556792"/>
            <a:ext cx="8102600" cy="389347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93939" y="1371053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实现记事本界面的显示功能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6.3.6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实现记事本界面的显示功能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7475" y="1857556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513084" y="1838687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/>
              <a:t>记事</a:t>
            </a:r>
            <a:r>
              <a:rPr lang="zh-CN" altLang="en-US" sz="2000" dirty="0" smtClean="0"/>
              <a:t>本界面包含显示列表和添加按钮的功能。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显</a:t>
            </a:r>
            <a:r>
              <a:rPr lang="zh-CN" altLang="en-US" sz="2000" dirty="0" smtClean="0"/>
              <a:t>示列表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在</a:t>
            </a:r>
            <a:r>
              <a:rPr lang="en-US" altLang="zh-CN" sz="1600" dirty="0"/>
              <a:t>NotepadActivity</a:t>
            </a:r>
            <a:r>
              <a:rPr lang="zh-CN" altLang="en-US" sz="1600" dirty="0"/>
              <a:t>中通过创建</a:t>
            </a:r>
            <a:r>
              <a:rPr lang="en-US" altLang="zh-CN" sz="1600" dirty="0" smtClean="0"/>
              <a:t>showQueryData</a:t>
            </a:r>
            <a:r>
              <a:rPr lang="en-US" altLang="zh-CN" sz="1600" dirty="0"/>
              <a:t>()</a:t>
            </a:r>
            <a:r>
              <a:rPr lang="zh-CN" altLang="en-US" sz="1600" dirty="0"/>
              <a:t>方</a:t>
            </a:r>
            <a:r>
              <a:rPr lang="zh-CN" altLang="en-US" sz="1600" dirty="0" smtClean="0"/>
              <a:t>法，在该方法中查</a:t>
            </a:r>
            <a:r>
              <a:rPr lang="zh-CN" altLang="en-US" sz="1600" dirty="0"/>
              <a:t>询数据</a:t>
            </a:r>
            <a:r>
              <a:rPr lang="zh-CN" altLang="en-US" sz="1600" dirty="0" smtClean="0"/>
              <a:t>库存</a:t>
            </a:r>
            <a:r>
              <a:rPr lang="zh-CN" altLang="en-US" sz="1600" dirty="0"/>
              <a:t>放的记录信息，并将该信息显示到记录列表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、添加按钮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为“</a:t>
            </a:r>
            <a:r>
              <a:rPr lang="zh-CN" altLang="en-US" sz="1600" dirty="0"/>
              <a:t>添</a:t>
            </a:r>
            <a:r>
              <a:rPr lang="zh-CN" altLang="en-US" sz="1600" dirty="0" smtClean="0"/>
              <a:t>加按钮”通过</a:t>
            </a:r>
            <a:r>
              <a:rPr lang="en-US" altLang="zh-CN" sz="1600" dirty="0" smtClean="0"/>
              <a:t>setOnClickListener()</a:t>
            </a:r>
            <a:r>
              <a:rPr lang="zh-CN" altLang="en-US" sz="1600" dirty="0" smtClean="0"/>
              <a:t>方法设置点击事件，当点击该按钮时，跳转到添加记录的界面。</a:t>
            </a:r>
            <a:endParaRPr lang="zh-CN" altLang="zh-CN" sz="16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5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196752"/>
            <a:ext cx="8102600" cy="46805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910358" y="1028596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实现添加和修改界面的布局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6.3.7</a:t>
            </a:r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	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搭建添加记录界面和修改记录界面的布局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869554" y="51127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83413" y="510880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6766" y="4383026"/>
            <a:ext cx="128511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入界面图片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5440" y="510880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noProof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en-US" sz="1400" b="1" kern="0" noProof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加界面布局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086053" y="4700258"/>
            <a:ext cx="5438275" cy="18256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 flipV="1">
            <a:off x="2023346" y="5447699"/>
            <a:ext cx="5500982" cy="30992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1851960" y="435953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859104" y="435021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90476" y="5137678"/>
            <a:ext cx="2940062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放置对应的控件在界面上显示。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06734"/>
            <a:ext cx="1763772" cy="26373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0" y="1506734"/>
            <a:ext cx="1766055" cy="26308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3467125" y="4348332"/>
            <a:ext cx="43364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将记事本界面所需要的图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2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/>
      <p:bldP spid="9" grpId="0"/>
      <p:bldP spid="10" grpId="0"/>
      <p:bldP spid="13" grpId="0" animBg="1"/>
      <p:bldP spid="14" grpId="0"/>
      <p:bldP spid="15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4759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88024" y="1359642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实现添加记录界面的功能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6.3.8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实现添加记录界面的功能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507169" y="1911786"/>
            <a:ext cx="7920879" cy="41095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添加记录界面包含编辑记录、保存和清除编辑的记录内容的功能。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、编辑记录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通过</a:t>
            </a:r>
            <a:r>
              <a:rPr lang="en-US" altLang="zh-CN" sz="1600" dirty="0" smtClean="0"/>
              <a:t>EidtText</a:t>
            </a:r>
            <a:r>
              <a:rPr lang="zh-CN" altLang="en-US" sz="1600" dirty="0" smtClean="0"/>
              <a:t>控件</a:t>
            </a:r>
            <a:r>
              <a:rPr lang="zh-CN" altLang="en-US" sz="1600" dirty="0" smtClean="0"/>
              <a:t>实现记录的编辑功能。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、保存记录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为“保</a:t>
            </a:r>
            <a:r>
              <a:rPr lang="zh-CN" altLang="en-US" sz="1600" dirty="0"/>
              <a:t>存</a:t>
            </a:r>
            <a:r>
              <a:rPr lang="zh-CN" altLang="en-US" sz="1600" dirty="0" smtClean="0"/>
              <a:t>按钮”设置点</a:t>
            </a:r>
            <a:r>
              <a:rPr lang="zh-CN" altLang="en-US" sz="1600" dirty="0"/>
              <a:t>击事件</a:t>
            </a:r>
            <a:r>
              <a:rPr lang="zh-CN" altLang="en-US" sz="1600" dirty="0" smtClean="0"/>
              <a:t>，当点击</a:t>
            </a:r>
            <a:r>
              <a:rPr lang="zh-CN" altLang="en-US" sz="1600" dirty="0"/>
              <a:t>“</a:t>
            </a:r>
            <a:r>
              <a:rPr lang="zh-CN" altLang="en-US" sz="1600" dirty="0" smtClean="0"/>
              <a:t>保存按钮”时将</a:t>
            </a:r>
            <a:r>
              <a:rPr lang="zh-CN" altLang="en-US" sz="1600" dirty="0"/>
              <a:t>记</a:t>
            </a:r>
            <a:r>
              <a:rPr lang="zh-CN" altLang="en-US" sz="1600" dirty="0" smtClean="0"/>
              <a:t>录的内容和保存时间通过</a:t>
            </a:r>
            <a:r>
              <a:rPr lang="en-US" altLang="zh-CN" sz="1600" dirty="0" smtClean="0"/>
              <a:t>SQLiteHelper</a:t>
            </a:r>
            <a:r>
              <a:rPr lang="zh-CN" altLang="en-US" sz="1600" dirty="0" smtClean="0"/>
              <a:t>类的</a:t>
            </a:r>
            <a:r>
              <a:rPr lang="en-US" altLang="zh-CN" sz="1600" dirty="0" smtClean="0"/>
              <a:t>insertData()</a:t>
            </a:r>
            <a:r>
              <a:rPr lang="zh-CN" altLang="en-US" sz="1600" dirty="0" smtClean="0"/>
              <a:t>方法添</a:t>
            </a:r>
            <a:r>
              <a:rPr lang="zh-CN" altLang="en-US" sz="1600" dirty="0"/>
              <a:t>加到数据库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 smtClean="0"/>
              <a:t>、清除记录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为“清除按钮”设置点击事件，当点击“清除按钮”时，将</a:t>
            </a:r>
            <a:r>
              <a:rPr lang="en-US" altLang="zh-CN" sz="1600" dirty="0" smtClean="0"/>
              <a:t>EditText</a:t>
            </a:r>
            <a:r>
              <a:rPr lang="zh-CN" altLang="en-US" sz="1600" dirty="0" smtClean="0"/>
              <a:t>控件的内容通过</a:t>
            </a:r>
            <a:r>
              <a:rPr lang="en-US" altLang="zh-CN" sz="1600" dirty="0" smtClean="0"/>
              <a:t>setText()</a:t>
            </a:r>
            <a:r>
              <a:rPr lang="zh-CN" altLang="en-US" sz="1600" dirty="0" smtClean="0"/>
              <a:t>方法置为空字符串。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359642"/>
            <a:ext cx="8102600" cy="415759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88024" y="1195283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实现修改记录界面的功能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6.3.9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现修改记录界面的功能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5536" y="1673400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修改记录界面比添加记录界面多了查看和修改记录的功能。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、查看记录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）、在</a:t>
            </a:r>
            <a:r>
              <a:rPr lang="en-US" altLang="zh-CN" sz="1600" dirty="0"/>
              <a:t>NotepadActivity</a:t>
            </a:r>
            <a:r>
              <a:rPr lang="zh-CN" altLang="en-US" sz="1600" dirty="0"/>
              <a:t>中通过</a:t>
            </a:r>
            <a:r>
              <a:rPr lang="en-US" altLang="zh-CN" sz="1600" dirty="0"/>
              <a:t>listView</a:t>
            </a:r>
            <a:r>
              <a:rPr lang="zh-CN" altLang="en-US" sz="1600" dirty="0"/>
              <a:t>的</a:t>
            </a:r>
            <a:r>
              <a:rPr lang="en-US" altLang="zh-CN" sz="1600" dirty="0"/>
              <a:t>setOnItemClickListener()</a:t>
            </a:r>
            <a:r>
              <a:rPr lang="zh-CN" altLang="en-US" sz="1600" dirty="0"/>
              <a:t>方法监听</a:t>
            </a:r>
            <a:r>
              <a:rPr lang="en-US" altLang="zh-CN" sz="1600" dirty="0"/>
              <a:t>Item</a:t>
            </a:r>
            <a:r>
              <a:rPr lang="zh-CN" altLang="en-US" sz="1600" dirty="0"/>
              <a:t>的点击事件</a:t>
            </a:r>
            <a:r>
              <a:rPr lang="zh-CN" altLang="en-US" sz="1600" dirty="0" smtClean="0"/>
              <a:t>，携带被点击</a:t>
            </a:r>
            <a:r>
              <a:rPr lang="en-US" altLang="zh-CN" sz="1600" dirty="0" smtClean="0"/>
              <a:t>Item</a:t>
            </a:r>
            <a:r>
              <a:rPr lang="zh-CN" altLang="en-US" sz="1600" dirty="0" smtClean="0"/>
              <a:t>的记录内容跳</a:t>
            </a:r>
            <a:r>
              <a:rPr lang="zh-CN" altLang="en-US" sz="1600" dirty="0"/>
              <a:t>转到修改记录界</a:t>
            </a:r>
            <a:r>
              <a:rPr lang="zh-CN" altLang="en-US" sz="1600" dirty="0" smtClean="0"/>
              <a:t>面。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）、修改</a:t>
            </a:r>
            <a:r>
              <a:rPr lang="zh-CN" altLang="en-US" sz="1600" dirty="0" smtClean="0"/>
              <a:t>记录界面根据获取的数据显示记录的内容。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、修改记录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实现保存按钮的监听事件</a:t>
            </a:r>
            <a:r>
              <a:rPr lang="zh-CN" altLang="en-US" sz="1600" dirty="0" smtClean="0"/>
              <a:t>，当点击保存按钮时，通</a:t>
            </a:r>
            <a:r>
              <a:rPr lang="zh-CN" altLang="en-US" sz="1600" dirty="0"/>
              <a:t>过</a:t>
            </a:r>
            <a:r>
              <a:rPr lang="en-US" altLang="zh-CN" sz="1600" dirty="0"/>
              <a:t>SQLiteHelper</a:t>
            </a:r>
            <a:r>
              <a:rPr lang="zh-CN" altLang="en-US" sz="1600" dirty="0"/>
              <a:t>的</a:t>
            </a:r>
            <a:r>
              <a:rPr lang="en-US" altLang="zh-CN" sz="1600" dirty="0"/>
              <a:t>updateData()</a:t>
            </a:r>
            <a:r>
              <a:rPr lang="zh-CN" altLang="en-US" sz="1600" dirty="0"/>
              <a:t>方法更新数据</a:t>
            </a:r>
            <a:r>
              <a:rPr lang="zh-CN" altLang="en-US" sz="1600" dirty="0" smtClean="0"/>
              <a:t>库中的记录内容。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76394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92080" y="1359642"/>
            <a:ext cx="273630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删除记事本中的记录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6.3.10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删除记事本中的记录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71800" y="1846144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648481" y="2856426"/>
            <a:ext cx="7819976" cy="338437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listView.setOnItemLongClickListener(new AdapterView.OnItemLongClickListener()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public boolean onItemLongClick(AdapterView&lt;?&gt; parent, View view, final int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position, long id)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......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list.remove(position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删除对应的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adapter.notifyDataSetChanged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更新记事本界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}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2619216" y="3292000"/>
            <a:ext cx="0" cy="34126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462126" y="2919038"/>
            <a:ext cx="2376264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32064" y="3633265"/>
            <a:ext cx="177430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长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按监听事件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598029" y="1813430"/>
            <a:ext cx="7920879" cy="9347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当</a:t>
            </a:r>
            <a:r>
              <a:rPr lang="zh-CN" altLang="en-US" sz="2000" dirty="0"/>
              <a:t>需要删除记事本列表中的记录时，需要长按列表中的</a:t>
            </a:r>
            <a:r>
              <a:rPr lang="en-US" altLang="zh-CN" sz="2000" dirty="0"/>
              <a:t>Item</a:t>
            </a:r>
            <a:r>
              <a:rPr lang="zh-CN" altLang="en-US" sz="2000" dirty="0"/>
              <a:t>，此时会弹出一个对话框提示是否删除</a:t>
            </a:r>
            <a:r>
              <a:rPr lang="en-US" altLang="zh-CN" sz="2000" dirty="0"/>
              <a:t>Item</a:t>
            </a:r>
            <a:r>
              <a:rPr lang="zh-CN" altLang="en-US" sz="2000" dirty="0"/>
              <a:t>对应的事</a:t>
            </a:r>
            <a:r>
              <a:rPr lang="zh-CN" altLang="en-US" sz="2000" dirty="0" smtClean="0"/>
              <a:t>件。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596927" y="1634040"/>
            <a:ext cx="5688632" cy="265905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771800" y="1844824"/>
            <a:ext cx="541655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本章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主要讲解了如何实现记事本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应用，在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实现本项目的过程中，熟悉了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的使用、数据库的相关操作、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的跳转以及数据回传。这些知识点在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项目中会经常使用，因此要求大家能够熟练掌握上述知识点的使用，方便后续开发项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目</a:t>
            </a:r>
            <a:r>
              <a:rPr lang="zh-CN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通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过什么方法可以实现数据库的增删改查？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ListView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的长按监听事件的方法是什么？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内容提供者的作用是什么？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内容观察者的作用是什么？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7956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简述记事本的主要功能？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4" y="2194586"/>
            <a:ext cx="2810280" cy="1190743"/>
            <a:chOff x="5196584" y="4171916"/>
            <a:chExt cx="3475429" cy="1263024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196584" y="4171916"/>
              <a:ext cx="2762196" cy="107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需求分析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宋体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开发环境介绍</a:t>
              </a:r>
              <a:endParaRPr lang="zh-CN" altLang="en-US" b="1" dirty="0">
                <a:solidFill>
                  <a:srgbClr val="006BA9"/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59" y="4754049"/>
            <a:ext cx="3315642" cy="1123215"/>
            <a:chOff x="4241869" y="5106722"/>
            <a:chExt cx="2182893" cy="942278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23263" y="5403026"/>
              <a:ext cx="1546731" cy="46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记事本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功能业务实现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6" y="2108818"/>
            <a:ext cx="3212527" cy="992014"/>
            <a:chOff x="5947985" y="1747971"/>
            <a:chExt cx="3215423" cy="992045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93358" y="2182021"/>
              <a:ext cx="2522553" cy="498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微软雅黑" pitchFamily="34" charset="-122"/>
                </a:rPr>
                <a:t>创建数据库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213285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22675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320368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开发环境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介绍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40677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记事本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0347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业务需求分析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近年来，随着生活节奏的加快，工作和生活的双重压力全面侵袭着人们，如何避免忘记工作和生活中的诸多事情而造成不良的后果，就显得非常重要。为此，我们开发了一款基于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系统的简单记事本，它能够便携记录生活和工作的诸多事情，从而帮助人们有条理的进行时间管理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6.1.1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业务需求分析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3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架构分析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42924" y="1834416"/>
            <a:ext cx="8277547" cy="43665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模型需求分析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2440434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记事本界面包含内容列表和添加按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钮。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长按列表条目（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）时，会弹出一个提示是否删除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的对话框，当点击对话框中的确定按钮时，删除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，当点击对话框中的取消按钮时，取消删除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点击记事本界面列表中的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时，会跳转到修改记录界面，该界面可以查看和修改记录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点击记事本界面中的添加按钮时，会跳转到添加记录界面，该界面可以添加记录内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574057"/>
            <a:ext cx="3998128" cy="275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9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6.1.3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库类设计分析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42924" y="1772816"/>
            <a:ext cx="8277547" cy="313703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004048" y="1611743"/>
            <a:ext cx="253188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数据库类设计分析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923" y="2326859"/>
            <a:ext cx="8277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通</a:t>
            </a:r>
            <a:r>
              <a:rPr lang="zh-CN" altLang="zh-CN" dirty="0"/>
              <a:t>过数据库表</a:t>
            </a:r>
            <a:r>
              <a:rPr lang="en-US" altLang="zh-CN" dirty="0"/>
              <a:t>(Note)</a:t>
            </a:r>
            <a:r>
              <a:rPr lang="zh-CN" altLang="zh-CN" dirty="0"/>
              <a:t>存储和读取数据。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16323"/>
              </p:ext>
            </p:extLst>
          </p:nvPr>
        </p:nvGraphicFramePr>
        <p:xfrm>
          <a:off x="1043608" y="2893631"/>
          <a:ext cx="65763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2004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是否为主键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是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编号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content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text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否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事件内容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notetime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text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否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保存事件的时间</a:t>
                      </a:r>
                      <a:endParaRPr lang="zh-CN" altLang="zh-CN" sz="180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082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记事本界面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88941" y="1834802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记事本界面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 smtClean="0"/>
              <a:t>该界面</a:t>
            </a:r>
            <a:r>
              <a:rPr lang="zh-CN" altLang="zh-CN" sz="1800" dirty="0" smtClean="0"/>
              <a:t>包</a:t>
            </a:r>
            <a:r>
              <a:rPr lang="zh-CN" altLang="zh-CN" sz="1800" dirty="0"/>
              <a:t>含添加按钮和记录列</a:t>
            </a:r>
            <a:r>
              <a:rPr lang="zh-CN" altLang="zh-CN" sz="1800" dirty="0" smtClean="0"/>
              <a:t>表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击</a:t>
            </a:r>
            <a:r>
              <a:rPr lang="zh-CN" altLang="zh-CN" sz="1400" dirty="0"/>
              <a:t>记事本界面中的添加按钮时，程序会跳转到添加记录界</a:t>
            </a:r>
            <a:r>
              <a:rPr lang="zh-CN" altLang="zh-CN" sz="1400" dirty="0" smtClean="0"/>
              <a:t>面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400" dirty="0" smtClean="0"/>
              <a:t>当</a:t>
            </a:r>
            <a:r>
              <a:rPr lang="zh-CN" altLang="zh-CN" sz="1400" dirty="0"/>
              <a:t>点击记事本界面列表中的</a:t>
            </a:r>
            <a:r>
              <a:rPr lang="en-US" altLang="zh-CN" sz="1400" dirty="0"/>
              <a:t>Item</a:t>
            </a:r>
            <a:r>
              <a:rPr lang="zh-CN" altLang="zh-CN" sz="1400" dirty="0"/>
              <a:t>时，程序会跳转到修改记录界</a:t>
            </a:r>
            <a:r>
              <a:rPr lang="zh-CN" altLang="zh-CN" sz="1400" dirty="0" smtClean="0"/>
              <a:t>面</a:t>
            </a:r>
            <a:r>
              <a:rPr lang="zh-CN" altLang="en-US" sz="1400" dirty="0" smtClean="0"/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6.1.4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4802"/>
            <a:ext cx="2262313" cy="33827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1533</Words>
  <Application>Microsoft Office PowerPoint</Application>
  <PresentationFormat>全屏显示(4:3)</PresentationFormat>
  <Paragraphs>225</Paragraphs>
  <Slides>28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柴永菲</cp:lastModifiedBy>
  <cp:revision>926</cp:revision>
  <dcterms:created xsi:type="dcterms:W3CDTF">2015-06-29T07:19:00Z</dcterms:created>
  <dcterms:modified xsi:type="dcterms:W3CDTF">2019-01-09T02:20:15Z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