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424" y="-2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F11-68DC-4C3A-B032-25601B016DF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EAA3-D3F2-418A-9CBB-65E506E6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6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F11-68DC-4C3A-B032-25601B016DF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EAA3-D3F2-418A-9CBB-65E506E6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F11-68DC-4C3A-B032-25601B016DF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EAA3-D3F2-418A-9CBB-65E506E6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F11-68DC-4C3A-B032-25601B016DF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EAA3-D3F2-418A-9CBB-65E506E6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0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F11-68DC-4C3A-B032-25601B016DF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EAA3-D3F2-418A-9CBB-65E506E6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3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F11-68DC-4C3A-B032-25601B016DF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EAA3-D3F2-418A-9CBB-65E506E6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F11-68DC-4C3A-B032-25601B016DF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EAA3-D3F2-418A-9CBB-65E506E6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1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F11-68DC-4C3A-B032-25601B016DF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EAA3-D3F2-418A-9CBB-65E506E6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7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F11-68DC-4C3A-B032-25601B016DF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EAA3-D3F2-418A-9CBB-65E506E6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F11-68DC-4C3A-B032-25601B016DF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EAA3-D3F2-418A-9CBB-65E506E6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8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CF11-68DC-4C3A-B032-25601B016DF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EAA3-D3F2-418A-9CBB-65E506E6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FCF11-68DC-4C3A-B032-25601B016DFA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6EAA3-D3F2-418A-9CBB-65E506E6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1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17AC5A-EA16-DBB4-2CAE-03101B755F6A}"/>
              </a:ext>
            </a:extLst>
          </p:cNvPr>
          <p:cNvSpPr txBox="1"/>
          <p:nvPr/>
        </p:nvSpPr>
        <p:spPr>
          <a:xfrm>
            <a:off x="621896" y="74122"/>
            <a:ext cx="1124712" cy="248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13" dirty="0"/>
              <a:t>Import data</a:t>
            </a:r>
            <a:endParaRPr lang="en-US" sz="1013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39407A-CBB9-D85C-6188-A99486C4C4F4}"/>
              </a:ext>
            </a:extLst>
          </p:cNvPr>
          <p:cNvSpPr txBox="1"/>
          <p:nvPr/>
        </p:nvSpPr>
        <p:spPr>
          <a:xfrm>
            <a:off x="621896" y="1278168"/>
            <a:ext cx="1124712" cy="248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13" dirty="0"/>
              <a:t>Filter</a:t>
            </a:r>
            <a:endParaRPr lang="en-US" sz="1013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BE0319-CB6E-F450-FDCF-2A120C4F3E6D}"/>
              </a:ext>
            </a:extLst>
          </p:cNvPr>
          <p:cNvSpPr txBox="1"/>
          <p:nvPr/>
        </p:nvSpPr>
        <p:spPr>
          <a:xfrm>
            <a:off x="629560" y="2195387"/>
            <a:ext cx="1124712" cy="4040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13" dirty="0"/>
              <a:t>Find</a:t>
            </a:r>
            <a:r>
              <a:rPr lang="en-US" sz="1013" dirty="0"/>
              <a:t> bad channel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BC03ED-633F-DFCF-3FAF-DB4761716D2C}"/>
              </a:ext>
            </a:extLst>
          </p:cNvPr>
          <p:cNvSpPr txBox="1"/>
          <p:nvPr/>
        </p:nvSpPr>
        <p:spPr>
          <a:xfrm>
            <a:off x="621896" y="2706914"/>
            <a:ext cx="1124712" cy="248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Epoch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8DCA35-01AB-F6F6-C289-7529113B6D0D}"/>
              </a:ext>
            </a:extLst>
          </p:cNvPr>
          <p:cNvSpPr txBox="1"/>
          <p:nvPr/>
        </p:nvSpPr>
        <p:spPr>
          <a:xfrm>
            <a:off x="621896" y="9121323"/>
            <a:ext cx="1124712" cy="24820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Visual Check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90B8C2-98DC-7E00-D24F-E141BF3D23BB}"/>
              </a:ext>
            </a:extLst>
          </p:cNvPr>
          <p:cNvSpPr txBox="1"/>
          <p:nvPr/>
        </p:nvSpPr>
        <p:spPr>
          <a:xfrm>
            <a:off x="621896" y="894870"/>
            <a:ext cx="1124712" cy="248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Remove data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0594B4-84D7-65F6-4B08-9E0131E04F50}"/>
              </a:ext>
            </a:extLst>
          </p:cNvPr>
          <p:cNvSpPr txBox="1"/>
          <p:nvPr/>
        </p:nvSpPr>
        <p:spPr>
          <a:xfrm>
            <a:off x="621896" y="383614"/>
            <a:ext cx="1124712" cy="4040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Down sampling (250Hz)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E81E7A-3D9E-F7A4-5552-DD0E8669B797}"/>
              </a:ext>
            </a:extLst>
          </p:cNvPr>
          <p:cNvSpPr txBox="1"/>
          <p:nvPr/>
        </p:nvSpPr>
        <p:spPr>
          <a:xfrm>
            <a:off x="4293105" y="1266259"/>
            <a:ext cx="1124712" cy="24820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13" dirty="0"/>
              <a:t>High-Pass 0.1Hz</a:t>
            </a:r>
            <a:endParaRPr 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A77BF0-57E5-951E-9A77-AE61C4D54172}"/>
              </a:ext>
            </a:extLst>
          </p:cNvPr>
          <p:cNvSpPr txBox="1"/>
          <p:nvPr/>
        </p:nvSpPr>
        <p:spPr>
          <a:xfrm>
            <a:off x="3019051" y="1278168"/>
            <a:ext cx="1156240" cy="24820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13" dirty="0"/>
              <a:t>Low-Pass 40Hz</a:t>
            </a:r>
            <a:endParaRPr lang="en-US" sz="1013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31B81-C0FA-B5F5-C34C-EE018D1E3585}"/>
              </a:ext>
            </a:extLst>
          </p:cNvPr>
          <p:cNvSpPr txBox="1"/>
          <p:nvPr/>
        </p:nvSpPr>
        <p:spPr>
          <a:xfrm>
            <a:off x="1874069" y="1264896"/>
            <a:ext cx="1053624" cy="24820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13" dirty="0"/>
              <a:t>Notch 48-52HZ</a:t>
            </a:r>
            <a:endParaRPr lang="en-US" sz="1013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9ADFDB-14A0-8FA8-A4F5-B776F8C72138}"/>
              </a:ext>
            </a:extLst>
          </p:cNvPr>
          <p:cNvSpPr txBox="1"/>
          <p:nvPr/>
        </p:nvSpPr>
        <p:spPr>
          <a:xfrm>
            <a:off x="1858380" y="894870"/>
            <a:ext cx="1085002" cy="24820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Find begin event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AB0D98-27C6-6406-F14D-B7EA9DBE72B8}"/>
              </a:ext>
            </a:extLst>
          </p:cNvPr>
          <p:cNvSpPr txBox="1"/>
          <p:nvPr/>
        </p:nvSpPr>
        <p:spPr>
          <a:xfrm>
            <a:off x="2881911" y="1829877"/>
            <a:ext cx="1255268" cy="24820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13" dirty="0"/>
              <a:t>FASTER</a:t>
            </a:r>
            <a:endParaRPr lang="en-US" sz="1013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58DF1AD-7850-E481-04C8-8C94FE196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3" t="1372" r="16596" b="-1372"/>
          <a:stretch/>
        </p:blipFill>
        <p:spPr>
          <a:xfrm>
            <a:off x="2104678" y="2188731"/>
            <a:ext cx="2083841" cy="84649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B82D876-AB4E-1C2C-D06D-5F0BBE9AB498}"/>
              </a:ext>
            </a:extLst>
          </p:cNvPr>
          <p:cNvSpPr txBox="1"/>
          <p:nvPr/>
        </p:nvSpPr>
        <p:spPr>
          <a:xfrm>
            <a:off x="4692512" y="1825430"/>
            <a:ext cx="1255268" cy="24820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 err="1"/>
              <a:t>pop_rejchan</a:t>
            </a:r>
            <a:endParaRPr lang="en-US" sz="1013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23A213-CFF7-7E03-8AE2-1B3529DF60C4}"/>
              </a:ext>
            </a:extLst>
          </p:cNvPr>
          <p:cNvSpPr txBox="1"/>
          <p:nvPr/>
        </p:nvSpPr>
        <p:spPr>
          <a:xfrm>
            <a:off x="4753323" y="2256515"/>
            <a:ext cx="123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Spectra: 3</a:t>
            </a:r>
          </a:p>
          <a:p>
            <a:r>
              <a:rPr lang="en-US" altLang="zh-CN" dirty="0"/>
              <a:t>Kurtosis: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0F2E0A7-71BC-BC3F-AF5A-A2B487CCD0DC}"/>
              </a:ext>
            </a:extLst>
          </p:cNvPr>
          <p:cNvSpPr/>
          <p:nvPr/>
        </p:nvSpPr>
        <p:spPr>
          <a:xfrm>
            <a:off x="1874069" y="1742440"/>
            <a:ext cx="4486091" cy="134263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A06C4B-9720-4DBB-91B9-903BB3092318}"/>
              </a:ext>
            </a:extLst>
          </p:cNvPr>
          <p:cNvSpPr txBox="1"/>
          <p:nvPr/>
        </p:nvSpPr>
        <p:spPr>
          <a:xfrm>
            <a:off x="647301" y="7911501"/>
            <a:ext cx="1124712" cy="4040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Epoch Bad Channel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193B6DB-5242-FABD-9F3E-FAF09FB564C9}"/>
              </a:ext>
            </a:extLst>
          </p:cNvPr>
          <p:cNvSpPr txBox="1"/>
          <p:nvPr/>
        </p:nvSpPr>
        <p:spPr>
          <a:xfrm>
            <a:off x="363613" y="9448148"/>
            <a:ext cx="1692087" cy="40408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Post-processing (Baseline correction </a:t>
            </a:r>
            <a:r>
              <a:rPr lang="en-US" sz="1013" dirty="0" err="1"/>
              <a:t>etc</a:t>
            </a:r>
            <a:r>
              <a:rPr lang="en-US" sz="1013" dirty="0"/>
              <a:t>)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0BACFE32-E557-5616-8144-284E56E0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39" y="7437642"/>
            <a:ext cx="2781121" cy="14525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7187429-25FC-1BAF-D990-350160980DF0}"/>
              </a:ext>
            </a:extLst>
          </p:cNvPr>
          <p:cNvSpPr txBox="1"/>
          <p:nvPr/>
        </p:nvSpPr>
        <p:spPr>
          <a:xfrm>
            <a:off x="593219" y="5295406"/>
            <a:ext cx="1124712" cy="4040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Re-reference (average)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4B2886-2C58-27B9-6622-E674D53111F4}"/>
              </a:ext>
            </a:extLst>
          </p:cNvPr>
          <p:cNvSpPr txBox="1"/>
          <p:nvPr/>
        </p:nvSpPr>
        <p:spPr>
          <a:xfrm>
            <a:off x="585555" y="5795550"/>
            <a:ext cx="1124712" cy="4040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ICA (N=129-</a:t>
            </a:r>
            <a:r>
              <a:rPr lang="en-US" altLang="zh-CN" sz="1013" dirty="0"/>
              <a:t>badChan-1)</a:t>
            </a:r>
            <a:endParaRPr lang="en-US" sz="1013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C21CA5-BF90-9ECC-26B4-037E6C45B9F9}"/>
              </a:ext>
            </a:extLst>
          </p:cNvPr>
          <p:cNvSpPr txBox="1"/>
          <p:nvPr/>
        </p:nvSpPr>
        <p:spPr>
          <a:xfrm>
            <a:off x="595611" y="6229799"/>
            <a:ext cx="1124712" cy="248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Remove ICs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14A7E3-DC3F-79F1-C2D2-EE9331E9DB36}"/>
              </a:ext>
            </a:extLst>
          </p:cNvPr>
          <p:cNvSpPr txBox="1"/>
          <p:nvPr/>
        </p:nvSpPr>
        <p:spPr>
          <a:xfrm>
            <a:off x="2765025" y="5295406"/>
            <a:ext cx="1255268" cy="24820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FASTER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24C522-66AE-A81B-203A-F8832863F533}"/>
              </a:ext>
            </a:extLst>
          </p:cNvPr>
          <p:cNvSpPr txBox="1"/>
          <p:nvPr/>
        </p:nvSpPr>
        <p:spPr>
          <a:xfrm>
            <a:off x="585555" y="4951138"/>
            <a:ext cx="1124712" cy="2482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/>
              <a:t>Interpolate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9E13BE-D598-7C63-2368-E1D02771311F}"/>
              </a:ext>
            </a:extLst>
          </p:cNvPr>
          <p:cNvSpPr txBox="1"/>
          <p:nvPr/>
        </p:nvSpPr>
        <p:spPr>
          <a:xfrm>
            <a:off x="4753842" y="5295405"/>
            <a:ext cx="1255268" cy="24820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 err="1"/>
              <a:t>IClabel</a:t>
            </a:r>
            <a:endParaRPr lang="en-US" sz="1013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354B03-4C7E-FD2F-42FB-E072D6C7C78E}"/>
              </a:ext>
            </a:extLst>
          </p:cNvPr>
          <p:cNvSpPr txBox="1"/>
          <p:nvPr/>
        </p:nvSpPr>
        <p:spPr>
          <a:xfrm>
            <a:off x="4531158" y="5645595"/>
            <a:ext cx="1831191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</a:t>
            </a:r>
            <a:r>
              <a:rPr lang="en-US" sz="1100" dirty="0" err="1"/>
              <a:t>NaN</a:t>
            </a:r>
            <a:r>
              <a:rPr lang="en-US" sz="1100" dirty="0"/>
              <a:t> </a:t>
            </a:r>
            <a:r>
              <a:rPr lang="en-US" sz="1100" dirty="0" err="1"/>
              <a:t>NaN</a:t>
            </a:r>
            <a:r>
              <a:rPr lang="en-US" sz="1100" dirty="0"/>
              <a:t>; ... % Brain             </a:t>
            </a:r>
          </a:p>
          <a:p>
            <a:r>
              <a:rPr lang="en-US" sz="1100" dirty="0">
                <a:highlight>
                  <a:srgbClr val="FFFF00"/>
                </a:highlight>
              </a:rPr>
              <a:t>0.7</a:t>
            </a:r>
            <a:r>
              <a:rPr lang="en-US" sz="1100" dirty="0"/>
              <a:t> 1; ...   % </a:t>
            </a:r>
            <a:r>
              <a:rPr lang="en-US" sz="1100" dirty="0" err="1"/>
              <a:t>Muscel</a:t>
            </a:r>
            <a:r>
              <a:rPr lang="en-US" sz="1100" dirty="0"/>
              <a:t>           </a:t>
            </a:r>
          </a:p>
          <a:p>
            <a:r>
              <a:rPr lang="en-US" sz="1100" dirty="0">
                <a:highlight>
                  <a:srgbClr val="FFFF00"/>
                </a:highlight>
              </a:rPr>
              <a:t>0.7</a:t>
            </a:r>
            <a:r>
              <a:rPr lang="en-US" sz="1100" dirty="0"/>
              <a:t> 1; ...   % Eye        </a:t>
            </a:r>
          </a:p>
          <a:p>
            <a:r>
              <a:rPr lang="en-US" sz="1100" dirty="0">
                <a:highlight>
                  <a:srgbClr val="FFFF00"/>
                </a:highlight>
              </a:rPr>
              <a:t>0.7</a:t>
            </a:r>
            <a:r>
              <a:rPr lang="en-US" sz="1100" dirty="0"/>
              <a:t> 1; ...   % Heart         </a:t>
            </a:r>
          </a:p>
          <a:p>
            <a:r>
              <a:rPr lang="en-US" sz="1100" dirty="0">
                <a:highlight>
                  <a:srgbClr val="FFFF00"/>
                </a:highlight>
              </a:rPr>
              <a:t>0.7</a:t>
            </a:r>
            <a:r>
              <a:rPr lang="en-US" sz="1100" dirty="0"/>
              <a:t> 1; ...  % Line Noise</a:t>
            </a:r>
          </a:p>
          <a:p>
            <a:r>
              <a:rPr lang="en-US" sz="1100" dirty="0">
                <a:highlight>
                  <a:srgbClr val="FFFF00"/>
                </a:highlight>
              </a:rPr>
              <a:t>0.7</a:t>
            </a:r>
            <a:r>
              <a:rPr lang="en-US" sz="1100" dirty="0"/>
              <a:t> 1; ...   % Channel Noise            </a:t>
            </a:r>
          </a:p>
          <a:p>
            <a:r>
              <a:rPr lang="en-US" sz="1100" dirty="0" err="1"/>
              <a:t>NaN</a:t>
            </a:r>
            <a:r>
              <a:rPr lang="en-US" sz="1100" dirty="0"/>
              <a:t> </a:t>
            </a:r>
            <a:r>
              <a:rPr lang="en-US" sz="1100" dirty="0" err="1"/>
              <a:t>NaN</a:t>
            </a:r>
            <a:r>
              <a:rPr lang="en-US" sz="1100" dirty="0"/>
              <a:t>]);   % Other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FCFCF9F-B091-3C79-34FE-2C4949A9EFEA}"/>
              </a:ext>
            </a:extLst>
          </p:cNvPr>
          <p:cNvSpPr/>
          <p:nvPr/>
        </p:nvSpPr>
        <p:spPr>
          <a:xfrm>
            <a:off x="1888979" y="5075242"/>
            <a:ext cx="4434840" cy="2218173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42DAE70B-06EC-04AA-2D76-4262259F70F1}"/>
              </a:ext>
            </a:extLst>
          </p:cNvPr>
          <p:cNvSpPr/>
          <p:nvPr/>
        </p:nvSpPr>
        <p:spPr>
          <a:xfrm>
            <a:off x="1735672" y="6295483"/>
            <a:ext cx="127000" cy="11684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A6CBDF2B-80B3-7F82-AB4B-825BECB30A21}"/>
              </a:ext>
            </a:extLst>
          </p:cNvPr>
          <p:cNvSpPr/>
          <p:nvPr/>
        </p:nvSpPr>
        <p:spPr>
          <a:xfrm>
            <a:off x="1754272" y="2336800"/>
            <a:ext cx="119797" cy="12846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9A0FEC1-9625-95AE-8CF4-4F80D13F5F2C}"/>
              </a:ext>
            </a:extLst>
          </p:cNvPr>
          <p:cNvGrpSpPr/>
          <p:nvPr/>
        </p:nvGrpSpPr>
        <p:grpSpPr>
          <a:xfrm>
            <a:off x="585555" y="3160400"/>
            <a:ext cx="6023232" cy="1752600"/>
            <a:chOff x="629458" y="5450840"/>
            <a:chExt cx="6023232" cy="175260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07BEA2F-DF2D-2D3E-CC8C-CAA960688245}"/>
                </a:ext>
              </a:extLst>
            </p:cNvPr>
            <p:cNvSpPr txBox="1"/>
            <p:nvPr/>
          </p:nvSpPr>
          <p:spPr>
            <a:xfrm>
              <a:off x="629458" y="6351007"/>
              <a:ext cx="1124712" cy="24820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13" dirty="0"/>
                <a:t>Find Bad Epoch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3C7AABD-0804-8820-B4A0-9CEB7C54B60B}"/>
                </a:ext>
              </a:extLst>
            </p:cNvPr>
            <p:cNvSpPr txBox="1"/>
            <p:nvPr/>
          </p:nvSpPr>
          <p:spPr>
            <a:xfrm>
              <a:off x="3312231" y="5528471"/>
              <a:ext cx="1255268" cy="24820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13" dirty="0"/>
                <a:t>FASTER</a:t>
              </a: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0C951E3-A190-C83B-4D06-3B3A1C39D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8826" y="6050072"/>
              <a:ext cx="3159504" cy="1054574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990D15A-1331-5F5E-58BA-552EB3D8852F}"/>
                </a:ext>
              </a:extLst>
            </p:cNvPr>
            <p:cNvSpPr txBox="1"/>
            <p:nvPr/>
          </p:nvSpPr>
          <p:spPr>
            <a:xfrm>
              <a:off x="5150686" y="5877114"/>
              <a:ext cx="1502004" cy="12772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900" dirty="0"/>
                <a:t>% 'threshold':1000, </a:t>
              </a:r>
              <a:r>
                <a:rPr lang="zh-CN" altLang="en-US" sz="900" dirty="0"/>
                <a:t>拒绝幅值波动大于</a:t>
              </a:r>
              <a:r>
                <a:rPr lang="en-US" altLang="zh-CN" sz="900" dirty="0"/>
                <a:t>1000 (</a:t>
              </a:r>
              <a:r>
                <a:rPr lang="en-US" sz="900" dirty="0" err="1"/>
                <a:t>uV</a:t>
              </a:r>
              <a:r>
                <a:rPr lang="en-US" sz="900" dirty="0"/>
                <a:t>)</a:t>
              </a:r>
              <a:r>
                <a:rPr lang="zh-CN" altLang="en-US" sz="900" dirty="0"/>
                <a:t>的</a:t>
              </a:r>
              <a:r>
                <a:rPr lang="en-US" sz="900" dirty="0"/>
                <a:t>epoch    % 'startprob':5,    </a:t>
              </a:r>
              <a:r>
                <a:rPr lang="zh-CN" altLang="en-US" sz="900" dirty="0"/>
                <a:t>拒绝幅值波动大于均值</a:t>
              </a:r>
              <a:r>
                <a:rPr lang="en-US" altLang="zh-CN" sz="900" dirty="0"/>
                <a:t>5</a:t>
              </a:r>
              <a:r>
                <a:rPr lang="zh-CN" altLang="en-US" sz="900" dirty="0"/>
                <a:t>个标准差的</a:t>
              </a:r>
              <a:r>
                <a:rPr lang="en-US" sz="900" dirty="0"/>
                <a:t>epoch    % 'maxrej’:</a:t>
              </a:r>
              <a:r>
                <a:rPr lang="en-US" sz="900" dirty="0">
                  <a:highlight>
                    <a:srgbClr val="FFFF00"/>
                  </a:highlight>
                </a:rPr>
                <a:t>2</a:t>
              </a:r>
              <a:r>
                <a:rPr lang="en-US" sz="900" dirty="0"/>
                <a:t>, </a:t>
              </a:r>
              <a:r>
                <a:rPr lang="zh-CN" altLang="en-US" sz="900" dirty="0"/>
                <a:t>每次迭代删除</a:t>
              </a:r>
              <a:r>
                <a:rPr lang="en-US" sz="900" dirty="0"/>
                <a:t>epoch</a:t>
              </a:r>
              <a:r>
                <a:rPr lang="zh-CN" altLang="en-US" sz="900" dirty="0"/>
                <a:t>比例不大于</a:t>
              </a:r>
              <a:r>
                <a:rPr lang="en-US" altLang="zh-CN" sz="900" dirty="0">
                  <a:highlight>
                    <a:srgbClr val="FFFF00"/>
                  </a:highlight>
                </a:rPr>
                <a:t>2%</a:t>
              </a:r>
              <a:r>
                <a:rPr lang="zh-CN" altLang="en-US" sz="900" dirty="0"/>
                <a:t>，最多迭代</a:t>
              </a:r>
              <a:r>
                <a:rPr lang="en-US" altLang="zh-CN" sz="900" dirty="0"/>
                <a:t>8</a:t>
              </a:r>
              <a:r>
                <a:rPr lang="zh-CN" altLang="en-US" sz="900" dirty="0"/>
                <a:t>次</a:t>
              </a:r>
              <a:endParaRPr lang="en-US" sz="1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F48623F-D237-7F12-F920-1D6EF1473633}"/>
                </a:ext>
              </a:extLst>
            </p:cNvPr>
            <p:cNvSpPr txBox="1"/>
            <p:nvPr/>
          </p:nvSpPr>
          <p:spPr>
            <a:xfrm>
              <a:off x="5216141" y="5528471"/>
              <a:ext cx="1255268" cy="24820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13" dirty="0" err="1"/>
                <a:t>Pop_autorej</a:t>
              </a:r>
              <a:endParaRPr lang="en-US" sz="1013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5B1297C-9535-7534-7432-BEADFA3EDD7C}"/>
                </a:ext>
              </a:extLst>
            </p:cNvPr>
            <p:cNvSpPr/>
            <p:nvPr/>
          </p:nvSpPr>
          <p:spPr>
            <a:xfrm>
              <a:off x="1874069" y="5450840"/>
              <a:ext cx="4778621" cy="1752600"/>
            </a:xfrm>
            <a:prstGeom prst="round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7626CCB9-EB2F-D601-A6C1-D04509530DC9}"/>
                </a:ext>
              </a:extLst>
            </p:cNvPr>
            <p:cNvSpPr/>
            <p:nvPr/>
          </p:nvSpPr>
          <p:spPr>
            <a:xfrm>
              <a:off x="1754170" y="6416039"/>
              <a:ext cx="119797" cy="133283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A591EE5-C3B5-AC62-6271-29A77AF6B2F3}"/>
              </a:ext>
            </a:extLst>
          </p:cNvPr>
          <p:cNvSpPr/>
          <p:nvPr/>
        </p:nvSpPr>
        <p:spPr>
          <a:xfrm>
            <a:off x="1960700" y="7373138"/>
            <a:ext cx="3117630" cy="1650723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B683DD17-B2D3-8704-58E2-B481759004D3}"/>
              </a:ext>
            </a:extLst>
          </p:cNvPr>
          <p:cNvSpPr/>
          <p:nvPr/>
        </p:nvSpPr>
        <p:spPr>
          <a:xfrm>
            <a:off x="1791237" y="8066057"/>
            <a:ext cx="116078" cy="13244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10744C82-5A3A-7DAF-E930-A463D8B07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298" y="5699491"/>
            <a:ext cx="2658111" cy="13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127F3A-2D3D-DE52-1701-F61DAB824C18}"/>
              </a:ext>
            </a:extLst>
          </p:cNvPr>
          <p:cNvSpPr txBox="1"/>
          <p:nvPr/>
        </p:nvSpPr>
        <p:spPr>
          <a:xfrm>
            <a:off x="1464564" y="441960"/>
            <a:ext cx="3429000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dirty="0"/>
              <a:t>Visual Check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44ED78-EED3-A504-48BC-97FE20A1CEB9}"/>
              </a:ext>
            </a:extLst>
          </p:cNvPr>
          <p:cNvSpPr txBox="1"/>
          <p:nvPr/>
        </p:nvSpPr>
        <p:spPr>
          <a:xfrm>
            <a:off x="2410206" y="1089552"/>
            <a:ext cx="1537716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Bad Quality</a:t>
            </a:r>
            <a:endParaRPr 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0CE369-0705-FBF0-1198-2A12698E40DB}"/>
              </a:ext>
            </a:extLst>
          </p:cNvPr>
          <p:cNvSpPr txBox="1"/>
          <p:nvPr/>
        </p:nvSpPr>
        <p:spPr>
          <a:xfrm>
            <a:off x="2132838" y="1653422"/>
            <a:ext cx="1815084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Remove IC First</a:t>
            </a:r>
            <a:endParaRPr lang="en-US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6EDF98-ED5D-C789-F41B-C0DDE70B051A}"/>
              </a:ext>
            </a:extLst>
          </p:cNvPr>
          <p:cNvSpPr txBox="1"/>
          <p:nvPr/>
        </p:nvSpPr>
        <p:spPr>
          <a:xfrm>
            <a:off x="4084320" y="1089552"/>
            <a:ext cx="1749552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Good Quality</a:t>
            </a:r>
            <a:endParaRPr 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B789D-0530-D1C9-55B4-2EDB5DAF673C}"/>
              </a:ext>
            </a:extLst>
          </p:cNvPr>
          <p:cNvSpPr txBox="1"/>
          <p:nvPr/>
        </p:nvSpPr>
        <p:spPr>
          <a:xfrm>
            <a:off x="4139184" y="1655064"/>
            <a:ext cx="1749552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Reject Epochs</a:t>
            </a:r>
            <a:endParaRPr 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5B6D06-FE5C-F205-0D55-F195089AD379}"/>
              </a:ext>
            </a:extLst>
          </p:cNvPr>
          <p:cNvSpPr txBox="1"/>
          <p:nvPr/>
        </p:nvSpPr>
        <p:spPr>
          <a:xfrm>
            <a:off x="4139184" y="2072931"/>
            <a:ext cx="1749552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Find Bad Channel</a:t>
            </a:r>
            <a:endParaRPr lang="en-US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CB10B7-DD49-9D3F-FB54-5B236C78CEDA}"/>
              </a:ext>
            </a:extLst>
          </p:cNvPr>
          <p:cNvSpPr txBox="1"/>
          <p:nvPr/>
        </p:nvSpPr>
        <p:spPr>
          <a:xfrm>
            <a:off x="4139184" y="2754868"/>
            <a:ext cx="1749552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Rate/Comment</a:t>
            </a:r>
            <a:endParaRPr lang="en-US" sz="18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C3BC0F4-3EBF-A5DD-32FD-7BB16C443D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3807" y="1515894"/>
            <a:ext cx="434078" cy="144780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98C8718-2F41-F2B6-0F45-ADEFE23E317A}"/>
              </a:ext>
            </a:extLst>
          </p:cNvPr>
          <p:cNvSpPr/>
          <p:nvPr/>
        </p:nvSpPr>
        <p:spPr>
          <a:xfrm>
            <a:off x="4005072" y="1593462"/>
            <a:ext cx="2011680" cy="1643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918C4E1-7F1F-582C-1F70-22CC9E51B5F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179064" y="811292"/>
            <a:ext cx="0" cy="278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E2DAFF3-00E8-182C-3411-AE9C6573D96C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3179064" y="811292"/>
            <a:ext cx="1780032" cy="278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1E55F3-B4ED-7B8F-D985-70AE9A3A0BE0}"/>
              </a:ext>
            </a:extLst>
          </p:cNvPr>
          <p:cNvSpPr txBox="1"/>
          <p:nvPr/>
        </p:nvSpPr>
        <p:spPr>
          <a:xfrm>
            <a:off x="228600" y="1089552"/>
            <a:ext cx="1537716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Really Bad</a:t>
            </a:r>
            <a:endParaRPr lang="en-US" sz="18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849405-C443-8964-2CB5-5A9DD4FC10A1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997458" y="811292"/>
            <a:ext cx="2181606" cy="278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34148A-24BD-215D-98ED-CED83F0046E9}"/>
              </a:ext>
            </a:extLst>
          </p:cNvPr>
          <p:cNvSpPr txBox="1"/>
          <p:nvPr/>
        </p:nvSpPr>
        <p:spPr>
          <a:xfrm>
            <a:off x="89916" y="1593462"/>
            <a:ext cx="1815084" cy="9233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dirty="0"/>
              <a:t>Discard</a:t>
            </a:r>
          </a:p>
          <a:p>
            <a:pPr algn="ctr"/>
            <a:r>
              <a:rPr lang="en-US" sz="1800" dirty="0"/>
              <a:t>Or</a:t>
            </a:r>
          </a:p>
          <a:p>
            <a:pPr algn="ctr"/>
            <a:r>
              <a:rPr lang="en-US" sz="1800" dirty="0"/>
              <a:t>Redo Prep</a:t>
            </a:r>
          </a:p>
        </p:txBody>
      </p:sp>
    </p:spTree>
    <p:extLst>
      <p:ext uri="{BB962C8B-B14F-4D97-AF65-F5344CB8AC3E}">
        <p14:creationId xmlns:p14="http://schemas.microsoft.com/office/powerpoint/2010/main" val="218561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</TotalTime>
  <Words>185</Words>
  <Application>Microsoft Office PowerPoint</Application>
  <PresentationFormat>A4 纸张(210x297 毫米)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zhipeng</dc:creator>
  <cp:lastModifiedBy>cao zhipeng</cp:lastModifiedBy>
  <cp:revision>9</cp:revision>
  <dcterms:created xsi:type="dcterms:W3CDTF">2024-02-17T03:31:36Z</dcterms:created>
  <dcterms:modified xsi:type="dcterms:W3CDTF">2024-02-23T03:16:10Z</dcterms:modified>
</cp:coreProperties>
</file>