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48C8B-4996-4611-BB49-55FCF6D71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DDC739-AAC9-4334-A0DB-7C054FEF8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2AE33-CD5D-4BA4-8BA5-974AD9A3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5529-2E10-44BC-8FCA-4487782AD53F}" type="datetimeFigureOut">
              <a:rPr lang="zh-CN" altLang="en-US" smtClean="0"/>
              <a:t>2019-8-22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B03D8-FCF7-4CA1-B92D-FC54AAD1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6869D-4727-4D08-8908-619A0F3E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21AC-D306-4F48-B726-C0A39A33B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07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213B4-00E8-4D3A-B705-77182E04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63974D-FE5A-4316-97BD-1DDAF68C2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DAC7F-466A-4499-94E5-4081402D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5529-2E10-44BC-8FCA-4487782AD53F}" type="datetimeFigureOut">
              <a:rPr lang="zh-CN" altLang="en-US" smtClean="0"/>
              <a:t>2019-8-22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2CBC4-DBF5-4223-AF07-DDD1B6B5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6CA14-D281-4160-9403-C9C15651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21AC-D306-4F48-B726-C0A39A33B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E6D42F-DBC2-4C2D-9A9B-8D1BA358B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D5608D-5001-48BD-BA5E-94FD41ED6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459B5-D86C-4078-B0B1-48E40CA4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5529-2E10-44BC-8FCA-4487782AD53F}" type="datetimeFigureOut">
              <a:rPr lang="zh-CN" altLang="en-US" smtClean="0"/>
              <a:t>2019-8-22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57AB49-4C93-4109-A8FB-4913D1EA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8A685-4D1C-457F-9F9F-CEBCD736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21AC-D306-4F48-B726-C0A39A33B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4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F5EB6-3EC3-4E20-B189-D7B8B55F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B9E1B-73CB-43C9-91C8-DC6FB3EE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78CB7-F316-4C2C-B6C8-3A7A0E52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5529-2E10-44BC-8FCA-4487782AD53F}" type="datetimeFigureOut">
              <a:rPr lang="zh-CN" altLang="en-US" smtClean="0"/>
              <a:t>2019-8-22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E60FC-6ED1-48B7-9D06-2F6204DA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34EBF-CFD5-48E7-A291-31C68463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21AC-D306-4F48-B726-C0A39A33B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4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CAF84-7A1C-44A4-9480-3B7A904F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FA21B6-E161-41DB-976D-F598396D7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3AD7F-D397-46ED-8256-DA14FBE8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5529-2E10-44BC-8FCA-4487782AD53F}" type="datetimeFigureOut">
              <a:rPr lang="zh-CN" altLang="en-US" smtClean="0"/>
              <a:t>2019-8-22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8D457-40A8-432B-A6FA-7793A67E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0EC2F-25E9-497D-955E-8F055B10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21AC-D306-4F48-B726-C0A39A33B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05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B869C-425B-45AB-8C89-0938947C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738F4-AF17-4B3E-89F6-35E20DFCA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BDA56E-CC0E-4F86-9DC2-8A6A9C515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CFB0DE-6DC1-40D1-991F-95CEDCE5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5529-2E10-44BC-8FCA-4487782AD53F}" type="datetimeFigureOut">
              <a:rPr lang="zh-CN" altLang="en-US" smtClean="0"/>
              <a:t>2019-8-22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748471-5C3E-4560-A4D9-08ACACC4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03F37E-EA2A-4437-B78E-5F72CCE0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21AC-D306-4F48-B726-C0A39A33B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65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09BF6-F2FE-4E47-98D5-25DE48D2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1AF2D6-263B-4446-B8D5-23A8A759C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9F9C6D-72A9-40B5-B8F0-F236268A0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035364-F9B3-4F3E-BCBB-6D1FF6608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DE4964-AC26-4514-A6D6-452641C7D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460697-29F0-473C-90FE-8731D3E8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5529-2E10-44BC-8FCA-4487782AD53F}" type="datetimeFigureOut">
              <a:rPr lang="zh-CN" altLang="en-US" smtClean="0"/>
              <a:t>2019-8-22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70A676-592E-49E0-92CF-897588CC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DFD7D9-72BC-4544-84A3-3D08E17E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21AC-D306-4F48-B726-C0A39A33B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7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3B91C-DE9C-4E22-9562-5B65CFD5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006283-C71F-4FE0-92EA-4652F3F5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5529-2E10-44BC-8FCA-4487782AD53F}" type="datetimeFigureOut">
              <a:rPr lang="zh-CN" altLang="en-US" smtClean="0"/>
              <a:t>2019-8-22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48DE7F-BD40-4BCB-A0DF-A2413A16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7A8FE1-702A-4E71-B8F5-9AFC30C7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21AC-D306-4F48-B726-C0A39A33B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8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1216E8-A6DC-4B32-9560-14D1F221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5529-2E10-44BC-8FCA-4487782AD53F}" type="datetimeFigureOut">
              <a:rPr lang="zh-CN" altLang="en-US" smtClean="0"/>
              <a:t>2019-8-22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1D65E3-E2F0-44D8-8F6A-1D6589F9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F597F2-48C7-45EB-983F-7980DC87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21AC-D306-4F48-B726-C0A39A33B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08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10D94-E36E-44C7-8285-7AA2E074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01876-E55E-4EC6-8134-E8CE040D9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2DBE20-1544-442E-9601-BAA77EF4D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827D0B-F368-4431-9F2B-0F899F95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5529-2E10-44BC-8FCA-4487782AD53F}" type="datetimeFigureOut">
              <a:rPr lang="zh-CN" altLang="en-US" smtClean="0"/>
              <a:t>2019-8-22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16FB47-0EFA-403B-A3AC-91E019F5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7D3101-235B-47C3-B69A-84209798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21AC-D306-4F48-B726-C0A39A33B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42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3E12F-C1F4-4C29-9364-D44E66C9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D57052-6C81-4684-B5F6-69F95CD14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444C05-D61B-45AC-B3C2-7635BDBF0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34676F-9BE3-4595-A32D-1B3EA59C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5529-2E10-44BC-8FCA-4487782AD53F}" type="datetimeFigureOut">
              <a:rPr lang="zh-CN" altLang="en-US" smtClean="0"/>
              <a:t>2019-8-22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61B3C7-05D6-483B-8A5F-49E1C43C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16FE18-78D2-4775-AE2B-ABE2AF24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21AC-D306-4F48-B726-C0A39A33B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0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F1D4F0-2C64-4BBF-AE80-811DE0BF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380171-EA6A-4404-ACA1-5A18C24E4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5FDB5-E965-49C9-95B4-BDA54010A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D5529-2E10-44BC-8FCA-4487782AD53F}" type="datetimeFigureOut">
              <a:rPr lang="zh-CN" altLang="en-US" smtClean="0"/>
              <a:t>2019-8-22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897F9-40B7-4F35-AF4F-EF41E90FE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9BE9C-50FA-4647-9C14-3B70409F4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521AC-D306-4F48-B726-C0A39A33B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8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CF42124-E985-4DA9-B2FA-02DB636F4540}"/>
              </a:ext>
            </a:extLst>
          </p:cNvPr>
          <p:cNvSpPr/>
          <p:nvPr/>
        </p:nvSpPr>
        <p:spPr>
          <a:xfrm>
            <a:off x="272562" y="2373915"/>
            <a:ext cx="5665176" cy="2066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78A646-2165-43CB-BF11-47E7850A8E7A}"/>
              </a:ext>
            </a:extLst>
          </p:cNvPr>
          <p:cNvSpPr/>
          <p:nvPr/>
        </p:nvSpPr>
        <p:spPr>
          <a:xfrm>
            <a:off x="272562" y="79131"/>
            <a:ext cx="11799276" cy="50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F5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6F8A9E-7993-4A5C-BC1B-E08F90607158}"/>
              </a:ext>
            </a:extLst>
          </p:cNvPr>
          <p:cNvSpPr/>
          <p:nvPr/>
        </p:nvSpPr>
        <p:spPr>
          <a:xfrm>
            <a:off x="272562" y="1740873"/>
            <a:ext cx="2760784" cy="50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Nginx(</a:t>
            </a:r>
            <a:r>
              <a:rPr lang="zh-CN" altLang="en-US" dirty="0"/>
              <a:t>主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F5C181-3D6F-41F1-885A-1E67E9134D41}"/>
              </a:ext>
            </a:extLst>
          </p:cNvPr>
          <p:cNvSpPr/>
          <p:nvPr/>
        </p:nvSpPr>
        <p:spPr>
          <a:xfrm>
            <a:off x="3176954" y="1740873"/>
            <a:ext cx="2760784" cy="50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Nginx(</a:t>
            </a:r>
            <a:r>
              <a:rPr lang="zh-CN" altLang="en-US" dirty="0"/>
              <a:t>备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B75902-7167-4662-BA3B-8BEAAEA00054}"/>
              </a:ext>
            </a:extLst>
          </p:cNvPr>
          <p:cNvSpPr/>
          <p:nvPr/>
        </p:nvSpPr>
        <p:spPr>
          <a:xfrm>
            <a:off x="764931" y="2672851"/>
            <a:ext cx="1992923" cy="5011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WebServer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66E5EA-72DF-4751-82B2-9C9A4BA8CC4F}"/>
              </a:ext>
            </a:extLst>
          </p:cNvPr>
          <p:cNvSpPr/>
          <p:nvPr/>
        </p:nvSpPr>
        <p:spPr>
          <a:xfrm>
            <a:off x="3203330" y="2672851"/>
            <a:ext cx="1992923" cy="5011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WebServer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38D0A1A-9691-47B7-8C25-E0321CC00BB4}"/>
              </a:ext>
            </a:extLst>
          </p:cNvPr>
          <p:cNvSpPr/>
          <p:nvPr/>
        </p:nvSpPr>
        <p:spPr>
          <a:xfrm>
            <a:off x="6096000" y="1745261"/>
            <a:ext cx="5975838" cy="269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7546230-0544-4CFE-83CA-78053A0607C3}"/>
              </a:ext>
            </a:extLst>
          </p:cNvPr>
          <p:cNvSpPr/>
          <p:nvPr/>
        </p:nvSpPr>
        <p:spPr>
          <a:xfrm>
            <a:off x="272562" y="917319"/>
            <a:ext cx="11799276" cy="4762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ARK gateway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0D70859-F0CD-4901-8A8D-DF87FBB8F4E4}"/>
              </a:ext>
            </a:extLst>
          </p:cNvPr>
          <p:cNvSpPr/>
          <p:nvPr/>
        </p:nvSpPr>
        <p:spPr>
          <a:xfrm>
            <a:off x="6254264" y="1846386"/>
            <a:ext cx="5665174" cy="8264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B0CC394-6DA0-4064-ACEC-98A1E7BC6924}"/>
              </a:ext>
            </a:extLst>
          </p:cNvPr>
          <p:cNvSpPr/>
          <p:nvPr/>
        </p:nvSpPr>
        <p:spPr>
          <a:xfrm>
            <a:off x="6494584" y="1991453"/>
            <a:ext cx="1992923" cy="5011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Dispatch Service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0783567-0E00-48F5-A380-40184ABDC084}"/>
              </a:ext>
            </a:extLst>
          </p:cNvPr>
          <p:cNvSpPr/>
          <p:nvPr/>
        </p:nvSpPr>
        <p:spPr>
          <a:xfrm>
            <a:off x="8845060" y="1973868"/>
            <a:ext cx="1992923" cy="5011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Dispatch Service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0621F7D-D205-4352-BE59-47F665A2D9CE}"/>
              </a:ext>
            </a:extLst>
          </p:cNvPr>
          <p:cNvSpPr/>
          <p:nvPr/>
        </p:nvSpPr>
        <p:spPr>
          <a:xfrm>
            <a:off x="6260123" y="2804746"/>
            <a:ext cx="1866898" cy="1288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服务集群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611BEE0-5094-43CA-A844-9CC7F1BB84F7}"/>
              </a:ext>
            </a:extLst>
          </p:cNvPr>
          <p:cNvSpPr/>
          <p:nvPr/>
        </p:nvSpPr>
        <p:spPr>
          <a:xfrm>
            <a:off x="8150470" y="2800334"/>
            <a:ext cx="1866898" cy="1288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服务集群</a:t>
            </a:r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后续微服务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FB85860-B5FA-4D19-9E26-28F5760B0AAE}"/>
              </a:ext>
            </a:extLst>
          </p:cNvPr>
          <p:cNvSpPr/>
          <p:nvPr/>
        </p:nvSpPr>
        <p:spPr>
          <a:xfrm>
            <a:off x="10040817" y="2800334"/>
            <a:ext cx="1866898" cy="1288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服务集群</a:t>
            </a:r>
            <a:r>
              <a:rPr lang="en-US" altLang="zh-CN" dirty="0"/>
              <a:t>…</a:t>
            </a:r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后续微服务</a:t>
            </a:r>
            <a:r>
              <a:rPr lang="en-US" altLang="zh-CN" dirty="0"/>
              <a:t>)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07963F9-F4F5-4354-84D3-BF15F62AD61E}"/>
              </a:ext>
            </a:extLst>
          </p:cNvPr>
          <p:cNvSpPr/>
          <p:nvPr/>
        </p:nvSpPr>
        <p:spPr>
          <a:xfrm>
            <a:off x="272562" y="4615962"/>
            <a:ext cx="11799276" cy="184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F7C9E4A-97E7-4035-8790-4FBF2E1E7C6F}"/>
              </a:ext>
            </a:extLst>
          </p:cNvPr>
          <p:cNvSpPr/>
          <p:nvPr/>
        </p:nvSpPr>
        <p:spPr>
          <a:xfrm>
            <a:off x="512885" y="4857743"/>
            <a:ext cx="1866898" cy="1288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pgsql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D34C577-23A7-4756-AB06-3B267AEF48D5}"/>
              </a:ext>
            </a:extLst>
          </p:cNvPr>
          <p:cNvSpPr/>
          <p:nvPr/>
        </p:nvSpPr>
        <p:spPr>
          <a:xfrm>
            <a:off x="3033346" y="4857743"/>
            <a:ext cx="1866898" cy="1288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F1EA485-EFAF-4C7A-B074-E6194A22ED44}"/>
              </a:ext>
            </a:extLst>
          </p:cNvPr>
          <p:cNvSpPr/>
          <p:nvPr/>
        </p:nvSpPr>
        <p:spPr>
          <a:xfrm>
            <a:off x="5624147" y="4857743"/>
            <a:ext cx="1866898" cy="1288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neo4j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E8ED49A-DD48-411F-B240-DB59EDF6132D}"/>
              </a:ext>
            </a:extLst>
          </p:cNvPr>
          <p:cNvSpPr/>
          <p:nvPr/>
        </p:nvSpPr>
        <p:spPr>
          <a:xfrm>
            <a:off x="7911611" y="4866542"/>
            <a:ext cx="1866898" cy="1288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mongodb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387CF29-7209-44DC-95EA-19B4EF2BEA97}"/>
              </a:ext>
            </a:extLst>
          </p:cNvPr>
          <p:cNvSpPr/>
          <p:nvPr/>
        </p:nvSpPr>
        <p:spPr>
          <a:xfrm>
            <a:off x="10017368" y="4857743"/>
            <a:ext cx="1866898" cy="1288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hdfs</a:t>
            </a:r>
            <a:endParaRPr lang="zh-CN" altLang="en-US" dirty="0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18644317-0579-42B2-95B7-7F66620105B6}"/>
              </a:ext>
            </a:extLst>
          </p:cNvPr>
          <p:cNvSpPr/>
          <p:nvPr/>
        </p:nvSpPr>
        <p:spPr>
          <a:xfrm>
            <a:off x="4900244" y="609577"/>
            <a:ext cx="1289541" cy="3077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FA49BD2E-0C6B-400C-B36E-E076D575C13B}"/>
              </a:ext>
            </a:extLst>
          </p:cNvPr>
          <p:cNvSpPr/>
          <p:nvPr/>
        </p:nvSpPr>
        <p:spPr>
          <a:xfrm>
            <a:off x="4979376" y="1411158"/>
            <a:ext cx="1289541" cy="3077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6F94EC8A-0DFB-44C5-872E-B1E2CBE4B3AE}"/>
              </a:ext>
            </a:extLst>
          </p:cNvPr>
          <p:cNvSpPr/>
          <p:nvPr/>
        </p:nvSpPr>
        <p:spPr>
          <a:xfrm>
            <a:off x="2284532" y="2161409"/>
            <a:ext cx="1289541" cy="3077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6B7376BA-AB50-4213-8978-DFE8060EC4F7}"/>
              </a:ext>
            </a:extLst>
          </p:cNvPr>
          <p:cNvSpPr/>
          <p:nvPr/>
        </p:nvSpPr>
        <p:spPr>
          <a:xfrm>
            <a:off x="6605952" y="2650878"/>
            <a:ext cx="1289541" cy="3077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F40C3442-B6BA-4719-BC99-29DDD9CDA8C1}"/>
              </a:ext>
            </a:extLst>
          </p:cNvPr>
          <p:cNvSpPr/>
          <p:nvPr/>
        </p:nvSpPr>
        <p:spPr>
          <a:xfrm>
            <a:off x="8551980" y="2609101"/>
            <a:ext cx="1289541" cy="3077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42D71A51-A8B7-4BB6-AA54-4D54E8249FDF}"/>
              </a:ext>
            </a:extLst>
          </p:cNvPr>
          <p:cNvSpPr/>
          <p:nvPr/>
        </p:nvSpPr>
        <p:spPr>
          <a:xfrm>
            <a:off x="10411556" y="2636186"/>
            <a:ext cx="1289541" cy="3077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C49DE30D-AA60-4B32-8E0E-65D30E8400BF}"/>
              </a:ext>
            </a:extLst>
          </p:cNvPr>
          <p:cNvSpPr/>
          <p:nvPr/>
        </p:nvSpPr>
        <p:spPr>
          <a:xfrm>
            <a:off x="4785945" y="4448139"/>
            <a:ext cx="1289541" cy="3077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91DFC872-4795-4C70-A934-385AABEA9EB9}"/>
              </a:ext>
            </a:extLst>
          </p:cNvPr>
          <p:cNvSpPr/>
          <p:nvPr/>
        </p:nvSpPr>
        <p:spPr>
          <a:xfrm rot="10800000">
            <a:off x="6227884" y="4434982"/>
            <a:ext cx="1289541" cy="3077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89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41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TANGWENHUA049</dc:creator>
  <cp:lastModifiedBy>TANGWENHUA049</cp:lastModifiedBy>
  <cp:revision>7</cp:revision>
  <dcterms:created xsi:type="dcterms:W3CDTF">2019-08-22T02:15:43Z</dcterms:created>
  <dcterms:modified xsi:type="dcterms:W3CDTF">2019-08-22T05:51:28Z</dcterms:modified>
</cp:coreProperties>
</file>