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FA356-74CD-B74D-B6F2-62670DE97D6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59EA9-17EF-AD4C-97C3-5510C236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59EA9-17EF-AD4C-97C3-5510C2369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59EA9-17EF-AD4C-97C3-5510C2369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2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A7AE24-8120-1E4B-81DD-3E08A85F2F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006CCD-08FC-B647-96B0-2CD1B456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2323/STA9890" TargetMode="External"/><Relationship Id="rId2" Type="http://schemas.openxmlformats.org/officeDocument/2006/relationships/hyperlink" Target="https://www.kaggle.com/cnic92/200-financial-indicators-of-us-stocks-20142018/data?select=2018_Financial_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59B6-51FA-D14F-99D7-5BC4DF6C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/>
              <a:t>200+ Financial indicators of us stocks in 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886A6-ACC7-8849-B366-AC9141891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/>
          <a:lstStyle/>
          <a:p>
            <a:r>
              <a:rPr lang="en-US"/>
              <a:t>STA9890</a:t>
            </a:r>
          </a:p>
          <a:p>
            <a:r>
              <a:rPr lang="en-US"/>
              <a:t>Hui Zhu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4190-2B34-824A-8C67-F66A81D6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AF91-712B-474A-AD96-AF5F97CF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dataset collects 200+ financial indicators for all the stocks of the US stock market. </a:t>
            </a:r>
          </a:p>
          <a:p>
            <a:r>
              <a:rPr lang="en-US" dirty="0">
                <a:solidFill>
                  <a:srgbClr val="404040"/>
                </a:solidFill>
              </a:rPr>
              <a:t>Shape of data: Observations = 4393;  P = 40</a:t>
            </a:r>
          </a:p>
          <a:p>
            <a:r>
              <a:rPr lang="en-US" dirty="0">
                <a:solidFill>
                  <a:srgbClr val="404040"/>
                </a:solidFill>
              </a:rPr>
              <a:t>The response variable: </a:t>
            </a:r>
            <a:r>
              <a:rPr lang="en-US" dirty="0" err="1">
                <a:solidFill>
                  <a:srgbClr val="404040"/>
                </a:solidFill>
              </a:rPr>
              <a:t>Price.Variation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The predictors variables:  Financial indicators of US stocks (standardized) </a:t>
            </a:r>
          </a:p>
          <a:p>
            <a:r>
              <a:rPr lang="en-US" dirty="0">
                <a:solidFill>
                  <a:srgbClr val="404040"/>
                </a:solidFill>
              </a:rPr>
              <a:t>Dataset link: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https://www.kaggle.com/cnic92/200-financial-indicators-of-us-stocks-20142018/data?select=2018_Financial_Data.csv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 link: </a:t>
            </a:r>
            <a:r>
              <a:rPr lang="en-US" dirty="0">
                <a:solidFill>
                  <a:srgbClr val="404040"/>
                </a:solidFill>
                <a:hlinkClick r:id="rId3"/>
              </a:rPr>
              <a:t>https://github.com/zh2323/STA9890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2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E312C-5991-E044-9D35-192DAC23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38" y="467418"/>
            <a:ext cx="7329487" cy="790461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/>
              <a:t>Side-by-side boxplot of R</a:t>
            </a:r>
            <a:r>
              <a:rPr lang="en-US" sz="2400" baseline="30000" dirty="0"/>
              <a:t>2</a:t>
            </a:r>
            <a:r>
              <a:rPr lang="en-US" sz="2400" baseline="-25000" dirty="0"/>
              <a:t>test</a:t>
            </a:r>
            <a:r>
              <a:rPr lang="en-US" sz="2400" dirty="0"/>
              <a:t>, r</a:t>
            </a:r>
            <a:r>
              <a:rPr lang="en-US" sz="2400" baseline="30000" dirty="0"/>
              <a:t>2</a:t>
            </a:r>
            <a:r>
              <a:rPr lang="en-US" sz="2400" baseline="-25000" dirty="0"/>
              <a:t>train</a:t>
            </a:r>
            <a:endParaRPr lang="en-US" sz="24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A842BD-56D4-704A-94ED-9DC624F8F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5079" y="1317661"/>
            <a:ext cx="3829654" cy="5416227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C3A349-47D8-1A42-8831-70477F7DF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33" y="1317661"/>
            <a:ext cx="3871128" cy="5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F02A5-30C8-F44F-A8AF-00269979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422" y="467418"/>
            <a:ext cx="7166919" cy="780738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2000"/>
              <a:t>10-fold cv curves for lasso, elastic-net, ridge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6F7FD-F6AD-3949-88CF-F1F50B34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7878" y="1248156"/>
            <a:ext cx="3905834" cy="50067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BBB8A-7C9A-4545-8D7C-C42B568A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" y="1248156"/>
            <a:ext cx="3879787" cy="5004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4D264-C8B2-0445-8BD5-E2DBC5EC8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43" y="1250171"/>
            <a:ext cx="3877518" cy="50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B27E-FC17-084C-9E24-2F91A6A2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Boxplots of train and test residuals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32F7EB-9E0B-2C41-9184-9DEC7E4E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692" y="1680975"/>
            <a:ext cx="4180703" cy="515544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022EBB-CBAA-3741-8E70-C0D30382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59" y="1741671"/>
            <a:ext cx="4040659" cy="50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1A393-8B0D-0D44-837C-166FD4EE3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364" y="427033"/>
            <a:ext cx="9084479" cy="615473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5F39C-16EA-004F-A654-A112255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Bar-plots of the estimated coefficients and importance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65255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9C55B-C8A5-6743-8166-40226D75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408" y="576782"/>
            <a:ext cx="7338349" cy="893203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A320-D3C1-2F4D-A360-B27A49E8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57" y="1782501"/>
            <a:ext cx="8911417" cy="3388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Performance:</a:t>
            </a:r>
            <a:r>
              <a:rPr lang="zh-CN" altLang="en-US" dirty="0">
                <a:solidFill>
                  <a:srgbClr val="404040"/>
                </a:solidFill>
              </a:rPr>
              <a:t> </a:t>
            </a:r>
            <a:r>
              <a:rPr lang="en-US" altLang="zh-CN" dirty="0">
                <a:solidFill>
                  <a:srgbClr val="404040"/>
                </a:solidFill>
              </a:rPr>
              <a:t>The Elastic Net model performs similar to the Lasso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Time: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C96AD9-F18C-B745-A3C3-171A6C87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48276"/>
              </p:ext>
            </p:extLst>
          </p:nvPr>
        </p:nvGraphicFramePr>
        <p:xfrm>
          <a:off x="1821290" y="2705862"/>
          <a:ext cx="81279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42872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09306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766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Training for 1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Training for 100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0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1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{78B845F9-A960-2644-AB4E-D8855FA9A7D8}tf10001120</Template>
  <TotalTime>1152</TotalTime>
  <Words>112</Words>
  <Application>Microsoft Macintosh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华文中宋</vt:lpstr>
      <vt:lpstr>Arial</vt:lpstr>
      <vt:lpstr>Calibri</vt:lpstr>
      <vt:lpstr>Gill Sans MT</vt:lpstr>
      <vt:lpstr>Parcel</vt:lpstr>
      <vt:lpstr>200+ Financial indicators of us stocks in 2018</vt:lpstr>
      <vt:lpstr>Data description</vt:lpstr>
      <vt:lpstr>Side-by-side boxplot of R2test, r2train</vt:lpstr>
      <vt:lpstr>10-fold cv curves for lasso, elastic-net, ridge</vt:lpstr>
      <vt:lpstr>Boxplots of train and test residuals</vt:lpstr>
      <vt:lpstr>Bar-plots of the estimated coefficients and importance of parameters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200+ Financial indicators of us stocks in 2018</dc:title>
  <dc:creator>Happy</dc:creator>
  <cp:lastModifiedBy>Happy</cp:lastModifiedBy>
  <cp:revision>14</cp:revision>
  <cp:lastPrinted>2020-05-18T17:59:38Z</cp:lastPrinted>
  <dcterms:created xsi:type="dcterms:W3CDTF">2020-05-18T15:22:53Z</dcterms:created>
  <dcterms:modified xsi:type="dcterms:W3CDTF">2020-05-20T15:23:31Z</dcterms:modified>
</cp:coreProperties>
</file>