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8" r:id="rId13"/>
    <p:sldId id="266" r:id="rId14"/>
    <p:sldId id="267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1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800" y="2757600"/>
            <a:ext cx="10515600" cy="1339200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62000" y="5538158"/>
            <a:ext cx="8298000" cy="57104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9C20-AA28-455B-950E-AF2F355EC5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3FF4-1E94-4709-B08A-850CDF661B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9C20-AA28-455B-950E-AF2F355EC5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3FF4-1E94-4709-B08A-850CDF661BAA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715963" y="766508"/>
            <a:ext cx="10760075" cy="5540922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3pPr>
              <a:spcBef>
                <a:spcPts val="300"/>
              </a:spcBef>
              <a:spcAft>
                <a:spcPts val="300"/>
              </a:spcAft>
              <a:defRPr sz="2000"/>
            </a:lvl3pPr>
            <a:lvl4pPr>
              <a:spcBef>
                <a:spcPts val="300"/>
              </a:spcBef>
              <a:spcAft>
                <a:spcPts val="300"/>
              </a:spcAft>
              <a:defRPr sz="1800"/>
            </a:lvl4pPr>
            <a:lvl5pPr>
              <a:spcBef>
                <a:spcPts val="300"/>
              </a:spcBef>
              <a:spcAft>
                <a:spcPts val="300"/>
              </a:spcAft>
              <a:defRPr sz="1800"/>
            </a:lvl5pPr>
            <a:lvl6pPr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58801" y="1744326"/>
            <a:ext cx="11056060" cy="4508992"/>
          </a:xfrm>
        </p:spPr>
        <p:txBody>
          <a:bodyPr>
            <a:normAutofit/>
          </a:bodyPr>
          <a:lstStyle>
            <a:lvl1pPr marL="285750" indent="-285750"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  <a:defRPr sz="1800">
                <a:solidFill>
                  <a:schemeClr val="bg2"/>
                </a:solidFill>
              </a:defRPr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  <a:lvl5pPr>
              <a:spcBef>
                <a:spcPts val="300"/>
              </a:spcBef>
              <a:spcAft>
                <a:spcPts val="300"/>
              </a:spcAft>
              <a:defRPr/>
            </a:lvl5pPr>
            <a:lvl6pPr>
              <a:spcBef>
                <a:spcPts val="300"/>
              </a:spcBef>
              <a:spcAft>
                <a:spcPts val="300"/>
              </a:spcAft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9C20-AA28-455B-950E-AF2F355EC5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3FF4-1E94-4709-B08A-850CDF661B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0"/>
            <a:ext cx="12193434" cy="6858000"/>
            <a:chOff x="0" y="0"/>
            <a:chExt cx="12193434" cy="6858000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3434" cy="6858000"/>
            </a:xfrm>
            <a:prstGeom prst="rect">
              <a:avLst/>
            </a:prstGeom>
          </p:spPr>
        </p:pic>
        <p:grpSp>
          <p:nvGrpSpPr>
            <p:cNvPr id="8" name="组合 7"/>
            <p:cNvGrpSpPr/>
            <p:nvPr userDrawn="1"/>
          </p:nvGrpSpPr>
          <p:grpSpPr>
            <a:xfrm>
              <a:off x="2302205" y="1703388"/>
              <a:ext cx="7597118" cy="3306762"/>
              <a:chOff x="2302205" y="1703388"/>
              <a:chExt cx="7597118" cy="3306762"/>
            </a:xfrm>
          </p:grpSpPr>
          <p:sp>
            <p:nvSpPr>
              <p:cNvPr id="9" name="任意多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2954503" y="2176665"/>
                <a:ext cx="6352197" cy="2335516"/>
              </a:xfrm>
              <a:custGeom>
                <a:avLst/>
                <a:gdLst>
                  <a:gd name="connsiteX0" fmla="*/ 1112071 w 4901184"/>
                  <a:gd name="connsiteY0" fmla="*/ 0 h 1801368"/>
                  <a:gd name="connsiteX1" fmla="*/ 4901184 w 4901184"/>
                  <a:gd name="connsiteY1" fmla="*/ 0 h 1801368"/>
                  <a:gd name="connsiteX2" fmla="*/ 4901184 w 4901184"/>
                  <a:gd name="connsiteY2" fmla="*/ 1008251 h 1801368"/>
                  <a:gd name="connsiteX3" fmla="*/ 3799357 w 4901184"/>
                  <a:gd name="connsiteY3" fmla="*/ 1801368 h 1801368"/>
                  <a:gd name="connsiteX4" fmla="*/ 0 w 4901184"/>
                  <a:gd name="connsiteY4" fmla="*/ 1801368 h 1801368"/>
                  <a:gd name="connsiteX5" fmla="*/ 0 w 4901184"/>
                  <a:gd name="connsiteY5" fmla="*/ 800490 h 1801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01184" h="1801368">
                    <a:moveTo>
                      <a:pt x="1112071" y="0"/>
                    </a:moveTo>
                    <a:lnTo>
                      <a:pt x="4901184" y="0"/>
                    </a:lnTo>
                    <a:lnTo>
                      <a:pt x="4901184" y="1008251"/>
                    </a:lnTo>
                    <a:lnTo>
                      <a:pt x="3799357" y="1801368"/>
                    </a:lnTo>
                    <a:lnTo>
                      <a:pt x="0" y="1801368"/>
                    </a:lnTo>
                    <a:lnTo>
                      <a:pt x="0" y="80049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kern="0">
                  <a:solidFill>
                    <a:prstClr val="white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cxnSp>
            <p:nvCxnSpPr>
              <p:cNvPr id="10" name="直接连接符 9"/>
              <p:cNvCxnSpPr/>
              <p:nvPr userDrawn="1">
                <p:custDataLst>
                  <p:tags r:id="rId4"/>
                </p:custDataLst>
              </p:nvPr>
            </p:nvCxnSpPr>
            <p:spPr>
              <a:xfrm flipH="1">
                <a:off x="2302205" y="1703388"/>
                <a:ext cx="2726484" cy="1967184"/>
              </a:xfrm>
              <a:prstGeom prst="line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" name="直接连接符 10"/>
              <p:cNvCxnSpPr/>
              <p:nvPr userDrawn="1">
                <p:custDataLst>
                  <p:tags r:id="rId5"/>
                </p:custDataLst>
              </p:nvPr>
            </p:nvCxnSpPr>
            <p:spPr>
              <a:xfrm flipH="1">
                <a:off x="7172837" y="3042966"/>
                <a:ext cx="2726486" cy="1967184"/>
              </a:xfrm>
              <a:prstGeom prst="line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effectLst/>
            </p:spPr>
          </p:cxnSp>
        </p:grp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80400" y="3290400"/>
            <a:ext cx="5536800" cy="1224000"/>
          </a:xfrm>
        </p:spPr>
        <p:txBody>
          <a:bodyPr anchor="ctr" anchorCtr="0">
            <a:normAutofit/>
          </a:bodyPr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9C20-AA28-455B-950E-AF2F355EC5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3FF4-1E94-4709-B08A-850CDF661B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58801" y="1783775"/>
            <a:ext cx="5413906" cy="4462478"/>
          </a:xfrm>
        </p:spPr>
        <p:txBody>
          <a:bodyPr>
            <a:normAutofit/>
          </a:bodyPr>
          <a:lstStyle>
            <a:lvl1pPr marL="342900" indent="-342900" algn="l"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1pPr>
            <a:lvl2pPr marL="0" indent="0" algn="l">
              <a:buNone/>
              <a:defRPr sz="1800">
                <a:solidFill>
                  <a:schemeClr val="bg2"/>
                </a:solidFill>
              </a:defRPr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300"/>
              </a:spcBef>
              <a:spcAft>
                <a:spcPts val="300"/>
              </a:spcAft>
              <a:defRPr sz="1800"/>
            </a:lvl4pPr>
            <a:lvl5pPr>
              <a:spcBef>
                <a:spcPts val="300"/>
              </a:spcBef>
              <a:spcAft>
                <a:spcPts val="300"/>
              </a:spcAft>
              <a:defRPr sz="1800"/>
            </a:lvl5pPr>
            <a:lvl6pPr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200955" y="1783775"/>
            <a:ext cx="5413906" cy="4462478"/>
          </a:xfrm>
        </p:spPr>
        <p:txBody>
          <a:bodyPr>
            <a:normAutofit/>
          </a:bodyPr>
          <a:lstStyle>
            <a:lvl1pPr marL="342900" indent="-342900" algn="l">
              <a:spcBef>
                <a:spcPts val="30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1pPr>
            <a:lvl2pPr marL="0" indent="0" algn="l">
              <a:buNone/>
              <a:defRPr sz="1800">
                <a:solidFill>
                  <a:schemeClr val="bg2"/>
                </a:solidFill>
              </a:defRPr>
            </a:lvl2pPr>
            <a:lvl3pPr>
              <a:spcBef>
                <a:spcPts val="300"/>
              </a:spcBef>
              <a:spcAft>
                <a:spcPts val="300"/>
              </a:spcAft>
              <a:defRPr sz="2000"/>
            </a:lvl3pPr>
            <a:lvl4pPr>
              <a:spcBef>
                <a:spcPts val="300"/>
              </a:spcBef>
              <a:spcAft>
                <a:spcPts val="300"/>
              </a:spcAft>
              <a:defRPr sz="1800"/>
            </a:lvl4pPr>
            <a:lvl5pPr>
              <a:spcBef>
                <a:spcPts val="300"/>
              </a:spcBef>
              <a:spcAft>
                <a:spcPts val="300"/>
              </a:spcAft>
              <a:defRPr sz="1800"/>
            </a:lvl5pPr>
            <a:lvl6pPr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9C20-AA28-455B-950E-AF2F355EC5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3FF4-1E94-4709-B08A-850CDF661B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8198" y="934458"/>
            <a:ext cx="10515602" cy="71702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8" y="176872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8198" y="2592632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76872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70612" y="2592632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9C20-AA28-455B-950E-AF2F355EC5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3FF4-1E94-4709-B08A-850CDF661B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434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086100" y="396876"/>
            <a:ext cx="6249988" cy="5422900"/>
            <a:chOff x="3086100" y="396876"/>
            <a:chExt cx="6249988" cy="5422900"/>
          </a:xfrm>
        </p:grpSpPr>
        <p:sp>
          <p:nvSpPr>
            <p:cNvPr id="4" name="任意多边形 65"/>
            <p:cNvSpPr/>
            <p:nvPr userDrawn="1">
              <p:custDataLst>
                <p:tags r:id="rId3"/>
              </p:custDataLst>
            </p:nvPr>
          </p:nvSpPr>
          <p:spPr bwMode="auto">
            <a:xfrm>
              <a:off x="4579938" y="396876"/>
              <a:ext cx="4756150" cy="5167313"/>
            </a:xfrm>
            <a:custGeom>
              <a:avLst/>
              <a:gdLst/>
              <a:ahLst/>
              <a:cxnLst/>
              <a:rect l="0" t="0" r="r" b="b"/>
              <a:pathLst>
                <a:path w="4757024" h="5166475">
                  <a:moveTo>
                    <a:pt x="3800615" y="3920919"/>
                  </a:moveTo>
                  <a:cubicBezTo>
                    <a:pt x="3978552" y="3927407"/>
                    <a:pt x="3978552" y="3927407"/>
                    <a:pt x="3978552" y="3927407"/>
                  </a:cubicBezTo>
                  <a:cubicBezTo>
                    <a:pt x="3978552" y="3927407"/>
                    <a:pt x="3866518" y="3959843"/>
                    <a:pt x="3800615" y="3920919"/>
                  </a:cubicBezTo>
                  <a:close/>
                  <a:moveTo>
                    <a:pt x="3505907" y="3901458"/>
                  </a:moveTo>
                  <a:cubicBezTo>
                    <a:pt x="3505907" y="3901458"/>
                    <a:pt x="3578340" y="3908033"/>
                    <a:pt x="3598095" y="3914607"/>
                  </a:cubicBezTo>
                  <a:cubicBezTo>
                    <a:pt x="3598095" y="3914607"/>
                    <a:pt x="3598095" y="3914607"/>
                    <a:pt x="3644189" y="3927756"/>
                  </a:cubicBezTo>
                  <a:cubicBezTo>
                    <a:pt x="3644189" y="3927756"/>
                    <a:pt x="3644189" y="3927756"/>
                    <a:pt x="3683698" y="3947480"/>
                  </a:cubicBezTo>
                  <a:cubicBezTo>
                    <a:pt x="3683698" y="3947480"/>
                    <a:pt x="3683698" y="3947480"/>
                    <a:pt x="3716622" y="3973778"/>
                  </a:cubicBezTo>
                  <a:cubicBezTo>
                    <a:pt x="3716622" y="3973778"/>
                    <a:pt x="3716622" y="3973778"/>
                    <a:pt x="3756131" y="3986927"/>
                  </a:cubicBezTo>
                  <a:cubicBezTo>
                    <a:pt x="3756131" y="3986927"/>
                    <a:pt x="3756131" y="3986927"/>
                    <a:pt x="3828564" y="4006650"/>
                  </a:cubicBezTo>
                  <a:cubicBezTo>
                    <a:pt x="3828564" y="4006650"/>
                    <a:pt x="3828564" y="4006650"/>
                    <a:pt x="3933921" y="4052672"/>
                  </a:cubicBezTo>
                  <a:cubicBezTo>
                    <a:pt x="3933921" y="4052672"/>
                    <a:pt x="3933921" y="4052672"/>
                    <a:pt x="3980015" y="4065821"/>
                  </a:cubicBezTo>
                  <a:cubicBezTo>
                    <a:pt x="3980015" y="4065821"/>
                    <a:pt x="4105126" y="4131566"/>
                    <a:pt x="4124881" y="4138140"/>
                  </a:cubicBezTo>
                  <a:cubicBezTo>
                    <a:pt x="4151220" y="4144715"/>
                    <a:pt x="4157805" y="4164438"/>
                    <a:pt x="4157805" y="4164438"/>
                  </a:cubicBezTo>
                  <a:cubicBezTo>
                    <a:pt x="4157805" y="4164438"/>
                    <a:pt x="4190729" y="4184162"/>
                    <a:pt x="4203899" y="4190736"/>
                  </a:cubicBezTo>
                  <a:cubicBezTo>
                    <a:pt x="4217068" y="4197311"/>
                    <a:pt x="4236823" y="4203886"/>
                    <a:pt x="4256577" y="4210460"/>
                  </a:cubicBezTo>
                  <a:cubicBezTo>
                    <a:pt x="4276332" y="4223609"/>
                    <a:pt x="4296086" y="4236758"/>
                    <a:pt x="4315841" y="4243333"/>
                  </a:cubicBezTo>
                  <a:cubicBezTo>
                    <a:pt x="4342180" y="4249907"/>
                    <a:pt x="4401444" y="4276205"/>
                    <a:pt x="4401444" y="4276205"/>
                  </a:cubicBezTo>
                  <a:cubicBezTo>
                    <a:pt x="4401444" y="4276205"/>
                    <a:pt x="4401444" y="4276205"/>
                    <a:pt x="4467292" y="4309078"/>
                  </a:cubicBezTo>
                  <a:cubicBezTo>
                    <a:pt x="4467292" y="4309078"/>
                    <a:pt x="4658252" y="4394546"/>
                    <a:pt x="4671421" y="4394546"/>
                  </a:cubicBezTo>
                  <a:cubicBezTo>
                    <a:pt x="4684591" y="4394546"/>
                    <a:pt x="4704346" y="4414270"/>
                    <a:pt x="4704346" y="4414270"/>
                  </a:cubicBezTo>
                  <a:cubicBezTo>
                    <a:pt x="4704346" y="4414270"/>
                    <a:pt x="4717515" y="4420844"/>
                    <a:pt x="4737270" y="4433993"/>
                  </a:cubicBezTo>
                  <a:cubicBezTo>
                    <a:pt x="4737270" y="4433993"/>
                    <a:pt x="4737270" y="4433993"/>
                    <a:pt x="4757024" y="4453717"/>
                  </a:cubicBezTo>
                  <a:cubicBezTo>
                    <a:pt x="4757024" y="4453717"/>
                    <a:pt x="4757024" y="4453717"/>
                    <a:pt x="4717515" y="4453717"/>
                  </a:cubicBezTo>
                  <a:cubicBezTo>
                    <a:pt x="4691176" y="4460291"/>
                    <a:pt x="4664837" y="4414270"/>
                    <a:pt x="4664837" y="4414270"/>
                  </a:cubicBezTo>
                  <a:cubicBezTo>
                    <a:pt x="4664837" y="4414270"/>
                    <a:pt x="4664837" y="4414270"/>
                    <a:pt x="4467292" y="4328801"/>
                  </a:cubicBezTo>
                  <a:cubicBezTo>
                    <a:pt x="4467292" y="4328801"/>
                    <a:pt x="4467292" y="4328801"/>
                    <a:pt x="4151220" y="4190736"/>
                  </a:cubicBezTo>
                  <a:cubicBezTo>
                    <a:pt x="4151220" y="4190736"/>
                    <a:pt x="4151220" y="4190736"/>
                    <a:pt x="4032693" y="4105268"/>
                  </a:cubicBezTo>
                  <a:cubicBezTo>
                    <a:pt x="4032693" y="4105268"/>
                    <a:pt x="4032693" y="4105268"/>
                    <a:pt x="3953675" y="4072395"/>
                  </a:cubicBezTo>
                  <a:cubicBezTo>
                    <a:pt x="3953675" y="4072395"/>
                    <a:pt x="3953675" y="4072395"/>
                    <a:pt x="3828564" y="4046097"/>
                  </a:cubicBezTo>
                  <a:cubicBezTo>
                    <a:pt x="3828564" y="4046097"/>
                    <a:pt x="3828564" y="4046097"/>
                    <a:pt x="3742961" y="4026374"/>
                  </a:cubicBezTo>
                  <a:cubicBezTo>
                    <a:pt x="3742961" y="4026374"/>
                    <a:pt x="3742961" y="4026374"/>
                    <a:pt x="3657358" y="3980352"/>
                  </a:cubicBezTo>
                  <a:cubicBezTo>
                    <a:pt x="3657358" y="3980352"/>
                    <a:pt x="3657358" y="3980352"/>
                    <a:pt x="3505907" y="3901458"/>
                  </a:cubicBezTo>
                  <a:close/>
                  <a:moveTo>
                    <a:pt x="3795055" y="3815269"/>
                  </a:moveTo>
                  <a:lnTo>
                    <a:pt x="3920167" y="3840292"/>
                  </a:lnTo>
                  <a:lnTo>
                    <a:pt x="3697746" y="3829170"/>
                  </a:lnTo>
                  <a:lnTo>
                    <a:pt x="3795055" y="3815269"/>
                  </a:lnTo>
                  <a:close/>
                  <a:moveTo>
                    <a:pt x="4425720" y="1620817"/>
                  </a:moveTo>
                  <a:cubicBezTo>
                    <a:pt x="4481777" y="1618505"/>
                    <a:pt x="4548787" y="1627756"/>
                    <a:pt x="4507550" y="1693542"/>
                  </a:cubicBezTo>
                  <a:cubicBezTo>
                    <a:pt x="4349199" y="1746171"/>
                    <a:pt x="4349199" y="1746171"/>
                    <a:pt x="4349199" y="1746171"/>
                  </a:cubicBezTo>
                  <a:cubicBezTo>
                    <a:pt x="4250230" y="1746171"/>
                    <a:pt x="4250230" y="1746171"/>
                    <a:pt x="4250230" y="1746171"/>
                  </a:cubicBezTo>
                  <a:cubicBezTo>
                    <a:pt x="3973117" y="1864587"/>
                    <a:pt x="3973117" y="1864587"/>
                    <a:pt x="3973117" y="1864587"/>
                  </a:cubicBezTo>
                  <a:lnTo>
                    <a:pt x="3247344" y="2055367"/>
                  </a:lnTo>
                  <a:cubicBezTo>
                    <a:pt x="3379303" y="2015895"/>
                    <a:pt x="3379303" y="2015895"/>
                    <a:pt x="3379303" y="2015895"/>
                  </a:cubicBezTo>
                  <a:cubicBezTo>
                    <a:pt x="3913736" y="1838272"/>
                    <a:pt x="3913736" y="1838272"/>
                    <a:pt x="3913736" y="1838272"/>
                  </a:cubicBezTo>
                  <a:cubicBezTo>
                    <a:pt x="4091880" y="1759329"/>
                    <a:pt x="4091880" y="1759329"/>
                    <a:pt x="4091880" y="1759329"/>
                  </a:cubicBezTo>
                  <a:cubicBezTo>
                    <a:pt x="4091880" y="1759329"/>
                    <a:pt x="4303014" y="1634335"/>
                    <a:pt x="4362395" y="1627756"/>
                  </a:cubicBezTo>
                  <a:cubicBezTo>
                    <a:pt x="4362395" y="1627756"/>
                    <a:pt x="4392086" y="1622205"/>
                    <a:pt x="4425720" y="1620817"/>
                  </a:cubicBezTo>
                  <a:close/>
                  <a:moveTo>
                    <a:pt x="2833481" y="1554921"/>
                  </a:moveTo>
                  <a:cubicBezTo>
                    <a:pt x="2833481" y="1554921"/>
                    <a:pt x="2846986" y="1568425"/>
                    <a:pt x="2840234" y="1581930"/>
                  </a:cubicBezTo>
                  <a:cubicBezTo>
                    <a:pt x="2826729" y="1595434"/>
                    <a:pt x="2799721" y="1602186"/>
                    <a:pt x="2799721" y="1602186"/>
                  </a:cubicBezTo>
                  <a:lnTo>
                    <a:pt x="2813225" y="1568425"/>
                  </a:lnTo>
                  <a:cubicBezTo>
                    <a:pt x="2813225" y="1568425"/>
                    <a:pt x="2813225" y="1568425"/>
                    <a:pt x="2833481" y="1554921"/>
                  </a:cubicBezTo>
                  <a:close/>
                  <a:moveTo>
                    <a:pt x="1461755" y="1526595"/>
                  </a:moveTo>
                  <a:lnTo>
                    <a:pt x="1461715" y="1526922"/>
                  </a:lnTo>
                  <a:lnTo>
                    <a:pt x="1461549" y="1527110"/>
                  </a:lnTo>
                  <a:cubicBezTo>
                    <a:pt x="1453516" y="1537303"/>
                    <a:pt x="1446924" y="1547187"/>
                    <a:pt x="1443628" y="1555424"/>
                  </a:cubicBezTo>
                  <a:cubicBezTo>
                    <a:pt x="1437036" y="1568603"/>
                    <a:pt x="1443628" y="1555424"/>
                    <a:pt x="1450219" y="1542245"/>
                  </a:cubicBezTo>
                  <a:cubicBezTo>
                    <a:pt x="1453515" y="1532361"/>
                    <a:pt x="1460107" y="1522477"/>
                    <a:pt x="1461755" y="1526595"/>
                  </a:cubicBezTo>
                  <a:close/>
                  <a:moveTo>
                    <a:pt x="1522730" y="1463171"/>
                  </a:moveTo>
                  <a:cubicBezTo>
                    <a:pt x="1522730" y="1463171"/>
                    <a:pt x="1588649" y="1463171"/>
                    <a:pt x="1582058" y="1496119"/>
                  </a:cubicBezTo>
                  <a:cubicBezTo>
                    <a:pt x="1575466" y="1529066"/>
                    <a:pt x="1562282" y="1614730"/>
                    <a:pt x="1562282" y="1614730"/>
                  </a:cubicBezTo>
                  <a:cubicBezTo>
                    <a:pt x="1582058" y="1674035"/>
                    <a:pt x="1582058" y="1674035"/>
                    <a:pt x="1582058" y="1674035"/>
                  </a:cubicBezTo>
                  <a:cubicBezTo>
                    <a:pt x="1601833" y="1739931"/>
                    <a:pt x="1601833" y="1739931"/>
                    <a:pt x="1601833" y="1739931"/>
                  </a:cubicBezTo>
                  <a:cubicBezTo>
                    <a:pt x="1568874" y="1779468"/>
                    <a:pt x="1568874" y="1779468"/>
                    <a:pt x="1568874" y="1779468"/>
                  </a:cubicBezTo>
                  <a:cubicBezTo>
                    <a:pt x="1549098" y="1851952"/>
                    <a:pt x="1549098" y="1851952"/>
                    <a:pt x="1549098" y="1851952"/>
                  </a:cubicBezTo>
                  <a:cubicBezTo>
                    <a:pt x="1549098" y="1851952"/>
                    <a:pt x="1601833" y="1917847"/>
                    <a:pt x="1661160" y="1891489"/>
                  </a:cubicBezTo>
                  <a:cubicBezTo>
                    <a:pt x="1661160" y="1891489"/>
                    <a:pt x="1740263" y="1983742"/>
                    <a:pt x="1812774" y="1911258"/>
                  </a:cubicBezTo>
                  <a:cubicBezTo>
                    <a:pt x="1812774" y="1911258"/>
                    <a:pt x="1891877" y="1812415"/>
                    <a:pt x="1924837" y="1891489"/>
                  </a:cubicBezTo>
                  <a:cubicBezTo>
                    <a:pt x="2010532" y="1838773"/>
                    <a:pt x="2010532" y="1838773"/>
                    <a:pt x="2010532" y="1838773"/>
                  </a:cubicBezTo>
                  <a:cubicBezTo>
                    <a:pt x="2135778" y="1799236"/>
                    <a:pt x="2135778" y="1799236"/>
                    <a:pt x="2135778" y="1799236"/>
                  </a:cubicBezTo>
                  <a:cubicBezTo>
                    <a:pt x="2135778" y="1799236"/>
                    <a:pt x="2181921" y="1812415"/>
                    <a:pt x="2188513" y="1772878"/>
                  </a:cubicBezTo>
                  <a:cubicBezTo>
                    <a:pt x="2188513" y="1772878"/>
                    <a:pt x="2155554" y="1700393"/>
                    <a:pt x="2228065" y="1687214"/>
                  </a:cubicBezTo>
                  <a:cubicBezTo>
                    <a:pt x="2261024" y="1634498"/>
                    <a:pt x="2261024" y="1634498"/>
                    <a:pt x="2261024" y="1634498"/>
                  </a:cubicBezTo>
                  <a:cubicBezTo>
                    <a:pt x="2261024" y="1634498"/>
                    <a:pt x="2392862" y="1555424"/>
                    <a:pt x="2465373" y="1634498"/>
                  </a:cubicBezTo>
                  <a:cubicBezTo>
                    <a:pt x="2498333" y="1746520"/>
                    <a:pt x="2498333" y="1746520"/>
                    <a:pt x="2498333" y="1746520"/>
                  </a:cubicBezTo>
                  <a:cubicBezTo>
                    <a:pt x="2498333" y="1746520"/>
                    <a:pt x="2584028" y="1792647"/>
                    <a:pt x="2518109" y="1838773"/>
                  </a:cubicBezTo>
                  <a:cubicBezTo>
                    <a:pt x="2491741" y="1898079"/>
                    <a:pt x="2491741" y="1898079"/>
                    <a:pt x="2491741" y="1898079"/>
                  </a:cubicBezTo>
                  <a:cubicBezTo>
                    <a:pt x="2491741" y="1898079"/>
                    <a:pt x="2544476" y="1957384"/>
                    <a:pt x="2478557" y="2010100"/>
                  </a:cubicBezTo>
                  <a:cubicBezTo>
                    <a:pt x="2478557" y="2010100"/>
                    <a:pt x="2419230" y="2082585"/>
                    <a:pt x="2491741" y="2082585"/>
                  </a:cubicBezTo>
                  <a:cubicBezTo>
                    <a:pt x="2524701" y="2148480"/>
                    <a:pt x="2524701" y="2148480"/>
                    <a:pt x="2524701" y="2148480"/>
                  </a:cubicBezTo>
                  <a:cubicBezTo>
                    <a:pt x="2524701" y="2148480"/>
                    <a:pt x="2577436" y="2188017"/>
                    <a:pt x="2570844" y="2260502"/>
                  </a:cubicBezTo>
                  <a:cubicBezTo>
                    <a:pt x="2696090" y="2339576"/>
                    <a:pt x="2696090" y="2339576"/>
                    <a:pt x="2696090" y="2339576"/>
                  </a:cubicBezTo>
                  <a:cubicBezTo>
                    <a:pt x="2788377" y="2379113"/>
                    <a:pt x="2788377" y="2379113"/>
                    <a:pt x="2788377" y="2379113"/>
                  </a:cubicBezTo>
                  <a:cubicBezTo>
                    <a:pt x="2887256" y="2425239"/>
                    <a:pt x="2887256" y="2425239"/>
                    <a:pt x="2887256" y="2425239"/>
                  </a:cubicBezTo>
                  <a:cubicBezTo>
                    <a:pt x="2979542" y="2359344"/>
                    <a:pt x="2979542" y="2359344"/>
                    <a:pt x="2979542" y="2359344"/>
                  </a:cubicBezTo>
                  <a:cubicBezTo>
                    <a:pt x="3085013" y="2326397"/>
                    <a:pt x="3085013" y="2326397"/>
                    <a:pt x="3085013" y="2326397"/>
                  </a:cubicBezTo>
                  <a:cubicBezTo>
                    <a:pt x="3085013" y="2372523"/>
                    <a:pt x="3085013" y="2372523"/>
                    <a:pt x="3085013" y="2372523"/>
                  </a:cubicBezTo>
                  <a:cubicBezTo>
                    <a:pt x="3019094" y="2405471"/>
                    <a:pt x="3019094" y="2405471"/>
                    <a:pt x="3019094" y="2405471"/>
                  </a:cubicBezTo>
                  <a:cubicBezTo>
                    <a:pt x="2966358" y="2471366"/>
                    <a:pt x="2966358" y="2471366"/>
                    <a:pt x="2966358" y="2471366"/>
                  </a:cubicBezTo>
                  <a:cubicBezTo>
                    <a:pt x="2900439" y="2517493"/>
                    <a:pt x="2900439" y="2517493"/>
                    <a:pt x="2900439" y="2517493"/>
                  </a:cubicBezTo>
                  <a:cubicBezTo>
                    <a:pt x="2893847" y="2596567"/>
                    <a:pt x="2893847" y="2596567"/>
                    <a:pt x="2893847" y="2596567"/>
                  </a:cubicBezTo>
                  <a:cubicBezTo>
                    <a:pt x="2900439" y="2616335"/>
                    <a:pt x="2920215" y="2609746"/>
                    <a:pt x="2926807" y="2603156"/>
                  </a:cubicBezTo>
                  <a:cubicBezTo>
                    <a:pt x="2939991" y="2596567"/>
                    <a:pt x="2939991" y="2589977"/>
                    <a:pt x="2913623" y="2636104"/>
                  </a:cubicBezTo>
                  <a:cubicBezTo>
                    <a:pt x="2860888" y="2721767"/>
                    <a:pt x="2887256" y="2754715"/>
                    <a:pt x="2887256" y="2754715"/>
                  </a:cubicBezTo>
                  <a:cubicBezTo>
                    <a:pt x="2880664" y="2807431"/>
                    <a:pt x="2880664" y="2807431"/>
                    <a:pt x="2880664" y="2807431"/>
                  </a:cubicBezTo>
                  <a:cubicBezTo>
                    <a:pt x="2966358" y="2820610"/>
                    <a:pt x="2966358" y="2820610"/>
                    <a:pt x="2966358" y="2820610"/>
                  </a:cubicBezTo>
                  <a:cubicBezTo>
                    <a:pt x="2966358" y="2820610"/>
                    <a:pt x="3019094" y="2820610"/>
                    <a:pt x="3005910" y="2886505"/>
                  </a:cubicBezTo>
                  <a:cubicBezTo>
                    <a:pt x="3012502" y="2965579"/>
                    <a:pt x="3012502" y="2965579"/>
                    <a:pt x="3012502" y="2965579"/>
                  </a:cubicBezTo>
                  <a:cubicBezTo>
                    <a:pt x="3065237" y="2945811"/>
                    <a:pt x="3065237" y="2945811"/>
                    <a:pt x="3065237" y="2945811"/>
                  </a:cubicBezTo>
                  <a:cubicBezTo>
                    <a:pt x="3078421" y="3044653"/>
                    <a:pt x="3078421" y="3044653"/>
                    <a:pt x="3078421" y="3044653"/>
                  </a:cubicBezTo>
                  <a:cubicBezTo>
                    <a:pt x="3078421" y="3044653"/>
                    <a:pt x="3078421" y="3084190"/>
                    <a:pt x="3058645" y="3110548"/>
                  </a:cubicBezTo>
                  <a:cubicBezTo>
                    <a:pt x="3032277" y="3130317"/>
                    <a:pt x="3032277" y="3130317"/>
                    <a:pt x="3032277" y="3130317"/>
                  </a:cubicBezTo>
                  <a:cubicBezTo>
                    <a:pt x="3111380" y="3189623"/>
                    <a:pt x="3111380" y="3189623"/>
                    <a:pt x="3111380" y="3189623"/>
                  </a:cubicBezTo>
                  <a:cubicBezTo>
                    <a:pt x="3157524" y="3262107"/>
                    <a:pt x="3157524" y="3262107"/>
                    <a:pt x="3157524" y="3262107"/>
                  </a:cubicBezTo>
                  <a:cubicBezTo>
                    <a:pt x="3150932" y="3301644"/>
                    <a:pt x="3131156" y="3341181"/>
                    <a:pt x="3131156" y="3341181"/>
                  </a:cubicBezTo>
                  <a:cubicBezTo>
                    <a:pt x="3170708" y="3387308"/>
                    <a:pt x="3170708" y="3387308"/>
                    <a:pt x="3170708" y="3387308"/>
                  </a:cubicBezTo>
                  <a:cubicBezTo>
                    <a:pt x="3164116" y="3492740"/>
                    <a:pt x="3164116" y="3492740"/>
                    <a:pt x="3164116" y="3492740"/>
                  </a:cubicBezTo>
                  <a:cubicBezTo>
                    <a:pt x="3269586" y="3604762"/>
                    <a:pt x="3269586" y="3604762"/>
                    <a:pt x="3269586" y="3604762"/>
                  </a:cubicBezTo>
                  <a:cubicBezTo>
                    <a:pt x="3144340" y="3677246"/>
                    <a:pt x="3144340" y="3677246"/>
                    <a:pt x="3144340" y="3677246"/>
                  </a:cubicBezTo>
                  <a:cubicBezTo>
                    <a:pt x="3104788" y="3716783"/>
                    <a:pt x="3104788" y="3716783"/>
                    <a:pt x="3104788" y="3716783"/>
                  </a:cubicBezTo>
                  <a:cubicBezTo>
                    <a:pt x="3078421" y="3789268"/>
                    <a:pt x="3078421" y="3789268"/>
                    <a:pt x="3078421" y="3789268"/>
                  </a:cubicBezTo>
                  <a:cubicBezTo>
                    <a:pt x="3065237" y="3868342"/>
                    <a:pt x="3065237" y="3868342"/>
                    <a:pt x="3065237" y="3868342"/>
                  </a:cubicBezTo>
                  <a:cubicBezTo>
                    <a:pt x="2986134" y="3901289"/>
                    <a:pt x="2986134" y="3901289"/>
                    <a:pt x="2986134" y="3901289"/>
                  </a:cubicBezTo>
                  <a:cubicBezTo>
                    <a:pt x="2939991" y="3901289"/>
                    <a:pt x="2939991" y="3901289"/>
                    <a:pt x="2939991" y="3901289"/>
                  </a:cubicBezTo>
                  <a:cubicBezTo>
                    <a:pt x="2939991" y="3901289"/>
                    <a:pt x="2933399" y="3934237"/>
                    <a:pt x="2926807" y="3960595"/>
                  </a:cubicBezTo>
                  <a:cubicBezTo>
                    <a:pt x="2920215" y="3986953"/>
                    <a:pt x="2913623" y="4033080"/>
                    <a:pt x="2913623" y="4033080"/>
                  </a:cubicBezTo>
                  <a:cubicBezTo>
                    <a:pt x="2847704" y="4079206"/>
                    <a:pt x="2847704" y="4079206"/>
                    <a:pt x="2847704" y="4079206"/>
                  </a:cubicBezTo>
                  <a:cubicBezTo>
                    <a:pt x="2748825" y="4085796"/>
                    <a:pt x="2748825" y="4085796"/>
                    <a:pt x="2748825" y="4085796"/>
                  </a:cubicBezTo>
                  <a:cubicBezTo>
                    <a:pt x="2748825" y="4085796"/>
                    <a:pt x="2729050" y="4098975"/>
                    <a:pt x="2702682" y="4098975"/>
                  </a:cubicBezTo>
                  <a:cubicBezTo>
                    <a:pt x="2676314" y="4105564"/>
                    <a:pt x="2656539" y="4164870"/>
                    <a:pt x="2656539" y="4164870"/>
                  </a:cubicBezTo>
                  <a:cubicBezTo>
                    <a:pt x="2597212" y="4197817"/>
                    <a:pt x="2597212" y="4230765"/>
                    <a:pt x="2610395" y="4257123"/>
                  </a:cubicBezTo>
                  <a:cubicBezTo>
                    <a:pt x="2623579" y="4283481"/>
                    <a:pt x="2623579" y="4309839"/>
                    <a:pt x="2610395" y="4336197"/>
                  </a:cubicBezTo>
                  <a:cubicBezTo>
                    <a:pt x="2597212" y="4355966"/>
                    <a:pt x="2630171" y="4388913"/>
                    <a:pt x="2584028" y="4395503"/>
                  </a:cubicBezTo>
                  <a:cubicBezTo>
                    <a:pt x="2537884" y="4402092"/>
                    <a:pt x="2524701" y="4408682"/>
                    <a:pt x="2498333" y="4415271"/>
                  </a:cubicBezTo>
                  <a:cubicBezTo>
                    <a:pt x="2471965" y="4415271"/>
                    <a:pt x="2471965" y="4415271"/>
                    <a:pt x="2471965" y="4415271"/>
                  </a:cubicBezTo>
                  <a:cubicBezTo>
                    <a:pt x="2386271" y="4448219"/>
                    <a:pt x="2386271" y="4448219"/>
                    <a:pt x="2386271" y="4448219"/>
                  </a:cubicBezTo>
                  <a:cubicBezTo>
                    <a:pt x="2386271" y="4448219"/>
                    <a:pt x="2359903" y="4514114"/>
                    <a:pt x="2412638" y="4566830"/>
                  </a:cubicBezTo>
                  <a:cubicBezTo>
                    <a:pt x="2478557" y="4639314"/>
                    <a:pt x="2478557" y="4639314"/>
                    <a:pt x="2478557" y="4639314"/>
                  </a:cubicBezTo>
                  <a:cubicBezTo>
                    <a:pt x="2478557" y="4639314"/>
                    <a:pt x="2544476" y="4678851"/>
                    <a:pt x="2518109" y="4678851"/>
                  </a:cubicBezTo>
                  <a:cubicBezTo>
                    <a:pt x="2485149" y="4678851"/>
                    <a:pt x="2419230" y="4685441"/>
                    <a:pt x="2419230" y="4685441"/>
                  </a:cubicBezTo>
                  <a:cubicBezTo>
                    <a:pt x="2392862" y="4626135"/>
                    <a:pt x="2392862" y="4626135"/>
                    <a:pt x="2392862" y="4626135"/>
                  </a:cubicBezTo>
                  <a:cubicBezTo>
                    <a:pt x="2346719" y="4560240"/>
                    <a:pt x="2346719" y="4560240"/>
                    <a:pt x="2346719" y="4560240"/>
                  </a:cubicBezTo>
                  <a:cubicBezTo>
                    <a:pt x="2346719" y="4507524"/>
                    <a:pt x="2346719" y="4507524"/>
                    <a:pt x="2346719" y="4507524"/>
                  </a:cubicBezTo>
                  <a:cubicBezTo>
                    <a:pt x="2300576" y="4454808"/>
                    <a:pt x="2300576" y="4454808"/>
                    <a:pt x="2300576" y="4454808"/>
                  </a:cubicBezTo>
                  <a:cubicBezTo>
                    <a:pt x="2267616" y="4415271"/>
                    <a:pt x="2267616" y="4415271"/>
                    <a:pt x="2267616" y="4415271"/>
                  </a:cubicBezTo>
                  <a:cubicBezTo>
                    <a:pt x="2267616" y="4415271"/>
                    <a:pt x="2188513" y="4369145"/>
                    <a:pt x="2181921" y="4402092"/>
                  </a:cubicBezTo>
                  <a:cubicBezTo>
                    <a:pt x="2168737" y="4421861"/>
                    <a:pt x="2168737" y="4421861"/>
                    <a:pt x="2162145" y="4421861"/>
                  </a:cubicBezTo>
                  <a:cubicBezTo>
                    <a:pt x="2162145" y="4421861"/>
                    <a:pt x="2162145" y="4421861"/>
                    <a:pt x="2162145" y="4448219"/>
                  </a:cubicBezTo>
                  <a:cubicBezTo>
                    <a:pt x="2162145" y="4494345"/>
                    <a:pt x="2195105" y="4487756"/>
                    <a:pt x="2162145" y="4494345"/>
                  </a:cubicBezTo>
                  <a:cubicBezTo>
                    <a:pt x="2122594" y="4507524"/>
                    <a:pt x="2122594" y="4507524"/>
                    <a:pt x="2122594" y="4507524"/>
                  </a:cubicBezTo>
                  <a:cubicBezTo>
                    <a:pt x="2056675" y="4435040"/>
                    <a:pt x="2056675" y="4435040"/>
                    <a:pt x="2056675" y="4435040"/>
                  </a:cubicBezTo>
                  <a:cubicBezTo>
                    <a:pt x="2030307" y="4435040"/>
                    <a:pt x="2003940" y="4474577"/>
                    <a:pt x="2003940" y="4474577"/>
                  </a:cubicBezTo>
                  <a:cubicBezTo>
                    <a:pt x="2003940" y="4474577"/>
                    <a:pt x="1957796" y="4481166"/>
                    <a:pt x="1938021" y="4500935"/>
                  </a:cubicBezTo>
                  <a:cubicBezTo>
                    <a:pt x="1918245" y="4520703"/>
                    <a:pt x="1918245" y="4520703"/>
                    <a:pt x="1918245" y="4520703"/>
                  </a:cubicBezTo>
                  <a:cubicBezTo>
                    <a:pt x="1918245" y="4520703"/>
                    <a:pt x="1852326" y="4553651"/>
                    <a:pt x="1839142" y="4573419"/>
                  </a:cubicBezTo>
                  <a:cubicBezTo>
                    <a:pt x="1825958" y="4599777"/>
                    <a:pt x="1819366" y="4632725"/>
                    <a:pt x="1819366" y="4632725"/>
                  </a:cubicBezTo>
                  <a:cubicBezTo>
                    <a:pt x="1839142" y="5159886"/>
                    <a:pt x="1839142" y="5159886"/>
                    <a:pt x="1839142" y="5159886"/>
                  </a:cubicBezTo>
                  <a:cubicBezTo>
                    <a:pt x="1792999" y="5166475"/>
                    <a:pt x="1792999" y="5166475"/>
                    <a:pt x="1792999" y="5166475"/>
                  </a:cubicBezTo>
                  <a:cubicBezTo>
                    <a:pt x="1792999" y="5074222"/>
                    <a:pt x="1792999" y="5074222"/>
                    <a:pt x="1792999" y="5074222"/>
                  </a:cubicBezTo>
                  <a:cubicBezTo>
                    <a:pt x="1792999" y="5074222"/>
                    <a:pt x="1766631" y="4988558"/>
                    <a:pt x="1773223" y="4968790"/>
                  </a:cubicBezTo>
                  <a:cubicBezTo>
                    <a:pt x="1773223" y="4942432"/>
                    <a:pt x="1753447" y="4843589"/>
                    <a:pt x="1753447" y="4843589"/>
                  </a:cubicBezTo>
                  <a:cubicBezTo>
                    <a:pt x="1773223" y="4738157"/>
                    <a:pt x="1773223" y="4738157"/>
                    <a:pt x="1773223" y="4738157"/>
                  </a:cubicBezTo>
                  <a:cubicBezTo>
                    <a:pt x="1766631" y="4678851"/>
                    <a:pt x="1766631" y="4678851"/>
                    <a:pt x="1766631" y="4678851"/>
                  </a:cubicBezTo>
                  <a:cubicBezTo>
                    <a:pt x="1694120" y="4639314"/>
                    <a:pt x="1694120" y="4639314"/>
                    <a:pt x="1694120" y="4639314"/>
                  </a:cubicBezTo>
                  <a:cubicBezTo>
                    <a:pt x="1694120" y="4639314"/>
                    <a:pt x="1634793" y="4599777"/>
                    <a:pt x="1641385" y="4652493"/>
                  </a:cubicBezTo>
                  <a:cubicBezTo>
                    <a:pt x="1647977" y="4705210"/>
                    <a:pt x="1628201" y="4738157"/>
                    <a:pt x="1628201" y="4738157"/>
                  </a:cubicBezTo>
                  <a:cubicBezTo>
                    <a:pt x="1582058" y="4757926"/>
                    <a:pt x="1549098" y="4738157"/>
                    <a:pt x="1562282" y="4711799"/>
                  </a:cubicBezTo>
                  <a:cubicBezTo>
                    <a:pt x="1575466" y="4692030"/>
                    <a:pt x="1575466" y="4692030"/>
                    <a:pt x="1575466" y="4692030"/>
                  </a:cubicBezTo>
                  <a:cubicBezTo>
                    <a:pt x="1582058" y="4612956"/>
                    <a:pt x="1582058" y="4612956"/>
                    <a:pt x="1582058" y="4612956"/>
                  </a:cubicBezTo>
                  <a:cubicBezTo>
                    <a:pt x="1535914" y="4580009"/>
                    <a:pt x="1535914" y="4580009"/>
                    <a:pt x="1535914" y="4580009"/>
                  </a:cubicBezTo>
                  <a:cubicBezTo>
                    <a:pt x="1535914" y="4580009"/>
                    <a:pt x="1529322" y="4553651"/>
                    <a:pt x="1502955" y="4533882"/>
                  </a:cubicBezTo>
                  <a:cubicBezTo>
                    <a:pt x="1483179" y="4507524"/>
                    <a:pt x="1483179" y="4507524"/>
                    <a:pt x="1483179" y="4507524"/>
                  </a:cubicBezTo>
                  <a:cubicBezTo>
                    <a:pt x="1390892" y="4461398"/>
                    <a:pt x="1390892" y="4461398"/>
                    <a:pt x="1390892" y="4461398"/>
                  </a:cubicBezTo>
                  <a:cubicBezTo>
                    <a:pt x="1390892" y="4461398"/>
                    <a:pt x="1357933" y="4494345"/>
                    <a:pt x="1344749" y="4514114"/>
                  </a:cubicBezTo>
                  <a:cubicBezTo>
                    <a:pt x="1331565" y="4540472"/>
                    <a:pt x="1285422" y="4553651"/>
                    <a:pt x="1285422" y="4553651"/>
                  </a:cubicBezTo>
                  <a:cubicBezTo>
                    <a:pt x="1206319" y="4553651"/>
                    <a:pt x="1206319" y="4553651"/>
                    <a:pt x="1206319" y="4553651"/>
                  </a:cubicBezTo>
                  <a:cubicBezTo>
                    <a:pt x="1160175" y="4527293"/>
                    <a:pt x="1160175" y="4527293"/>
                    <a:pt x="1160175" y="4527293"/>
                  </a:cubicBezTo>
                  <a:cubicBezTo>
                    <a:pt x="1140400" y="4448219"/>
                    <a:pt x="1140400" y="4448219"/>
                    <a:pt x="1140400" y="4448219"/>
                  </a:cubicBezTo>
                  <a:cubicBezTo>
                    <a:pt x="1140400" y="4448219"/>
                    <a:pt x="1127216" y="4421861"/>
                    <a:pt x="1100848" y="4402092"/>
                  </a:cubicBezTo>
                  <a:cubicBezTo>
                    <a:pt x="1081073" y="4375734"/>
                    <a:pt x="988786" y="4316428"/>
                    <a:pt x="988786" y="4316428"/>
                  </a:cubicBezTo>
                  <a:cubicBezTo>
                    <a:pt x="942643" y="4283481"/>
                    <a:pt x="942643" y="4283481"/>
                    <a:pt x="942643" y="4283481"/>
                  </a:cubicBezTo>
                  <a:cubicBezTo>
                    <a:pt x="942643" y="4283481"/>
                    <a:pt x="949234" y="4224175"/>
                    <a:pt x="949234" y="4197817"/>
                  </a:cubicBezTo>
                  <a:cubicBezTo>
                    <a:pt x="949234" y="4184638"/>
                    <a:pt x="955826" y="4184638"/>
                    <a:pt x="962418" y="4184638"/>
                  </a:cubicBezTo>
                  <a:cubicBezTo>
                    <a:pt x="969010" y="4184638"/>
                    <a:pt x="969010" y="4184638"/>
                    <a:pt x="942643" y="4171459"/>
                  </a:cubicBezTo>
                  <a:cubicBezTo>
                    <a:pt x="896499" y="4145101"/>
                    <a:pt x="955826" y="4164870"/>
                    <a:pt x="896499" y="4145101"/>
                  </a:cubicBezTo>
                  <a:cubicBezTo>
                    <a:pt x="837172" y="4125333"/>
                    <a:pt x="771253" y="4118743"/>
                    <a:pt x="804213" y="4079206"/>
                  </a:cubicBezTo>
                  <a:cubicBezTo>
                    <a:pt x="837172" y="4033080"/>
                    <a:pt x="837172" y="4033080"/>
                    <a:pt x="837172" y="4033080"/>
                  </a:cubicBezTo>
                  <a:cubicBezTo>
                    <a:pt x="837172" y="4033080"/>
                    <a:pt x="817396" y="3960595"/>
                    <a:pt x="791029" y="3973774"/>
                  </a:cubicBezTo>
                  <a:cubicBezTo>
                    <a:pt x="777845" y="3973774"/>
                    <a:pt x="771253" y="3973774"/>
                    <a:pt x="764661" y="3967185"/>
                  </a:cubicBezTo>
                  <a:cubicBezTo>
                    <a:pt x="758069" y="3960595"/>
                    <a:pt x="744885" y="3960595"/>
                    <a:pt x="725110" y="3986953"/>
                  </a:cubicBezTo>
                  <a:cubicBezTo>
                    <a:pt x="692150" y="4026490"/>
                    <a:pt x="731702" y="4000132"/>
                    <a:pt x="692150" y="4026490"/>
                  </a:cubicBezTo>
                  <a:cubicBezTo>
                    <a:pt x="646007" y="4052848"/>
                    <a:pt x="619639" y="4039669"/>
                    <a:pt x="619639" y="4039669"/>
                  </a:cubicBezTo>
                  <a:cubicBezTo>
                    <a:pt x="573496" y="3986953"/>
                    <a:pt x="573496" y="3986953"/>
                    <a:pt x="573496" y="3986953"/>
                  </a:cubicBezTo>
                  <a:cubicBezTo>
                    <a:pt x="593271" y="3934237"/>
                    <a:pt x="593271" y="3934237"/>
                    <a:pt x="593271" y="3934237"/>
                  </a:cubicBezTo>
                  <a:cubicBezTo>
                    <a:pt x="553720" y="3881521"/>
                    <a:pt x="566904" y="3848573"/>
                    <a:pt x="533944" y="3841984"/>
                  </a:cubicBezTo>
                  <a:cubicBezTo>
                    <a:pt x="494393" y="3835394"/>
                    <a:pt x="461433" y="3802447"/>
                    <a:pt x="461433" y="3802447"/>
                  </a:cubicBezTo>
                  <a:cubicBezTo>
                    <a:pt x="441658" y="3756320"/>
                    <a:pt x="441658" y="3756320"/>
                    <a:pt x="441658" y="3756320"/>
                  </a:cubicBezTo>
                  <a:cubicBezTo>
                    <a:pt x="441658" y="3756320"/>
                    <a:pt x="408698" y="3631120"/>
                    <a:pt x="375739" y="3637709"/>
                  </a:cubicBezTo>
                  <a:cubicBezTo>
                    <a:pt x="362555" y="3637709"/>
                    <a:pt x="355963" y="3631120"/>
                    <a:pt x="342779" y="3624530"/>
                  </a:cubicBezTo>
                  <a:cubicBezTo>
                    <a:pt x="336187" y="3617941"/>
                    <a:pt x="323003" y="3611351"/>
                    <a:pt x="309820" y="3611351"/>
                  </a:cubicBezTo>
                  <a:cubicBezTo>
                    <a:pt x="283452" y="3617941"/>
                    <a:pt x="204349" y="3611351"/>
                    <a:pt x="204349" y="3611351"/>
                  </a:cubicBezTo>
                  <a:cubicBezTo>
                    <a:pt x="138430" y="3558635"/>
                    <a:pt x="138430" y="3558635"/>
                    <a:pt x="138430" y="3558635"/>
                  </a:cubicBezTo>
                  <a:cubicBezTo>
                    <a:pt x="138430" y="3558635"/>
                    <a:pt x="138430" y="3538866"/>
                    <a:pt x="151614" y="3512508"/>
                  </a:cubicBezTo>
                  <a:cubicBezTo>
                    <a:pt x="164798" y="3492740"/>
                    <a:pt x="164798" y="3492740"/>
                    <a:pt x="164798" y="3492740"/>
                  </a:cubicBezTo>
                  <a:cubicBezTo>
                    <a:pt x="164798" y="3492740"/>
                    <a:pt x="158206" y="3505919"/>
                    <a:pt x="105470" y="3492740"/>
                  </a:cubicBezTo>
                  <a:cubicBezTo>
                    <a:pt x="52735" y="3486150"/>
                    <a:pt x="39551" y="3433434"/>
                    <a:pt x="39551" y="3433434"/>
                  </a:cubicBezTo>
                  <a:cubicBezTo>
                    <a:pt x="39551" y="3433434"/>
                    <a:pt x="59327" y="3400487"/>
                    <a:pt x="39551" y="3360950"/>
                  </a:cubicBezTo>
                  <a:cubicBezTo>
                    <a:pt x="26368" y="3328002"/>
                    <a:pt x="0" y="3229160"/>
                    <a:pt x="0" y="3229160"/>
                  </a:cubicBezTo>
                  <a:cubicBezTo>
                    <a:pt x="32959" y="3176444"/>
                    <a:pt x="32959" y="3176444"/>
                    <a:pt x="32959" y="3176444"/>
                  </a:cubicBezTo>
                  <a:cubicBezTo>
                    <a:pt x="112062" y="3117138"/>
                    <a:pt x="112062" y="3117138"/>
                    <a:pt x="112062" y="3117138"/>
                  </a:cubicBezTo>
                  <a:cubicBezTo>
                    <a:pt x="145022" y="3071011"/>
                    <a:pt x="158206" y="2978758"/>
                    <a:pt x="158206" y="2978758"/>
                  </a:cubicBezTo>
                  <a:cubicBezTo>
                    <a:pt x="210941" y="2965579"/>
                    <a:pt x="224125" y="2952400"/>
                    <a:pt x="257084" y="2952400"/>
                  </a:cubicBezTo>
                  <a:cubicBezTo>
                    <a:pt x="296636" y="2952400"/>
                    <a:pt x="296636" y="2932632"/>
                    <a:pt x="336187" y="2939221"/>
                  </a:cubicBezTo>
                  <a:cubicBezTo>
                    <a:pt x="369147" y="2945811"/>
                    <a:pt x="382330" y="2919453"/>
                    <a:pt x="382330" y="2919453"/>
                  </a:cubicBezTo>
                  <a:cubicBezTo>
                    <a:pt x="355963" y="2879916"/>
                    <a:pt x="342779" y="2853558"/>
                    <a:pt x="316411" y="2840379"/>
                  </a:cubicBezTo>
                  <a:cubicBezTo>
                    <a:pt x="296636" y="2827200"/>
                    <a:pt x="276860" y="2787662"/>
                    <a:pt x="276860" y="2787662"/>
                  </a:cubicBezTo>
                  <a:cubicBezTo>
                    <a:pt x="276860" y="2701999"/>
                    <a:pt x="276860" y="2701999"/>
                    <a:pt x="276860" y="2701999"/>
                  </a:cubicBezTo>
                  <a:cubicBezTo>
                    <a:pt x="276860" y="2701999"/>
                    <a:pt x="250492" y="2649283"/>
                    <a:pt x="263676" y="2622925"/>
                  </a:cubicBezTo>
                  <a:cubicBezTo>
                    <a:pt x="276860" y="2603156"/>
                    <a:pt x="210941" y="2622925"/>
                    <a:pt x="276860" y="2603156"/>
                  </a:cubicBezTo>
                  <a:cubicBezTo>
                    <a:pt x="342779" y="2583388"/>
                    <a:pt x="342779" y="2583388"/>
                    <a:pt x="342779" y="2583388"/>
                  </a:cubicBezTo>
                  <a:cubicBezTo>
                    <a:pt x="355963" y="2517493"/>
                    <a:pt x="355963" y="2517493"/>
                    <a:pt x="355963" y="2517493"/>
                  </a:cubicBezTo>
                  <a:cubicBezTo>
                    <a:pt x="355963" y="2431829"/>
                    <a:pt x="355963" y="2431829"/>
                    <a:pt x="355963" y="2431829"/>
                  </a:cubicBezTo>
                  <a:cubicBezTo>
                    <a:pt x="408698" y="2398881"/>
                    <a:pt x="408698" y="2398881"/>
                    <a:pt x="408698" y="2398881"/>
                  </a:cubicBezTo>
                  <a:cubicBezTo>
                    <a:pt x="474617" y="2372523"/>
                    <a:pt x="474617" y="2372523"/>
                    <a:pt x="474617" y="2372523"/>
                  </a:cubicBezTo>
                  <a:cubicBezTo>
                    <a:pt x="547128" y="2332986"/>
                    <a:pt x="547128" y="2332986"/>
                    <a:pt x="547128" y="2332986"/>
                  </a:cubicBezTo>
                  <a:cubicBezTo>
                    <a:pt x="553720" y="2240733"/>
                    <a:pt x="553720" y="2240733"/>
                    <a:pt x="553720" y="2240733"/>
                  </a:cubicBezTo>
                  <a:cubicBezTo>
                    <a:pt x="487801" y="2214375"/>
                    <a:pt x="487801" y="2214375"/>
                    <a:pt x="487801" y="2214375"/>
                  </a:cubicBezTo>
                  <a:cubicBezTo>
                    <a:pt x="487801" y="2214375"/>
                    <a:pt x="481209" y="2122122"/>
                    <a:pt x="507577" y="2115533"/>
                  </a:cubicBezTo>
                  <a:cubicBezTo>
                    <a:pt x="540536" y="2115533"/>
                    <a:pt x="586680" y="2082585"/>
                    <a:pt x="586680" y="2082585"/>
                  </a:cubicBezTo>
                  <a:cubicBezTo>
                    <a:pt x="586680" y="2082585"/>
                    <a:pt x="652599" y="2108943"/>
                    <a:pt x="659191" y="2075995"/>
                  </a:cubicBezTo>
                  <a:cubicBezTo>
                    <a:pt x="665782" y="2049637"/>
                    <a:pt x="672374" y="2023279"/>
                    <a:pt x="678966" y="1990332"/>
                  </a:cubicBezTo>
                  <a:cubicBezTo>
                    <a:pt x="685558" y="1957384"/>
                    <a:pt x="725110" y="1884900"/>
                    <a:pt x="725110" y="1884900"/>
                  </a:cubicBezTo>
                  <a:cubicBezTo>
                    <a:pt x="725110" y="1884900"/>
                    <a:pt x="777845" y="1851952"/>
                    <a:pt x="804213" y="1865131"/>
                  </a:cubicBezTo>
                  <a:cubicBezTo>
                    <a:pt x="823988" y="1878310"/>
                    <a:pt x="856948" y="1884900"/>
                    <a:pt x="896499" y="1891489"/>
                  </a:cubicBezTo>
                  <a:cubicBezTo>
                    <a:pt x="929459" y="1898079"/>
                    <a:pt x="922867" y="1911258"/>
                    <a:pt x="969010" y="1911258"/>
                  </a:cubicBezTo>
                  <a:cubicBezTo>
                    <a:pt x="1015154" y="1917847"/>
                    <a:pt x="1074481" y="1937616"/>
                    <a:pt x="1074481" y="1911258"/>
                  </a:cubicBezTo>
                  <a:cubicBezTo>
                    <a:pt x="1081073" y="1884900"/>
                    <a:pt x="1114032" y="1851952"/>
                    <a:pt x="1114032" y="1825594"/>
                  </a:cubicBezTo>
                  <a:cubicBezTo>
                    <a:pt x="1107440" y="1799236"/>
                    <a:pt x="1146992" y="1733341"/>
                    <a:pt x="1146992" y="1733341"/>
                  </a:cubicBezTo>
                  <a:cubicBezTo>
                    <a:pt x="1239278" y="1739931"/>
                    <a:pt x="1239278" y="1739931"/>
                    <a:pt x="1239278" y="1739931"/>
                  </a:cubicBezTo>
                  <a:cubicBezTo>
                    <a:pt x="1245870" y="1786057"/>
                    <a:pt x="1245870" y="1786057"/>
                    <a:pt x="1245870" y="1786057"/>
                  </a:cubicBezTo>
                  <a:cubicBezTo>
                    <a:pt x="1245870" y="1786057"/>
                    <a:pt x="1259054" y="1845363"/>
                    <a:pt x="1239278" y="1865131"/>
                  </a:cubicBezTo>
                  <a:cubicBezTo>
                    <a:pt x="1212911" y="1884900"/>
                    <a:pt x="1206319" y="1931026"/>
                    <a:pt x="1232686" y="1931026"/>
                  </a:cubicBezTo>
                  <a:cubicBezTo>
                    <a:pt x="1259054" y="1937616"/>
                    <a:pt x="1456811" y="1937616"/>
                    <a:pt x="1437036" y="1924437"/>
                  </a:cubicBezTo>
                  <a:cubicBezTo>
                    <a:pt x="1423852" y="1911258"/>
                    <a:pt x="1423852" y="1911258"/>
                    <a:pt x="1423852" y="1911258"/>
                  </a:cubicBezTo>
                  <a:cubicBezTo>
                    <a:pt x="1509547" y="1759699"/>
                    <a:pt x="1509547" y="1759699"/>
                    <a:pt x="1509547" y="1759699"/>
                  </a:cubicBezTo>
                  <a:cubicBezTo>
                    <a:pt x="1509547" y="1759699"/>
                    <a:pt x="1397484" y="1746520"/>
                    <a:pt x="1443628" y="1594961"/>
                  </a:cubicBezTo>
                  <a:cubicBezTo>
                    <a:pt x="1451868" y="1571898"/>
                    <a:pt x="1456811" y="1555836"/>
                    <a:pt x="1459489" y="1545025"/>
                  </a:cubicBezTo>
                  <a:lnTo>
                    <a:pt x="1461715" y="1526922"/>
                  </a:lnTo>
                  <a:lnTo>
                    <a:pt x="1488123" y="1496942"/>
                  </a:lnTo>
                  <a:cubicBezTo>
                    <a:pt x="1506251" y="1477998"/>
                    <a:pt x="1522730" y="1463171"/>
                    <a:pt x="1522730" y="1463171"/>
                  </a:cubicBezTo>
                  <a:close/>
                  <a:moveTo>
                    <a:pt x="2832694" y="1433993"/>
                  </a:moveTo>
                  <a:cubicBezTo>
                    <a:pt x="2837256" y="1432473"/>
                    <a:pt x="2842121" y="1433283"/>
                    <a:pt x="2846987" y="1438149"/>
                  </a:cubicBezTo>
                  <a:cubicBezTo>
                    <a:pt x="2834012" y="1470586"/>
                    <a:pt x="2834012" y="1470586"/>
                    <a:pt x="2834012" y="1470586"/>
                  </a:cubicBezTo>
                  <a:cubicBezTo>
                    <a:pt x="2821037" y="1477073"/>
                    <a:pt x="2808063" y="1464098"/>
                    <a:pt x="2808063" y="1464098"/>
                  </a:cubicBezTo>
                  <a:cubicBezTo>
                    <a:pt x="2808063" y="1464098"/>
                    <a:pt x="2819010" y="1438554"/>
                    <a:pt x="2832694" y="1433993"/>
                  </a:cubicBezTo>
                  <a:close/>
                  <a:moveTo>
                    <a:pt x="3278763" y="1399123"/>
                  </a:moveTo>
                  <a:cubicBezTo>
                    <a:pt x="3284934" y="1398814"/>
                    <a:pt x="3289047" y="1401697"/>
                    <a:pt x="3289047" y="1409935"/>
                  </a:cubicBezTo>
                  <a:cubicBezTo>
                    <a:pt x="3289047" y="1409935"/>
                    <a:pt x="3282465" y="1449477"/>
                    <a:pt x="3242974" y="1436296"/>
                  </a:cubicBezTo>
                  <a:cubicBezTo>
                    <a:pt x="3190319" y="1469248"/>
                    <a:pt x="3190319" y="1469248"/>
                    <a:pt x="3190319" y="1469248"/>
                  </a:cubicBezTo>
                  <a:cubicBezTo>
                    <a:pt x="3104755" y="1495609"/>
                    <a:pt x="3104755" y="1495609"/>
                    <a:pt x="3104755" y="1495609"/>
                  </a:cubicBezTo>
                  <a:cubicBezTo>
                    <a:pt x="3038937" y="1508789"/>
                    <a:pt x="3038937" y="1508789"/>
                    <a:pt x="3038937" y="1508789"/>
                  </a:cubicBezTo>
                  <a:lnTo>
                    <a:pt x="2966537" y="1554921"/>
                  </a:lnTo>
                  <a:cubicBezTo>
                    <a:pt x="2966537" y="1554921"/>
                    <a:pt x="2992864" y="1508789"/>
                    <a:pt x="3025773" y="1502199"/>
                  </a:cubicBezTo>
                  <a:cubicBezTo>
                    <a:pt x="3078428" y="1489018"/>
                    <a:pt x="3078428" y="1489018"/>
                    <a:pt x="3078428" y="1489018"/>
                  </a:cubicBezTo>
                  <a:cubicBezTo>
                    <a:pt x="3157410" y="1462657"/>
                    <a:pt x="3157410" y="1462657"/>
                    <a:pt x="3157410" y="1462657"/>
                  </a:cubicBezTo>
                  <a:cubicBezTo>
                    <a:pt x="3223228" y="1429706"/>
                    <a:pt x="3223228" y="1429706"/>
                    <a:pt x="3223228" y="1429706"/>
                  </a:cubicBezTo>
                  <a:cubicBezTo>
                    <a:pt x="3223228" y="1429706"/>
                    <a:pt x="3260252" y="1400050"/>
                    <a:pt x="3278763" y="1399123"/>
                  </a:cubicBezTo>
                  <a:close/>
                  <a:moveTo>
                    <a:pt x="3040257" y="1218887"/>
                  </a:moveTo>
                  <a:cubicBezTo>
                    <a:pt x="3042733" y="1219819"/>
                    <a:pt x="3044384" y="1222305"/>
                    <a:pt x="3044384" y="1227278"/>
                  </a:cubicBezTo>
                  <a:lnTo>
                    <a:pt x="2938734" y="1293577"/>
                  </a:lnTo>
                  <a:cubicBezTo>
                    <a:pt x="2938734" y="1293577"/>
                    <a:pt x="2938734" y="1293577"/>
                    <a:pt x="2984956" y="1253797"/>
                  </a:cubicBezTo>
                  <a:cubicBezTo>
                    <a:pt x="2984956" y="1253797"/>
                    <a:pt x="2984956" y="1253797"/>
                    <a:pt x="3017971" y="1227278"/>
                  </a:cubicBezTo>
                  <a:cubicBezTo>
                    <a:pt x="3017971" y="1227278"/>
                    <a:pt x="3032828" y="1216090"/>
                    <a:pt x="3040257" y="1218887"/>
                  </a:cubicBezTo>
                  <a:close/>
                  <a:moveTo>
                    <a:pt x="3577972" y="974958"/>
                  </a:moveTo>
                  <a:cubicBezTo>
                    <a:pt x="3577972" y="974958"/>
                    <a:pt x="3597656" y="1001648"/>
                    <a:pt x="3571410" y="1008321"/>
                  </a:cubicBezTo>
                  <a:cubicBezTo>
                    <a:pt x="3532042" y="1035011"/>
                    <a:pt x="3532042" y="1035011"/>
                    <a:pt x="3532042" y="1035011"/>
                  </a:cubicBezTo>
                  <a:cubicBezTo>
                    <a:pt x="3532042" y="1035011"/>
                    <a:pt x="3453305" y="1101737"/>
                    <a:pt x="3433620" y="1081719"/>
                  </a:cubicBezTo>
                  <a:cubicBezTo>
                    <a:pt x="3538603" y="1008321"/>
                    <a:pt x="3538603" y="1008321"/>
                    <a:pt x="3538603" y="1008321"/>
                  </a:cubicBezTo>
                  <a:cubicBezTo>
                    <a:pt x="3538603" y="1008321"/>
                    <a:pt x="3564849" y="968285"/>
                    <a:pt x="3577972" y="974958"/>
                  </a:cubicBezTo>
                  <a:close/>
                  <a:moveTo>
                    <a:pt x="3116672" y="937703"/>
                  </a:moveTo>
                  <a:cubicBezTo>
                    <a:pt x="3116672" y="937703"/>
                    <a:pt x="3077351" y="1016345"/>
                    <a:pt x="3024923" y="1029452"/>
                  </a:cubicBezTo>
                  <a:cubicBezTo>
                    <a:pt x="3116672" y="937703"/>
                    <a:pt x="3116672" y="937703"/>
                    <a:pt x="3116672" y="937703"/>
                  </a:cubicBezTo>
                  <a:close/>
                  <a:moveTo>
                    <a:pt x="3049945" y="929362"/>
                  </a:moveTo>
                  <a:lnTo>
                    <a:pt x="2944295" y="1040572"/>
                  </a:lnTo>
                  <a:lnTo>
                    <a:pt x="2985999" y="990527"/>
                  </a:lnTo>
                  <a:lnTo>
                    <a:pt x="3049945" y="929362"/>
                  </a:lnTo>
                  <a:close/>
                  <a:moveTo>
                    <a:pt x="3873636" y="467839"/>
                  </a:moveTo>
                  <a:cubicBezTo>
                    <a:pt x="3873636" y="467839"/>
                    <a:pt x="3873636" y="467839"/>
                    <a:pt x="3886803" y="467839"/>
                  </a:cubicBezTo>
                  <a:cubicBezTo>
                    <a:pt x="3886803" y="467839"/>
                    <a:pt x="3886803" y="467839"/>
                    <a:pt x="3873636" y="494178"/>
                  </a:cubicBezTo>
                  <a:cubicBezTo>
                    <a:pt x="3867053" y="507348"/>
                    <a:pt x="3840719" y="513933"/>
                    <a:pt x="3840719" y="513933"/>
                  </a:cubicBezTo>
                  <a:cubicBezTo>
                    <a:pt x="3840719" y="513933"/>
                    <a:pt x="3840719" y="513933"/>
                    <a:pt x="3728800" y="612705"/>
                  </a:cubicBezTo>
                  <a:cubicBezTo>
                    <a:pt x="3728800" y="612705"/>
                    <a:pt x="3728800" y="612705"/>
                    <a:pt x="3551047" y="770741"/>
                  </a:cubicBezTo>
                  <a:cubicBezTo>
                    <a:pt x="3551047" y="770741"/>
                    <a:pt x="3551047" y="770741"/>
                    <a:pt x="3472046" y="816835"/>
                  </a:cubicBezTo>
                  <a:cubicBezTo>
                    <a:pt x="3472046" y="816835"/>
                    <a:pt x="3472046" y="816835"/>
                    <a:pt x="3425962" y="862929"/>
                  </a:cubicBezTo>
                  <a:cubicBezTo>
                    <a:pt x="3425962" y="862929"/>
                    <a:pt x="3425962" y="862929"/>
                    <a:pt x="3366710" y="935362"/>
                  </a:cubicBezTo>
                  <a:cubicBezTo>
                    <a:pt x="3366710" y="935362"/>
                    <a:pt x="3366710" y="935362"/>
                    <a:pt x="3327210" y="981456"/>
                  </a:cubicBezTo>
                  <a:cubicBezTo>
                    <a:pt x="3327210" y="981456"/>
                    <a:pt x="3327210" y="981456"/>
                    <a:pt x="3281126" y="1020965"/>
                  </a:cubicBezTo>
                  <a:cubicBezTo>
                    <a:pt x="3281126" y="1020965"/>
                    <a:pt x="3281126" y="1020965"/>
                    <a:pt x="3188957" y="1093398"/>
                  </a:cubicBezTo>
                  <a:cubicBezTo>
                    <a:pt x="3188957" y="1093398"/>
                    <a:pt x="3215291" y="1047304"/>
                    <a:pt x="3221874" y="1040719"/>
                  </a:cubicBezTo>
                  <a:cubicBezTo>
                    <a:pt x="3221874" y="1040719"/>
                    <a:pt x="3221874" y="1040719"/>
                    <a:pt x="3248208" y="1014380"/>
                  </a:cubicBezTo>
                  <a:cubicBezTo>
                    <a:pt x="3248208" y="1014380"/>
                    <a:pt x="3248208" y="1014380"/>
                    <a:pt x="3267959" y="994625"/>
                  </a:cubicBezTo>
                  <a:cubicBezTo>
                    <a:pt x="3267959" y="994625"/>
                    <a:pt x="3267959" y="994625"/>
                    <a:pt x="3294292" y="974871"/>
                  </a:cubicBezTo>
                  <a:cubicBezTo>
                    <a:pt x="3294292" y="974871"/>
                    <a:pt x="3294292" y="974871"/>
                    <a:pt x="3314043" y="961701"/>
                  </a:cubicBezTo>
                  <a:cubicBezTo>
                    <a:pt x="3314043" y="961701"/>
                    <a:pt x="3314043" y="961701"/>
                    <a:pt x="3346960" y="922192"/>
                  </a:cubicBezTo>
                  <a:cubicBezTo>
                    <a:pt x="3346960" y="922192"/>
                    <a:pt x="3346960" y="922192"/>
                    <a:pt x="3406211" y="862929"/>
                  </a:cubicBezTo>
                  <a:cubicBezTo>
                    <a:pt x="3406211" y="862929"/>
                    <a:pt x="3406211" y="862929"/>
                    <a:pt x="3432545" y="843174"/>
                  </a:cubicBezTo>
                  <a:cubicBezTo>
                    <a:pt x="3432545" y="843174"/>
                    <a:pt x="3504963" y="783911"/>
                    <a:pt x="3518130" y="770741"/>
                  </a:cubicBezTo>
                  <a:cubicBezTo>
                    <a:pt x="3531297" y="757572"/>
                    <a:pt x="3537880" y="757572"/>
                    <a:pt x="3537880" y="757572"/>
                  </a:cubicBezTo>
                  <a:cubicBezTo>
                    <a:pt x="3537880" y="757572"/>
                    <a:pt x="3564214" y="744402"/>
                    <a:pt x="3570797" y="737817"/>
                  </a:cubicBezTo>
                  <a:cubicBezTo>
                    <a:pt x="3577381" y="731232"/>
                    <a:pt x="3583964" y="724647"/>
                    <a:pt x="3597131" y="711478"/>
                  </a:cubicBezTo>
                  <a:cubicBezTo>
                    <a:pt x="3610298" y="698308"/>
                    <a:pt x="3623465" y="691723"/>
                    <a:pt x="3636632" y="678554"/>
                  </a:cubicBezTo>
                  <a:cubicBezTo>
                    <a:pt x="3643215" y="665384"/>
                    <a:pt x="3682716" y="639045"/>
                    <a:pt x="3682716" y="639045"/>
                  </a:cubicBezTo>
                  <a:cubicBezTo>
                    <a:pt x="3682716" y="639045"/>
                    <a:pt x="3682716" y="639045"/>
                    <a:pt x="3722217" y="606120"/>
                  </a:cubicBezTo>
                  <a:cubicBezTo>
                    <a:pt x="3722217" y="606120"/>
                    <a:pt x="3827552" y="507348"/>
                    <a:pt x="3834136" y="500763"/>
                  </a:cubicBezTo>
                  <a:cubicBezTo>
                    <a:pt x="3834136" y="494178"/>
                    <a:pt x="3853886" y="487593"/>
                    <a:pt x="3853886" y="487593"/>
                  </a:cubicBezTo>
                  <a:cubicBezTo>
                    <a:pt x="3853886" y="487593"/>
                    <a:pt x="3860469" y="481009"/>
                    <a:pt x="3873636" y="467839"/>
                  </a:cubicBezTo>
                  <a:close/>
                  <a:moveTo>
                    <a:pt x="2746897" y="423355"/>
                  </a:moveTo>
                  <a:lnTo>
                    <a:pt x="2760799" y="437257"/>
                  </a:lnTo>
                  <a:lnTo>
                    <a:pt x="2741336" y="448378"/>
                  </a:lnTo>
                  <a:lnTo>
                    <a:pt x="2741336" y="428916"/>
                  </a:lnTo>
                  <a:lnTo>
                    <a:pt x="2746897" y="423355"/>
                  </a:lnTo>
                  <a:close/>
                  <a:moveTo>
                    <a:pt x="2272464" y="95"/>
                  </a:moveTo>
                  <a:cubicBezTo>
                    <a:pt x="2284975" y="1034"/>
                    <a:pt x="2299274" y="8540"/>
                    <a:pt x="2299274" y="8540"/>
                  </a:cubicBezTo>
                  <a:lnTo>
                    <a:pt x="2273854" y="28558"/>
                  </a:lnTo>
                  <a:cubicBezTo>
                    <a:pt x="2273854" y="28558"/>
                    <a:pt x="2273854" y="28558"/>
                    <a:pt x="2254790" y="28558"/>
                  </a:cubicBezTo>
                  <a:cubicBezTo>
                    <a:pt x="2254790" y="28558"/>
                    <a:pt x="2254790" y="8540"/>
                    <a:pt x="2261145" y="1868"/>
                  </a:cubicBezTo>
                  <a:cubicBezTo>
                    <a:pt x="2264322" y="200"/>
                    <a:pt x="2268294" y="-217"/>
                    <a:pt x="2272464" y="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"/>
            <p:cNvSpPr>
              <a:spLocks noEditPoints="1"/>
            </p:cNvSpPr>
            <p:nvPr userDrawn="1">
              <p:custDataLst>
                <p:tags r:id="rId4"/>
              </p:custDataLst>
            </p:nvPr>
          </p:nvSpPr>
          <p:spPr bwMode="auto">
            <a:xfrm>
              <a:off x="5238750" y="5378451"/>
              <a:ext cx="533400" cy="441325"/>
            </a:xfrm>
            <a:custGeom>
              <a:avLst/>
              <a:gdLst>
                <a:gd name="T0" fmla="*/ 520630 w 81"/>
                <a:gd name="T1" fmla="*/ 191340 h 67"/>
                <a:gd name="T2" fmla="*/ 243839 w 81"/>
                <a:gd name="T3" fmla="*/ 6598 h 67"/>
                <a:gd name="T4" fmla="*/ 224068 w 81"/>
                <a:gd name="T5" fmla="*/ 26392 h 67"/>
                <a:gd name="T6" fmla="*/ 210888 w 81"/>
                <a:gd name="T7" fmla="*/ 52784 h 67"/>
                <a:gd name="T8" fmla="*/ 171346 w 81"/>
                <a:gd name="T9" fmla="*/ 85773 h 67"/>
                <a:gd name="T10" fmla="*/ 158166 w 81"/>
                <a:gd name="T11" fmla="*/ 98969 h 67"/>
                <a:gd name="T12" fmla="*/ 164756 w 81"/>
                <a:gd name="T13" fmla="*/ 112165 h 67"/>
                <a:gd name="T14" fmla="*/ 138395 w 81"/>
                <a:gd name="T15" fmla="*/ 125361 h 67"/>
                <a:gd name="T16" fmla="*/ 138395 w 81"/>
                <a:gd name="T17" fmla="*/ 131959 h 67"/>
                <a:gd name="T18" fmla="*/ 131805 w 81"/>
                <a:gd name="T19" fmla="*/ 131959 h 67"/>
                <a:gd name="T20" fmla="*/ 105444 w 81"/>
                <a:gd name="T21" fmla="*/ 151753 h 67"/>
                <a:gd name="T22" fmla="*/ 85673 w 81"/>
                <a:gd name="T23" fmla="*/ 178144 h 67"/>
                <a:gd name="T24" fmla="*/ 85673 w 81"/>
                <a:gd name="T25" fmla="*/ 204536 h 67"/>
                <a:gd name="T26" fmla="*/ 65902 w 81"/>
                <a:gd name="T27" fmla="*/ 217732 h 67"/>
                <a:gd name="T28" fmla="*/ 72493 w 81"/>
                <a:gd name="T29" fmla="*/ 224330 h 67"/>
                <a:gd name="T30" fmla="*/ 59312 w 81"/>
                <a:gd name="T31" fmla="*/ 244124 h 67"/>
                <a:gd name="T32" fmla="*/ 26361 w 81"/>
                <a:gd name="T33" fmla="*/ 244124 h 67"/>
                <a:gd name="T34" fmla="*/ 79083 w 81"/>
                <a:gd name="T35" fmla="*/ 250722 h 67"/>
                <a:gd name="T36" fmla="*/ 98854 w 81"/>
                <a:gd name="T37" fmla="*/ 270516 h 67"/>
                <a:gd name="T38" fmla="*/ 98854 w 81"/>
                <a:gd name="T39" fmla="*/ 296907 h 67"/>
                <a:gd name="T40" fmla="*/ 105444 w 81"/>
                <a:gd name="T41" fmla="*/ 310103 h 67"/>
                <a:gd name="T42" fmla="*/ 72493 w 81"/>
                <a:gd name="T43" fmla="*/ 329897 h 67"/>
                <a:gd name="T44" fmla="*/ 92263 w 81"/>
                <a:gd name="T45" fmla="*/ 329897 h 67"/>
                <a:gd name="T46" fmla="*/ 112034 w 81"/>
                <a:gd name="T47" fmla="*/ 336495 h 67"/>
                <a:gd name="T48" fmla="*/ 125215 w 81"/>
                <a:gd name="T49" fmla="*/ 356289 h 67"/>
                <a:gd name="T50" fmla="*/ 138395 w 81"/>
                <a:gd name="T51" fmla="*/ 349691 h 67"/>
                <a:gd name="T52" fmla="*/ 164756 w 81"/>
                <a:gd name="T53" fmla="*/ 382681 h 67"/>
                <a:gd name="T54" fmla="*/ 191117 w 81"/>
                <a:gd name="T55" fmla="*/ 402474 h 67"/>
                <a:gd name="T56" fmla="*/ 224068 w 81"/>
                <a:gd name="T57" fmla="*/ 422268 h 67"/>
                <a:gd name="T58" fmla="*/ 270200 w 81"/>
                <a:gd name="T59" fmla="*/ 422268 h 67"/>
                <a:gd name="T60" fmla="*/ 303151 w 81"/>
                <a:gd name="T61" fmla="*/ 409072 h 67"/>
                <a:gd name="T62" fmla="*/ 322922 w 81"/>
                <a:gd name="T63" fmla="*/ 402474 h 67"/>
                <a:gd name="T64" fmla="*/ 342693 w 81"/>
                <a:gd name="T65" fmla="*/ 382681 h 67"/>
                <a:gd name="T66" fmla="*/ 375644 w 81"/>
                <a:gd name="T67" fmla="*/ 395876 h 67"/>
                <a:gd name="T68" fmla="*/ 402005 w 81"/>
                <a:gd name="T69" fmla="*/ 402474 h 67"/>
                <a:gd name="T70" fmla="*/ 402005 w 81"/>
                <a:gd name="T71" fmla="*/ 382681 h 67"/>
                <a:gd name="T72" fmla="*/ 421776 w 81"/>
                <a:gd name="T73" fmla="*/ 343093 h 67"/>
                <a:gd name="T74" fmla="*/ 461317 w 81"/>
                <a:gd name="T75" fmla="*/ 329897 h 67"/>
                <a:gd name="T76" fmla="*/ 487678 w 81"/>
                <a:gd name="T77" fmla="*/ 336495 h 67"/>
                <a:gd name="T78" fmla="*/ 500859 w 81"/>
                <a:gd name="T79" fmla="*/ 296907 h 67"/>
                <a:gd name="T80" fmla="*/ 481088 w 81"/>
                <a:gd name="T81" fmla="*/ 263918 h 67"/>
                <a:gd name="T82" fmla="*/ 474498 w 81"/>
                <a:gd name="T83" fmla="*/ 204536 h 67"/>
                <a:gd name="T84" fmla="*/ 507449 w 81"/>
                <a:gd name="T85" fmla="*/ 204536 h 67"/>
                <a:gd name="T86" fmla="*/ 520630 w 81"/>
                <a:gd name="T87" fmla="*/ 191340 h 67"/>
                <a:gd name="T88" fmla="*/ 487678 w 81"/>
                <a:gd name="T89" fmla="*/ 197938 h 67"/>
                <a:gd name="T90" fmla="*/ 461317 w 81"/>
                <a:gd name="T91" fmla="*/ 164949 h 67"/>
                <a:gd name="T92" fmla="*/ 481088 w 81"/>
                <a:gd name="T93" fmla="*/ 164949 h 67"/>
                <a:gd name="T94" fmla="*/ 474498 w 81"/>
                <a:gd name="T95" fmla="*/ 145155 h 67"/>
                <a:gd name="T96" fmla="*/ 467908 w 81"/>
                <a:gd name="T97" fmla="*/ 118763 h 67"/>
                <a:gd name="T98" fmla="*/ 434956 w 81"/>
                <a:gd name="T99" fmla="*/ 85773 h 67"/>
                <a:gd name="T100" fmla="*/ 415186 w 81"/>
                <a:gd name="T101" fmla="*/ 65979 h 67"/>
                <a:gd name="T102" fmla="*/ 388825 w 81"/>
                <a:gd name="T103" fmla="*/ 52784 h 67"/>
                <a:gd name="T104" fmla="*/ 355873 w 81"/>
                <a:gd name="T105" fmla="*/ 39588 h 67"/>
                <a:gd name="T106" fmla="*/ 355873 w 81"/>
                <a:gd name="T107" fmla="*/ 39588 h 67"/>
                <a:gd name="T108" fmla="*/ 322922 w 81"/>
                <a:gd name="T109" fmla="*/ 46186 h 67"/>
                <a:gd name="T110" fmla="*/ 303151 w 81"/>
                <a:gd name="T111" fmla="*/ 19794 h 6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81" h="67">
                  <a:moveTo>
                    <a:pt x="78" y="29"/>
                  </a:moveTo>
                  <a:cubicBezTo>
                    <a:pt x="78" y="29"/>
                    <a:pt x="78" y="29"/>
                    <a:pt x="78" y="29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9" y="29"/>
                    <a:pt x="78" y="29"/>
                    <a:pt x="78" y="29"/>
                  </a:cubicBezTo>
                  <a:moveTo>
                    <a:pt x="40" y="0"/>
                  </a:moveTo>
                  <a:cubicBezTo>
                    <a:pt x="40" y="0"/>
                    <a:pt x="38" y="1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5" y="2"/>
                    <a:pt x="35" y="3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4" y="4"/>
                  </a:cubicBezTo>
                  <a:cubicBezTo>
                    <a:pt x="34" y="3"/>
                    <a:pt x="33" y="3"/>
                    <a:pt x="33" y="3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6"/>
                    <a:pt x="32" y="7"/>
                  </a:cubicBezTo>
                  <a:cubicBezTo>
                    <a:pt x="32" y="7"/>
                    <a:pt x="32" y="8"/>
                    <a:pt x="32" y="8"/>
                  </a:cubicBezTo>
                  <a:cubicBezTo>
                    <a:pt x="32" y="9"/>
                    <a:pt x="29" y="10"/>
                    <a:pt x="2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8" y="11"/>
                    <a:pt x="27" y="11"/>
                  </a:cubicBezTo>
                  <a:cubicBezTo>
                    <a:pt x="27" y="12"/>
                    <a:pt x="27" y="12"/>
                    <a:pt x="26" y="13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4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5" y="15"/>
                  </a:cubicBezTo>
                  <a:cubicBezTo>
                    <a:pt x="26" y="16"/>
                    <a:pt x="25" y="16"/>
                    <a:pt x="25" y="17"/>
                  </a:cubicBezTo>
                  <a:cubicBezTo>
                    <a:pt x="25" y="17"/>
                    <a:pt x="24" y="18"/>
                    <a:pt x="24" y="18"/>
                  </a:cubicBezTo>
                  <a:cubicBezTo>
                    <a:pt x="24" y="18"/>
                    <a:pt x="24" y="18"/>
                    <a:pt x="23" y="17"/>
                  </a:cubicBezTo>
                  <a:cubicBezTo>
                    <a:pt x="23" y="17"/>
                    <a:pt x="22" y="17"/>
                    <a:pt x="22" y="17"/>
                  </a:cubicBezTo>
                  <a:cubicBezTo>
                    <a:pt x="22" y="17"/>
                    <a:pt x="22" y="18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20"/>
                    <a:pt x="21" y="20"/>
                  </a:cubicBezTo>
                  <a:cubicBezTo>
                    <a:pt x="21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9" y="20"/>
                    <a:pt x="18" y="20"/>
                    <a:pt x="18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6" y="23"/>
                    <a:pt x="16" y="2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8"/>
                    <a:pt x="14" y="28"/>
                  </a:cubicBezTo>
                  <a:cubicBezTo>
                    <a:pt x="14" y="28"/>
                    <a:pt x="15" y="29"/>
                    <a:pt x="15" y="29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3" y="31"/>
                  </a:cubicBezTo>
                  <a:cubicBezTo>
                    <a:pt x="13" y="32"/>
                    <a:pt x="12" y="32"/>
                    <a:pt x="12" y="32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4"/>
                  </a:cubicBezTo>
                  <a:cubicBezTo>
                    <a:pt x="9" y="34"/>
                    <a:pt x="10" y="34"/>
                    <a:pt x="10" y="34"/>
                  </a:cubicBezTo>
                  <a:cubicBezTo>
                    <a:pt x="10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2" y="34"/>
                    <a:pt x="11" y="35"/>
                    <a:pt x="11" y="35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5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3" y="37"/>
                    <a:pt x="2" y="37"/>
                    <a:pt x="2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3" y="38"/>
                  </a:cubicBezTo>
                  <a:cubicBezTo>
                    <a:pt x="13" y="38"/>
                    <a:pt x="14" y="40"/>
                    <a:pt x="14" y="40"/>
                  </a:cubicBezTo>
                  <a:cubicBezTo>
                    <a:pt x="14" y="40"/>
                    <a:pt x="14" y="40"/>
                    <a:pt x="15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6" y="42"/>
                    <a:pt x="16" y="42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5" y="44"/>
                    <a:pt x="15" y="45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5" y="45"/>
                    <a:pt x="15" y="45"/>
                    <a:pt x="16" y="45"/>
                  </a:cubicBezTo>
                  <a:cubicBezTo>
                    <a:pt x="17" y="45"/>
                    <a:pt x="16" y="45"/>
                    <a:pt x="17" y="45"/>
                  </a:cubicBezTo>
                  <a:cubicBezTo>
                    <a:pt x="18" y="45"/>
                    <a:pt x="17" y="47"/>
                    <a:pt x="17" y="47"/>
                  </a:cubicBezTo>
                  <a:cubicBezTo>
                    <a:pt x="17" y="47"/>
                    <a:pt x="17" y="47"/>
                    <a:pt x="16" y="47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49"/>
                    <a:pt x="12" y="49"/>
                    <a:pt x="11" y="50"/>
                  </a:cubicBezTo>
                  <a:cubicBezTo>
                    <a:pt x="11" y="50"/>
                    <a:pt x="11" y="51"/>
                    <a:pt x="11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2" y="52"/>
                    <a:pt x="12" y="51"/>
                    <a:pt x="12" y="51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49"/>
                    <a:pt x="15" y="49"/>
                    <a:pt x="15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2"/>
                    <a:pt x="17" y="52"/>
                    <a:pt x="18" y="53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8" y="54"/>
                    <a:pt x="18" y="54"/>
                    <a:pt x="19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4"/>
                    <a:pt x="19" y="54"/>
                    <a:pt x="20" y="54"/>
                  </a:cubicBezTo>
                  <a:cubicBezTo>
                    <a:pt x="20" y="54"/>
                    <a:pt x="20" y="54"/>
                    <a:pt x="21" y="54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3"/>
                    <a:pt x="22" y="54"/>
                    <a:pt x="23" y="54"/>
                  </a:cubicBezTo>
                  <a:cubicBezTo>
                    <a:pt x="23" y="54"/>
                    <a:pt x="24" y="55"/>
                    <a:pt x="24" y="55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7" y="60"/>
                    <a:pt x="27" y="60"/>
                  </a:cubicBezTo>
                  <a:cubicBezTo>
                    <a:pt x="28" y="60"/>
                    <a:pt x="29" y="60"/>
                    <a:pt x="29" y="60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3"/>
                    <a:pt x="30" y="63"/>
                    <a:pt x="30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1" y="64"/>
                    <a:pt x="42" y="64"/>
                    <a:pt x="43" y="64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7" y="63"/>
                    <a:pt x="47" y="63"/>
                    <a:pt x="48" y="63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2" y="61"/>
                    <a:pt x="52" y="60"/>
                    <a:pt x="52" y="60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4" y="59"/>
                    <a:pt x="54" y="58"/>
                    <a:pt x="54" y="58"/>
                  </a:cubicBezTo>
                  <a:cubicBezTo>
                    <a:pt x="55" y="58"/>
                    <a:pt x="55" y="59"/>
                    <a:pt x="56" y="59"/>
                  </a:cubicBezTo>
                  <a:cubicBezTo>
                    <a:pt x="57" y="59"/>
                    <a:pt x="57" y="60"/>
                    <a:pt x="57" y="60"/>
                  </a:cubicBezTo>
                  <a:cubicBezTo>
                    <a:pt x="57" y="60"/>
                    <a:pt x="57" y="59"/>
                    <a:pt x="57" y="59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6" y="52"/>
                    <a:pt x="67" y="51"/>
                    <a:pt x="67" y="51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0"/>
                    <a:pt x="70" y="50"/>
                    <a:pt x="70" y="50"/>
                  </a:cubicBezTo>
                  <a:cubicBezTo>
                    <a:pt x="70" y="51"/>
                    <a:pt x="71" y="51"/>
                    <a:pt x="71" y="51"/>
                  </a:cubicBezTo>
                  <a:cubicBezTo>
                    <a:pt x="72" y="51"/>
                    <a:pt x="72" y="50"/>
                    <a:pt x="72" y="50"/>
                  </a:cubicBezTo>
                  <a:cubicBezTo>
                    <a:pt x="73" y="51"/>
                    <a:pt x="73" y="51"/>
                    <a:pt x="73" y="5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1"/>
                    <a:pt x="75" y="50"/>
                    <a:pt x="75" y="50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79" y="48"/>
                    <a:pt x="77" y="46"/>
                    <a:pt x="77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6" y="44"/>
                    <a:pt x="76" y="44"/>
                    <a:pt x="75" y="44"/>
                  </a:cubicBezTo>
                  <a:cubicBezTo>
                    <a:pt x="75" y="44"/>
                    <a:pt x="74" y="44"/>
                    <a:pt x="74" y="44"/>
                  </a:cubicBezTo>
                  <a:cubicBezTo>
                    <a:pt x="74" y="44"/>
                    <a:pt x="74" y="43"/>
                    <a:pt x="74" y="43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8"/>
                    <a:pt x="71" y="37"/>
                    <a:pt x="71" y="37"/>
                  </a:cubicBezTo>
                  <a:cubicBezTo>
                    <a:pt x="69" y="35"/>
                    <a:pt x="71" y="33"/>
                    <a:pt x="71" y="33"/>
                  </a:cubicBezTo>
                  <a:cubicBezTo>
                    <a:pt x="71" y="32"/>
                    <a:pt x="72" y="31"/>
                    <a:pt x="72" y="31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9" y="32"/>
                    <a:pt x="80" y="32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81" y="32"/>
                    <a:pt x="81" y="31"/>
                    <a:pt x="81" y="31"/>
                  </a:cubicBezTo>
                  <a:cubicBezTo>
                    <a:pt x="81" y="31"/>
                    <a:pt x="80" y="30"/>
                    <a:pt x="79" y="29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9" y="29"/>
                    <a:pt x="78" y="29"/>
                    <a:pt x="78" y="29"/>
                  </a:cubicBezTo>
                  <a:cubicBezTo>
                    <a:pt x="77" y="29"/>
                    <a:pt x="77" y="29"/>
                    <a:pt x="76" y="29"/>
                  </a:cubicBezTo>
                  <a:cubicBezTo>
                    <a:pt x="74" y="29"/>
                    <a:pt x="74" y="30"/>
                    <a:pt x="74" y="30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0" y="29"/>
                    <a:pt x="70" y="29"/>
                    <a:pt x="70" y="29"/>
                  </a:cubicBezTo>
                  <a:cubicBezTo>
                    <a:pt x="70" y="29"/>
                    <a:pt x="70" y="29"/>
                    <a:pt x="70" y="29"/>
                  </a:cubicBezTo>
                  <a:cubicBezTo>
                    <a:pt x="70" y="29"/>
                    <a:pt x="70" y="25"/>
                    <a:pt x="70" y="25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4" y="25"/>
                    <a:pt x="74" y="25"/>
                    <a:pt x="74" y="25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4" y="23"/>
                    <a:pt x="73" y="22"/>
                    <a:pt x="72" y="22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72" y="22"/>
                    <a:pt x="71" y="22"/>
                    <a:pt x="70" y="22"/>
                  </a:cubicBezTo>
                  <a:cubicBezTo>
                    <a:pt x="70" y="22"/>
                    <a:pt x="70" y="20"/>
                    <a:pt x="70" y="20"/>
                  </a:cubicBezTo>
                  <a:cubicBezTo>
                    <a:pt x="70" y="19"/>
                    <a:pt x="70" y="19"/>
                    <a:pt x="71" y="18"/>
                  </a:cubicBezTo>
                  <a:cubicBezTo>
                    <a:pt x="71" y="17"/>
                    <a:pt x="71" y="17"/>
                    <a:pt x="71" y="16"/>
                  </a:cubicBezTo>
                  <a:cubicBezTo>
                    <a:pt x="71" y="16"/>
                    <a:pt x="71" y="15"/>
                    <a:pt x="71" y="15"/>
                  </a:cubicBezTo>
                  <a:cubicBezTo>
                    <a:pt x="71" y="15"/>
                    <a:pt x="69" y="14"/>
                    <a:pt x="68" y="14"/>
                  </a:cubicBezTo>
                  <a:cubicBezTo>
                    <a:pt x="67" y="14"/>
                    <a:pt x="67" y="13"/>
                    <a:pt x="66" y="13"/>
                  </a:cubicBezTo>
                  <a:cubicBezTo>
                    <a:pt x="65" y="13"/>
                    <a:pt x="66" y="12"/>
                    <a:pt x="66" y="12"/>
                  </a:cubicBezTo>
                  <a:cubicBezTo>
                    <a:pt x="66" y="12"/>
                    <a:pt x="65" y="11"/>
                    <a:pt x="65" y="10"/>
                  </a:cubicBezTo>
                  <a:cubicBezTo>
                    <a:pt x="65" y="10"/>
                    <a:pt x="64" y="10"/>
                    <a:pt x="64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7"/>
                    <a:pt x="55" y="7"/>
                    <a:pt x="54" y="6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3" y="5"/>
                    <a:pt x="52" y="6"/>
                    <a:pt x="52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6"/>
                    <a:pt x="50" y="6"/>
                    <a:pt x="49" y="7"/>
                  </a:cubicBezTo>
                  <a:cubicBezTo>
                    <a:pt x="49" y="7"/>
                    <a:pt x="48" y="7"/>
                    <a:pt x="48" y="8"/>
                  </a:cubicBezTo>
                  <a:cubicBezTo>
                    <a:pt x="48" y="8"/>
                    <a:pt x="47" y="8"/>
                    <a:pt x="47" y="7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5"/>
                    <a:pt x="46" y="5"/>
                    <a:pt x="46" y="3"/>
                  </a:cubicBezTo>
                  <a:cubicBezTo>
                    <a:pt x="46" y="3"/>
                    <a:pt x="44" y="3"/>
                    <a:pt x="43" y="3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40" y="0"/>
                    <a:pt x="4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351"/>
            <p:cNvSpPr/>
            <p:nvPr userDrawn="1">
              <p:custDataLst>
                <p:tags r:id="rId5"/>
              </p:custDataLst>
            </p:nvPr>
          </p:nvSpPr>
          <p:spPr bwMode="auto">
            <a:xfrm>
              <a:off x="4613275" y="3521075"/>
              <a:ext cx="7938" cy="0"/>
            </a:xfrm>
            <a:custGeom>
              <a:avLst/>
              <a:gdLst>
                <a:gd name="T0" fmla="*/ 8342 w 1"/>
                <a:gd name="T1" fmla="*/ 8342 w 1"/>
                <a:gd name="T2" fmla="*/ 8342 w 1"/>
                <a:gd name="T3" fmla="*/ 8342 w 1"/>
                <a:gd name="T4" fmla="*/ 0 w 1"/>
                <a:gd name="T5" fmla="*/ 0 w 1"/>
                <a:gd name="T6" fmla="*/ 8342 w 1"/>
                <a:gd name="T7" fmla="*/ 8342 w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</a:gdLst>
              <a:ahLst/>
              <a:cxnLst>
                <a:cxn ang="T8">
                  <a:pos x="T0" y="0"/>
                </a:cxn>
                <a:cxn ang="T9">
                  <a:pos x="T1" y="0"/>
                </a:cxn>
                <a:cxn ang="T10">
                  <a:pos x="T2" y="0"/>
                </a:cxn>
                <a:cxn ang="T11">
                  <a:pos x="T3" y="0"/>
                </a:cxn>
                <a:cxn ang="T12">
                  <a:pos x="T4" y="0"/>
                </a:cxn>
                <a:cxn ang="T13">
                  <a:pos x="T5" y="0"/>
                </a:cxn>
                <a:cxn ang="T14">
                  <a:pos x="T6" y="0"/>
                </a:cxn>
                <a:cxn ang="T15">
                  <a:pos x="T7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082"/>
            <p:cNvSpPr>
              <a:spLocks noEditPoints="1"/>
            </p:cNvSpPr>
            <p:nvPr userDrawn="1">
              <p:custDataLst>
                <p:tags r:id="rId6"/>
              </p:custDataLst>
            </p:nvPr>
          </p:nvSpPr>
          <p:spPr bwMode="auto">
            <a:xfrm>
              <a:off x="4078288" y="2447925"/>
              <a:ext cx="692150" cy="585788"/>
            </a:xfrm>
            <a:custGeom>
              <a:avLst/>
              <a:gdLst>
                <a:gd name="T0" fmla="*/ 639540 w 105"/>
                <a:gd name="T1" fmla="*/ 454807 h 89"/>
                <a:gd name="T2" fmla="*/ 646134 w 105"/>
                <a:gd name="T3" fmla="*/ 514130 h 89"/>
                <a:gd name="T4" fmla="*/ 685693 w 105"/>
                <a:gd name="T5" fmla="*/ 520721 h 89"/>
                <a:gd name="T6" fmla="*/ 685693 w 105"/>
                <a:gd name="T7" fmla="*/ 507538 h 89"/>
                <a:gd name="T8" fmla="*/ 692286 w 105"/>
                <a:gd name="T9" fmla="*/ 494355 h 89"/>
                <a:gd name="T10" fmla="*/ 639540 w 105"/>
                <a:gd name="T11" fmla="*/ 454807 h 89"/>
                <a:gd name="T12" fmla="*/ 316474 w 105"/>
                <a:gd name="T13" fmla="*/ 0 h 89"/>
                <a:gd name="T14" fmla="*/ 164830 w 105"/>
                <a:gd name="T15" fmla="*/ 336162 h 89"/>
                <a:gd name="T16" fmla="*/ 606574 w 105"/>
                <a:gd name="T17" fmla="*/ 573452 h 89"/>
                <a:gd name="T18" fmla="*/ 652727 w 105"/>
                <a:gd name="T19" fmla="*/ 586635 h 89"/>
                <a:gd name="T20" fmla="*/ 652727 w 105"/>
                <a:gd name="T21" fmla="*/ 586635 h 89"/>
                <a:gd name="T22" fmla="*/ 659320 w 105"/>
                <a:gd name="T23" fmla="*/ 573452 h 89"/>
                <a:gd name="T24" fmla="*/ 659320 w 105"/>
                <a:gd name="T25" fmla="*/ 573452 h 89"/>
                <a:gd name="T26" fmla="*/ 659320 w 105"/>
                <a:gd name="T27" fmla="*/ 573452 h 89"/>
                <a:gd name="T28" fmla="*/ 659320 w 105"/>
                <a:gd name="T29" fmla="*/ 547087 h 89"/>
                <a:gd name="T30" fmla="*/ 646134 w 105"/>
                <a:gd name="T31" fmla="*/ 540495 h 89"/>
                <a:gd name="T32" fmla="*/ 659320 w 105"/>
                <a:gd name="T33" fmla="*/ 547087 h 89"/>
                <a:gd name="T34" fmla="*/ 659320 w 105"/>
                <a:gd name="T35" fmla="*/ 547087 h 89"/>
                <a:gd name="T36" fmla="*/ 665913 w 105"/>
                <a:gd name="T37" fmla="*/ 520721 h 89"/>
                <a:gd name="T38" fmla="*/ 665913 w 105"/>
                <a:gd name="T39" fmla="*/ 520721 h 89"/>
                <a:gd name="T40" fmla="*/ 652727 w 105"/>
                <a:gd name="T41" fmla="*/ 520721 h 89"/>
                <a:gd name="T42" fmla="*/ 665913 w 105"/>
                <a:gd name="T43" fmla="*/ 520721 h 89"/>
                <a:gd name="T44" fmla="*/ 665913 w 105"/>
                <a:gd name="T45" fmla="*/ 520721 h 89"/>
                <a:gd name="T46" fmla="*/ 665913 w 105"/>
                <a:gd name="T47" fmla="*/ 514130 h 89"/>
                <a:gd name="T48" fmla="*/ 665913 w 105"/>
                <a:gd name="T49" fmla="*/ 514130 h 89"/>
                <a:gd name="T50" fmla="*/ 646134 w 105"/>
                <a:gd name="T51" fmla="*/ 514130 h 89"/>
                <a:gd name="T52" fmla="*/ 646134 w 105"/>
                <a:gd name="T53" fmla="*/ 520721 h 89"/>
                <a:gd name="T54" fmla="*/ 547236 w 105"/>
                <a:gd name="T55" fmla="*/ 461398 h 89"/>
                <a:gd name="T56" fmla="*/ 553829 w 105"/>
                <a:gd name="T57" fmla="*/ 481173 h 89"/>
                <a:gd name="T58" fmla="*/ 501083 w 105"/>
                <a:gd name="T59" fmla="*/ 454807 h 89"/>
                <a:gd name="T60" fmla="*/ 501083 w 105"/>
                <a:gd name="T61" fmla="*/ 487764 h 89"/>
                <a:gd name="T62" fmla="*/ 138457 w 105"/>
                <a:gd name="T63" fmla="*/ 230699 h 89"/>
                <a:gd name="T64" fmla="*/ 316474 w 105"/>
                <a:gd name="T65" fmla="*/ 0 h 8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05" h="89">
                  <a:moveTo>
                    <a:pt x="97" y="69"/>
                  </a:moveTo>
                  <a:cubicBezTo>
                    <a:pt x="97" y="72"/>
                    <a:pt x="97" y="75"/>
                    <a:pt x="98" y="78"/>
                  </a:cubicBezTo>
                  <a:cubicBezTo>
                    <a:pt x="99" y="78"/>
                    <a:pt x="101" y="78"/>
                    <a:pt x="104" y="79"/>
                  </a:cubicBezTo>
                  <a:cubicBezTo>
                    <a:pt x="104" y="78"/>
                    <a:pt x="104" y="78"/>
                    <a:pt x="104" y="77"/>
                  </a:cubicBezTo>
                  <a:cubicBezTo>
                    <a:pt x="105" y="77"/>
                    <a:pt x="105" y="76"/>
                    <a:pt x="105" y="75"/>
                  </a:cubicBezTo>
                  <a:cubicBezTo>
                    <a:pt x="103" y="73"/>
                    <a:pt x="100" y="71"/>
                    <a:pt x="97" y="69"/>
                  </a:cubicBezTo>
                  <a:moveTo>
                    <a:pt x="48" y="0"/>
                  </a:moveTo>
                  <a:cubicBezTo>
                    <a:pt x="29" y="8"/>
                    <a:pt x="0" y="23"/>
                    <a:pt x="25" y="51"/>
                  </a:cubicBezTo>
                  <a:cubicBezTo>
                    <a:pt x="41" y="69"/>
                    <a:pt x="70" y="79"/>
                    <a:pt x="92" y="87"/>
                  </a:cubicBezTo>
                  <a:cubicBezTo>
                    <a:pt x="95" y="88"/>
                    <a:pt x="97" y="88"/>
                    <a:pt x="99" y="89"/>
                  </a:cubicBezTo>
                  <a:cubicBezTo>
                    <a:pt x="99" y="89"/>
                    <a:pt x="99" y="89"/>
                    <a:pt x="99" y="89"/>
                  </a:cubicBezTo>
                  <a:cubicBezTo>
                    <a:pt x="100" y="87"/>
                    <a:pt x="100" y="87"/>
                    <a:pt x="100" y="87"/>
                  </a:cubicBezTo>
                  <a:cubicBezTo>
                    <a:pt x="100" y="87"/>
                    <a:pt x="100" y="87"/>
                    <a:pt x="100" y="87"/>
                  </a:cubicBezTo>
                  <a:cubicBezTo>
                    <a:pt x="100" y="87"/>
                    <a:pt x="100" y="87"/>
                    <a:pt x="100" y="87"/>
                  </a:cubicBezTo>
                  <a:cubicBezTo>
                    <a:pt x="100" y="83"/>
                    <a:pt x="100" y="83"/>
                    <a:pt x="100" y="83"/>
                  </a:cubicBezTo>
                  <a:cubicBezTo>
                    <a:pt x="99" y="83"/>
                    <a:pt x="98" y="82"/>
                    <a:pt x="98" y="82"/>
                  </a:cubicBezTo>
                  <a:cubicBezTo>
                    <a:pt x="98" y="82"/>
                    <a:pt x="99" y="83"/>
                    <a:pt x="100" y="83"/>
                  </a:cubicBezTo>
                  <a:cubicBezTo>
                    <a:pt x="100" y="83"/>
                    <a:pt x="100" y="83"/>
                    <a:pt x="100" y="83"/>
                  </a:cubicBezTo>
                  <a:cubicBezTo>
                    <a:pt x="101" y="79"/>
                    <a:pt x="101" y="79"/>
                    <a:pt x="101" y="79"/>
                  </a:cubicBezTo>
                  <a:cubicBezTo>
                    <a:pt x="101" y="79"/>
                    <a:pt x="101" y="79"/>
                    <a:pt x="101" y="79"/>
                  </a:cubicBezTo>
                  <a:cubicBezTo>
                    <a:pt x="100" y="79"/>
                    <a:pt x="99" y="79"/>
                    <a:pt x="99" y="79"/>
                  </a:cubicBezTo>
                  <a:cubicBezTo>
                    <a:pt x="99" y="79"/>
                    <a:pt x="100" y="79"/>
                    <a:pt x="101" y="79"/>
                  </a:cubicBezTo>
                  <a:cubicBezTo>
                    <a:pt x="101" y="79"/>
                    <a:pt x="101" y="79"/>
                    <a:pt x="101" y="79"/>
                  </a:cubicBezTo>
                  <a:cubicBezTo>
                    <a:pt x="101" y="78"/>
                    <a:pt x="101" y="78"/>
                    <a:pt x="101" y="78"/>
                  </a:cubicBezTo>
                  <a:cubicBezTo>
                    <a:pt x="101" y="78"/>
                    <a:pt x="101" y="78"/>
                    <a:pt x="101" y="78"/>
                  </a:cubicBezTo>
                  <a:cubicBezTo>
                    <a:pt x="99" y="78"/>
                    <a:pt x="98" y="78"/>
                    <a:pt x="98" y="78"/>
                  </a:cubicBezTo>
                  <a:cubicBezTo>
                    <a:pt x="98" y="78"/>
                    <a:pt x="98" y="78"/>
                    <a:pt x="98" y="79"/>
                  </a:cubicBezTo>
                  <a:cubicBezTo>
                    <a:pt x="93" y="77"/>
                    <a:pt x="87" y="73"/>
                    <a:pt x="83" y="70"/>
                  </a:cubicBezTo>
                  <a:cubicBezTo>
                    <a:pt x="83" y="71"/>
                    <a:pt x="84" y="72"/>
                    <a:pt x="84" y="73"/>
                  </a:cubicBezTo>
                  <a:cubicBezTo>
                    <a:pt x="82" y="72"/>
                    <a:pt x="78" y="70"/>
                    <a:pt x="76" y="69"/>
                  </a:cubicBezTo>
                  <a:cubicBezTo>
                    <a:pt x="77" y="71"/>
                    <a:pt x="76" y="72"/>
                    <a:pt x="76" y="74"/>
                  </a:cubicBezTo>
                  <a:cubicBezTo>
                    <a:pt x="58" y="68"/>
                    <a:pt x="27" y="51"/>
                    <a:pt x="21" y="35"/>
                  </a:cubicBezTo>
                  <a:cubicBezTo>
                    <a:pt x="13" y="13"/>
                    <a:pt x="41" y="13"/>
                    <a:pt x="4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120"/>
            <p:cNvSpPr/>
            <p:nvPr userDrawn="1">
              <p:custDataLst>
                <p:tags r:id="rId7"/>
              </p:custDataLst>
            </p:nvPr>
          </p:nvSpPr>
          <p:spPr bwMode="auto">
            <a:xfrm>
              <a:off x="4587875" y="4035425"/>
              <a:ext cx="25400" cy="19050"/>
            </a:xfrm>
            <a:custGeom>
              <a:avLst/>
              <a:gdLst>
                <a:gd name="T0" fmla="*/ 25023 w 4"/>
                <a:gd name="T1" fmla="*/ 12975 h 3"/>
                <a:gd name="T2" fmla="*/ 6256 w 4"/>
                <a:gd name="T3" fmla="*/ 0 h 3"/>
                <a:gd name="T4" fmla="*/ 0 w 4"/>
                <a:gd name="T5" fmla="*/ 12975 h 3"/>
                <a:gd name="T6" fmla="*/ 25023 w 4"/>
                <a:gd name="T7" fmla="*/ 12975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3"/>
                    <a:pt x="4" y="2"/>
                    <a:pt x="4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任意多边形 29"/>
            <p:cNvSpPr/>
            <p:nvPr userDrawn="1">
              <p:custDataLst>
                <p:tags r:id="rId8"/>
              </p:custDataLst>
            </p:nvPr>
          </p:nvSpPr>
          <p:spPr bwMode="auto">
            <a:xfrm>
              <a:off x="3086100" y="3898900"/>
              <a:ext cx="1416050" cy="814388"/>
            </a:xfrm>
            <a:custGeom>
              <a:avLst/>
              <a:gdLst/>
              <a:ahLst/>
              <a:cxnLst/>
              <a:rect l="0" t="0" r="r" b="b"/>
              <a:pathLst>
                <a:path w="808038" h="465148">
                  <a:moveTo>
                    <a:pt x="472836" y="449620"/>
                  </a:moveTo>
                  <a:lnTo>
                    <a:pt x="473086" y="450141"/>
                  </a:lnTo>
                  <a:cubicBezTo>
                    <a:pt x="475733" y="455968"/>
                    <a:pt x="478321" y="461382"/>
                    <a:pt x="481144" y="465148"/>
                  </a:cubicBezTo>
                  <a:cubicBezTo>
                    <a:pt x="473616" y="461382"/>
                    <a:pt x="473616" y="457615"/>
                    <a:pt x="469852" y="450083"/>
                  </a:cubicBezTo>
                  <a:lnTo>
                    <a:pt x="472836" y="449620"/>
                  </a:lnTo>
                  <a:close/>
                  <a:moveTo>
                    <a:pt x="623888" y="300047"/>
                  </a:moveTo>
                  <a:lnTo>
                    <a:pt x="590551" y="314335"/>
                  </a:lnTo>
                  <a:lnTo>
                    <a:pt x="544513" y="322272"/>
                  </a:lnTo>
                  <a:lnTo>
                    <a:pt x="623888" y="300047"/>
                  </a:lnTo>
                  <a:close/>
                  <a:moveTo>
                    <a:pt x="554931" y="279658"/>
                  </a:moveTo>
                  <a:cubicBezTo>
                    <a:pt x="562570" y="278617"/>
                    <a:pt x="570442" y="278617"/>
                    <a:pt x="577850" y="280469"/>
                  </a:cubicBezTo>
                  <a:cubicBezTo>
                    <a:pt x="511175" y="295285"/>
                    <a:pt x="511175" y="295285"/>
                    <a:pt x="511175" y="295285"/>
                  </a:cubicBezTo>
                  <a:cubicBezTo>
                    <a:pt x="511175" y="295285"/>
                    <a:pt x="532011" y="282784"/>
                    <a:pt x="554931" y="279658"/>
                  </a:cubicBezTo>
                  <a:close/>
                  <a:moveTo>
                    <a:pt x="804863" y="273060"/>
                  </a:moveTo>
                  <a:cubicBezTo>
                    <a:pt x="748401" y="310725"/>
                    <a:pt x="684410" y="333323"/>
                    <a:pt x="627947" y="370987"/>
                  </a:cubicBezTo>
                  <a:cubicBezTo>
                    <a:pt x="594069" y="393586"/>
                    <a:pt x="553840" y="428896"/>
                    <a:pt x="512022" y="443550"/>
                  </a:cubicBezTo>
                  <a:lnTo>
                    <a:pt x="472836" y="449620"/>
                  </a:lnTo>
                  <a:lnTo>
                    <a:pt x="464676" y="432663"/>
                  </a:lnTo>
                  <a:cubicBezTo>
                    <a:pt x="458559" y="421834"/>
                    <a:pt x="451031" y="414302"/>
                    <a:pt x="439738" y="419951"/>
                  </a:cubicBezTo>
                  <a:cubicBezTo>
                    <a:pt x="443502" y="416185"/>
                    <a:pt x="447266" y="416185"/>
                    <a:pt x="454795" y="416185"/>
                  </a:cubicBezTo>
                  <a:lnTo>
                    <a:pt x="503729" y="401119"/>
                  </a:lnTo>
                  <a:cubicBezTo>
                    <a:pt x="601598" y="355922"/>
                    <a:pt x="703230" y="310725"/>
                    <a:pt x="804863" y="273060"/>
                  </a:cubicBezTo>
                  <a:close/>
                  <a:moveTo>
                    <a:pt x="500063" y="198447"/>
                  </a:moveTo>
                  <a:cubicBezTo>
                    <a:pt x="500063" y="198447"/>
                    <a:pt x="477504" y="209758"/>
                    <a:pt x="469984" y="213528"/>
                  </a:cubicBezTo>
                  <a:cubicBezTo>
                    <a:pt x="469984" y="213528"/>
                    <a:pt x="469984" y="213528"/>
                    <a:pt x="454945" y="217299"/>
                  </a:cubicBezTo>
                  <a:cubicBezTo>
                    <a:pt x="454945" y="217299"/>
                    <a:pt x="454945" y="217299"/>
                    <a:pt x="436145" y="221069"/>
                  </a:cubicBezTo>
                  <a:cubicBezTo>
                    <a:pt x="436145" y="221069"/>
                    <a:pt x="436145" y="221069"/>
                    <a:pt x="421106" y="221069"/>
                  </a:cubicBezTo>
                  <a:cubicBezTo>
                    <a:pt x="421106" y="221069"/>
                    <a:pt x="421106" y="221069"/>
                    <a:pt x="406066" y="224839"/>
                  </a:cubicBezTo>
                  <a:cubicBezTo>
                    <a:pt x="406066" y="224839"/>
                    <a:pt x="406066" y="224839"/>
                    <a:pt x="379747" y="232380"/>
                  </a:cubicBezTo>
                  <a:cubicBezTo>
                    <a:pt x="379747" y="232380"/>
                    <a:pt x="379747" y="232380"/>
                    <a:pt x="338388" y="239921"/>
                  </a:cubicBezTo>
                  <a:cubicBezTo>
                    <a:pt x="338388" y="239921"/>
                    <a:pt x="338388" y="239921"/>
                    <a:pt x="319589" y="243691"/>
                  </a:cubicBezTo>
                  <a:cubicBezTo>
                    <a:pt x="319589" y="243691"/>
                    <a:pt x="270711" y="251231"/>
                    <a:pt x="259431" y="255002"/>
                  </a:cubicBezTo>
                  <a:cubicBezTo>
                    <a:pt x="251911" y="258772"/>
                    <a:pt x="244392" y="255002"/>
                    <a:pt x="244392" y="255002"/>
                  </a:cubicBezTo>
                  <a:cubicBezTo>
                    <a:pt x="244392" y="255002"/>
                    <a:pt x="229352" y="251231"/>
                    <a:pt x="225592" y="255002"/>
                  </a:cubicBezTo>
                  <a:cubicBezTo>
                    <a:pt x="221832" y="255002"/>
                    <a:pt x="214313" y="255002"/>
                    <a:pt x="206793" y="258772"/>
                  </a:cubicBezTo>
                  <a:cubicBezTo>
                    <a:pt x="199273" y="258772"/>
                    <a:pt x="187993" y="258772"/>
                    <a:pt x="180474" y="262542"/>
                  </a:cubicBezTo>
                  <a:cubicBezTo>
                    <a:pt x="169194" y="266313"/>
                    <a:pt x="146635" y="266313"/>
                    <a:pt x="146635" y="266313"/>
                  </a:cubicBezTo>
                  <a:cubicBezTo>
                    <a:pt x="146635" y="266313"/>
                    <a:pt x="146635" y="266313"/>
                    <a:pt x="120316" y="270083"/>
                  </a:cubicBezTo>
                  <a:cubicBezTo>
                    <a:pt x="120316" y="270083"/>
                    <a:pt x="45118" y="285165"/>
                    <a:pt x="41358" y="285165"/>
                  </a:cubicBezTo>
                  <a:cubicBezTo>
                    <a:pt x="33839" y="288935"/>
                    <a:pt x="26319" y="288935"/>
                    <a:pt x="26319" y="288935"/>
                  </a:cubicBezTo>
                  <a:cubicBezTo>
                    <a:pt x="26319" y="288935"/>
                    <a:pt x="18799" y="288935"/>
                    <a:pt x="11279" y="288935"/>
                  </a:cubicBezTo>
                  <a:cubicBezTo>
                    <a:pt x="11279" y="288935"/>
                    <a:pt x="11279" y="288935"/>
                    <a:pt x="0" y="288935"/>
                  </a:cubicBezTo>
                  <a:cubicBezTo>
                    <a:pt x="0" y="288935"/>
                    <a:pt x="0" y="288935"/>
                    <a:pt x="15039" y="277624"/>
                  </a:cubicBezTo>
                  <a:cubicBezTo>
                    <a:pt x="18799" y="270083"/>
                    <a:pt x="37599" y="281395"/>
                    <a:pt x="37599" y="281395"/>
                  </a:cubicBezTo>
                  <a:cubicBezTo>
                    <a:pt x="37599" y="281395"/>
                    <a:pt x="37599" y="281395"/>
                    <a:pt x="116556" y="266313"/>
                  </a:cubicBezTo>
                  <a:cubicBezTo>
                    <a:pt x="116556" y="266313"/>
                    <a:pt x="116556" y="266313"/>
                    <a:pt x="244392" y="243691"/>
                  </a:cubicBezTo>
                  <a:cubicBezTo>
                    <a:pt x="244392" y="243691"/>
                    <a:pt x="244392" y="243691"/>
                    <a:pt x="297030" y="243691"/>
                  </a:cubicBezTo>
                  <a:cubicBezTo>
                    <a:pt x="297030" y="243691"/>
                    <a:pt x="297030" y="243691"/>
                    <a:pt x="327109" y="239921"/>
                  </a:cubicBezTo>
                  <a:cubicBezTo>
                    <a:pt x="327109" y="239921"/>
                    <a:pt x="327109" y="239921"/>
                    <a:pt x="372227" y="221069"/>
                  </a:cubicBezTo>
                  <a:cubicBezTo>
                    <a:pt x="372227" y="221069"/>
                    <a:pt x="372227" y="221069"/>
                    <a:pt x="402306" y="209758"/>
                  </a:cubicBezTo>
                  <a:cubicBezTo>
                    <a:pt x="402306" y="209758"/>
                    <a:pt x="402306" y="209758"/>
                    <a:pt x="436145" y="205988"/>
                  </a:cubicBezTo>
                  <a:cubicBezTo>
                    <a:pt x="436145" y="205988"/>
                    <a:pt x="436145" y="205988"/>
                    <a:pt x="500063" y="198447"/>
                  </a:cubicBezTo>
                  <a:close/>
                  <a:moveTo>
                    <a:pt x="673100" y="176222"/>
                  </a:moveTo>
                  <a:cubicBezTo>
                    <a:pt x="673100" y="176222"/>
                    <a:pt x="673100" y="176222"/>
                    <a:pt x="638810" y="183631"/>
                  </a:cubicBezTo>
                  <a:cubicBezTo>
                    <a:pt x="638810" y="183631"/>
                    <a:pt x="638810" y="183631"/>
                    <a:pt x="619760" y="187335"/>
                  </a:cubicBezTo>
                  <a:cubicBezTo>
                    <a:pt x="619760" y="187335"/>
                    <a:pt x="596900" y="187335"/>
                    <a:pt x="600710" y="179926"/>
                  </a:cubicBezTo>
                  <a:lnTo>
                    <a:pt x="673100" y="176222"/>
                  </a:lnTo>
                  <a:close/>
                  <a:moveTo>
                    <a:pt x="762454" y="127010"/>
                  </a:moveTo>
                  <a:cubicBezTo>
                    <a:pt x="770165" y="127010"/>
                    <a:pt x="777876" y="134418"/>
                    <a:pt x="777876" y="134418"/>
                  </a:cubicBezTo>
                  <a:cubicBezTo>
                    <a:pt x="777876" y="134418"/>
                    <a:pt x="754744" y="149235"/>
                    <a:pt x="750888" y="134418"/>
                  </a:cubicBezTo>
                  <a:cubicBezTo>
                    <a:pt x="762454" y="127010"/>
                    <a:pt x="762454" y="127010"/>
                    <a:pt x="762454" y="127010"/>
                  </a:cubicBezTo>
                  <a:close/>
                  <a:moveTo>
                    <a:pt x="327437" y="113979"/>
                  </a:moveTo>
                  <a:cubicBezTo>
                    <a:pt x="341548" y="114442"/>
                    <a:pt x="356600" y="117220"/>
                    <a:pt x="360363" y="126481"/>
                  </a:cubicBezTo>
                  <a:cubicBezTo>
                    <a:pt x="288867" y="130185"/>
                    <a:pt x="288867" y="130185"/>
                    <a:pt x="288867" y="130185"/>
                  </a:cubicBezTo>
                  <a:cubicBezTo>
                    <a:pt x="288867" y="130185"/>
                    <a:pt x="270052" y="141298"/>
                    <a:pt x="262526" y="130185"/>
                  </a:cubicBezTo>
                  <a:cubicBezTo>
                    <a:pt x="262526" y="130185"/>
                    <a:pt x="258763" y="115368"/>
                    <a:pt x="273815" y="119073"/>
                  </a:cubicBezTo>
                  <a:cubicBezTo>
                    <a:pt x="300155" y="115368"/>
                    <a:pt x="300155" y="115368"/>
                    <a:pt x="300155" y="115368"/>
                  </a:cubicBezTo>
                  <a:cubicBezTo>
                    <a:pt x="300155" y="115368"/>
                    <a:pt x="313326" y="113516"/>
                    <a:pt x="327437" y="113979"/>
                  </a:cubicBezTo>
                  <a:close/>
                  <a:moveTo>
                    <a:pt x="782109" y="65732"/>
                  </a:moveTo>
                  <a:cubicBezTo>
                    <a:pt x="785813" y="61922"/>
                    <a:pt x="808038" y="69542"/>
                    <a:pt x="808038" y="69542"/>
                  </a:cubicBezTo>
                  <a:lnTo>
                    <a:pt x="789517" y="80972"/>
                  </a:lnTo>
                  <a:cubicBezTo>
                    <a:pt x="789517" y="80972"/>
                    <a:pt x="789517" y="80972"/>
                    <a:pt x="778404" y="80972"/>
                  </a:cubicBezTo>
                  <a:cubicBezTo>
                    <a:pt x="778404" y="80972"/>
                    <a:pt x="774700" y="69542"/>
                    <a:pt x="782109" y="65732"/>
                  </a:cubicBezTo>
                  <a:close/>
                  <a:moveTo>
                    <a:pt x="508496" y="535"/>
                  </a:moveTo>
                  <a:cubicBezTo>
                    <a:pt x="514152" y="-901"/>
                    <a:pt x="521692" y="57"/>
                    <a:pt x="529233" y="9628"/>
                  </a:cubicBezTo>
                  <a:cubicBezTo>
                    <a:pt x="566936" y="13457"/>
                    <a:pt x="566936" y="13457"/>
                    <a:pt x="566936" y="13457"/>
                  </a:cubicBezTo>
                  <a:cubicBezTo>
                    <a:pt x="619721" y="24943"/>
                    <a:pt x="619721" y="24943"/>
                    <a:pt x="619721" y="24943"/>
                  </a:cubicBezTo>
                  <a:cubicBezTo>
                    <a:pt x="661194" y="40258"/>
                    <a:pt x="661194" y="40258"/>
                    <a:pt x="661194" y="40258"/>
                  </a:cubicBezTo>
                  <a:lnTo>
                    <a:pt x="706438" y="40258"/>
                  </a:lnTo>
                  <a:cubicBezTo>
                    <a:pt x="706438" y="40258"/>
                    <a:pt x="683816" y="55573"/>
                    <a:pt x="661194" y="47915"/>
                  </a:cubicBezTo>
                  <a:cubicBezTo>
                    <a:pt x="631032" y="36429"/>
                    <a:pt x="631032" y="36429"/>
                    <a:pt x="631032" y="36429"/>
                  </a:cubicBezTo>
                  <a:cubicBezTo>
                    <a:pt x="585788" y="24943"/>
                    <a:pt x="585788" y="24943"/>
                    <a:pt x="585788" y="24943"/>
                  </a:cubicBezTo>
                  <a:cubicBezTo>
                    <a:pt x="540544" y="21115"/>
                    <a:pt x="540544" y="21115"/>
                    <a:pt x="540544" y="21115"/>
                  </a:cubicBezTo>
                  <a:cubicBezTo>
                    <a:pt x="540544" y="21115"/>
                    <a:pt x="495300" y="24943"/>
                    <a:pt x="499070" y="5800"/>
                  </a:cubicBezTo>
                  <a:cubicBezTo>
                    <a:pt x="499070" y="5800"/>
                    <a:pt x="502841" y="1971"/>
                    <a:pt x="508496" y="5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91063" y="2039311"/>
            <a:ext cx="3073042" cy="2779378"/>
          </a:xfrm>
        </p:spPr>
        <p:txBody>
          <a:bodyPr anchor="ctr" anchorCtr="0">
            <a:normAutofit/>
          </a:bodyPr>
          <a:lstStyle>
            <a:lvl1pPr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9C20-AA28-455B-950E-AF2F355EC5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3FF4-1E94-4709-B08A-850CDF661B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434" cy="685800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9C20-AA28-455B-950E-AF2F355EC5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3FF4-1E94-4709-B08A-850CDF661B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58000" y="680400"/>
            <a:ext cx="11055600" cy="6984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1818000" y="2484000"/>
            <a:ext cx="4197600" cy="3314463"/>
          </a:xfrm>
        </p:spPr>
        <p:txBody>
          <a:bodyPr anchor="ctr" anchorCtr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6951600" y="1756800"/>
            <a:ext cx="4492800" cy="42372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9C20-AA28-455B-950E-AF2F355EC5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3FF4-1E94-4709-B08A-850CDF661B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194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9829800" y="1041009"/>
            <a:ext cx="1524001" cy="5135957"/>
          </a:xfrm>
        </p:spPr>
        <p:txBody>
          <a:bodyPr vert="eaVert" anchor="ctr" anchorCtr="0"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633047" y="1041009"/>
            <a:ext cx="9073662" cy="5135957"/>
          </a:xfrm>
        </p:spPr>
        <p:txBody>
          <a:bodyPr vert="eaVert"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9C20-AA28-455B-950E-AF2F355EC5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3FF4-1E94-4709-B08A-850CDF661B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" t="3047" r="1815" b="179"/>
          <a:stretch>
            <a:fillRect/>
          </a:stretch>
        </p:blipFill>
        <p:spPr>
          <a:xfrm>
            <a:off x="0" y="0"/>
            <a:ext cx="12192000" cy="685719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D39A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58801" y="678429"/>
            <a:ext cx="11056060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58801" y="1549400"/>
            <a:ext cx="11056061" cy="4670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09C20-AA28-455B-950E-AF2F355EC5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63FF4-1E94-4709-B08A-850CDF661BA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71291E"/>
          </a:solidFill>
          <a:effectLst/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267970" indent="-267970" algn="just" defTabSz="6858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70000"/>
        <a:buFont typeface="Wingdings 2" panose="05020102010507070707" pitchFamily="18" charset="2"/>
        <a:buChar char="f"/>
        <a:defRPr sz="2400" kern="1200" baseline="0">
          <a:solidFill>
            <a:schemeClr val="bg2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267970" indent="-267970" algn="just" defTabSz="6858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2000" kern="1200" baseline="0">
          <a:solidFill>
            <a:schemeClr val="bg2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857250" indent="-171450" algn="l" defTabSz="6858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800" y="2757600"/>
            <a:ext cx="10515600" cy="1339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rgbClr val="71291E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</a:lstStyle>
          <a:p>
            <a:r>
              <a:rPr lang="en-US" altLang="zh-CN" sz="48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+mn-ea"/>
              </a:rPr>
              <a:t>第七节 多态机制</a:t>
            </a:r>
            <a:endParaRPr lang="en-US" altLang="zh-CN" sz="48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+mn-ea"/>
            </a:endParaRPr>
          </a:p>
        </p:txBody>
      </p:sp>
      <p:sp>
        <p:nvSpPr>
          <p:cNvPr id="5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962000" y="5538158"/>
            <a:ext cx="8298000" cy="571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883224"/>
              </a:buClr>
              <a:buSzPct val="70000"/>
              <a:buFont typeface="Wingdings 2" panose="05020102010507070707" pitchFamily="18" charset="2"/>
              <a:buNone/>
              <a:defRPr sz="1800" kern="1200" baseline="0">
                <a:solidFill>
                  <a:srgbClr val="8B7D29">
                    <a:lumMod val="75000"/>
                  </a:srgb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marL="457200" indent="0" algn="ctr" defTabSz="6858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D87830">
                  <a:lumMod val="60000"/>
                  <a:lumOff val="40000"/>
                </a:srgbClr>
              </a:buClr>
              <a:buFont typeface="幼圆" panose="02010509060101010101" pitchFamily="49" charset="-122"/>
              <a:buNone/>
              <a:defRPr sz="2000" kern="1200" baseline="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2pPr>
            <a:lvl3pPr marL="914400" indent="0" algn="ctr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371600" indent="0" algn="ctr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828800" indent="0" algn="ctr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2286000" indent="0" algn="ctr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3200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3657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r>
              <a:rPr lang="en-US" altLang="zh-CN" dirty="0" smtClean="0">
                <a:latin typeface="Arial" panose="020B0604020202020204" pitchFamily="34" charset="0"/>
                <a:ea typeface="+mn-ea"/>
              </a:rPr>
              <a:t>LOREM IPSUM DOLOR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58801" y="678429"/>
            <a:ext cx="11056060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71291E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</a:lstStyle>
          <a:p>
            <a:r>
              <a:rPr lang="en-US" altLang="zh-CN" smtClean="0">
                <a:latin typeface="Arial" panose="020B0604020202020204" pitchFamily="34" charset="0"/>
                <a:ea typeface="+mn-ea"/>
              </a:rPr>
              <a:t>三、多态机制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58801" y="1744326"/>
            <a:ext cx="11056060" cy="450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just" defTabSz="685800" rtl="0" eaLnBrk="1" latinLnBrk="0" hangingPunct="1"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  <a:defRPr sz="2400" kern="1200" baseline="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marL="0" indent="0" algn="just" defTabSz="6858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D87830">
                  <a:lumMod val="60000"/>
                  <a:lumOff val="40000"/>
                </a:srgbClr>
              </a:buClr>
              <a:buFont typeface="幼圆" panose="02010509060101010101" pitchFamily="49" charset="-122"/>
              <a:buNone/>
              <a:defRPr sz="1800" kern="1200" baseline="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2pPr>
            <a:lvl3pPr marL="8572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2001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5430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18859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多态：多种状态，多种形态，从一定角度来看，封装和继承都是为多态而准备的。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多态的表现主要表现为两种：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    1、方法的重载（overload）和覆盖（override）；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    2、对象的多态性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58801" y="678429"/>
            <a:ext cx="11056060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71291E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</a:lstStyle>
          <a:p>
            <a:r>
              <a:rPr lang="en-US" altLang="zh-CN" smtClean="0">
                <a:latin typeface="Arial" panose="020B0604020202020204" pitchFamily="34" charset="0"/>
                <a:ea typeface="+mn-ea"/>
              </a:rPr>
              <a:t>多态的定义：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58801" y="1744326"/>
            <a:ext cx="11056060" cy="450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just" defTabSz="685800" rtl="0" eaLnBrk="1" latinLnBrk="0" hangingPunct="1"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  <a:defRPr sz="2400" kern="1200" baseline="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marL="0" indent="0" algn="just" defTabSz="6858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D87830">
                  <a:lumMod val="60000"/>
                  <a:lumOff val="40000"/>
                </a:srgbClr>
              </a:buClr>
              <a:buFont typeface="幼圆" panose="02010509060101010101" pitchFamily="49" charset="-122"/>
              <a:buNone/>
              <a:defRPr sz="1800" kern="1200" baseline="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2pPr>
            <a:lvl3pPr marL="8572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2001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5430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18859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r>
              <a:rPr lang="en-US" altLang="zh-CN" smtClean="0">
                <a:latin typeface="Arial" panose="020B0604020202020204" pitchFamily="34" charset="0"/>
                <a:ea typeface="+mn-ea"/>
              </a:rPr>
              <a:t>  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r>
              <a:rPr lang="en-US" altLang="zh-CN" smtClean="0">
                <a:latin typeface="Arial" panose="020B0604020202020204" pitchFamily="34" charset="0"/>
                <a:ea typeface="+mn-ea"/>
              </a:rPr>
              <a:t>        指允许不同类的对象，对同一消息作出响应，即同一消息可以根据发送对象的不同而采用多种不同的行为方式。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r>
              <a:rPr lang="en-US" altLang="zh-CN" smtClean="0">
                <a:latin typeface="Arial" panose="020B0604020202020204" pitchFamily="34" charset="0"/>
                <a:ea typeface="+mn-ea"/>
              </a:rPr>
              <a:t>多态存在的必要条件：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r>
              <a:rPr lang="en-US" altLang="zh-CN" smtClean="0">
                <a:latin typeface="Arial" panose="020B0604020202020204" pitchFamily="34" charset="0"/>
                <a:ea typeface="+mn-ea"/>
              </a:rPr>
              <a:t>   1、要有继承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r>
              <a:rPr lang="en-US" altLang="zh-CN" smtClean="0">
                <a:latin typeface="Arial" panose="020B0604020202020204" pitchFamily="34" charset="0"/>
                <a:ea typeface="+mn-ea"/>
              </a:rPr>
              <a:t>   2、要有覆盖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r>
              <a:rPr lang="en-US" altLang="zh-CN" smtClean="0">
                <a:latin typeface="Arial" panose="020B0604020202020204" pitchFamily="34" charset="0"/>
                <a:ea typeface="+mn-ea"/>
              </a:rPr>
              <a:t>   3、父类引用指向子类对象；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r>
              <a:rPr lang="en-US" altLang="zh-CN" smtClean="0">
                <a:latin typeface="Arial" panose="020B0604020202020204" pitchFamily="34" charset="0"/>
                <a:ea typeface="+mn-ea"/>
              </a:rPr>
              <a:t>     （比如我在子类中创建对象调用父类的某个方法）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r>
              <a:rPr lang="en-US" altLang="zh-CN" smtClean="0">
                <a:latin typeface="Arial" panose="020B0604020202020204" pitchFamily="34" charset="0"/>
                <a:ea typeface="+mn-ea"/>
              </a:rPr>
              <a:t>多态的作用：消除类型之间的耦合关系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58801" y="678429"/>
            <a:ext cx="11056060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71291E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</a:lstStyle>
          <a:p>
            <a:r>
              <a:rPr lang="en-US" altLang="zh-CN" smtClean="0">
                <a:latin typeface="Arial" panose="020B0604020202020204" pitchFamily="34" charset="0"/>
                <a:ea typeface="+mn-ea"/>
              </a:rPr>
              <a:t>多态的第一种表现：重载与覆盖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58801" y="1744326"/>
            <a:ext cx="11056060" cy="450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just" defTabSz="685800" rtl="0" eaLnBrk="1" latinLnBrk="0" hangingPunct="1"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  <a:defRPr sz="2400" kern="1200" baseline="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marL="0" indent="0" algn="just" defTabSz="6858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D87830">
                  <a:lumMod val="60000"/>
                  <a:lumOff val="40000"/>
                </a:srgbClr>
              </a:buClr>
              <a:buFont typeface="幼圆" panose="02010509060101010101" pitchFamily="49" charset="-122"/>
              <a:buNone/>
              <a:defRPr sz="1800" kern="1200" baseline="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2pPr>
            <a:lvl3pPr marL="8572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2001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5430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18859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r>
              <a:rPr lang="en-US" altLang="zh-CN" smtClean="0">
                <a:latin typeface="Arial" panose="020B0604020202020204" pitchFamily="34" charset="0"/>
                <a:ea typeface="+mn-ea"/>
              </a:rPr>
              <a:t>======方法的重载（overload）：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r>
              <a:rPr lang="en-US" altLang="zh-CN" smtClean="0">
                <a:latin typeface="Arial" panose="020B0604020202020204" pitchFamily="34" charset="0"/>
                <a:ea typeface="+mn-ea"/>
              </a:rPr>
              <a:t>      发生在同一个类中，方法名称相同，参数类型，参数个数不同，对于返回值类型没有要求；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r>
              <a:rPr lang="en-US" altLang="zh-CN" smtClean="0">
                <a:latin typeface="Arial" panose="020B0604020202020204" pitchFamily="34" charset="0"/>
                <a:ea typeface="+mn-ea"/>
              </a:rPr>
              <a:t>          eg:有参、无参构造方法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r>
              <a:rPr lang="en-US" altLang="zh-CN" smtClean="0">
                <a:latin typeface="Arial" panose="020B0604020202020204" pitchFamily="34" charset="0"/>
                <a:ea typeface="+mn-ea"/>
              </a:rPr>
              <a:t>======方法的覆盖（override）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r>
              <a:rPr lang="en-US" altLang="zh-CN" smtClean="0">
                <a:latin typeface="Arial" panose="020B0604020202020204" pitchFamily="34" charset="0"/>
                <a:ea typeface="+mn-ea"/>
              </a:rPr>
              <a:t>      发生在继承类中，方法名，参数类型，参数个数，返回值类型都一样；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r>
              <a:rPr lang="en-US" altLang="zh-CN" smtClean="0">
                <a:latin typeface="Arial" panose="020B0604020202020204" pitchFamily="34" charset="0"/>
                <a:ea typeface="+mn-ea"/>
              </a:rPr>
              <a:t>         eg:  toString()方法的覆盖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58801" y="678429"/>
            <a:ext cx="11056060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71291E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</a:lstStyle>
          <a:p>
            <a:r>
              <a:rPr lang="en-US" altLang="zh-CN" smtClean="0">
                <a:latin typeface="Arial" panose="020B0604020202020204" pitchFamily="34" charset="0"/>
                <a:ea typeface="+mn-ea"/>
              </a:rPr>
              <a:t>多态的第二种表现：对象的多态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58801" y="1744326"/>
            <a:ext cx="11056060" cy="450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just" defTabSz="685800" rtl="0" eaLnBrk="1" latinLnBrk="0" hangingPunct="1"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  <a:defRPr sz="2400" kern="1200" baseline="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marL="0" indent="0" algn="just" defTabSz="6858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D87830">
                  <a:lumMod val="60000"/>
                  <a:lumOff val="40000"/>
                </a:srgbClr>
              </a:buClr>
              <a:buFont typeface="幼圆" panose="02010509060101010101" pitchFamily="49" charset="-122"/>
              <a:buNone/>
              <a:defRPr sz="1800" kern="1200" baseline="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2pPr>
            <a:lvl3pPr marL="8572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2001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5430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18859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（1）向上转型：子类对象----&gt;父类对象；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                自动完成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             格式：父类名称 父类对象=new 子类名称（）；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（2）向下转型：父类对象-----&gt;子类对象；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             父类直接向下转型是不安全的，需要先向上转型，再向下转型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       父类名称 父类对象=new 子类名称（）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       </a:t>
            </a:r>
            <a:r>
              <a:rPr lang="zh-CN" altLang="en-US" smtClean="0">
                <a:latin typeface="Arial" panose="020B0604020202020204" pitchFamily="34" charset="0"/>
                <a:ea typeface="+mn-ea"/>
              </a:rPr>
              <a:t>子类名称 子类对象</a:t>
            </a:r>
            <a:r>
              <a:rPr lang="en-US" altLang="zh-CN" smtClean="0">
                <a:latin typeface="Arial" panose="020B0604020202020204" pitchFamily="34" charset="0"/>
                <a:ea typeface="+mn-ea"/>
              </a:rPr>
              <a:t>=</a:t>
            </a:r>
            <a:r>
              <a:rPr lang="zh-CN" altLang="en-US" smtClean="0">
                <a:latin typeface="Arial" panose="020B0604020202020204" pitchFamily="34" charset="0"/>
                <a:ea typeface="+mn-ea"/>
              </a:rPr>
              <a:t>（子类名称）</a:t>
            </a:r>
            <a:r>
              <a:rPr lang="en-US" altLang="zh-CN" smtClean="0">
                <a:latin typeface="Arial" panose="020B0604020202020204" pitchFamily="34" charset="0"/>
                <a:ea typeface="+mn-ea"/>
              </a:rPr>
              <a:t>new </a:t>
            </a:r>
            <a:r>
              <a:rPr lang="zh-CN" altLang="en-US" smtClean="0">
                <a:latin typeface="Arial" panose="020B0604020202020204" pitchFamily="34" charset="0"/>
                <a:ea typeface="+mn-ea"/>
              </a:rPr>
              <a:t>父类名称；</a:t>
            </a:r>
            <a:endParaRPr lang="zh-CN" altLang="en-US" smtClean="0">
              <a:latin typeface="Arial" panose="020B0604020202020204" pitchFamily="34" charset="0"/>
              <a:ea typeface="+mn-ea"/>
            </a:endParaRPr>
          </a:p>
          <a:p>
            <a:pPr marL="0" indent="0">
              <a:buNone/>
            </a:pPr>
            <a:r>
              <a:rPr lang="zh-CN" altLang="en-US" smtClean="0">
                <a:latin typeface="Arial" panose="020B0604020202020204" pitchFamily="34" charset="0"/>
                <a:ea typeface="+mn-ea"/>
              </a:rPr>
              <a:t>       有时候会报错，一般就会采用下面这种形式：</a:t>
            </a:r>
            <a:endParaRPr lang="zh-CN" altLang="en-US" smtClean="0">
              <a:latin typeface="Arial" panose="020B0604020202020204" pitchFamily="34" charset="0"/>
              <a:ea typeface="+mn-ea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           子类名称 子类对象=（子类类名）父类对象；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endParaRPr lang="en-US" altLang="zh-CN" smtClean="0">
              <a:latin typeface="Arial" panose="020B0604020202020204" pitchFamily="34" charset="0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58801" y="678429"/>
            <a:ext cx="11056060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71291E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</a:lstStyle>
          <a:p>
            <a:r>
              <a:rPr lang="en-US" altLang="zh-CN" smtClean="0">
                <a:latin typeface="Arial" panose="020B0604020202020204" pitchFamily="34" charset="0"/>
                <a:ea typeface="+mn-ea"/>
              </a:rPr>
              <a:t>一、接口的概述    interface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58801" y="1744326"/>
            <a:ext cx="11056060" cy="450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just" defTabSz="685800" rtl="0" eaLnBrk="1" latinLnBrk="0" hangingPunct="1"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  <a:defRPr sz="2400" kern="1200" baseline="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marL="0" indent="0" algn="just" defTabSz="6858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D87830">
                  <a:lumMod val="60000"/>
                  <a:lumOff val="40000"/>
                </a:srgbClr>
              </a:buClr>
              <a:buFont typeface="幼圆" panose="02010509060101010101" pitchFamily="49" charset="-122"/>
              <a:buNone/>
              <a:defRPr sz="1800" kern="1200" baseline="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2pPr>
            <a:lvl3pPr marL="8572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2001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5430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18859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 java不支持多继承，单继承性使得java简单，易于管理，可是Java中会有很多的所属关系，为了克服单继承性的缺点，Java引进了接口，它可变相理解为一个特殊的类，</a:t>
            </a:r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一个类可以实现多个接口</a:t>
            </a:r>
            <a:r>
              <a:rPr lang="en-US" altLang="zh-CN" smtClean="0">
                <a:latin typeface="Arial" panose="020B0604020202020204" pitchFamily="34" charset="0"/>
                <a:ea typeface="+mn-ea"/>
              </a:rPr>
              <a:t>。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格式：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   interface 接口名称{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   全局常量；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   抽象方法；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    }                       //可以和类的定义格式对比一下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58801" y="678429"/>
            <a:ext cx="11056060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71291E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</a:lstStyle>
          <a:p>
            <a:r>
              <a:rPr lang="en-US" altLang="zh-CN" smtClean="0">
                <a:latin typeface="Arial" panose="020B0604020202020204" pitchFamily="34" charset="0"/>
                <a:ea typeface="+mn-ea"/>
              </a:rPr>
              <a:t>注意： （接口最大的特点，所有成员都是公开的）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58801" y="1744326"/>
            <a:ext cx="11056060" cy="450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just" defTabSz="685800" rtl="0" eaLnBrk="1" latinLnBrk="0" hangingPunct="1"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  <a:defRPr sz="2400" kern="1200" baseline="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marL="0" indent="0" algn="just" defTabSz="6858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D87830">
                  <a:lumMod val="60000"/>
                  <a:lumOff val="40000"/>
                </a:srgbClr>
              </a:buClr>
              <a:buFont typeface="幼圆" panose="02010509060101010101" pitchFamily="49" charset="-122"/>
              <a:buNone/>
              <a:defRPr sz="1800" kern="1200" baseline="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2pPr>
            <a:lvl3pPr marL="8572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2001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5430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18859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 1.接口中只有抽象方法，而且访问权限必须是</a:t>
            </a:r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public</a:t>
            </a:r>
            <a:r>
              <a:rPr lang="en-US" altLang="zh-CN" smtClean="0">
                <a:latin typeface="Arial" panose="020B0604020202020204" pitchFamily="34" charset="0"/>
                <a:ea typeface="+mn-ea"/>
              </a:rPr>
              <a:t>，即使不写也是属于public级别的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2.接口中如果需要定义属性，要写成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     </a:t>
            </a:r>
            <a:r>
              <a:rPr lang="en-US" altLang="zh-CN" b="1" smtClean="0">
                <a:latin typeface="Arial" panose="020B0604020202020204" pitchFamily="34" charset="0"/>
                <a:ea typeface="+mn-ea"/>
              </a:rPr>
              <a:t> public static （final）数据类型 常量名称 =常量值</a:t>
            </a:r>
            <a:r>
              <a:rPr lang="en-US" altLang="zh-CN" smtClean="0">
                <a:latin typeface="Arial" panose="020B0604020202020204" pitchFamily="34" charset="0"/>
                <a:ea typeface="+mn-ea"/>
              </a:rPr>
              <a:t>；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    必须是静态的，全局常量；常量值一定要赋予，否则编译无法通过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3.接口的实现用implements关键字，类实现接口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4.接口中的抽象方法是固定格式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     public abstract 返回值类型（void）方法名称（）；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      （abstract关键字可直接省略）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endParaRPr lang="en-US" altLang="zh-CN" smtClean="0">
              <a:latin typeface="Arial" panose="020B0604020202020204" pitchFamily="34" charset="0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58801" y="678429"/>
            <a:ext cx="11056060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71291E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</a:lstStyle>
          <a:p>
            <a:r>
              <a:rPr lang="en-US" altLang="zh-CN" smtClean="0">
                <a:latin typeface="Arial" panose="020B0604020202020204" pitchFamily="34" charset="0"/>
                <a:ea typeface="+mn-ea"/>
              </a:rPr>
              <a:t>思考？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58801" y="1744326"/>
            <a:ext cx="11056060" cy="450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just" defTabSz="685800" rtl="0" eaLnBrk="1" latinLnBrk="0" hangingPunct="1"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  <a:defRPr sz="2400" kern="1200" baseline="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marL="0" indent="0" algn="just" defTabSz="6858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D87830">
                  <a:lumMod val="60000"/>
                  <a:lumOff val="40000"/>
                </a:srgbClr>
              </a:buClr>
              <a:buFont typeface="幼圆" panose="02010509060101010101" pitchFamily="49" charset="-122"/>
              <a:buNone/>
              <a:defRPr sz="1800" kern="1200" baseline="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2pPr>
            <a:lvl3pPr marL="8572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2001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5430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18859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接口与抽象类的区别？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相同点：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不同点：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58801" y="678429"/>
            <a:ext cx="11056060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71291E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</a:lstStyle>
          <a:p>
            <a:r>
              <a:rPr lang="en-US" altLang="zh-CN" smtClean="0">
                <a:latin typeface="Arial" panose="020B0604020202020204" pitchFamily="34" charset="0"/>
                <a:ea typeface="+mn-ea"/>
              </a:rPr>
              <a:t>二、接口的实现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58801" y="1744326"/>
            <a:ext cx="11056060" cy="450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just" defTabSz="685800" rtl="0" eaLnBrk="1" latinLnBrk="0" hangingPunct="1"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  <a:defRPr sz="2400" kern="1200" baseline="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marL="0" indent="0" algn="just" defTabSz="6858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D87830">
                  <a:lumMod val="60000"/>
                  <a:lumOff val="40000"/>
                </a:srgbClr>
              </a:buClr>
              <a:buFont typeface="幼圆" panose="02010509060101010101" pitchFamily="49" charset="-122"/>
              <a:buNone/>
              <a:defRPr sz="1800" kern="1200" baseline="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2pPr>
            <a:lvl3pPr marL="8572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2001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5430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18859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   </a:t>
            </a:r>
            <a:r>
              <a:rPr lang="en-US" altLang="zh-CN" smtClean="0">
                <a:solidFill>
                  <a:srgbClr val="7030A0"/>
                </a:solidFill>
                <a:latin typeface="Arial" panose="020B0604020202020204" pitchFamily="34" charset="0"/>
                <a:ea typeface="+mn-ea"/>
              </a:rPr>
              <a:t>&lt;实现接口，并不是生成了新类，而是实现了资源共享。&gt;</a:t>
            </a:r>
            <a:endParaRPr lang="en-US" altLang="zh-CN" smtClean="0">
              <a:solidFill>
                <a:srgbClr val="7030A0"/>
              </a:solidFill>
              <a:latin typeface="Arial" panose="020B0604020202020204" pitchFamily="34" charset="0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情况一：子类实现接口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        class 子类名称  implements 接口A，接口B{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           /*子类可以实现多个接口，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            * 实现接口的同时，必须对每一个接口中的抽象方法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           *  进行覆盖操作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            */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    }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58801" y="678429"/>
            <a:ext cx="11056060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71291E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</a:lstStyle>
          <a:p>
            <a:r>
              <a:rPr lang="en-US" altLang="zh-CN" smtClean="0">
                <a:latin typeface="Arial" panose="020B0604020202020204" pitchFamily="34" charset="0"/>
                <a:ea typeface="+mn-ea"/>
              </a:rPr>
              <a:t>情况二：抽象类实现接口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58801" y="1744326"/>
            <a:ext cx="11056060" cy="450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just" defTabSz="685800" rtl="0" eaLnBrk="1" latinLnBrk="0" hangingPunct="1"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  <a:defRPr sz="2400" kern="1200" baseline="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marL="0" indent="0" algn="just" defTabSz="6858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D87830">
                  <a:lumMod val="60000"/>
                  <a:lumOff val="40000"/>
                </a:srgbClr>
              </a:buClr>
              <a:buFont typeface="幼圆" panose="02010509060101010101" pitchFamily="49" charset="-122"/>
              <a:buNone/>
              <a:defRPr sz="1800" kern="1200" baseline="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2pPr>
            <a:lvl3pPr marL="8572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2001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5430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18859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pPr marL="228600" indent="-228600">
              <a:buSzTx/>
              <a:buFont typeface="Arial" panose="020B0604020202020204" pitchFamily="34" charset="0"/>
              <a:buChar char="•"/>
            </a:pP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    抽象类 implements 接口A，接口B{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}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//抽象类实现接口，对于接口中的抽象方法，暂时不用覆盖，而是等到继承抽象类的子类去覆盖所有的抽象方法；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58801" y="678429"/>
            <a:ext cx="11056060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71291E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</a:lstStyle>
          <a:p>
            <a:r>
              <a:rPr lang="en-US" altLang="zh-CN" smtClean="0">
                <a:latin typeface="Arial" panose="020B0604020202020204" pitchFamily="34" charset="0"/>
                <a:ea typeface="+mn-ea"/>
              </a:rPr>
              <a:t>情况三：子类继承抽象类并实现接口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58801" y="1744326"/>
            <a:ext cx="11056060" cy="450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just" defTabSz="685800" rtl="0" eaLnBrk="1" latinLnBrk="0" hangingPunct="1"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  <a:defRPr sz="2400" kern="1200" baseline="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marL="0" indent="0" algn="just" defTabSz="6858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D87830">
                  <a:lumMod val="60000"/>
                  <a:lumOff val="40000"/>
                </a:srgbClr>
              </a:buClr>
              <a:buFont typeface="幼圆" panose="02010509060101010101" pitchFamily="49" charset="-122"/>
              <a:buNone/>
              <a:defRPr sz="1800" kern="1200" baseline="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2pPr>
            <a:lvl3pPr marL="8572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2001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5430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18859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pPr marL="228600" indent="-228600">
              <a:buSzTx/>
              <a:buFont typeface="Arial" panose="020B0604020202020204" pitchFamily="34" charset="0"/>
              <a:buChar char="•"/>
            </a:pP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   class 子类 extends 抽象类 implements 接口A，接口B{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}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**注意：如果是抽象类实现接口，而抽象类中也有抽象方法，那么子类继承这个抽象类的同时要覆盖他们两个中所有的抽象方法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58801" y="678429"/>
            <a:ext cx="11056060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71291E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</a:lstStyle>
          <a:p>
            <a:r>
              <a:rPr lang="en-US" altLang="zh-CN" smtClean="0">
                <a:latin typeface="Arial" panose="020B0604020202020204" pitchFamily="34" charset="0"/>
                <a:ea typeface="+mn-ea"/>
              </a:rPr>
              <a:t>情况四：接口继承接口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58801" y="1744326"/>
            <a:ext cx="11056060" cy="450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just" defTabSz="685800" rtl="0" eaLnBrk="1" latinLnBrk="0" hangingPunct="1"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  <a:defRPr sz="2400" kern="1200" baseline="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marL="0" indent="0" algn="just" defTabSz="6858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D87830">
                  <a:lumMod val="60000"/>
                  <a:lumOff val="40000"/>
                </a:srgbClr>
              </a:buClr>
              <a:buFont typeface="幼圆" panose="02010509060101010101" pitchFamily="49" charset="-122"/>
              <a:buNone/>
              <a:defRPr sz="1800" kern="1200" baseline="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2pPr>
            <a:lvl3pPr marL="8572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2001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5430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18859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接口A extends 接口B，接口C {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 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} 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  接口是可以继承多个接口的，接口和类是不一样的，和类的单继承性不一样；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   这种情况下，子类实现该接口，要覆写全部接口的抽象方法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ea typeface="+mn-ea"/>
              </a:rPr>
              <a:t>  建立接口的目的就是为了让子类去实现，如果没有子类去实现，那么该接口也就意义了；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58801" y="678429"/>
            <a:ext cx="11056060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71291E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</a:lstStyle>
          <a:p>
            <a:r>
              <a:rPr lang="en-US" altLang="zh-CN" smtClean="0">
                <a:latin typeface="Arial" panose="020B0604020202020204" pitchFamily="34" charset="0"/>
                <a:ea typeface="+mn-ea"/>
              </a:rPr>
              <a:t>接口的特点：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58801" y="1744326"/>
            <a:ext cx="11056060" cy="450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just" defTabSz="685800" rtl="0" eaLnBrk="1" latinLnBrk="0" hangingPunct="1"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  <a:defRPr sz="2400" kern="1200" baseline="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marL="0" indent="0" algn="just" defTabSz="6858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D87830">
                  <a:lumMod val="60000"/>
                  <a:lumOff val="40000"/>
                </a:srgbClr>
              </a:buClr>
              <a:buFont typeface="幼圆" panose="02010509060101010101" pitchFamily="49" charset="-122"/>
              <a:buNone/>
              <a:defRPr sz="1800" kern="1200" baseline="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2pPr>
            <a:lvl3pPr marL="8572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2001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5430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18859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r>
              <a:rPr lang="en-US" altLang="zh-CN" smtClean="0">
                <a:latin typeface="Arial" panose="020B0604020202020204" pitchFamily="34" charset="0"/>
                <a:ea typeface="+mn-ea"/>
              </a:rPr>
              <a:t>1、接口是对外暴露的规则；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r>
              <a:rPr lang="en-US" altLang="zh-CN" smtClean="0">
                <a:latin typeface="Arial" panose="020B0604020202020204" pitchFamily="34" charset="0"/>
                <a:ea typeface="+mn-ea"/>
              </a:rPr>
              <a:t>2、接口是程序的功能扩张；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r>
              <a:rPr lang="en-US" altLang="zh-CN" smtClean="0">
                <a:latin typeface="Arial" panose="020B0604020202020204" pitchFamily="34" charset="0"/>
                <a:ea typeface="+mn-ea"/>
              </a:rPr>
              <a:t>3、接口可以实现多实现；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r>
              <a:rPr lang="en-US" altLang="zh-CN" smtClean="0">
                <a:latin typeface="Arial" panose="020B0604020202020204" pitchFamily="34" charset="0"/>
                <a:ea typeface="+mn-ea"/>
              </a:rPr>
              <a:t>4、类与接口是实现关系；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r>
              <a:rPr lang="en-US" altLang="zh-CN" smtClean="0">
                <a:latin typeface="Arial" panose="020B0604020202020204" pitchFamily="34" charset="0"/>
                <a:ea typeface="+mn-ea"/>
              </a:rPr>
              <a:t>5、接口与接口可以有继承关系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  <a:p>
            <a:r>
              <a:rPr lang="en-US" altLang="zh-CN" smtClean="0">
                <a:latin typeface="Arial" panose="020B0604020202020204" pitchFamily="34" charset="0"/>
                <a:ea typeface="+mn-ea"/>
              </a:rPr>
              <a:t>6、接口就是用来实现的，没有子类实现的接口没有意义</a:t>
            </a:r>
            <a:endParaRPr lang="en-US" altLang="zh-CN" smtClean="0">
              <a:latin typeface="Arial" panose="020B0604020202020204" pitchFamily="34" charset="0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0924171843"/>
  <p:tag name="MH_LIBRARY" val="GRAPHIC"/>
  <p:tag name="MH_ORDER" val="Freeform 2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0"/>
  <p:tag name="KSO_WM_UNIT_TYPE" val="a"/>
  <p:tag name="KSO_WM_UNIT_INDEX" val="1"/>
  <p:tag name="KSO_WM_UNIT_ID" val="custom160110_1*a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0"/>
  <p:tag name="KSO_WM_UNIT_TYPE" val="b"/>
  <p:tag name="KSO_WM_UNIT_INDEX" val="1"/>
  <p:tag name="KSO_WM_UNIT_ID" val="custom160110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EMPLATE_THUMBS_INDEX" val="1、5、8、14、20、23、24、25"/>
  <p:tag name="KSO_WM_TEMPLATE_CATEGORY" val="custom"/>
  <p:tag name="KSO_WM_TEMPLATE_INDEX" val="160110"/>
  <p:tag name="KSO_WM_SLIDE_ID" val="custom16011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0"/>
  <p:tag name="KSO_WM_UNIT_TYPE" val="a"/>
  <p:tag name="KSO_WM_UNIT_INDEX" val="1"/>
  <p:tag name="KSO_WM_UNIT_ID" val="custom160110_2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0"/>
  <p:tag name="KSO_WM_UNIT_TYPE" val="f"/>
  <p:tag name="KSO_WM_UNIT_INDEX" val="1"/>
  <p:tag name="KSO_WM_UNIT_ID" val="custom160110_2*f*1"/>
  <p:tag name="KSO_WM_UNIT_CLEAR" val="1"/>
  <p:tag name="KSO_WM_UNIT_LAYERLEVEL" val="1"/>
  <p:tag name="KSO_WM_UNIT_VALUE" val="420"/>
  <p:tag name="KSO_WM_UNIT_HIGHLIGHT" val="0"/>
  <p:tag name="KSO_WM_UNIT_COMPATIBLE" val="0"/>
  <p:tag name="KSO_WM_UNIT_PRESET_TEXT_INDEX" val="5"/>
  <p:tag name="KSO_WM_UNIT_PRESET_TEXT_LEN" val="232"/>
</p:tagLst>
</file>

<file path=ppt/tags/tag15.xml><?xml version="1.0" encoding="utf-8"?>
<p:tagLst xmlns:p="http://schemas.openxmlformats.org/presentationml/2006/main">
  <p:tag name="KSO_WM_TEMPLATE_CATEGORY" val="custom"/>
  <p:tag name="KSO_WM_TEMPLATE_INDEX" val="160110"/>
  <p:tag name="KSO_WM_TAG_VERSION" val="1.0"/>
  <p:tag name="KSO_WM_SLIDE_ID" val="custom160110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44*137"/>
  <p:tag name="KSO_WM_SLIDE_SIZE" val="871*355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0"/>
  <p:tag name="KSO_WM_UNIT_TYPE" val="a"/>
  <p:tag name="KSO_WM_UNIT_INDEX" val="1"/>
  <p:tag name="KSO_WM_UNIT_ID" val="custom160110_2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0"/>
  <p:tag name="KSO_WM_UNIT_TYPE" val="f"/>
  <p:tag name="KSO_WM_UNIT_INDEX" val="1"/>
  <p:tag name="KSO_WM_UNIT_ID" val="custom160110_2*f*1"/>
  <p:tag name="KSO_WM_UNIT_CLEAR" val="1"/>
  <p:tag name="KSO_WM_UNIT_LAYERLEVEL" val="1"/>
  <p:tag name="KSO_WM_UNIT_VALUE" val="420"/>
  <p:tag name="KSO_WM_UNIT_HIGHLIGHT" val="0"/>
  <p:tag name="KSO_WM_UNIT_COMPATIBLE" val="0"/>
  <p:tag name="KSO_WM_UNIT_PRESET_TEXT_INDEX" val="5"/>
  <p:tag name="KSO_WM_UNIT_PRESET_TEXT_LEN" val="232"/>
</p:tagLst>
</file>

<file path=ppt/tags/tag18.xml><?xml version="1.0" encoding="utf-8"?>
<p:tagLst xmlns:p="http://schemas.openxmlformats.org/presentationml/2006/main">
  <p:tag name="KSO_WM_TEMPLATE_CATEGORY" val="custom"/>
  <p:tag name="KSO_WM_TEMPLATE_INDEX" val="160110"/>
  <p:tag name="KSO_WM_TAG_VERSION" val="1.0"/>
  <p:tag name="KSO_WM_SLIDE_ID" val="custom160110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44*137"/>
  <p:tag name="KSO_WM_SLIDE_SIZE" val="871*355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0"/>
  <p:tag name="KSO_WM_UNIT_TYPE" val="a"/>
  <p:tag name="KSO_WM_UNIT_INDEX" val="1"/>
  <p:tag name="KSO_WM_UNIT_ID" val="custom160110_2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MH" val="20150924171843"/>
  <p:tag name="MH_LIBRARY" val="GRAPHIC"/>
  <p:tag name="MH_ORDER" val="Straight Connector 22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0"/>
  <p:tag name="KSO_WM_UNIT_TYPE" val="f"/>
  <p:tag name="KSO_WM_UNIT_INDEX" val="1"/>
  <p:tag name="KSO_WM_UNIT_ID" val="custom160110_2*f*1"/>
  <p:tag name="KSO_WM_UNIT_CLEAR" val="1"/>
  <p:tag name="KSO_WM_UNIT_LAYERLEVEL" val="1"/>
  <p:tag name="KSO_WM_UNIT_VALUE" val="420"/>
  <p:tag name="KSO_WM_UNIT_HIGHLIGHT" val="0"/>
  <p:tag name="KSO_WM_UNIT_COMPATIBLE" val="0"/>
  <p:tag name="KSO_WM_UNIT_PRESET_TEXT_INDEX" val="5"/>
  <p:tag name="KSO_WM_UNIT_PRESET_TEXT_LEN" val="232"/>
</p:tagLst>
</file>

<file path=ppt/tags/tag21.xml><?xml version="1.0" encoding="utf-8"?>
<p:tagLst xmlns:p="http://schemas.openxmlformats.org/presentationml/2006/main">
  <p:tag name="KSO_WM_TEMPLATE_CATEGORY" val="custom"/>
  <p:tag name="KSO_WM_TEMPLATE_INDEX" val="160110"/>
  <p:tag name="KSO_WM_TAG_VERSION" val="1.0"/>
  <p:tag name="KSO_WM_SLIDE_ID" val="custom160110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44*137"/>
  <p:tag name="KSO_WM_SLIDE_SIZE" val="871*355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0"/>
  <p:tag name="KSO_WM_UNIT_TYPE" val="a"/>
  <p:tag name="KSO_WM_UNIT_INDEX" val="1"/>
  <p:tag name="KSO_WM_UNIT_ID" val="custom160110_2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0"/>
  <p:tag name="KSO_WM_UNIT_TYPE" val="f"/>
  <p:tag name="KSO_WM_UNIT_INDEX" val="1"/>
  <p:tag name="KSO_WM_UNIT_ID" val="custom160110_2*f*1"/>
  <p:tag name="KSO_WM_UNIT_CLEAR" val="1"/>
  <p:tag name="KSO_WM_UNIT_LAYERLEVEL" val="1"/>
  <p:tag name="KSO_WM_UNIT_VALUE" val="420"/>
  <p:tag name="KSO_WM_UNIT_HIGHLIGHT" val="0"/>
  <p:tag name="KSO_WM_UNIT_COMPATIBLE" val="0"/>
  <p:tag name="KSO_WM_UNIT_PRESET_TEXT_INDEX" val="5"/>
  <p:tag name="KSO_WM_UNIT_PRESET_TEXT_LEN" val="232"/>
</p:tagLst>
</file>

<file path=ppt/tags/tag24.xml><?xml version="1.0" encoding="utf-8"?>
<p:tagLst xmlns:p="http://schemas.openxmlformats.org/presentationml/2006/main">
  <p:tag name="KSO_WM_TEMPLATE_CATEGORY" val="custom"/>
  <p:tag name="KSO_WM_TEMPLATE_INDEX" val="160110"/>
  <p:tag name="KSO_WM_TAG_VERSION" val="1.0"/>
  <p:tag name="KSO_WM_SLIDE_ID" val="custom160110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44*137"/>
  <p:tag name="KSO_WM_SLIDE_SIZE" val="871*355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0"/>
  <p:tag name="KSO_WM_UNIT_TYPE" val="a"/>
  <p:tag name="KSO_WM_UNIT_INDEX" val="1"/>
  <p:tag name="KSO_WM_UNIT_ID" val="custom160110_2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0"/>
  <p:tag name="KSO_WM_UNIT_TYPE" val="f"/>
  <p:tag name="KSO_WM_UNIT_INDEX" val="1"/>
  <p:tag name="KSO_WM_UNIT_ID" val="custom160110_2*f*1"/>
  <p:tag name="KSO_WM_UNIT_CLEAR" val="1"/>
  <p:tag name="KSO_WM_UNIT_LAYERLEVEL" val="1"/>
  <p:tag name="KSO_WM_UNIT_VALUE" val="420"/>
  <p:tag name="KSO_WM_UNIT_HIGHLIGHT" val="0"/>
  <p:tag name="KSO_WM_UNIT_COMPATIBLE" val="0"/>
  <p:tag name="KSO_WM_UNIT_PRESET_TEXT_INDEX" val="5"/>
  <p:tag name="KSO_WM_UNIT_PRESET_TEXT_LEN" val="232"/>
</p:tagLst>
</file>

<file path=ppt/tags/tag27.xml><?xml version="1.0" encoding="utf-8"?>
<p:tagLst xmlns:p="http://schemas.openxmlformats.org/presentationml/2006/main">
  <p:tag name="KSO_WM_TEMPLATE_CATEGORY" val="custom"/>
  <p:tag name="KSO_WM_TEMPLATE_INDEX" val="160110"/>
  <p:tag name="KSO_WM_TAG_VERSION" val="1.0"/>
  <p:tag name="KSO_WM_SLIDE_ID" val="custom160110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44*137"/>
  <p:tag name="KSO_WM_SLIDE_SIZE" val="871*355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0"/>
  <p:tag name="KSO_WM_UNIT_TYPE" val="a"/>
  <p:tag name="KSO_WM_UNIT_INDEX" val="1"/>
  <p:tag name="KSO_WM_UNIT_ID" val="custom160110_2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0"/>
  <p:tag name="KSO_WM_UNIT_TYPE" val="f"/>
  <p:tag name="KSO_WM_UNIT_INDEX" val="1"/>
  <p:tag name="KSO_WM_UNIT_ID" val="custom160110_2*f*1"/>
  <p:tag name="KSO_WM_UNIT_CLEAR" val="1"/>
  <p:tag name="KSO_WM_UNIT_LAYERLEVEL" val="1"/>
  <p:tag name="KSO_WM_UNIT_VALUE" val="420"/>
  <p:tag name="KSO_WM_UNIT_HIGHLIGHT" val="0"/>
  <p:tag name="KSO_WM_UNIT_COMPATIBLE" val="0"/>
  <p:tag name="KSO_WM_UNIT_PRESET_TEXT_INDEX" val="5"/>
  <p:tag name="KSO_WM_UNIT_PRESET_TEXT_LEN" val="232"/>
</p:tagLst>
</file>

<file path=ppt/tags/tag3.xml><?xml version="1.0" encoding="utf-8"?>
<p:tagLst xmlns:p="http://schemas.openxmlformats.org/presentationml/2006/main">
  <p:tag name="MH" val="20150924171843"/>
  <p:tag name="MH_LIBRARY" val="GRAPHIC"/>
  <p:tag name="MH_ORDER" val="Straight Connector 23"/>
</p:tagLst>
</file>

<file path=ppt/tags/tag30.xml><?xml version="1.0" encoding="utf-8"?>
<p:tagLst xmlns:p="http://schemas.openxmlformats.org/presentationml/2006/main">
  <p:tag name="KSO_WM_TEMPLATE_CATEGORY" val="custom"/>
  <p:tag name="KSO_WM_TEMPLATE_INDEX" val="160110"/>
  <p:tag name="KSO_WM_TAG_VERSION" val="1.0"/>
  <p:tag name="KSO_WM_SLIDE_ID" val="custom160110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44*137"/>
  <p:tag name="KSO_WM_SLIDE_SIZE" val="871*355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0"/>
  <p:tag name="KSO_WM_UNIT_TYPE" val="a"/>
  <p:tag name="KSO_WM_UNIT_INDEX" val="1"/>
  <p:tag name="KSO_WM_UNIT_ID" val="custom160110_2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0"/>
  <p:tag name="KSO_WM_UNIT_TYPE" val="f"/>
  <p:tag name="KSO_WM_UNIT_INDEX" val="1"/>
  <p:tag name="KSO_WM_UNIT_ID" val="custom160110_2*f*1"/>
  <p:tag name="KSO_WM_UNIT_CLEAR" val="1"/>
  <p:tag name="KSO_WM_UNIT_LAYERLEVEL" val="1"/>
  <p:tag name="KSO_WM_UNIT_VALUE" val="420"/>
  <p:tag name="KSO_WM_UNIT_HIGHLIGHT" val="0"/>
  <p:tag name="KSO_WM_UNIT_COMPATIBLE" val="0"/>
  <p:tag name="KSO_WM_UNIT_PRESET_TEXT_INDEX" val="5"/>
  <p:tag name="KSO_WM_UNIT_PRESET_TEXT_LEN" val="232"/>
</p:tagLst>
</file>

<file path=ppt/tags/tag33.xml><?xml version="1.0" encoding="utf-8"?>
<p:tagLst xmlns:p="http://schemas.openxmlformats.org/presentationml/2006/main">
  <p:tag name="KSO_WM_TEMPLATE_CATEGORY" val="custom"/>
  <p:tag name="KSO_WM_TEMPLATE_INDEX" val="160110"/>
  <p:tag name="KSO_WM_TAG_VERSION" val="1.0"/>
  <p:tag name="KSO_WM_SLIDE_ID" val="custom160110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44*137"/>
  <p:tag name="KSO_WM_SLIDE_SIZE" val="871*355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0"/>
  <p:tag name="KSO_WM_UNIT_TYPE" val="a"/>
  <p:tag name="KSO_WM_UNIT_INDEX" val="1"/>
  <p:tag name="KSO_WM_UNIT_ID" val="custom160110_2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0"/>
  <p:tag name="KSO_WM_UNIT_TYPE" val="f"/>
  <p:tag name="KSO_WM_UNIT_INDEX" val="1"/>
  <p:tag name="KSO_WM_UNIT_ID" val="custom160110_2*f*1"/>
  <p:tag name="KSO_WM_UNIT_CLEAR" val="1"/>
  <p:tag name="KSO_WM_UNIT_LAYERLEVEL" val="1"/>
  <p:tag name="KSO_WM_UNIT_VALUE" val="420"/>
  <p:tag name="KSO_WM_UNIT_HIGHLIGHT" val="0"/>
  <p:tag name="KSO_WM_UNIT_COMPATIBLE" val="0"/>
  <p:tag name="KSO_WM_UNIT_PRESET_TEXT_INDEX" val="5"/>
  <p:tag name="KSO_WM_UNIT_PRESET_TEXT_LEN" val="232"/>
</p:tagLst>
</file>

<file path=ppt/tags/tag36.xml><?xml version="1.0" encoding="utf-8"?>
<p:tagLst xmlns:p="http://schemas.openxmlformats.org/presentationml/2006/main">
  <p:tag name="KSO_WM_TEMPLATE_CATEGORY" val="custom"/>
  <p:tag name="KSO_WM_TEMPLATE_INDEX" val="160110"/>
  <p:tag name="KSO_WM_TAG_VERSION" val="1.0"/>
  <p:tag name="KSO_WM_SLIDE_ID" val="custom160110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44*137"/>
  <p:tag name="KSO_WM_SLIDE_SIZE" val="871*355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0"/>
  <p:tag name="KSO_WM_UNIT_TYPE" val="a"/>
  <p:tag name="KSO_WM_UNIT_INDEX" val="1"/>
  <p:tag name="KSO_WM_UNIT_ID" val="custom160110_2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0"/>
  <p:tag name="KSO_WM_UNIT_TYPE" val="f"/>
  <p:tag name="KSO_WM_UNIT_INDEX" val="1"/>
  <p:tag name="KSO_WM_UNIT_ID" val="custom160110_2*f*1"/>
  <p:tag name="KSO_WM_UNIT_CLEAR" val="1"/>
  <p:tag name="KSO_WM_UNIT_LAYERLEVEL" val="1"/>
  <p:tag name="KSO_WM_UNIT_VALUE" val="420"/>
  <p:tag name="KSO_WM_UNIT_HIGHLIGHT" val="0"/>
  <p:tag name="KSO_WM_UNIT_COMPATIBLE" val="0"/>
  <p:tag name="KSO_WM_UNIT_PRESET_TEXT_INDEX" val="5"/>
  <p:tag name="KSO_WM_UNIT_PRESET_TEXT_LEN" val="232"/>
</p:tagLst>
</file>

<file path=ppt/tags/tag39.xml><?xml version="1.0" encoding="utf-8"?>
<p:tagLst xmlns:p="http://schemas.openxmlformats.org/presentationml/2006/main">
  <p:tag name="KSO_WM_TEMPLATE_CATEGORY" val="custom"/>
  <p:tag name="KSO_WM_TEMPLATE_INDEX" val="160110"/>
  <p:tag name="KSO_WM_TAG_VERSION" val="1.0"/>
  <p:tag name="KSO_WM_SLIDE_ID" val="custom160110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44*137"/>
  <p:tag name="KSO_WM_SLIDE_SIZE" val="871*355"/>
</p:tagLst>
</file>

<file path=ppt/tags/tag4.xml><?xml version="1.0" encoding="utf-8"?>
<p:tagLst xmlns:p="http://schemas.openxmlformats.org/presentationml/2006/main">
  <p:tag name="MH" val="20150924174216"/>
  <p:tag name="MH_LIBRARY" val="GRAPHIC"/>
  <p:tag name="MH_ORDER" val="任意多边形 65"/>
  <p:tag name="KSO_WM_TAG_VERSION" val="1.0"/>
  <p:tag name="KSO_WM_BEAUTIFY_FLAG" val="#wm#"/>
  <p:tag name="KSO_WM_UNIT_TYPE" val="i"/>
  <p:tag name="KSO_WM_UNIT_ID" val="280*i*9"/>
  <p:tag name="KSO_WM_TEMPLATE_CATEGORY" val="custom"/>
  <p:tag name="KSO_WM_TEMPLATE_INDEX" val="160110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0"/>
  <p:tag name="KSO_WM_UNIT_TYPE" val="a"/>
  <p:tag name="KSO_WM_UNIT_INDEX" val="1"/>
  <p:tag name="KSO_WM_UNIT_ID" val="custom160110_2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0"/>
  <p:tag name="KSO_WM_UNIT_TYPE" val="f"/>
  <p:tag name="KSO_WM_UNIT_INDEX" val="1"/>
  <p:tag name="KSO_WM_UNIT_ID" val="custom160110_2*f*1"/>
  <p:tag name="KSO_WM_UNIT_CLEAR" val="1"/>
  <p:tag name="KSO_WM_UNIT_LAYERLEVEL" val="1"/>
  <p:tag name="KSO_WM_UNIT_VALUE" val="420"/>
  <p:tag name="KSO_WM_UNIT_HIGHLIGHT" val="0"/>
  <p:tag name="KSO_WM_UNIT_COMPATIBLE" val="0"/>
  <p:tag name="KSO_WM_UNIT_PRESET_TEXT_INDEX" val="5"/>
  <p:tag name="KSO_WM_UNIT_PRESET_TEXT_LEN" val="232"/>
</p:tagLst>
</file>

<file path=ppt/tags/tag42.xml><?xml version="1.0" encoding="utf-8"?>
<p:tagLst xmlns:p="http://schemas.openxmlformats.org/presentationml/2006/main">
  <p:tag name="KSO_WM_TEMPLATE_CATEGORY" val="custom"/>
  <p:tag name="KSO_WM_TEMPLATE_INDEX" val="160110"/>
  <p:tag name="KSO_WM_TAG_VERSION" val="1.0"/>
  <p:tag name="KSO_WM_SLIDE_ID" val="custom160110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44*137"/>
  <p:tag name="KSO_WM_SLIDE_SIZE" val="871*355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0"/>
  <p:tag name="KSO_WM_UNIT_TYPE" val="a"/>
  <p:tag name="KSO_WM_UNIT_INDEX" val="1"/>
  <p:tag name="KSO_WM_UNIT_ID" val="custom160110_2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0"/>
  <p:tag name="KSO_WM_UNIT_TYPE" val="f"/>
  <p:tag name="KSO_WM_UNIT_INDEX" val="1"/>
  <p:tag name="KSO_WM_UNIT_ID" val="custom160110_2*f*1"/>
  <p:tag name="KSO_WM_UNIT_CLEAR" val="1"/>
  <p:tag name="KSO_WM_UNIT_LAYERLEVEL" val="1"/>
  <p:tag name="KSO_WM_UNIT_VALUE" val="420"/>
  <p:tag name="KSO_WM_UNIT_HIGHLIGHT" val="0"/>
  <p:tag name="KSO_WM_UNIT_COMPATIBLE" val="0"/>
  <p:tag name="KSO_WM_UNIT_PRESET_TEXT_INDEX" val="5"/>
  <p:tag name="KSO_WM_UNIT_PRESET_TEXT_LEN" val="232"/>
</p:tagLst>
</file>

<file path=ppt/tags/tag45.xml><?xml version="1.0" encoding="utf-8"?>
<p:tagLst xmlns:p="http://schemas.openxmlformats.org/presentationml/2006/main">
  <p:tag name="KSO_WM_TEMPLATE_CATEGORY" val="custom"/>
  <p:tag name="KSO_WM_TEMPLATE_INDEX" val="160110"/>
  <p:tag name="KSO_WM_TAG_VERSION" val="1.0"/>
  <p:tag name="KSO_WM_SLIDE_ID" val="custom160110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44*137"/>
  <p:tag name="KSO_WM_SLIDE_SIZE" val="871*355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0"/>
  <p:tag name="KSO_WM_UNIT_TYPE" val="a"/>
  <p:tag name="KSO_WM_UNIT_INDEX" val="1"/>
  <p:tag name="KSO_WM_UNIT_ID" val="custom160110_2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0"/>
  <p:tag name="KSO_WM_UNIT_TYPE" val="f"/>
  <p:tag name="KSO_WM_UNIT_INDEX" val="1"/>
  <p:tag name="KSO_WM_UNIT_ID" val="custom160110_2*f*1"/>
  <p:tag name="KSO_WM_UNIT_CLEAR" val="1"/>
  <p:tag name="KSO_WM_UNIT_LAYERLEVEL" val="1"/>
  <p:tag name="KSO_WM_UNIT_VALUE" val="420"/>
  <p:tag name="KSO_WM_UNIT_HIGHLIGHT" val="0"/>
  <p:tag name="KSO_WM_UNIT_COMPATIBLE" val="0"/>
  <p:tag name="KSO_WM_UNIT_PRESET_TEXT_INDEX" val="5"/>
  <p:tag name="KSO_WM_UNIT_PRESET_TEXT_LEN" val="232"/>
</p:tagLst>
</file>

<file path=ppt/tags/tag48.xml><?xml version="1.0" encoding="utf-8"?>
<p:tagLst xmlns:p="http://schemas.openxmlformats.org/presentationml/2006/main">
  <p:tag name="KSO_WM_TEMPLATE_CATEGORY" val="custom"/>
  <p:tag name="KSO_WM_TEMPLATE_INDEX" val="160110"/>
  <p:tag name="KSO_WM_TAG_VERSION" val="1.0"/>
  <p:tag name="KSO_WM_SLIDE_ID" val="custom160110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44*137"/>
  <p:tag name="KSO_WM_SLIDE_SIZE" val="871*355"/>
</p:tagLst>
</file>

<file path=ppt/tags/tag5.xml><?xml version="1.0" encoding="utf-8"?>
<p:tagLst xmlns:p="http://schemas.openxmlformats.org/presentationml/2006/main">
  <p:tag name="MH" val="20150924174216"/>
  <p:tag name="MH_LIBRARY" val="GRAPHIC"/>
  <p:tag name="MH_ORDER" val="Freeform 5"/>
  <p:tag name="KSO_WM_TAG_VERSION" val="1.0"/>
  <p:tag name="KSO_WM_BEAUTIFY_FLAG" val="#wm#"/>
  <p:tag name="KSO_WM_UNIT_TYPE" val="i"/>
  <p:tag name="KSO_WM_UNIT_ID" val="280*i*10"/>
  <p:tag name="KSO_WM_TEMPLATE_CATEGORY" val="custom"/>
  <p:tag name="KSO_WM_TEMPLATE_INDEX" val="160110"/>
</p:tagLst>
</file>

<file path=ppt/tags/tag6.xml><?xml version="1.0" encoding="utf-8"?>
<p:tagLst xmlns:p="http://schemas.openxmlformats.org/presentationml/2006/main">
  <p:tag name="MH" val="20150924174216"/>
  <p:tag name="MH_LIBRARY" val="GRAPHIC"/>
  <p:tag name="MH_ORDER" val="Freeform 351"/>
  <p:tag name="KSO_WM_TAG_VERSION" val="1.0"/>
  <p:tag name="KSO_WM_BEAUTIFY_FLAG" val="#wm#"/>
  <p:tag name="KSO_WM_UNIT_TYPE" val="i"/>
  <p:tag name="KSO_WM_UNIT_ID" val="280*i*11"/>
  <p:tag name="KSO_WM_TEMPLATE_CATEGORY" val="custom"/>
  <p:tag name="KSO_WM_TEMPLATE_INDEX" val="160110"/>
</p:tagLst>
</file>

<file path=ppt/tags/tag7.xml><?xml version="1.0" encoding="utf-8"?>
<p:tagLst xmlns:p="http://schemas.openxmlformats.org/presentationml/2006/main">
  <p:tag name="MH" val="20150924174216"/>
  <p:tag name="MH_LIBRARY" val="GRAPHIC"/>
  <p:tag name="MH_ORDER" val="Freeform 1082"/>
  <p:tag name="KSO_WM_TAG_VERSION" val="1.0"/>
  <p:tag name="KSO_WM_BEAUTIFY_FLAG" val="#wm#"/>
  <p:tag name="KSO_WM_UNIT_TYPE" val="i"/>
  <p:tag name="KSO_WM_UNIT_ID" val="280*i*12"/>
  <p:tag name="KSO_WM_TEMPLATE_CATEGORY" val="custom"/>
  <p:tag name="KSO_WM_TEMPLATE_INDEX" val="160110"/>
</p:tagLst>
</file>

<file path=ppt/tags/tag8.xml><?xml version="1.0" encoding="utf-8"?>
<p:tagLst xmlns:p="http://schemas.openxmlformats.org/presentationml/2006/main">
  <p:tag name="MH" val="20150924174216"/>
  <p:tag name="MH_LIBRARY" val="GRAPHIC"/>
  <p:tag name="MH_ORDER" val="Freeform 1120"/>
  <p:tag name="KSO_WM_TAG_VERSION" val="1.0"/>
  <p:tag name="KSO_WM_BEAUTIFY_FLAG" val="#wm#"/>
  <p:tag name="KSO_WM_UNIT_TYPE" val="i"/>
  <p:tag name="KSO_WM_UNIT_ID" val="280*i*13"/>
  <p:tag name="KSO_WM_TEMPLATE_CATEGORY" val="custom"/>
  <p:tag name="KSO_WM_TEMPLATE_INDEX" val="160110"/>
</p:tagLst>
</file>

<file path=ppt/tags/tag9.xml><?xml version="1.0" encoding="utf-8"?>
<p:tagLst xmlns:p="http://schemas.openxmlformats.org/presentationml/2006/main">
  <p:tag name="MH" val="20150924174216"/>
  <p:tag name="MH_LIBRARY" val="GRAPHIC"/>
  <p:tag name="MH_ORDER" val="任意多边形 29"/>
  <p:tag name="KSO_WM_TAG_VERSION" val="1.0"/>
  <p:tag name="KSO_WM_BEAUTIFY_FLAG" val="#wm#"/>
  <p:tag name="KSO_WM_UNIT_TYPE" val="i"/>
  <p:tag name="KSO_WM_UNIT_ID" val="280*i*14"/>
  <p:tag name="KSO_WM_TEMPLATE_CATEGORY" val="custom"/>
  <p:tag name="KSO_WM_TEMPLATE_INDEX" val="160110"/>
</p:tagLst>
</file>

<file path=ppt/theme/theme1.xml><?xml version="1.0" encoding="utf-8"?>
<a:theme xmlns:a="http://schemas.openxmlformats.org/drawingml/2006/main" name="1_A000120140530A99PPBG">
  <a:themeElements>
    <a:clrScheme name="自定义 37">
      <a:dk1>
        <a:srgbClr val="5F5F5F"/>
      </a:dk1>
      <a:lt1>
        <a:srgbClr val="FFFFFF"/>
      </a:lt1>
      <a:dk2>
        <a:srgbClr val="FFFFFF"/>
      </a:dk2>
      <a:lt2>
        <a:srgbClr val="5F5F5F"/>
      </a:lt2>
      <a:accent1>
        <a:srgbClr val="883224"/>
      </a:accent1>
      <a:accent2>
        <a:srgbClr val="D87830"/>
      </a:accent2>
      <a:accent3>
        <a:srgbClr val="8B7D29"/>
      </a:accent3>
      <a:accent4>
        <a:srgbClr val="825E4A"/>
      </a:accent4>
      <a:accent5>
        <a:srgbClr val="AE3078"/>
      </a:accent5>
      <a:accent6>
        <a:srgbClr val="00B05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1855</Words>
  <Application>WPS 演示</Application>
  <PresentationFormat>宽屏</PresentationFormat>
  <Paragraphs>124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黑体</vt:lpstr>
      <vt:lpstr>Wingdings 2</vt:lpstr>
      <vt:lpstr>幼圆</vt:lpstr>
      <vt:lpstr>Calibri</vt:lpstr>
      <vt:lpstr>1_A000120140530A99PPBG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My</dc:creator>
  <cp:lastModifiedBy>My</cp:lastModifiedBy>
  <cp:revision>6</cp:revision>
  <dcterms:created xsi:type="dcterms:W3CDTF">2016-10-20T01:07:00Z</dcterms:created>
  <dcterms:modified xsi:type="dcterms:W3CDTF">2016-10-28T01:55:34Z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