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85" r:id="rId6"/>
    <p:sldId id="286" r:id="rId7"/>
    <p:sldId id="287" r:id="rId8"/>
    <p:sldId id="288" r:id="rId9"/>
    <p:sldId id="289" r:id="rId10"/>
    <p:sldId id="290" r:id="rId11"/>
    <p:sldId id="291" r:id="rId12"/>
    <p:sldId id="292" r:id="rId13"/>
    <p:sldId id="293" r:id="rId14"/>
    <p:sldId id="294" r:id="rId15"/>
    <p:sldId id="284"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2FA1B0-7661-4AFD-ADCA-71508E81A8C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2FA1B0-7661-4AFD-ADCA-71508E81A8C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cstate="screen">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566610" y="2603932"/>
            <a:ext cx="6625390" cy="628084"/>
          </a:xfrm>
        </p:spPr>
        <p:txBody>
          <a:bodyPr anchor="b"/>
          <a:lstStyle>
            <a:lvl1pPr algn="ctr">
              <a:defRPr sz="3600">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6482393" y="3352390"/>
            <a:ext cx="4793825" cy="381409"/>
          </a:xfrm>
        </p:spPr>
        <p:txBody>
          <a:bodyPr anchor="ctr">
            <a:normAutofit/>
          </a:bodyPr>
          <a:lstStyle>
            <a:lvl1pPr marL="0" indent="0" algn="ctr">
              <a:spcBef>
                <a:spcPts val="0"/>
              </a:spcBef>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72C11600-0337-45D9-A8BC-05508B7C483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F0CECC-0C95-4264-B8EB-0E69693B9E8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bg>
      <p:bgPr>
        <a:solidFill>
          <a:srgbClr val="FFF5D8"/>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2C11600-0337-45D9-A8BC-05508B7C483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4F0CECC-0C95-4264-B8EB-0E69693B9E85}" type="slidenum">
              <a:rPr lang="zh-CN" altLang="en-US" smtClean="0"/>
            </a:fld>
            <a:endParaRPr lang="zh-CN" altLang="en-US"/>
          </a:p>
        </p:txBody>
      </p:sp>
      <p:sp>
        <p:nvSpPr>
          <p:cNvPr id="7" name="内容占位符 6"/>
          <p:cNvSpPr>
            <a:spLocks noGrp="1"/>
          </p:cNvSpPr>
          <p:nvPr>
            <p:ph sz="quarter" idx="13"/>
          </p:nvPr>
        </p:nvSpPr>
        <p:spPr>
          <a:xfrm>
            <a:off x="838200" y="363600"/>
            <a:ext cx="105156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p:txBody>
          <a:bodyPr/>
          <a:lstStyle>
            <a:lvl1pPr>
              <a:defRPr sz="2400" b="0">
                <a:solidFill>
                  <a:schemeClr val="tx1"/>
                </a:solidFill>
              </a:defRPr>
            </a:lvl1pPr>
            <a:lvl2pPr>
              <a:defRPr sz="2000" b="0">
                <a:solidFill>
                  <a:schemeClr val="tx1"/>
                </a:solidFill>
              </a:defRPr>
            </a:lvl2pPr>
            <a:lvl3pPr>
              <a:defRPr sz="1800" b="0">
                <a:solidFill>
                  <a:schemeClr val="tx1"/>
                </a:solidFill>
              </a:defRPr>
            </a:lvl3pPr>
            <a:lvl4pPr>
              <a:defRPr sz="1800" b="0">
                <a:solidFill>
                  <a:schemeClr val="tx1"/>
                </a:solidFill>
              </a:defRPr>
            </a:lvl4pPr>
            <a:lvl5pPr>
              <a:defRPr sz="1800" b="0">
                <a:solidFill>
                  <a:schemeClr val="tx1"/>
                </a:solidFill>
              </a:defRPr>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2C11600-0337-45D9-A8BC-05508B7C483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F0CECC-0C95-4264-B8EB-0E69693B9E8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节标题">
    <p:bg>
      <p:bgPr>
        <a:blipFill dpi="0" rotWithShape="1">
          <a:blip r:embed="rId2" cstate="screen">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866109" y="2509561"/>
            <a:ext cx="4455864" cy="984940"/>
          </a:xfrm>
        </p:spPr>
        <p:txBody>
          <a:bodyPr anchor="b"/>
          <a:lstStyle>
            <a:lvl1pPr algn="ctr">
              <a:defRPr sz="3200">
                <a:solidFill>
                  <a:schemeClr val="bg1"/>
                </a:solidFill>
              </a:defRPr>
            </a:lvl1pPr>
          </a:lstStyle>
          <a:p>
            <a:r>
              <a:rPr lang="zh-CN" altLang="en-US" dirty="0" smtClean="0"/>
              <a:t>单击此处编辑标题</a:t>
            </a:r>
            <a:endParaRPr lang="zh-CN" altLang="en-US" dirty="0"/>
          </a:p>
        </p:txBody>
      </p:sp>
      <p:sp>
        <p:nvSpPr>
          <p:cNvPr id="3" name="文本占位符 2"/>
          <p:cNvSpPr>
            <a:spLocks noGrp="1"/>
          </p:cNvSpPr>
          <p:nvPr>
            <p:ph type="body" idx="1"/>
          </p:nvPr>
        </p:nvSpPr>
        <p:spPr>
          <a:xfrm>
            <a:off x="5866109" y="3612115"/>
            <a:ext cx="4455864" cy="583029"/>
          </a:xfrm>
        </p:spPr>
        <p:txBody>
          <a:bodyPr>
            <a:normAutofit/>
          </a:bodyPr>
          <a:lstStyle>
            <a:lvl1pPr marL="0" indent="0" algn="ctr">
              <a:buNone/>
              <a:defRPr sz="2000" b="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lstStyle/>
          <a:p>
            <a:fld id="{72C11600-0337-45D9-A8BC-05508B7C483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F0CECC-0C95-4264-B8EB-0E69693B9E8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hasCustomPrompt="1"/>
          </p:nvPr>
        </p:nvSpPr>
        <p:spPr>
          <a:xfrm>
            <a:off x="838200" y="1190625"/>
            <a:ext cx="5181600" cy="4986338"/>
          </a:xfrm>
        </p:spPr>
        <p:txBody>
          <a:bodyPr>
            <a:normAutofit/>
          </a:bodyPr>
          <a:lstStyle>
            <a:lvl1pPr>
              <a:defRPr sz="2400" b="0">
                <a:solidFill>
                  <a:schemeClr val="tx1"/>
                </a:solidFill>
              </a:defRPr>
            </a:lvl1pPr>
            <a:lvl2pPr>
              <a:defRPr sz="2000" b="0">
                <a:solidFill>
                  <a:schemeClr val="tx1"/>
                </a:solidFill>
              </a:defRPr>
            </a:lvl2pPr>
            <a:lvl3pPr>
              <a:defRPr sz="1800" b="0">
                <a:solidFill>
                  <a:schemeClr val="tx1"/>
                </a:solidFill>
              </a:defRPr>
            </a:lvl3pPr>
            <a:lvl4pPr>
              <a:defRPr sz="1800" b="0">
                <a:solidFill>
                  <a:schemeClr val="tx1"/>
                </a:solidFill>
              </a:defRPr>
            </a:lvl4pPr>
            <a:lvl5pPr>
              <a:defRPr sz="1800" b="0">
                <a:solidFill>
                  <a:schemeClr val="tx1"/>
                </a:solidFill>
              </a:defRPr>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6172200" y="1190625"/>
            <a:ext cx="5181600" cy="4986338"/>
          </a:xfrm>
        </p:spPr>
        <p:txBody>
          <a:bodyPr>
            <a:normAutofit/>
          </a:bodyPr>
          <a:lstStyle>
            <a:lvl1pPr>
              <a:defRPr sz="2400" b="0">
                <a:solidFill>
                  <a:schemeClr val="tx1"/>
                </a:solidFill>
              </a:defRPr>
            </a:lvl1pPr>
            <a:lvl2pPr>
              <a:defRPr sz="2000" b="0">
                <a:solidFill>
                  <a:schemeClr val="tx1"/>
                </a:solidFill>
              </a:defRPr>
            </a:lvl2pPr>
            <a:lvl3pPr>
              <a:defRPr sz="1800" b="0">
                <a:solidFill>
                  <a:schemeClr val="tx1"/>
                </a:solidFill>
              </a:defRPr>
            </a:lvl3pPr>
            <a:lvl4pPr>
              <a:defRPr sz="1800" b="0">
                <a:solidFill>
                  <a:schemeClr val="tx1"/>
                </a:solidFill>
              </a:defRPr>
            </a:lvl4pPr>
            <a:lvl5pPr>
              <a:defRPr sz="1800" b="0">
                <a:solidFill>
                  <a:schemeClr val="tx1"/>
                </a:solidFill>
              </a:defRPr>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2C11600-0337-45D9-A8BC-05508B7C483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F0CECC-0C95-4264-B8EB-0E69693B9E8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26407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hasCustomPrompt="1"/>
          </p:nvPr>
        </p:nvSpPr>
        <p:spPr>
          <a:xfrm>
            <a:off x="839788" y="2087983"/>
            <a:ext cx="5157787" cy="4088228"/>
          </a:xfrm>
        </p:spPr>
        <p:txBody>
          <a:bodyPr>
            <a:normAutofit/>
          </a:bodyPr>
          <a:lstStyle>
            <a:lvl1pPr>
              <a:defRPr sz="2400" b="0">
                <a:solidFill>
                  <a:schemeClr val="tx1"/>
                </a:solidFill>
              </a:defRPr>
            </a:lvl1pPr>
            <a:lvl2pPr>
              <a:defRPr sz="2000" b="0">
                <a:solidFill>
                  <a:schemeClr val="tx1"/>
                </a:solidFill>
              </a:defRPr>
            </a:lvl2pPr>
            <a:lvl3pPr>
              <a:defRPr sz="1800" b="0">
                <a:solidFill>
                  <a:schemeClr val="tx1"/>
                </a:solidFill>
              </a:defRPr>
            </a:lvl3pPr>
            <a:lvl4pPr>
              <a:defRPr sz="1800" b="0">
                <a:solidFill>
                  <a:schemeClr val="tx1"/>
                </a:solidFill>
              </a:defRPr>
            </a:lvl4pPr>
            <a:lvl5pPr>
              <a:defRPr sz="1800" b="0">
                <a:solidFill>
                  <a:schemeClr val="tx1"/>
                </a:solidFill>
              </a:defRPr>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26407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hasCustomPrompt="1"/>
          </p:nvPr>
        </p:nvSpPr>
        <p:spPr>
          <a:xfrm>
            <a:off x="6172200" y="2087983"/>
            <a:ext cx="5183188" cy="4088228"/>
          </a:xfrm>
        </p:spPr>
        <p:txBody>
          <a:bodyPr>
            <a:normAutofit/>
          </a:bodyPr>
          <a:lstStyle>
            <a:lvl1pPr>
              <a:defRPr sz="2400" b="0">
                <a:solidFill>
                  <a:schemeClr val="tx1"/>
                </a:solidFill>
              </a:defRPr>
            </a:lvl1pPr>
            <a:lvl2pPr>
              <a:defRPr sz="2000" b="0">
                <a:solidFill>
                  <a:schemeClr val="tx1"/>
                </a:solidFill>
              </a:defRPr>
            </a:lvl2pPr>
            <a:lvl3pPr>
              <a:defRPr sz="1800" b="0">
                <a:solidFill>
                  <a:schemeClr val="tx1"/>
                </a:solidFill>
              </a:defRPr>
            </a:lvl3pPr>
            <a:lvl4pPr>
              <a:defRPr sz="1800" b="0">
                <a:solidFill>
                  <a:schemeClr val="tx1"/>
                </a:solidFill>
              </a:defRPr>
            </a:lvl4pPr>
            <a:lvl5pPr>
              <a:defRPr sz="1800" b="0">
                <a:solidFill>
                  <a:schemeClr val="tx1"/>
                </a:solidFill>
              </a:defRPr>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0" name="标题 1"/>
          <p:cNvSpPr>
            <a:spLocks noGrp="1"/>
          </p:cNvSpPr>
          <p:nvPr>
            <p:ph type="title"/>
          </p:nvPr>
        </p:nvSpPr>
        <p:spPr>
          <a:xfrm>
            <a:off x="496992" y="332117"/>
            <a:ext cx="10856807" cy="487392"/>
          </a:xfrm>
        </p:spPr>
        <p:txBody>
          <a:bodyPr/>
          <a:lstStyle/>
          <a:p>
            <a:r>
              <a:rPr lang="zh-CN" altLang="en-US" dirty="0" smtClean="0"/>
              <a:t>单击此处编辑母版标题样式</a:t>
            </a:r>
            <a:endParaRPr lang="zh-CN" altLang="en-US" dirty="0"/>
          </a:p>
        </p:txBody>
      </p:sp>
      <p:sp>
        <p:nvSpPr>
          <p:cNvPr id="2" name="日期占位符 1"/>
          <p:cNvSpPr>
            <a:spLocks noGrp="1"/>
          </p:cNvSpPr>
          <p:nvPr>
            <p:ph type="dt" sz="half" idx="10"/>
          </p:nvPr>
        </p:nvSpPr>
        <p:spPr/>
        <p:txBody>
          <a:bodyPr/>
          <a:lstStyle/>
          <a:p>
            <a:fld id="{72C11600-0337-45D9-A8BC-05508B7C4838}" type="datetimeFigureOut">
              <a:rPr lang="zh-CN" altLang="en-US" smtClean="0"/>
            </a:fld>
            <a:endParaRPr lang="zh-CN" altLang="en-US"/>
          </a:p>
        </p:txBody>
      </p:sp>
      <p:sp>
        <p:nvSpPr>
          <p:cNvPr id="7" name="页脚占位符 6"/>
          <p:cNvSpPr>
            <a:spLocks noGrp="1"/>
          </p:cNvSpPr>
          <p:nvPr>
            <p:ph type="ftr" sz="quarter" idx="11"/>
          </p:nvPr>
        </p:nvSpPr>
        <p:spPr/>
        <p:txBody>
          <a:bodyPr/>
          <a:lstStyle/>
          <a:p>
            <a:endParaRPr lang="zh-CN" altLang="en-US"/>
          </a:p>
        </p:txBody>
      </p:sp>
      <p:sp>
        <p:nvSpPr>
          <p:cNvPr id="8" name="灯片编号占位符 7"/>
          <p:cNvSpPr>
            <a:spLocks noGrp="1"/>
          </p:cNvSpPr>
          <p:nvPr>
            <p:ph type="sldNum" sz="quarter" idx="12"/>
          </p:nvPr>
        </p:nvSpPr>
        <p:spPr/>
        <p:txBody>
          <a:bodyPr/>
          <a:lstStyle/>
          <a:p>
            <a:fld id="{54F0CECC-0C95-4264-B8EB-0E69693B9E8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screen"/>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7" name="矩形 6"/>
          <p:cNvSpPr/>
          <p:nvPr userDrawn="1"/>
        </p:nvSpPr>
        <p:spPr>
          <a:xfrm>
            <a:off x="0" y="0"/>
            <a:ext cx="12192000" cy="6858000"/>
          </a:xfrm>
          <a:prstGeom prst="rect">
            <a:avLst/>
          </a:prstGeom>
          <a:solidFill>
            <a:schemeClr val="tx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solidFill>
                <a:prstClr val="white"/>
              </a:solidFill>
            </a:endParaRPr>
          </a:p>
        </p:txBody>
      </p:sp>
      <p:sp>
        <p:nvSpPr>
          <p:cNvPr id="8" name="矩形 7"/>
          <p:cNvSpPr/>
          <p:nvPr userDrawn="1"/>
        </p:nvSpPr>
        <p:spPr>
          <a:xfrm>
            <a:off x="3655099" y="1321068"/>
            <a:ext cx="4574502" cy="4592439"/>
          </a:xfrm>
          <a:custGeom>
            <a:avLst/>
            <a:gdLst>
              <a:gd name="connsiteX0" fmla="*/ 0 w 6056244"/>
              <a:gd name="connsiteY0" fmla="*/ 0 h 2610678"/>
              <a:gd name="connsiteX1" fmla="*/ 6056244 w 6056244"/>
              <a:gd name="connsiteY1" fmla="*/ 0 h 2610678"/>
              <a:gd name="connsiteX2" fmla="*/ 6056244 w 6056244"/>
              <a:gd name="connsiteY2" fmla="*/ 2610678 h 2610678"/>
              <a:gd name="connsiteX3" fmla="*/ 0 w 6056244"/>
              <a:gd name="connsiteY3" fmla="*/ 2610678 h 2610678"/>
              <a:gd name="connsiteX4" fmla="*/ 0 w 6056244"/>
              <a:gd name="connsiteY4" fmla="*/ 0 h 2610678"/>
              <a:gd name="connsiteX0-1" fmla="*/ 0 w 6414053"/>
              <a:gd name="connsiteY0-2" fmla="*/ 583095 h 2610678"/>
              <a:gd name="connsiteX1-3" fmla="*/ 6414053 w 6414053"/>
              <a:gd name="connsiteY1-4" fmla="*/ 0 h 2610678"/>
              <a:gd name="connsiteX2-5" fmla="*/ 6414053 w 6414053"/>
              <a:gd name="connsiteY2-6" fmla="*/ 2610678 h 2610678"/>
              <a:gd name="connsiteX3-7" fmla="*/ 357809 w 6414053"/>
              <a:gd name="connsiteY3-8" fmla="*/ 2610678 h 2610678"/>
              <a:gd name="connsiteX4-9" fmla="*/ 0 w 6414053"/>
              <a:gd name="connsiteY4-10" fmla="*/ 583095 h 2610678"/>
              <a:gd name="connsiteX0-11" fmla="*/ 0 w 6414053"/>
              <a:gd name="connsiteY0-12" fmla="*/ 967408 h 2994991"/>
              <a:gd name="connsiteX1-13" fmla="*/ 3379305 w 6414053"/>
              <a:gd name="connsiteY1-14" fmla="*/ 0 h 2994991"/>
              <a:gd name="connsiteX2-15" fmla="*/ 6414053 w 6414053"/>
              <a:gd name="connsiteY2-16" fmla="*/ 2994991 h 2994991"/>
              <a:gd name="connsiteX3-17" fmla="*/ 357809 w 6414053"/>
              <a:gd name="connsiteY3-18" fmla="*/ 2994991 h 2994991"/>
              <a:gd name="connsiteX4-19" fmla="*/ 0 w 6414053"/>
              <a:gd name="connsiteY4-20" fmla="*/ 967408 h 2994991"/>
              <a:gd name="connsiteX0-21" fmla="*/ 0 w 3379305"/>
              <a:gd name="connsiteY0-22" fmla="*/ 967408 h 3392556"/>
              <a:gd name="connsiteX1-23" fmla="*/ 3379305 w 3379305"/>
              <a:gd name="connsiteY1-24" fmla="*/ 0 h 3392556"/>
              <a:gd name="connsiteX2-25" fmla="*/ 2756453 w 3379305"/>
              <a:gd name="connsiteY2-26" fmla="*/ 3392556 h 3392556"/>
              <a:gd name="connsiteX3-27" fmla="*/ 357809 w 3379305"/>
              <a:gd name="connsiteY3-28" fmla="*/ 2994991 h 3392556"/>
              <a:gd name="connsiteX4-29" fmla="*/ 0 w 3379305"/>
              <a:gd name="connsiteY4-30" fmla="*/ 967408 h 3392556"/>
            </a:gdLst>
            <a:ahLst/>
            <a:cxnLst>
              <a:cxn ang="0">
                <a:pos x="connsiteX0-21" y="connsiteY0-22"/>
              </a:cxn>
              <a:cxn ang="0">
                <a:pos x="connsiteX1-23" y="connsiteY1-24"/>
              </a:cxn>
              <a:cxn ang="0">
                <a:pos x="connsiteX2-25" y="connsiteY2-26"/>
              </a:cxn>
              <a:cxn ang="0">
                <a:pos x="connsiteX3-27" y="connsiteY3-28"/>
              </a:cxn>
              <a:cxn ang="0">
                <a:pos x="connsiteX4-29" y="connsiteY4-30"/>
              </a:cxn>
            </a:cxnLst>
            <a:rect l="l" t="t" r="r" b="b"/>
            <a:pathLst>
              <a:path w="3379305" h="3392556">
                <a:moveTo>
                  <a:pt x="0" y="967408"/>
                </a:moveTo>
                <a:lnTo>
                  <a:pt x="3379305" y="0"/>
                </a:lnTo>
                <a:lnTo>
                  <a:pt x="2756453" y="3392556"/>
                </a:lnTo>
                <a:lnTo>
                  <a:pt x="357809" y="2994991"/>
                </a:lnTo>
                <a:lnTo>
                  <a:pt x="0" y="9674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7"/>
          <p:cNvSpPr/>
          <p:nvPr userDrawn="1"/>
        </p:nvSpPr>
        <p:spPr>
          <a:xfrm>
            <a:off x="3523945" y="1108788"/>
            <a:ext cx="4574502" cy="4592439"/>
          </a:xfrm>
          <a:custGeom>
            <a:avLst/>
            <a:gdLst>
              <a:gd name="connsiteX0" fmla="*/ 0 w 6056244"/>
              <a:gd name="connsiteY0" fmla="*/ 0 h 2610678"/>
              <a:gd name="connsiteX1" fmla="*/ 6056244 w 6056244"/>
              <a:gd name="connsiteY1" fmla="*/ 0 h 2610678"/>
              <a:gd name="connsiteX2" fmla="*/ 6056244 w 6056244"/>
              <a:gd name="connsiteY2" fmla="*/ 2610678 h 2610678"/>
              <a:gd name="connsiteX3" fmla="*/ 0 w 6056244"/>
              <a:gd name="connsiteY3" fmla="*/ 2610678 h 2610678"/>
              <a:gd name="connsiteX4" fmla="*/ 0 w 6056244"/>
              <a:gd name="connsiteY4" fmla="*/ 0 h 2610678"/>
              <a:gd name="connsiteX0-1" fmla="*/ 0 w 6414053"/>
              <a:gd name="connsiteY0-2" fmla="*/ 583095 h 2610678"/>
              <a:gd name="connsiteX1-3" fmla="*/ 6414053 w 6414053"/>
              <a:gd name="connsiteY1-4" fmla="*/ 0 h 2610678"/>
              <a:gd name="connsiteX2-5" fmla="*/ 6414053 w 6414053"/>
              <a:gd name="connsiteY2-6" fmla="*/ 2610678 h 2610678"/>
              <a:gd name="connsiteX3-7" fmla="*/ 357809 w 6414053"/>
              <a:gd name="connsiteY3-8" fmla="*/ 2610678 h 2610678"/>
              <a:gd name="connsiteX4-9" fmla="*/ 0 w 6414053"/>
              <a:gd name="connsiteY4-10" fmla="*/ 583095 h 2610678"/>
              <a:gd name="connsiteX0-11" fmla="*/ 0 w 6414053"/>
              <a:gd name="connsiteY0-12" fmla="*/ 967408 h 2994991"/>
              <a:gd name="connsiteX1-13" fmla="*/ 3379305 w 6414053"/>
              <a:gd name="connsiteY1-14" fmla="*/ 0 h 2994991"/>
              <a:gd name="connsiteX2-15" fmla="*/ 6414053 w 6414053"/>
              <a:gd name="connsiteY2-16" fmla="*/ 2994991 h 2994991"/>
              <a:gd name="connsiteX3-17" fmla="*/ 357809 w 6414053"/>
              <a:gd name="connsiteY3-18" fmla="*/ 2994991 h 2994991"/>
              <a:gd name="connsiteX4-19" fmla="*/ 0 w 6414053"/>
              <a:gd name="connsiteY4-20" fmla="*/ 967408 h 2994991"/>
              <a:gd name="connsiteX0-21" fmla="*/ 0 w 3379305"/>
              <a:gd name="connsiteY0-22" fmla="*/ 967408 h 3392556"/>
              <a:gd name="connsiteX1-23" fmla="*/ 3379305 w 3379305"/>
              <a:gd name="connsiteY1-24" fmla="*/ 0 h 3392556"/>
              <a:gd name="connsiteX2-25" fmla="*/ 2756453 w 3379305"/>
              <a:gd name="connsiteY2-26" fmla="*/ 3392556 h 3392556"/>
              <a:gd name="connsiteX3-27" fmla="*/ 357809 w 3379305"/>
              <a:gd name="connsiteY3-28" fmla="*/ 2994991 h 3392556"/>
              <a:gd name="connsiteX4-29" fmla="*/ 0 w 3379305"/>
              <a:gd name="connsiteY4-30" fmla="*/ 967408 h 3392556"/>
            </a:gdLst>
            <a:ahLst/>
            <a:cxnLst>
              <a:cxn ang="0">
                <a:pos x="connsiteX0-21" y="connsiteY0-22"/>
              </a:cxn>
              <a:cxn ang="0">
                <a:pos x="connsiteX1-23" y="connsiteY1-24"/>
              </a:cxn>
              <a:cxn ang="0">
                <a:pos x="connsiteX2-25" y="connsiteY2-26"/>
              </a:cxn>
              <a:cxn ang="0">
                <a:pos x="connsiteX3-27" y="connsiteY3-28"/>
              </a:cxn>
              <a:cxn ang="0">
                <a:pos x="connsiteX4-29" y="connsiteY4-30"/>
              </a:cxn>
            </a:cxnLst>
            <a:rect l="l" t="t" r="r" b="b"/>
            <a:pathLst>
              <a:path w="3379305" h="3392556">
                <a:moveTo>
                  <a:pt x="0" y="967408"/>
                </a:moveTo>
                <a:lnTo>
                  <a:pt x="3379305" y="0"/>
                </a:lnTo>
                <a:lnTo>
                  <a:pt x="2756453" y="3392556"/>
                </a:lnTo>
                <a:lnTo>
                  <a:pt x="357809" y="2994991"/>
                </a:lnTo>
                <a:lnTo>
                  <a:pt x="0" y="9674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3553200" y="3150000"/>
            <a:ext cx="4399200" cy="831600"/>
          </a:xfrm>
        </p:spPr>
        <p:txBody>
          <a:bodyPr anchor="t" anchorCtr="0">
            <a:normAutofit/>
          </a:bodyPr>
          <a:lstStyle>
            <a:lvl1pPr algn="ctr">
              <a:defRPr sz="4800"/>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72C11600-0337-45D9-A8BC-05508B7C483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4F0CECC-0C95-4264-B8EB-0E69693B9E8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rgbClr val="FFF5D8"/>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2C11600-0337-45D9-A8BC-05508B7C483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4F0CECC-0C95-4264-B8EB-0E69693B9E8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rgbClr val="FFF5D8"/>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7" y="457200"/>
            <a:ext cx="4165200" cy="1600200"/>
          </a:xfrm>
        </p:spPr>
        <p:txBody>
          <a:bodyPr anchor="b"/>
          <a:lstStyle>
            <a:lvl1pPr>
              <a:defRPr sz="3200">
                <a:solidFill>
                  <a:schemeClr val="accent1"/>
                </a:solidFill>
              </a:defRPr>
            </a:lvl1pPr>
          </a:lstStyle>
          <a:p>
            <a:r>
              <a:rPr lang="zh-CN" altLang="en-US" dirty="0" smtClean="0"/>
              <a:t>单击此处编辑标题</a:t>
            </a:r>
            <a:endParaRPr lang="zh-CN" altLang="en-US" dirty="0"/>
          </a:p>
        </p:txBody>
      </p:sp>
      <p:sp>
        <p:nvSpPr>
          <p:cNvPr id="3" name="图片占位符 2"/>
          <p:cNvSpPr>
            <a:spLocks noGrp="1"/>
          </p:cNvSpPr>
          <p:nvPr>
            <p:ph type="pic" idx="1"/>
          </p:nvPr>
        </p:nvSpPr>
        <p:spPr>
          <a:xfrm>
            <a:off x="5183188"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b="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72C11600-0337-45D9-A8BC-05508B7C4838}"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F0CECC-0C95-4264-B8EB-0E69693B9E8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rgbClr val="FFF5D8"/>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545052" y="365125"/>
            <a:ext cx="1808747" cy="5811838"/>
          </a:xfrm>
        </p:spPr>
        <p:txBody>
          <a:bodyPr vert="eaVert">
            <a:normAutofit/>
          </a:bodyPr>
          <a:lstStyle>
            <a:lvl1pPr>
              <a:defRPr sz="3600">
                <a:solidFill>
                  <a:schemeClr val="accent1"/>
                </a:solidFill>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8546432" cy="5811838"/>
          </a:xfrm>
        </p:spPr>
        <p:txBody>
          <a:bodyPr vert="eaVert"/>
          <a:lstStyle>
            <a:lvl1pPr>
              <a:defRPr sz="2400" b="0">
                <a:solidFill>
                  <a:schemeClr val="tx1"/>
                </a:solidFill>
              </a:defRPr>
            </a:lvl1pPr>
            <a:lvl2pPr>
              <a:defRPr sz="2000" b="0">
                <a:solidFill>
                  <a:schemeClr val="tx1"/>
                </a:solidFill>
              </a:defRPr>
            </a:lvl2pPr>
            <a:lvl3pPr>
              <a:defRPr sz="1800" b="0">
                <a:solidFill>
                  <a:schemeClr val="tx1"/>
                </a:solidFill>
              </a:defRPr>
            </a:lvl3pPr>
            <a:lvl4pPr>
              <a:defRPr sz="1800" b="0">
                <a:solidFill>
                  <a:schemeClr val="tx1"/>
                </a:solidFill>
              </a:defRPr>
            </a:lvl4pPr>
            <a:lvl5pPr>
              <a:defRPr sz="1800" b="0">
                <a:solidFill>
                  <a:schemeClr val="tx1"/>
                </a:solidFill>
              </a:defRPr>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2C11600-0337-45D9-A8BC-05508B7C483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F0CECC-0C95-4264-B8EB-0E69693B9E8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4.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email">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6992" y="332117"/>
            <a:ext cx="10856807" cy="487392"/>
          </a:xfrm>
          <a:prstGeom prst="rect">
            <a:avLst/>
          </a:prstGeom>
          <a:noFill/>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095375"/>
            <a:ext cx="10515600" cy="5081588"/>
          </a:xfrm>
          <a:prstGeom prst="rect">
            <a:avLst/>
          </a:prstGeom>
        </p:spPr>
        <p:txBody>
          <a:bodyPr vert="horz" lIns="91440" tIns="45720" rIns="91440" bIns="45720" rtlCol="0">
            <a:normAutofit/>
          </a:body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C11600-0337-45D9-A8BC-05508B7C483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F0CECC-0C95-4264-B8EB-0E69693B9E8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spcBef>
          <a:spcPct val="0"/>
        </a:spcBef>
        <a:buNone/>
        <a:defRPr sz="2800" b="1" kern="1200">
          <a:solidFill>
            <a:schemeClr val="bg1"/>
          </a:solidFill>
          <a:latin typeface="+mj-lt"/>
          <a:ea typeface="+mj-ea"/>
          <a:cs typeface="+mj-cs"/>
        </a:defRPr>
      </a:lvl1pPr>
    </p:titleStyle>
    <p:bodyStyle>
      <a:lvl1pPr marL="228600" indent="-228600" algn="just" defTabSz="914400" rtl="0" eaLnBrk="1" latinLnBrk="0" hangingPunct="1">
        <a:lnSpc>
          <a:spcPct val="130000"/>
        </a:lnSpc>
        <a:spcBef>
          <a:spcPts val="1200"/>
        </a:spcBef>
        <a:buClr>
          <a:schemeClr val="accent1"/>
        </a:buClr>
        <a:buSzPct val="80000"/>
        <a:buFont typeface="Wingdings" panose="05000000000000000000" pitchFamily="2" charset="2"/>
        <a:buChar char="p"/>
        <a:defRPr sz="2400" b="1" kern="1200">
          <a:solidFill>
            <a:schemeClr val="accent1"/>
          </a:solidFill>
          <a:latin typeface="+mn-lt"/>
          <a:ea typeface="+mn-ea"/>
          <a:cs typeface="+mn-cs"/>
        </a:defRPr>
      </a:lvl1pPr>
      <a:lvl2pPr marL="806450" indent="-357505" algn="just" defTabSz="914400" rtl="0" eaLnBrk="1" latinLnBrk="0" hangingPunct="1">
        <a:lnSpc>
          <a:spcPct val="120000"/>
        </a:lnSpc>
        <a:spcBef>
          <a:spcPts val="600"/>
        </a:spcBef>
        <a:buClr>
          <a:schemeClr val="accent1"/>
        </a:buClr>
        <a:buFont typeface="Wingdings" panose="05000000000000000000" pitchFamily="2" charset="2"/>
        <a:buChar char="p"/>
        <a:defRPr sz="2000" kern="1200">
          <a:solidFill>
            <a:schemeClr val="accent1"/>
          </a:solidFill>
          <a:latin typeface="+mn-lt"/>
          <a:ea typeface="+mn-ea"/>
          <a:cs typeface="+mn-cs"/>
        </a:defRPr>
      </a:lvl2pPr>
      <a:lvl3pPr marL="1143000" indent="-228600" algn="just" defTabSz="914400" rtl="0" eaLnBrk="1" latinLnBrk="0" hangingPunct="1">
        <a:lnSpc>
          <a:spcPct val="90000"/>
        </a:lnSpc>
        <a:spcBef>
          <a:spcPts val="500"/>
        </a:spcBef>
        <a:buClr>
          <a:schemeClr val="accent1"/>
        </a:buClr>
        <a:buFont typeface="Wingdings" panose="05000000000000000000" pitchFamily="2" charset="2"/>
        <a:buChar char="p"/>
        <a:defRPr sz="1800" kern="1200">
          <a:solidFill>
            <a:schemeClr val="accent1"/>
          </a:solidFill>
          <a:latin typeface="+mn-lt"/>
          <a:ea typeface="+mn-ea"/>
          <a:cs typeface="+mn-cs"/>
        </a:defRPr>
      </a:lvl3pPr>
      <a:lvl4pPr marL="1600200" indent="-228600" algn="just" defTabSz="914400" rtl="0" eaLnBrk="1" latinLnBrk="0" hangingPunct="1">
        <a:lnSpc>
          <a:spcPct val="90000"/>
        </a:lnSpc>
        <a:spcBef>
          <a:spcPts val="500"/>
        </a:spcBef>
        <a:buClr>
          <a:schemeClr val="accent1"/>
        </a:buClr>
        <a:buFont typeface="Wingdings" panose="05000000000000000000" pitchFamily="2" charset="2"/>
        <a:buChar char="p"/>
        <a:defRPr sz="1800" kern="1200">
          <a:solidFill>
            <a:schemeClr val="accent1"/>
          </a:solidFill>
          <a:latin typeface="+mn-lt"/>
          <a:ea typeface="+mn-ea"/>
          <a:cs typeface="+mn-cs"/>
        </a:defRPr>
      </a:lvl4pPr>
      <a:lvl5pPr marL="2057400" indent="-228600" algn="just" defTabSz="914400" rtl="0" eaLnBrk="1" latinLnBrk="0" hangingPunct="1">
        <a:lnSpc>
          <a:spcPct val="90000"/>
        </a:lnSpc>
        <a:spcBef>
          <a:spcPts val="500"/>
        </a:spcBef>
        <a:buClr>
          <a:schemeClr val="accent1"/>
        </a:buClr>
        <a:buFont typeface="Wingdings" panose="05000000000000000000" pitchFamily="2" charset="2"/>
        <a:buChar char="p"/>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30.xml"/><Relationship Id="rId3" Type="http://schemas.openxmlformats.org/officeDocument/2006/relationships/image" Target="../media/image5.png"/><Relationship Id="rId2" Type="http://schemas.openxmlformats.org/officeDocument/2006/relationships/tags" Target="../tags/tag29.xml"/><Relationship Id="rId1" Type="http://schemas.openxmlformats.org/officeDocument/2006/relationships/tags" Target="../tags/tag28.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6.xml"/><Relationship Id="rId2" Type="http://schemas.openxmlformats.org/officeDocument/2006/relationships/tags" Target="../tags/tag38.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5566410" y="2588895"/>
            <a:ext cx="6625590" cy="628015"/>
          </a:xfrm>
        </p:spPr>
        <p:txBody>
          <a:bodyPr>
            <a:noAutofit/>
          </a:bodyPr>
          <a:lstStyle/>
          <a:p>
            <a:r>
              <a:rPr lang="zh-CN" altLang="en-US" sz="4000" dirty="0"/>
              <a:t>第九节   泛型</a:t>
            </a:r>
            <a:endParaRPr lang="zh-CN" altLang="en-US" sz="4000" dirty="0"/>
          </a:p>
        </p:txBody>
      </p:sp>
      <p:sp>
        <p:nvSpPr>
          <p:cNvPr id="3" name="副标题 2"/>
          <p:cNvSpPr>
            <a:spLocks noGrp="1"/>
          </p:cNvSpPr>
          <p:nvPr>
            <p:ph type="subTitle" idx="1"/>
            <p:custDataLst>
              <p:tags r:id="rId2"/>
            </p:custDataLst>
          </p:nvPr>
        </p:nvSpPr>
        <p:spPr/>
        <p:txBody>
          <a:bodyPr>
            <a:normAutofit fontScale="92500" lnSpcReduction="20000"/>
          </a:bodyPr>
          <a:lstStyle/>
          <a:p>
            <a:r>
              <a:rPr lang="en-US" altLang="zh-CN" smtClean="0"/>
              <a:t>LOREM IPSUM DOLOR LOREM </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六、泛型方法</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1">
                    <a:lumMod val="50000"/>
                  </a:schemeClr>
                </a:solidFill>
              </a:rPr>
              <a:t>在泛型方法中可以定义泛型参数，此时参数的类型就是传入数据的类型，可以使用如下的格式定义：</a:t>
            </a:r>
            <a:endParaRPr lang="zh-CN" altLang="en-US" dirty="0">
              <a:solidFill>
                <a:schemeClr val="tx1">
                  <a:lumMod val="50000"/>
                </a:schemeClr>
              </a:solidFill>
            </a:endParaRPr>
          </a:p>
          <a:p>
            <a:endParaRPr lang="zh-CN" altLang="en-US" dirty="0">
              <a:solidFill>
                <a:schemeClr val="tx1">
                  <a:lumMod val="50000"/>
                </a:schemeClr>
              </a:solidFill>
            </a:endParaRPr>
          </a:p>
          <a:p>
            <a:r>
              <a:rPr lang="zh-CN" altLang="en-US" dirty="0">
                <a:solidFill>
                  <a:schemeClr val="tx1">
                    <a:lumMod val="50000"/>
                  </a:schemeClr>
                </a:solidFill>
              </a:rPr>
              <a:t>定义泛型方法：</a:t>
            </a:r>
            <a:endParaRPr lang="zh-CN" altLang="en-US" dirty="0">
              <a:solidFill>
                <a:schemeClr val="tx1">
                  <a:lumMod val="50000"/>
                </a:schemeClr>
              </a:solidFill>
            </a:endParaRPr>
          </a:p>
          <a:p>
            <a:endParaRPr lang="zh-CN" altLang="en-US" dirty="0">
              <a:solidFill>
                <a:srgbClr val="FF0000"/>
              </a:solidFill>
            </a:endParaRPr>
          </a:p>
          <a:p>
            <a:endParaRPr lang="zh-CN" altLang="en-US" sz="1800" dirty="0">
              <a:solidFill>
                <a:schemeClr val="tx1">
                  <a:lumMod val="50000"/>
                </a:schemeClr>
              </a:solidFill>
              <a:sym typeface="+mn-ea"/>
            </a:endParaRPr>
          </a:p>
          <a:p>
            <a:r>
              <a:rPr lang="zh-CN" altLang="en-US" sz="2000" dirty="0">
                <a:solidFill>
                  <a:schemeClr val="tx1">
                    <a:lumMod val="50000"/>
                  </a:schemeClr>
                </a:solidFill>
                <a:sym typeface="+mn-ea"/>
              </a:rPr>
              <a:t>      权限修饰符   &lt;T&gt; T 方法名称(T t){</a:t>
            </a:r>
            <a:endParaRPr lang="zh-CN" altLang="en-US" sz="2000" dirty="0">
              <a:solidFill>
                <a:schemeClr val="tx1">
                  <a:lumMod val="50000"/>
                </a:schemeClr>
              </a:solidFill>
              <a:sym typeface="+mn-ea"/>
            </a:endParaRPr>
          </a:p>
          <a:p>
            <a:r>
              <a:rPr lang="zh-CN" altLang="en-US" sz="2000" dirty="0">
                <a:solidFill>
                  <a:schemeClr val="tx1">
                    <a:lumMod val="50000"/>
                  </a:schemeClr>
                </a:solidFill>
                <a:sym typeface="+mn-ea"/>
              </a:rPr>
              <a:t>          执行代码；</a:t>
            </a:r>
            <a:endParaRPr lang="zh-CN" altLang="en-US" sz="2000" dirty="0">
              <a:solidFill>
                <a:schemeClr val="tx1">
                  <a:lumMod val="50000"/>
                </a:schemeClr>
              </a:solidFill>
              <a:sym typeface="+mn-ea"/>
            </a:endParaRPr>
          </a:p>
          <a:p>
            <a:r>
              <a:rPr lang="zh-CN" altLang="en-US" sz="2000" dirty="0">
                <a:solidFill>
                  <a:schemeClr val="tx1">
                    <a:lumMod val="50000"/>
                  </a:schemeClr>
                </a:solidFill>
                <a:sym typeface="+mn-ea"/>
              </a:rPr>
              <a:t>        return  t;</a:t>
            </a:r>
            <a:endParaRPr lang="zh-CN" altLang="en-US" sz="2000" dirty="0">
              <a:solidFill>
                <a:schemeClr val="tx1">
                  <a:lumMod val="50000"/>
                </a:schemeClr>
              </a:solidFill>
              <a:sym typeface="+mn-ea"/>
            </a:endParaRPr>
          </a:p>
          <a:p>
            <a:r>
              <a:rPr lang="en-US" altLang="zh-CN" sz="2000" dirty="0">
                <a:solidFill>
                  <a:schemeClr val="tx1">
                    <a:lumMod val="50000"/>
                  </a:schemeClr>
                </a:solidFill>
              </a:rPr>
              <a:t>  }</a:t>
            </a:r>
            <a:endParaRPr lang="en-US" altLang="zh-CN" sz="2000" dirty="0">
              <a:solidFill>
                <a:schemeClr val="tx1">
                  <a:lumMod val="50000"/>
                </a:schemeClr>
              </a:solidFill>
            </a:endParaRPr>
          </a:p>
        </p:txBody>
      </p:sp>
      <p:pic>
        <p:nvPicPr>
          <p:cNvPr id="-2147482620" name="Picture 2"/>
          <p:cNvPicPr>
            <a:picLocks noChangeAspect="1"/>
          </p:cNvPicPr>
          <p:nvPr/>
        </p:nvPicPr>
        <p:blipFill>
          <a:blip r:embed="rId3"/>
          <a:stretch>
            <a:fillRect/>
          </a:stretch>
        </p:blipFill>
        <p:spPr>
          <a:xfrm>
            <a:off x="1212215" y="3655060"/>
            <a:ext cx="9889490" cy="568325"/>
          </a:xfrm>
          <a:prstGeom prst="rect">
            <a:avLst/>
          </a:prstGeom>
          <a:noFill/>
          <a:ln w="9525">
            <a:noFill/>
          </a:ln>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tx1">
                    <a:lumMod val="50000"/>
                  </a:schemeClr>
                </a:solidFill>
                <a:sym typeface="+mn-ea"/>
              </a:rPr>
              <a:t>   总结：泛型方法有什么特点？</a:t>
            </a:r>
            <a:endParaRPr lang="zh-CN" altLang="en-US" sz="4000" dirty="0">
              <a:solidFill>
                <a:schemeClr val="tx1">
                  <a:lumMod val="50000"/>
                </a:schemeClr>
              </a:solidFill>
              <a:sym typeface="+mn-ea"/>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zh-CN" altLang="en-US" dirty="0">
              <a:solidFill>
                <a:srgbClr val="FF0000"/>
              </a:solidFill>
            </a:endParaRPr>
          </a:p>
          <a:p>
            <a:r>
              <a:rPr lang="zh-CN" altLang="en-US" dirty="0">
                <a:solidFill>
                  <a:schemeClr val="tx1">
                    <a:lumMod val="50000"/>
                  </a:schemeClr>
                </a:solidFill>
              </a:rPr>
              <a:t>          答：泛型方法当中泛型标示的具体的数据类型是由实际参数的数据类型而定。</a:t>
            </a:r>
            <a:endParaRPr lang="zh-CN" altLang="en-US" dirty="0">
              <a:solidFill>
                <a:schemeClr val="tx1">
                  <a:lumMod val="50000"/>
                </a:schemeClr>
              </a:solidFill>
            </a:endParaRPr>
          </a:p>
          <a:p>
            <a:r>
              <a:rPr lang="zh-CN" altLang="en-US" dirty="0">
                <a:solidFill>
                  <a:schemeClr val="tx1">
                    <a:lumMod val="50000"/>
                  </a:schemeClr>
                </a:solidFill>
              </a:rPr>
              <a:t>             泛型方法可以不用定义在泛型类当中或泛型接口当中，在普通类当中也可以直接定义使用。</a:t>
            </a:r>
            <a:endParaRPr lang="zh-CN" altLang="en-US" dirty="0">
              <a:solidFill>
                <a:schemeClr val="tx1">
                  <a:lumMod val="50000"/>
                </a:schemeClr>
              </a:solidFill>
            </a:endParaRPr>
          </a:p>
          <a:p>
            <a:r>
              <a:rPr lang="zh-CN" altLang="en-US" dirty="0">
                <a:solidFill>
                  <a:schemeClr val="tx1">
                    <a:lumMod val="50000"/>
                  </a:schemeClr>
                </a:solidFill>
              </a:rPr>
              <a:t>            泛型方法---&gt;灵活性强，使用方便，但是存在一定的安全隐患。总体而来，利大于弊。</a:t>
            </a:r>
            <a:endParaRPr lang="zh-CN" altLang="en-US" dirty="0">
              <a:solidFill>
                <a:schemeClr val="tx1">
                  <a:lumMod val="50000"/>
                </a:schemeClr>
              </a:solidFill>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七、泛型嵌套</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rgbClr val="FF0000"/>
                </a:solidFill>
              </a:rPr>
              <a:t>泛型的嵌套设置：在一个类的泛型中指定另外一个类的泛型。</a:t>
            </a:r>
            <a:endParaRPr lang="zh-CN" altLang="en-US" dirty="0">
              <a:solidFill>
                <a:srgbClr val="FF0000"/>
              </a:solidFill>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smtClean="0"/>
              <a:t>THANK YOU</a:t>
            </a:r>
            <a:endParaRPr lang="en-US" altLang="zh-CN" smtClean="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一、泛型的概述</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1">
                    <a:lumMod val="50000"/>
                  </a:schemeClr>
                </a:solidFill>
              </a:rPr>
              <a:t>泛型（Generics）：</a:t>
            </a:r>
            <a:r>
              <a:rPr lang="zh-CN" altLang="en-US" dirty="0"/>
              <a:t>在对象建立时不指定类中属性的具体类型，而是由外部在声明及实例化对象时指定具体的类型。</a:t>
            </a:r>
            <a:endParaRPr lang="zh-CN" altLang="en-US" dirty="0"/>
          </a:p>
          <a:p>
            <a:endParaRPr lang="zh-CN" altLang="en-US" dirty="0"/>
          </a:p>
          <a:p>
            <a:r>
              <a:rPr lang="zh-CN" altLang="en-US" dirty="0"/>
              <a:t>使用泛型可以使程序的操作更加安全，可以避免发生类转化异常（ClassCastException）</a:t>
            </a:r>
            <a:endParaRPr lang="zh-CN" altLang="en-US" dirty="0"/>
          </a:p>
          <a:p>
            <a:endParaRPr lang="zh-CN" altLang="en-US" dirty="0"/>
          </a:p>
          <a:p>
            <a:r>
              <a:rPr lang="zh-CN" altLang="en-US" dirty="0">
                <a:solidFill>
                  <a:srgbClr val="FF0000"/>
                </a:solidFill>
              </a:rPr>
              <a:t>（ Object类是万类之祖，每个类都间接地或直接的继承于Object类，一个类如果没有明显的继承一个类，那么此类默认的继承Object。）</a:t>
            </a:r>
            <a:endParaRPr lang="zh-CN" altLang="en-US" dirty="0">
              <a:solidFill>
                <a:srgbClr val="FF0000"/>
              </a:solidFill>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格式：</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1">
                    <a:lumMod val="50000"/>
                  </a:schemeClr>
                </a:solidFill>
              </a:rPr>
              <a:t> 泛型可以解决数据类型安全性问题，其主要原理是在类声明时通过一个标识表示类中某个属性的类型或是某个方法的返回值及参数类型。 </a:t>
            </a:r>
            <a:endParaRPr lang="zh-CN" altLang="en-US" dirty="0">
              <a:solidFill>
                <a:schemeClr val="tx1">
                  <a:lumMod val="50000"/>
                </a:schemeClr>
              </a:solidFill>
            </a:endParaRPr>
          </a:p>
          <a:p>
            <a:r>
              <a:rPr lang="zh-CN" altLang="en-US" dirty="0">
                <a:solidFill>
                  <a:schemeClr val="tx1">
                    <a:lumMod val="50000"/>
                  </a:schemeClr>
                </a:solidFill>
              </a:rPr>
              <a:t>      访问权限符  class 类名称&lt;泛型类型标识1，泛型标识类型2，...&gt;{</a:t>
            </a:r>
            <a:endParaRPr lang="zh-CN" altLang="en-US" dirty="0">
              <a:solidFill>
                <a:schemeClr val="tx1">
                  <a:lumMod val="50000"/>
                </a:schemeClr>
              </a:solidFill>
            </a:endParaRPr>
          </a:p>
          <a:p>
            <a:pPr marL="0" indent="0">
              <a:buNone/>
            </a:pPr>
            <a:r>
              <a:rPr lang="zh-CN" altLang="en-US" dirty="0">
                <a:solidFill>
                  <a:schemeClr val="tx1">
                    <a:lumMod val="50000"/>
                  </a:schemeClr>
                </a:solidFill>
              </a:rPr>
              <a:t>      访问权限  泛型类型标识  属性名称；</a:t>
            </a:r>
            <a:endParaRPr lang="zh-CN" altLang="en-US" dirty="0">
              <a:solidFill>
                <a:schemeClr val="tx1">
                  <a:lumMod val="50000"/>
                </a:schemeClr>
              </a:solidFill>
            </a:endParaRPr>
          </a:p>
          <a:p>
            <a:pPr marL="0" indent="0">
              <a:buNone/>
            </a:pPr>
            <a:r>
              <a:rPr lang="zh-CN" altLang="en-US" dirty="0">
                <a:solidFill>
                  <a:schemeClr val="tx1">
                    <a:lumMod val="50000"/>
                  </a:schemeClr>
                </a:solidFill>
              </a:rPr>
              <a:t>      访问权限  泛型类型标识  方法名称(){}</a:t>
            </a:r>
            <a:endParaRPr lang="zh-CN" altLang="en-US" dirty="0">
              <a:solidFill>
                <a:schemeClr val="tx1">
                  <a:lumMod val="50000"/>
                </a:schemeClr>
              </a:solidFill>
            </a:endParaRPr>
          </a:p>
          <a:p>
            <a:pPr marL="0" indent="0">
              <a:buNone/>
            </a:pPr>
            <a:r>
              <a:rPr lang="zh-CN" altLang="en-US" dirty="0">
                <a:solidFill>
                  <a:schemeClr val="tx1">
                    <a:lumMod val="50000"/>
                  </a:schemeClr>
                </a:solidFill>
              </a:rPr>
              <a:t>      访问权限  返回值类型声明  方法名称(泛型类型标识  变量名称){ }</a:t>
            </a:r>
            <a:endParaRPr lang="zh-CN" altLang="en-US" dirty="0">
              <a:solidFill>
                <a:schemeClr val="tx1">
                  <a:lumMod val="50000"/>
                </a:schemeClr>
              </a:solidFill>
            </a:endParaRPr>
          </a:p>
          <a:p>
            <a:r>
              <a:rPr lang="zh-CN" altLang="en-US" dirty="0">
                <a:solidFill>
                  <a:schemeClr val="tx1">
                    <a:lumMod val="50000"/>
                  </a:schemeClr>
                </a:solidFill>
              </a:rPr>
              <a:t> *    }</a:t>
            </a:r>
            <a:endParaRPr lang="zh-CN" altLang="en-US" dirty="0">
              <a:solidFill>
                <a:schemeClr val="tx1">
                  <a:lumMod val="50000"/>
                </a:schemeClr>
              </a:solidFill>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二、泛型通配符</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fontScale="8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rgbClr val="FF0000"/>
                </a:solidFill>
              </a:rPr>
              <a:t>通配符：</a:t>
            </a:r>
            <a:endParaRPr lang="zh-CN" altLang="en-US" dirty="0">
              <a:solidFill>
                <a:srgbClr val="FF0000"/>
              </a:solidFill>
            </a:endParaRPr>
          </a:p>
          <a:p>
            <a:r>
              <a:rPr lang="zh-CN" altLang="en-US" dirty="0">
                <a:solidFill>
                  <a:srgbClr val="FF0000"/>
                </a:solidFill>
              </a:rPr>
              <a:t>        表示可以接收此类型的任意泛型对象，通配符使用“？”表示</a:t>
            </a:r>
            <a:endParaRPr lang="zh-CN" altLang="en-US" dirty="0">
              <a:solidFill>
                <a:srgbClr val="FF0000"/>
              </a:solidFill>
            </a:endParaRPr>
          </a:p>
          <a:p>
            <a:endParaRPr lang="zh-CN" altLang="en-US" dirty="0">
              <a:solidFill>
                <a:srgbClr val="FF0000"/>
              </a:solidFill>
            </a:endParaRPr>
          </a:p>
          <a:p>
            <a:r>
              <a:rPr lang="zh-CN" altLang="en-US" dirty="0">
                <a:solidFill>
                  <a:schemeClr val="tx1">
                    <a:lumMod val="50000"/>
                  </a:schemeClr>
                </a:solidFill>
              </a:rPr>
              <a:t> 在开发中对象的引用传递是最常见的，但是如果在泛型类的操作中，在</a:t>
            </a:r>
            <a:endParaRPr lang="zh-CN" altLang="en-US" dirty="0">
              <a:solidFill>
                <a:schemeClr val="tx1">
                  <a:lumMod val="50000"/>
                </a:schemeClr>
              </a:solidFill>
            </a:endParaRPr>
          </a:p>
          <a:p>
            <a:r>
              <a:rPr lang="zh-CN" altLang="en-US" dirty="0">
                <a:solidFill>
                  <a:schemeClr val="tx1">
                    <a:lumMod val="50000"/>
                  </a:schemeClr>
                </a:solidFill>
              </a:rPr>
              <a:t>进行引用传递时泛型类型必须匹配才可以传递，否则是无法传递的。此</a:t>
            </a:r>
            <a:endParaRPr lang="zh-CN" altLang="en-US" dirty="0">
              <a:solidFill>
                <a:schemeClr val="tx1">
                  <a:lumMod val="50000"/>
                </a:schemeClr>
              </a:solidFill>
            </a:endParaRPr>
          </a:p>
          <a:p>
            <a:r>
              <a:rPr lang="zh-CN" altLang="en-US" dirty="0">
                <a:solidFill>
                  <a:schemeClr val="tx1">
                    <a:lumMod val="50000"/>
                  </a:schemeClr>
                </a:solidFill>
              </a:rPr>
              <a:t>时定义一个方法接收String类型的参数，如下所示：</a:t>
            </a:r>
            <a:endParaRPr lang="zh-CN" altLang="en-US" dirty="0">
              <a:solidFill>
                <a:schemeClr val="tx1">
                  <a:lumMod val="50000"/>
                </a:schemeClr>
              </a:solidFill>
            </a:endParaRPr>
          </a:p>
          <a:p>
            <a:r>
              <a:rPr lang="zh-CN" altLang="en-US" dirty="0">
                <a:solidFill>
                  <a:schemeClr val="tx1">
                    <a:lumMod val="50000"/>
                  </a:schemeClr>
                </a:solidFill>
              </a:rPr>
              <a:t>  </a:t>
            </a:r>
            <a:r>
              <a:rPr lang="zh-CN" altLang="en-US" dirty="0">
                <a:solidFill>
                  <a:srgbClr val="FF0000"/>
                </a:solidFill>
              </a:rPr>
              <a:t>   fun(Info&lt;Object&gt; temp) </a:t>
            </a:r>
            <a:endParaRPr lang="zh-CN" altLang="en-US" dirty="0">
              <a:solidFill>
                <a:srgbClr val="FF0000"/>
              </a:solidFill>
            </a:endParaRPr>
          </a:p>
          <a:p>
            <a:r>
              <a:rPr lang="zh-CN" altLang="en-US" dirty="0">
                <a:solidFill>
                  <a:schemeClr val="tx1">
                    <a:lumMod val="50000"/>
                  </a:schemeClr>
                </a:solidFill>
              </a:rPr>
              <a:t>     Object虽然是String的父类，可以接收一些子类对象， 但是此时特殊不行。如果想要编译通过，修改为：fun(Info&lt;String&gt; temp) 或者不指定泛型类型  fun(Info temp) ，如果不指定泛型类型又有所不妥，为了解决这个问题，java中引入了通配符“？”，表示可以接收此类型的任意泛型对象！</a:t>
            </a:r>
            <a:endParaRPr lang="zh-CN" altLang="en-US" dirty="0">
              <a:solidFill>
                <a:schemeClr val="tx1">
                  <a:lumMod val="50000"/>
                </a:schemeClr>
              </a:solidFill>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三、泛型的受限</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rgbClr val="FF0000"/>
                </a:solidFill>
              </a:rPr>
              <a:t>泛型的上限  、泛型的下限</a:t>
            </a:r>
            <a:endParaRPr lang="zh-CN" altLang="en-US" dirty="0">
              <a:solidFill>
                <a:srgbClr val="FF0000"/>
              </a:solidFill>
            </a:endParaRPr>
          </a:p>
          <a:p>
            <a:r>
              <a:rPr lang="zh-CN" altLang="en-US" dirty="0">
                <a:solidFill>
                  <a:schemeClr val="tx1">
                    <a:lumMod val="50000"/>
                  </a:schemeClr>
                </a:solidFill>
              </a:rPr>
              <a:t>第一种：泛型的上限</a:t>
            </a:r>
            <a:endParaRPr lang="zh-CN" altLang="en-US" dirty="0">
              <a:solidFill>
                <a:schemeClr val="tx1">
                  <a:lumMod val="50000"/>
                </a:schemeClr>
              </a:solidFill>
            </a:endParaRPr>
          </a:p>
          <a:p>
            <a:r>
              <a:rPr lang="zh-CN" altLang="en-US" dirty="0">
                <a:solidFill>
                  <a:schemeClr val="tx1">
                    <a:lumMod val="50000"/>
                  </a:schemeClr>
                </a:solidFill>
              </a:rPr>
              <a:t>       使用extends关键字进行声明，泛型的类型只能是指定的类型或此类型的子类。</a:t>
            </a:r>
            <a:endParaRPr lang="zh-CN" altLang="en-US" dirty="0">
              <a:solidFill>
                <a:schemeClr val="tx1">
                  <a:lumMod val="50000"/>
                </a:schemeClr>
              </a:solidFill>
            </a:endParaRPr>
          </a:p>
          <a:p>
            <a:r>
              <a:rPr lang="zh-CN" altLang="en-US" dirty="0">
                <a:solidFill>
                  <a:schemeClr val="tx1">
                    <a:lumMod val="50000"/>
                  </a:schemeClr>
                </a:solidFill>
              </a:rPr>
              <a:t>      格式如下：</a:t>
            </a:r>
            <a:endParaRPr lang="zh-CN" altLang="en-US" dirty="0">
              <a:solidFill>
                <a:schemeClr val="tx1">
                  <a:lumMod val="50000"/>
                </a:schemeClr>
              </a:solidFill>
            </a:endParaRPr>
          </a:p>
          <a:p>
            <a:r>
              <a:rPr lang="zh-CN" altLang="en-US" dirty="0">
                <a:solidFill>
                  <a:schemeClr val="tx1">
                    <a:lumMod val="50000"/>
                  </a:schemeClr>
                </a:solidFill>
              </a:rPr>
              <a:t>      声明对象   类名&lt;? extends 类&gt;  ----&gt;在方法当中声明对象 例如fun()方法所示</a:t>
            </a:r>
            <a:endParaRPr lang="zh-CN" altLang="en-US" dirty="0">
              <a:solidFill>
                <a:schemeClr val="tx1">
                  <a:lumMod val="50000"/>
                </a:schemeClr>
              </a:solidFill>
            </a:endParaRPr>
          </a:p>
          <a:p>
            <a:r>
              <a:rPr lang="zh-CN" altLang="en-US" dirty="0">
                <a:solidFill>
                  <a:schemeClr val="tx1">
                    <a:lumMod val="50000"/>
                  </a:schemeClr>
                </a:solidFill>
              </a:rPr>
              <a:t>     </a:t>
            </a:r>
            <a:r>
              <a:rPr lang="zh-CN" altLang="en-US" dirty="0">
                <a:solidFill>
                  <a:srgbClr val="FF0000"/>
                </a:solidFill>
              </a:rPr>
              <a:t>声明类       权限修饰符   class  类名&lt;? extends 类&gt;{}</a:t>
            </a:r>
            <a:endParaRPr lang="zh-CN" altLang="en-US" dirty="0">
              <a:solidFill>
                <a:srgbClr val="FF0000"/>
              </a:solidFill>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LOREM IPSUM DOLOR</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1">
                    <a:lumMod val="50000"/>
                  </a:schemeClr>
                </a:solidFill>
              </a:rPr>
              <a:t> 第二种：泛型的下限</a:t>
            </a:r>
            <a:endParaRPr lang="zh-CN" altLang="en-US" dirty="0">
              <a:solidFill>
                <a:schemeClr val="tx1">
                  <a:lumMod val="50000"/>
                </a:schemeClr>
              </a:solidFill>
            </a:endParaRPr>
          </a:p>
          <a:p>
            <a:r>
              <a:rPr lang="zh-CN" altLang="en-US" dirty="0">
                <a:solidFill>
                  <a:schemeClr val="tx1">
                    <a:lumMod val="50000"/>
                  </a:schemeClr>
                </a:solidFill>
              </a:rPr>
              <a:t>      使用super关键字进行声明，泛型的类型可能是本类，也可能是本类的父类或Object类。</a:t>
            </a:r>
            <a:endParaRPr lang="zh-CN" altLang="en-US" dirty="0">
              <a:solidFill>
                <a:schemeClr val="tx1">
                  <a:lumMod val="50000"/>
                </a:schemeClr>
              </a:solidFill>
            </a:endParaRPr>
          </a:p>
          <a:p>
            <a:r>
              <a:rPr lang="zh-CN" altLang="en-US" dirty="0">
                <a:solidFill>
                  <a:schemeClr val="tx1">
                    <a:lumMod val="50000"/>
                  </a:schemeClr>
                </a:solidFill>
              </a:rPr>
              <a:t>      格式如下：</a:t>
            </a:r>
            <a:endParaRPr lang="zh-CN" altLang="en-US" dirty="0">
              <a:solidFill>
                <a:schemeClr val="tx1">
                  <a:lumMod val="50000"/>
                </a:schemeClr>
              </a:solidFill>
            </a:endParaRPr>
          </a:p>
          <a:p>
            <a:r>
              <a:rPr lang="zh-CN" altLang="en-US" dirty="0">
                <a:solidFill>
                  <a:schemeClr val="tx1">
                    <a:lumMod val="50000"/>
                  </a:schemeClr>
                </a:solidFill>
              </a:rPr>
              <a:t>      声明对象   类名&lt;? super 类&gt;  ----&gt;在方法当中声明对象 例如fun1()方法所示</a:t>
            </a:r>
            <a:endParaRPr lang="zh-CN" altLang="en-US" dirty="0">
              <a:solidFill>
                <a:schemeClr val="tx1">
                  <a:lumMod val="50000"/>
                </a:schemeClr>
              </a:solidFill>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四、泛型与子类继承的限制</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rgbClr val="FF0000"/>
                </a:solidFill>
              </a:rPr>
              <a:t>一个类的子类可以通过对象多态性为其父类实例化，但是在泛型操作中，子类的泛型类型无法使用父类的泛型类型接收。</a:t>
            </a:r>
            <a:endParaRPr lang="zh-CN" altLang="en-US" dirty="0">
              <a:solidFill>
                <a:srgbClr val="FF0000"/>
              </a:solidFill>
            </a:endParaRPr>
          </a:p>
          <a:p>
            <a:r>
              <a:rPr lang="zh-CN" altLang="en-US" dirty="0">
                <a:solidFill>
                  <a:schemeClr val="tx1">
                    <a:lumMod val="50000"/>
                  </a:schemeClr>
                </a:solidFill>
              </a:rPr>
              <a:t>  例如Info&lt;String&gt;  不能使用  Info&lt;Object&gt;接收。</a:t>
            </a:r>
            <a:endParaRPr lang="zh-CN" altLang="en-US" dirty="0">
              <a:solidFill>
                <a:schemeClr val="tx1">
                  <a:lumMod val="50000"/>
                </a:schemeClr>
              </a:solidFill>
            </a:endParaRPr>
          </a:p>
          <a:p>
            <a:r>
              <a:rPr lang="zh-CN" altLang="en-US" dirty="0">
                <a:solidFill>
                  <a:schemeClr val="tx1">
                    <a:lumMod val="50000"/>
                  </a:schemeClr>
                </a:solidFill>
              </a:rPr>
              <a:t>      public  static  void   main(String[] args){</a:t>
            </a:r>
            <a:endParaRPr lang="zh-CN" altLang="en-US" dirty="0">
              <a:solidFill>
                <a:schemeClr val="tx1">
                  <a:lumMod val="50000"/>
                </a:schemeClr>
              </a:solidFill>
            </a:endParaRPr>
          </a:p>
          <a:p>
            <a:r>
              <a:rPr lang="zh-CN" altLang="en-US" dirty="0">
                <a:solidFill>
                  <a:schemeClr val="tx1">
                    <a:lumMod val="50000"/>
                  </a:schemeClr>
                </a:solidFill>
              </a:rPr>
              <a:t>        Info&lt;String&gt;  i1= new Info&lt;String&gt;();  //泛型类型为String</a:t>
            </a:r>
            <a:endParaRPr lang="zh-CN" altLang="en-US" dirty="0">
              <a:solidFill>
                <a:schemeClr val="tx1">
                  <a:lumMod val="50000"/>
                </a:schemeClr>
              </a:solidFill>
            </a:endParaRPr>
          </a:p>
          <a:p>
            <a:r>
              <a:rPr lang="zh-CN" altLang="en-US" dirty="0">
                <a:solidFill>
                  <a:schemeClr val="tx1">
                    <a:lumMod val="50000"/>
                  </a:schemeClr>
                </a:solidFill>
              </a:rPr>
              <a:t>        Info&lt;Object&gt; i2= null;</a:t>
            </a:r>
            <a:endParaRPr lang="zh-CN" altLang="en-US" dirty="0">
              <a:solidFill>
                <a:schemeClr val="tx1">
                  <a:lumMod val="50000"/>
                </a:schemeClr>
              </a:solidFill>
            </a:endParaRPr>
          </a:p>
          <a:p>
            <a:r>
              <a:rPr lang="zh-CN" altLang="en-US" dirty="0">
                <a:solidFill>
                  <a:schemeClr val="tx1">
                    <a:lumMod val="50000"/>
                  </a:schemeClr>
                </a:solidFill>
              </a:rPr>
              <a:t>        i2=i1;         //两个Info对象进行转换  </a:t>
            </a:r>
            <a:endParaRPr lang="zh-CN" altLang="en-US" dirty="0">
              <a:solidFill>
                <a:schemeClr val="tx1">
                  <a:lumMod val="50000"/>
                </a:schemeClr>
              </a:solidFill>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LOREM IPSUM DOLOR</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1">
                    <a:lumMod val="50000"/>
                  </a:schemeClr>
                </a:solidFill>
              </a:rPr>
              <a:t>   //提示不匹配的类型，即无法进行转换。</a:t>
            </a:r>
            <a:endParaRPr lang="zh-CN" altLang="en-US" dirty="0">
              <a:solidFill>
                <a:schemeClr val="tx1">
                  <a:lumMod val="50000"/>
                </a:schemeClr>
              </a:solidFill>
            </a:endParaRPr>
          </a:p>
          <a:p>
            <a:r>
              <a:rPr lang="zh-CN" altLang="en-US" dirty="0">
                <a:solidFill>
                  <a:schemeClr val="tx1">
                    <a:lumMod val="50000"/>
                  </a:schemeClr>
                </a:solidFill>
              </a:rPr>
              <a:t>     原因：如果将子类泛型变为父类泛型，则表示扩大了子类内容。</a:t>
            </a:r>
            <a:endParaRPr lang="zh-CN" altLang="en-US" dirty="0">
              <a:solidFill>
                <a:schemeClr val="tx1">
                  <a:lumMod val="50000"/>
                </a:schemeClr>
              </a:solidFill>
            </a:endParaRPr>
          </a:p>
          <a:p>
            <a:r>
              <a:rPr lang="zh-CN" altLang="en-US" dirty="0">
                <a:solidFill>
                  <a:schemeClr val="tx1">
                    <a:lumMod val="50000"/>
                  </a:schemeClr>
                </a:solidFill>
              </a:rPr>
              <a:t>     就像商场购物一样，Object表示全部的商品，String表示个人已购买的商品信息。</a:t>
            </a:r>
            <a:endParaRPr lang="zh-CN" altLang="en-US" dirty="0">
              <a:solidFill>
                <a:schemeClr val="tx1">
                  <a:lumMod val="50000"/>
                </a:schemeClr>
              </a:solidFill>
            </a:endParaRPr>
          </a:p>
          <a:p>
            <a:r>
              <a:rPr lang="zh-CN" altLang="en-US" dirty="0">
                <a:solidFill>
                  <a:schemeClr val="tx1">
                    <a:lumMod val="50000"/>
                  </a:schemeClr>
                </a:solidFill>
              </a:rPr>
              <a:t>     结论：虽然String是Object类的子类，但是在泛型操作中此概念无效，此时只能使用“？”接收。</a:t>
            </a:r>
            <a:endParaRPr lang="zh-CN" altLang="en-US" dirty="0">
              <a:solidFill>
                <a:schemeClr val="tx1">
                  <a:lumMod val="50000"/>
                </a:schemeClr>
              </a:solidFill>
            </a:endParaRPr>
          </a:p>
          <a:p>
            <a:r>
              <a:rPr lang="zh-CN" altLang="en-US" dirty="0">
                <a:solidFill>
                  <a:schemeClr val="tx1">
                    <a:lumMod val="50000"/>
                  </a:schemeClr>
                </a:solidFill>
              </a:rPr>
              <a:t>         }</a:t>
            </a:r>
            <a:endParaRPr lang="zh-CN" altLang="en-US" dirty="0">
              <a:solidFill>
                <a:schemeClr val="tx1">
                  <a:lumMod val="50000"/>
                </a:schemeClr>
              </a:solidFill>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五、泛型接口</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fontScale="90000" lnSpcReduction="2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1">
                    <a:lumMod val="50000"/>
                  </a:schemeClr>
                </a:solidFill>
              </a:rPr>
              <a:t>在JDK1.5之后，不仅可以声明泛型类，也可以声明泛型接口，声明泛型</a:t>
            </a:r>
            <a:endParaRPr lang="zh-CN" altLang="en-US" dirty="0">
              <a:solidFill>
                <a:schemeClr val="tx1">
                  <a:lumMod val="50000"/>
                </a:schemeClr>
              </a:solidFill>
            </a:endParaRPr>
          </a:p>
          <a:p>
            <a:r>
              <a:rPr lang="zh-CN" altLang="en-US" dirty="0">
                <a:solidFill>
                  <a:schemeClr val="tx1">
                    <a:lumMod val="50000"/>
                  </a:schemeClr>
                </a:solidFill>
              </a:rPr>
              <a:t>接口与声明泛型类的语法相似，也是在接口名称后面加上&lt;T&gt;</a:t>
            </a:r>
            <a:endParaRPr lang="zh-CN" altLang="en-US" dirty="0">
              <a:solidFill>
                <a:schemeClr val="tx1">
                  <a:lumMod val="50000"/>
                </a:schemeClr>
              </a:solidFill>
            </a:endParaRPr>
          </a:p>
          <a:p>
            <a:r>
              <a:rPr lang="zh-CN" altLang="en-US" dirty="0">
                <a:solidFill>
                  <a:schemeClr val="tx1">
                    <a:lumMod val="50000"/>
                  </a:schemeClr>
                </a:solidFill>
              </a:rPr>
              <a:t>     定义泛型接口：</a:t>
            </a:r>
            <a:endParaRPr lang="zh-CN" altLang="en-US" dirty="0">
              <a:solidFill>
                <a:schemeClr val="tx1">
                  <a:lumMod val="50000"/>
                </a:schemeClr>
              </a:solidFill>
            </a:endParaRPr>
          </a:p>
          <a:p>
            <a:r>
              <a:rPr lang="zh-CN" altLang="en-US" dirty="0">
                <a:solidFill>
                  <a:schemeClr val="tx1">
                    <a:lumMod val="50000"/>
                  </a:schemeClr>
                </a:solidFill>
              </a:rPr>
              <a:t>       案例：     interface  Info&lt;T&gt;{</a:t>
            </a:r>
            <a:endParaRPr lang="zh-CN" altLang="en-US" dirty="0">
              <a:solidFill>
                <a:schemeClr val="tx1">
                  <a:lumMod val="50000"/>
                </a:schemeClr>
              </a:solidFill>
            </a:endParaRPr>
          </a:p>
          <a:p>
            <a:r>
              <a:rPr lang="zh-CN" altLang="en-US" dirty="0">
                <a:solidFill>
                  <a:schemeClr val="tx1">
                    <a:lumMod val="50000"/>
                  </a:schemeClr>
                </a:solidFill>
              </a:rPr>
              <a:t>                      public T getInfo();</a:t>
            </a:r>
            <a:endParaRPr lang="zh-CN" altLang="en-US" dirty="0">
              <a:solidFill>
                <a:schemeClr val="tx1">
                  <a:lumMod val="50000"/>
                </a:schemeClr>
              </a:solidFill>
            </a:endParaRPr>
          </a:p>
          <a:p>
            <a:r>
              <a:rPr lang="zh-CN" altLang="en-US" dirty="0">
                <a:solidFill>
                  <a:schemeClr val="tx1">
                    <a:lumMod val="50000"/>
                  </a:schemeClr>
                </a:solidFill>
              </a:rPr>
              <a:t>                   }</a:t>
            </a:r>
            <a:endParaRPr lang="zh-CN" altLang="en-US" dirty="0">
              <a:solidFill>
                <a:schemeClr val="tx1">
                  <a:lumMod val="50000"/>
                </a:schemeClr>
              </a:solidFill>
            </a:endParaRPr>
          </a:p>
          <a:p>
            <a:r>
              <a:rPr lang="zh-CN" altLang="en-US" dirty="0">
                <a:solidFill>
                  <a:schemeClr val="tx1">
                    <a:lumMod val="50000"/>
                  </a:schemeClr>
                </a:solidFill>
              </a:rPr>
              <a:t>     泛型定义之后，就要定义此接口的子类，定义泛型接口的子类</a:t>
            </a:r>
            <a:endParaRPr lang="zh-CN" altLang="en-US" dirty="0">
              <a:solidFill>
                <a:schemeClr val="tx1">
                  <a:lumMod val="50000"/>
                </a:schemeClr>
              </a:solidFill>
            </a:endParaRPr>
          </a:p>
          <a:p>
            <a:r>
              <a:rPr lang="zh-CN" altLang="en-US" dirty="0">
                <a:solidFill>
                  <a:srgbClr val="FF0000"/>
                </a:solidFill>
              </a:rPr>
              <a:t> 泛型接口的两种实现方式：</a:t>
            </a:r>
            <a:endParaRPr lang="zh-CN" altLang="en-US" dirty="0">
              <a:solidFill>
                <a:srgbClr val="FF0000"/>
              </a:solidFill>
            </a:endParaRPr>
          </a:p>
          <a:p>
            <a:r>
              <a:rPr lang="zh-CN" altLang="en-US" dirty="0">
                <a:solidFill>
                  <a:schemeClr val="tx1">
                    <a:lumMod val="50000"/>
                  </a:schemeClr>
                </a:solidFill>
                <a:sym typeface="+mn-ea"/>
              </a:rPr>
              <a:t>           第一种：在子类的类名后面也需要跟一个泛型标示</a:t>
            </a:r>
            <a:endParaRPr lang="zh-CN" altLang="en-US" dirty="0">
              <a:solidFill>
                <a:schemeClr val="tx1">
                  <a:lumMod val="50000"/>
                </a:schemeClr>
              </a:solidFill>
              <a:sym typeface="+mn-ea"/>
            </a:endParaRPr>
          </a:p>
          <a:p>
            <a:r>
              <a:rPr lang="zh-CN" altLang="en-US" dirty="0">
                <a:solidFill>
                  <a:schemeClr val="tx1">
                    <a:lumMod val="50000"/>
                  </a:schemeClr>
                </a:solidFill>
                <a:sym typeface="+mn-ea"/>
              </a:rPr>
              <a:t>          第二种：子类实现泛型接口，在泛型接口当中直接指明具体的泛型类型</a:t>
            </a:r>
            <a:endParaRPr lang="zh-CN" altLang="en-US" dirty="0">
              <a:solidFill>
                <a:schemeClr val="tx1">
                  <a:lumMod val="50000"/>
                </a:schemeClr>
              </a:solidFill>
              <a:sym typeface="+mn-ea"/>
            </a:endParaRPr>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BEAUTIFY_FLAG" val="#wm#"/>
  <p:tag name="KSO_WM_TEMPLATE_CATEGORY" val="custom"/>
  <p:tag name="KSO_WM_TEMPLATE_INDEX" val="160174"/>
  <p:tag name="KSO_WM_UNIT_TYPE" val="a"/>
  <p:tag name="KSO_WM_UNIT_INDEX" val="1"/>
  <p:tag name="KSO_WM_UNIT_ID" val="custom160174_1*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21"/>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174"/>
  <p:tag name="KSO_WM_UNIT_TYPE" val="a"/>
  <p:tag name="KSO_WM_UNIT_INDEX" val="1"/>
  <p:tag name="KSO_WM_UNIT_ID" val="custom160174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174"/>
  <p:tag name="KSO_WM_UNIT_TYPE" val="f"/>
  <p:tag name="KSO_WM_UNIT_INDEX" val="1"/>
  <p:tag name="KSO_WM_UNIT_ID" val="custom160174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2.xml><?xml version="1.0" encoding="utf-8"?>
<p:tagLst xmlns:p="http://schemas.openxmlformats.org/presentationml/2006/main">
  <p:tag name="KSO_WM_TEMPLATE_CATEGORY" val="custom"/>
  <p:tag name="KSO_WM_TEMPLATE_INDEX" val="160174"/>
  <p:tag name="KSO_WM_TAG_VERSION" val="1.0"/>
  <p:tag name="KSO_WM_SLIDE_ID" val="custom160174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174"/>
  <p:tag name="KSO_WM_UNIT_TYPE" val="a"/>
  <p:tag name="KSO_WM_UNIT_INDEX" val="1"/>
  <p:tag name="KSO_WM_UNIT_ID" val="custom160174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174"/>
  <p:tag name="KSO_WM_UNIT_TYPE" val="f"/>
  <p:tag name="KSO_WM_UNIT_INDEX" val="1"/>
  <p:tag name="KSO_WM_UNIT_ID" val="custom160174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5.xml><?xml version="1.0" encoding="utf-8"?>
<p:tagLst xmlns:p="http://schemas.openxmlformats.org/presentationml/2006/main">
  <p:tag name="KSO_WM_TEMPLATE_CATEGORY" val="custom"/>
  <p:tag name="KSO_WM_TEMPLATE_INDEX" val="160174"/>
  <p:tag name="KSO_WM_TAG_VERSION" val="1.0"/>
  <p:tag name="KSO_WM_SLIDE_ID" val="custom160174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174"/>
  <p:tag name="KSO_WM_UNIT_TYPE" val="a"/>
  <p:tag name="KSO_WM_UNIT_INDEX" val="1"/>
  <p:tag name="KSO_WM_UNIT_ID" val="custom160174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174"/>
  <p:tag name="KSO_WM_UNIT_TYPE" val="f"/>
  <p:tag name="KSO_WM_UNIT_INDEX" val="1"/>
  <p:tag name="KSO_WM_UNIT_ID" val="custom160174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8.xml><?xml version="1.0" encoding="utf-8"?>
<p:tagLst xmlns:p="http://schemas.openxmlformats.org/presentationml/2006/main">
  <p:tag name="KSO_WM_TEMPLATE_CATEGORY" val="custom"/>
  <p:tag name="KSO_WM_TEMPLATE_INDEX" val="160174"/>
  <p:tag name="KSO_WM_TAG_VERSION" val="1.0"/>
  <p:tag name="KSO_WM_SLIDE_ID" val="custom160174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174"/>
  <p:tag name="KSO_WM_UNIT_TYPE" val="a"/>
  <p:tag name="KSO_WM_UNIT_INDEX" val="1"/>
  <p:tag name="KSO_WM_UNIT_ID" val="custom160174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174"/>
  <p:tag name="KSO_WM_UNIT_TYPE" val="b"/>
  <p:tag name="KSO_WM_UNIT_INDEX" val="1"/>
  <p:tag name="KSO_WM_UNIT_ID" val="custom160174_1*b*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24"/>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174"/>
  <p:tag name="KSO_WM_UNIT_TYPE" val="f"/>
  <p:tag name="KSO_WM_UNIT_INDEX" val="1"/>
  <p:tag name="KSO_WM_UNIT_ID" val="custom160174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1.xml><?xml version="1.0" encoding="utf-8"?>
<p:tagLst xmlns:p="http://schemas.openxmlformats.org/presentationml/2006/main">
  <p:tag name="KSO_WM_TEMPLATE_CATEGORY" val="custom"/>
  <p:tag name="KSO_WM_TEMPLATE_INDEX" val="160174"/>
  <p:tag name="KSO_WM_TAG_VERSION" val="1.0"/>
  <p:tag name="KSO_WM_SLIDE_ID" val="custom160174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174"/>
  <p:tag name="KSO_WM_UNIT_TYPE" val="a"/>
  <p:tag name="KSO_WM_UNIT_INDEX" val="1"/>
  <p:tag name="KSO_WM_UNIT_ID" val="custom160174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174"/>
  <p:tag name="KSO_WM_UNIT_TYPE" val="f"/>
  <p:tag name="KSO_WM_UNIT_INDEX" val="1"/>
  <p:tag name="KSO_WM_UNIT_ID" val="custom160174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4.xml><?xml version="1.0" encoding="utf-8"?>
<p:tagLst xmlns:p="http://schemas.openxmlformats.org/presentationml/2006/main">
  <p:tag name="KSO_WM_TEMPLATE_CATEGORY" val="custom"/>
  <p:tag name="KSO_WM_TEMPLATE_INDEX" val="160174"/>
  <p:tag name="KSO_WM_TAG_VERSION" val="1.0"/>
  <p:tag name="KSO_WM_SLIDE_ID" val="custom160174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174"/>
  <p:tag name="KSO_WM_UNIT_TYPE" val="a"/>
  <p:tag name="KSO_WM_UNIT_INDEX" val="1"/>
  <p:tag name="KSO_WM_UNIT_ID" val="custom160174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174"/>
  <p:tag name="KSO_WM_UNIT_TYPE" val="f"/>
  <p:tag name="KSO_WM_UNIT_INDEX" val="1"/>
  <p:tag name="KSO_WM_UNIT_ID" val="custom160174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7.xml><?xml version="1.0" encoding="utf-8"?>
<p:tagLst xmlns:p="http://schemas.openxmlformats.org/presentationml/2006/main">
  <p:tag name="KSO_WM_TEMPLATE_CATEGORY" val="custom"/>
  <p:tag name="KSO_WM_TEMPLATE_INDEX" val="160174"/>
  <p:tag name="KSO_WM_TAG_VERSION" val="1.0"/>
  <p:tag name="KSO_WM_SLIDE_ID" val="custom160174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174"/>
  <p:tag name="KSO_WM_UNIT_TYPE" val="a"/>
  <p:tag name="KSO_WM_UNIT_INDEX" val="1"/>
  <p:tag name="KSO_WM_UNIT_ID" val="custom160174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174"/>
  <p:tag name="KSO_WM_UNIT_TYPE" val="f"/>
  <p:tag name="KSO_WM_UNIT_INDEX" val="1"/>
  <p:tag name="KSO_WM_UNIT_ID" val="custom160174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xml><?xml version="1.0" encoding="utf-8"?>
<p:tagLst xmlns:p="http://schemas.openxmlformats.org/presentationml/2006/main">
  <p:tag name="KSO_WM_TEMPLATE_THUMBS_INDEX" val="1、5、8、10、20、21、22、24、25"/>
  <p:tag name="KSO_WM_TEMPLATE_CATEGORY" val="custom"/>
  <p:tag name="KSO_WM_TEMPLATE_INDEX" val="160174"/>
  <p:tag name="KSO_WM_TAG_VERSION" val="1.0"/>
  <p:tag name="KSO_WM_SLIDE_ID" val="custom160174_1"/>
  <p:tag name="KSO_WM_SLIDE_INDEX" val="1"/>
  <p:tag name="KSO_WM_SLIDE_ITEM_CNT" val="2"/>
  <p:tag name="KSO_WM_SLIDE_LAYOUT" val="a_b"/>
  <p:tag name="KSO_WM_SLIDE_LAYOUT_CNT" val="1_1"/>
  <p:tag name="KSO_WM_SLIDE_TYPE" val="title"/>
  <p:tag name="KSO_WM_BEAUTIFY_FLAG" val="#wm#"/>
</p:tagLst>
</file>

<file path=ppt/tags/tag30.xml><?xml version="1.0" encoding="utf-8"?>
<p:tagLst xmlns:p="http://schemas.openxmlformats.org/presentationml/2006/main">
  <p:tag name="KSO_WM_TEMPLATE_CATEGORY" val="custom"/>
  <p:tag name="KSO_WM_TEMPLATE_INDEX" val="160174"/>
  <p:tag name="KSO_WM_TAG_VERSION" val="1.0"/>
  <p:tag name="KSO_WM_SLIDE_ID" val="custom160174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174"/>
  <p:tag name="KSO_WM_UNIT_TYPE" val="a"/>
  <p:tag name="KSO_WM_UNIT_INDEX" val="1"/>
  <p:tag name="KSO_WM_UNIT_ID" val="custom160174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174"/>
  <p:tag name="KSO_WM_UNIT_TYPE" val="f"/>
  <p:tag name="KSO_WM_UNIT_INDEX" val="1"/>
  <p:tag name="KSO_WM_UNIT_ID" val="custom160174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3.xml><?xml version="1.0" encoding="utf-8"?>
<p:tagLst xmlns:p="http://schemas.openxmlformats.org/presentationml/2006/main">
  <p:tag name="KSO_WM_TEMPLATE_CATEGORY" val="custom"/>
  <p:tag name="KSO_WM_TEMPLATE_INDEX" val="160174"/>
  <p:tag name="KSO_WM_TAG_VERSION" val="1.0"/>
  <p:tag name="KSO_WM_SLIDE_ID" val="custom160174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174"/>
  <p:tag name="KSO_WM_UNIT_TYPE" val="a"/>
  <p:tag name="KSO_WM_UNIT_INDEX" val="1"/>
  <p:tag name="KSO_WM_UNIT_ID" val="custom160174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174"/>
  <p:tag name="KSO_WM_UNIT_TYPE" val="f"/>
  <p:tag name="KSO_WM_UNIT_INDEX" val="1"/>
  <p:tag name="KSO_WM_UNIT_ID" val="custom160174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6.xml><?xml version="1.0" encoding="utf-8"?>
<p:tagLst xmlns:p="http://schemas.openxmlformats.org/presentationml/2006/main">
  <p:tag name="KSO_WM_TEMPLATE_CATEGORY" val="custom"/>
  <p:tag name="KSO_WM_TEMPLATE_INDEX" val="160174"/>
  <p:tag name="KSO_WM_TAG_VERSION" val="1.0"/>
  <p:tag name="KSO_WM_SLIDE_ID" val="custom160174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174"/>
  <p:tag name="KSO_WM_UNIT_TYPE" val="a"/>
  <p:tag name="KSO_WM_UNIT_INDEX" val="1"/>
  <p:tag name="KSO_WM_UNIT_ID" val="custom160174_30*a*1"/>
  <p:tag name="KSO_WM_UNIT_CLEAR" val="1"/>
  <p:tag name="KSO_WM_UNIT_LAYERLEVEL" val="1"/>
  <p:tag name="KSO_WM_UNIT_VALUE" val="7"/>
  <p:tag name="KSO_WM_UNIT_ISCONTENTSTITLE" val="0"/>
  <p:tag name="KSO_WM_UNIT_HIGHLIGHT" val="0"/>
  <p:tag name="KSO_WM_UNIT_COMPATIBLE" val="0"/>
  <p:tag name="KSO_WM_UNIT_PRESET_TEXT" val="THANK YOU"/>
</p:tagLst>
</file>

<file path=ppt/tags/tag38.xml><?xml version="1.0" encoding="utf-8"?>
<p:tagLst xmlns:p="http://schemas.openxmlformats.org/presentationml/2006/main">
  <p:tag name="KSO_WM_TEMPLATE_CATEGORY" val="custom"/>
  <p:tag name="KSO_WM_TEMPLATE_INDEX" val="160174"/>
  <p:tag name="KSO_WM_TAG_VERSION" val="1.0"/>
  <p:tag name="KSO_WM_SLIDE_ID" val="custom160174_29"/>
  <p:tag name="KSO_WM_SLIDE_INDEX" val="29"/>
  <p:tag name="KSO_WM_SLIDE_ITEM_CNT" val="1"/>
  <p:tag name="KSO_WM_SLIDE_LAYOUT" val="a"/>
  <p:tag name="KSO_WM_SLIDE_LAYOUT_CNT" val="1"/>
  <p:tag name="KSO_WM_SLIDE_TYPE" val="endPage"/>
  <p:tag name="KSO_WM_BEAUTIFY_FLAG" val="#wm#"/>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174"/>
  <p:tag name="KSO_WM_UNIT_TYPE" val="a"/>
  <p:tag name="KSO_WM_UNIT_INDEX" val="1"/>
  <p:tag name="KSO_WM_UNIT_ID" val="custom160174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174"/>
  <p:tag name="KSO_WM_UNIT_TYPE" val="f"/>
  <p:tag name="KSO_WM_UNIT_INDEX" val="1"/>
  <p:tag name="KSO_WM_UNIT_ID" val="custom160174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xml><?xml version="1.0" encoding="utf-8"?>
<p:tagLst xmlns:p="http://schemas.openxmlformats.org/presentationml/2006/main">
  <p:tag name="KSO_WM_TEMPLATE_CATEGORY" val="custom"/>
  <p:tag name="KSO_WM_TEMPLATE_INDEX" val="160174"/>
  <p:tag name="KSO_WM_TAG_VERSION" val="1.0"/>
  <p:tag name="KSO_WM_SLIDE_ID" val="custom160174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174"/>
  <p:tag name="KSO_WM_UNIT_TYPE" val="a"/>
  <p:tag name="KSO_WM_UNIT_INDEX" val="1"/>
  <p:tag name="KSO_WM_UNIT_ID" val="custom160174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174"/>
  <p:tag name="KSO_WM_UNIT_TYPE" val="f"/>
  <p:tag name="KSO_WM_UNIT_INDEX" val="1"/>
  <p:tag name="KSO_WM_UNIT_ID" val="custom160174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9.xml><?xml version="1.0" encoding="utf-8"?>
<p:tagLst xmlns:p="http://schemas.openxmlformats.org/presentationml/2006/main">
  <p:tag name="KSO_WM_TEMPLATE_CATEGORY" val="custom"/>
  <p:tag name="KSO_WM_TEMPLATE_INDEX" val="160174"/>
  <p:tag name="KSO_WM_TAG_VERSION" val="1.0"/>
  <p:tag name="KSO_WM_SLIDE_ID" val="custom160174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heme/theme1.xml><?xml version="1.0" encoding="utf-8"?>
<a:theme xmlns:a="http://schemas.openxmlformats.org/drawingml/2006/main" name="1_Office 主题">
  <a:themeElements>
    <a:clrScheme name="自定义 27">
      <a:dk1>
        <a:srgbClr val="5F5F5F"/>
      </a:dk1>
      <a:lt1>
        <a:sysClr val="window" lastClr="FFFFFF"/>
      </a:lt1>
      <a:dk2>
        <a:srgbClr val="5F5F5F"/>
      </a:dk2>
      <a:lt2>
        <a:srgbClr val="FFFFFF"/>
      </a:lt2>
      <a:accent1>
        <a:srgbClr val="92D050"/>
      </a:accent1>
      <a:accent2>
        <a:srgbClr val="3C6C83"/>
      </a:accent2>
      <a:accent3>
        <a:srgbClr val="2B7ED9"/>
      </a:accent3>
      <a:accent4>
        <a:srgbClr val="FFC000"/>
      </a:accent4>
      <a:accent5>
        <a:srgbClr val="ED7D31"/>
      </a:accent5>
      <a:accent6>
        <a:srgbClr val="785638"/>
      </a:accent6>
      <a:hlink>
        <a:srgbClr val="0563C1"/>
      </a:hlink>
      <a:folHlink>
        <a:srgbClr val="954F72"/>
      </a:folHlink>
    </a:clrScheme>
    <a:fontScheme name="自定义 9">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2171</Words>
  <Application>WPS 演示</Application>
  <PresentationFormat>宽屏</PresentationFormat>
  <Paragraphs>102</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Calibri</vt:lpstr>
      <vt:lpstr>Calibri</vt:lpstr>
      <vt:lpstr>微软雅黑</vt:lpstr>
      <vt:lpstr>黑体</vt:lpstr>
      <vt:lpstr>1_Office 主题</vt:lpstr>
      <vt:lpstr>LOREM IPSUM DOLOR 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123</cp:lastModifiedBy>
  <cp:revision>14</cp:revision>
  <dcterms:created xsi:type="dcterms:W3CDTF">2016-10-23T11:01:02Z</dcterms:created>
  <dcterms:modified xsi:type="dcterms:W3CDTF">2016-10-23T11:34:19Z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