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65" r:id="rId7"/>
    <p:sldId id="258" r:id="rId8"/>
    <p:sldId id="259" r:id="rId9"/>
    <p:sldId id="266" r:id="rId10"/>
    <p:sldId id="267" r:id="rId11"/>
    <p:sldId id="26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000" y="864000"/>
            <a:ext cx="1371600" cy="5407200"/>
          </a:xfrm>
        </p:spPr>
        <p:txBody>
          <a:bodyPr vert="eaVert" anchor="t" anchorCtr="0">
            <a:normAutofit/>
          </a:bodyPr>
          <a:lstStyle>
            <a:lvl1pPr algn="l">
              <a:defRPr sz="36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32000" y="864000"/>
            <a:ext cx="730800" cy="4829434"/>
          </a:xfrm>
        </p:spPr>
        <p:txBody>
          <a:bodyPr vert="eaVert" anchor="b" anchorCtr="0">
            <a:normAutofit/>
          </a:bodyPr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71475" y="420535"/>
            <a:ext cx="11449050" cy="6038850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41600" y="568800"/>
            <a:ext cx="792921" cy="5720397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941764" y="1409700"/>
            <a:ext cx="4767604" cy="3922713"/>
            <a:chOff x="3941764" y="1409700"/>
            <a:chExt cx="4767604" cy="3922713"/>
          </a:xfrm>
        </p:grpSpPr>
        <p:sp>
          <p:nvSpPr>
            <p:cNvPr id="8" name="MH_Other_1"/>
            <p:cNvSpPr/>
            <p:nvPr>
              <p:custDataLst>
                <p:tags r:id="rId2"/>
              </p:custDataLst>
            </p:nvPr>
          </p:nvSpPr>
          <p:spPr>
            <a:xfrm rot="19840690" flipH="1">
              <a:off x="5946923" y="4335674"/>
              <a:ext cx="2153112" cy="996739"/>
            </a:xfrm>
            <a:prstGeom prst="rtTriangl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MH_Desc_1"/>
            <p:cNvSpPr/>
            <p:nvPr userDrawn="1">
              <p:custDataLst>
                <p:tags r:id="rId3"/>
              </p:custDataLst>
            </p:nvPr>
          </p:nvSpPr>
          <p:spPr>
            <a:xfrm>
              <a:off x="3945656" y="1409700"/>
              <a:ext cx="4763712" cy="2707938"/>
            </a:xfrm>
            <a:custGeom>
              <a:avLst/>
              <a:gdLst>
                <a:gd name="connsiteX0" fmla="*/ 0 w 7056784"/>
                <a:gd name="connsiteY0" fmla="*/ 0 h 3168352"/>
                <a:gd name="connsiteX1" fmla="*/ 7056784 w 7056784"/>
                <a:gd name="connsiteY1" fmla="*/ 0 h 3168352"/>
                <a:gd name="connsiteX2" fmla="*/ 7056784 w 7056784"/>
                <a:gd name="connsiteY2" fmla="*/ 3168352 h 3168352"/>
                <a:gd name="connsiteX3" fmla="*/ 0 w 7056784"/>
                <a:gd name="connsiteY3" fmla="*/ 3168352 h 3168352"/>
                <a:gd name="connsiteX4" fmla="*/ 0 w 7056784"/>
                <a:gd name="connsiteY4" fmla="*/ 0 h 3168352"/>
                <a:gd name="connsiteX0-1" fmla="*/ 0 w 7056784"/>
                <a:gd name="connsiteY0-2" fmla="*/ 844062 h 4012414"/>
                <a:gd name="connsiteX1-3" fmla="*/ 7033338 w 7056784"/>
                <a:gd name="connsiteY1-4" fmla="*/ 0 h 4012414"/>
                <a:gd name="connsiteX2-5" fmla="*/ 7056784 w 7056784"/>
                <a:gd name="connsiteY2-6" fmla="*/ 4012414 h 4012414"/>
                <a:gd name="connsiteX3-7" fmla="*/ 0 w 7056784"/>
                <a:gd name="connsiteY3-8" fmla="*/ 4012414 h 4012414"/>
                <a:gd name="connsiteX4-9" fmla="*/ 0 w 7056784"/>
                <a:gd name="connsiteY4-10" fmla="*/ 844062 h 40124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056784" h="4012414">
                  <a:moveTo>
                    <a:pt x="0" y="844062"/>
                  </a:moveTo>
                  <a:lnTo>
                    <a:pt x="7033338" y="0"/>
                  </a:lnTo>
                  <a:lnTo>
                    <a:pt x="7056784" y="4012414"/>
                  </a:lnTo>
                  <a:lnTo>
                    <a:pt x="0" y="4012414"/>
                  </a:lnTo>
                  <a:lnTo>
                    <a:pt x="0" y="84406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tIns="252000" anchor="ctr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600"/>
                </a:spcAft>
                <a:defRPr/>
              </a:pPr>
              <a:endParaRPr lang="en-US" altLang="zh-CN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flipH="1" flipV="1">
              <a:off x="3941764" y="4117637"/>
              <a:ext cx="4255609" cy="630749"/>
            </a:xfrm>
            <a:custGeom>
              <a:avLst/>
              <a:gdLst>
                <a:gd name="connsiteX0" fmla="*/ 0 w 5836060"/>
                <a:gd name="connsiteY0" fmla="*/ 864096 h 864096"/>
                <a:gd name="connsiteX1" fmla="*/ 0 w 5836060"/>
                <a:gd name="connsiteY1" fmla="*/ 0 h 864096"/>
                <a:gd name="connsiteX2" fmla="*/ 5836060 w 5836060"/>
                <a:gd name="connsiteY2" fmla="*/ 864096 h 864096"/>
                <a:gd name="connsiteX3" fmla="*/ 0 w 5836060"/>
                <a:gd name="connsiteY3" fmla="*/ 864096 h 864096"/>
                <a:gd name="connsiteX0-1" fmla="*/ 457200 w 5836060"/>
                <a:gd name="connsiteY0-2" fmla="*/ 864096 h 864096"/>
                <a:gd name="connsiteX1-3" fmla="*/ 0 w 5836060"/>
                <a:gd name="connsiteY1-4" fmla="*/ 0 h 864096"/>
                <a:gd name="connsiteX2-5" fmla="*/ 5836060 w 5836060"/>
                <a:gd name="connsiteY2-6" fmla="*/ 864096 h 864096"/>
                <a:gd name="connsiteX3-7" fmla="*/ 457200 w 5836060"/>
                <a:gd name="connsiteY3-8" fmla="*/ 864096 h 8640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36060" h="864096">
                  <a:moveTo>
                    <a:pt x="457200" y="864096"/>
                  </a:moveTo>
                  <a:lnTo>
                    <a:pt x="0" y="0"/>
                  </a:lnTo>
                  <a:lnTo>
                    <a:pt x="5836060" y="864096"/>
                  </a:lnTo>
                  <a:lnTo>
                    <a:pt x="457200" y="86409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3945600" y="1411200"/>
            <a:ext cx="4762800" cy="2707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915636" y="250327"/>
            <a:ext cx="427619" cy="499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249950" y="212058"/>
            <a:ext cx="843354" cy="100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302000" y="3222000"/>
            <a:ext cx="4968000" cy="1119600"/>
          </a:xfrm>
        </p:spPr>
        <p:txBody>
          <a:bodyPr vert="horz" anchor="t" anchorCtr="0">
            <a:normAutofit/>
          </a:bodyPr>
          <a:lstStyle>
            <a:lvl1pPr algn="just">
              <a:defRPr sz="2400" b="0">
                <a:solidFill>
                  <a:schemeClr val="tx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309200" y="2703600"/>
            <a:ext cx="1360800" cy="370800"/>
          </a:xfrm>
          <a:prstGeom prst="rect">
            <a:avLst/>
          </a:prstGeom>
          <a:noFill/>
        </p:spPr>
        <p:txBody>
          <a:bodyPr vert="horz" anchor="t" anchorCtr="0">
            <a:normAutofit/>
          </a:bodyPr>
          <a:lstStyle>
            <a:lvl1pPr marL="0" indent="0" algn="just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编辑副标题</a:t>
            </a:r>
            <a:endParaRPr lang="en-US" altLang="zh-CN" dirty="0"/>
          </a:p>
        </p:txBody>
      </p:sp>
      <p:sp>
        <p:nvSpPr>
          <p:cNvPr id="12" name="Freeform 13"/>
          <p:cNvSpPr/>
          <p:nvPr userDrawn="1">
            <p:custDataLst>
              <p:tags r:id="rId3"/>
            </p:custDataLst>
          </p:nvPr>
        </p:nvSpPr>
        <p:spPr bwMode="auto">
          <a:xfrm rot="5400000" flipH="1">
            <a:off x="4111623" y="4023516"/>
            <a:ext cx="381000" cy="557212"/>
          </a:xfrm>
          <a:custGeom>
            <a:avLst/>
            <a:gdLst>
              <a:gd name="T0" fmla="*/ 166 w 720"/>
              <a:gd name="T1" fmla="*/ 681 h 702"/>
              <a:gd name="T2" fmla="*/ 163 w 720"/>
              <a:gd name="T3" fmla="*/ 678 h 702"/>
              <a:gd name="T4" fmla="*/ 45 w 720"/>
              <a:gd name="T5" fmla="*/ 164 h 702"/>
              <a:gd name="T6" fmla="*/ 53 w 720"/>
              <a:gd name="T7" fmla="*/ 173 h 702"/>
              <a:gd name="T8" fmla="*/ 42 w 720"/>
              <a:gd name="T9" fmla="*/ 55 h 702"/>
              <a:gd name="T10" fmla="*/ 57 w 720"/>
              <a:gd name="T11" fmla="*/ 104 h 702"/>
              <a:gd name="T12" fmla="*/ 202 w 720"/>
              <a:gd name="T13" fmla="*/ 681 h 702"/>
              <a:gd name="T14" fmla="*/ 7 w 720"/>
              <a:gd name="T15" fmla="*/ 51 h 702"/>
              <a:gd name="T16" fmla="*/ 33 w 720"/>
              <a:gd name="T17" fmla="*/ 295 h 702"/>
              <a:gd name="T18" fmla="*/ 34 w 720"/>
              <a:gd name="T19" fmla="*/ 325 h 702"/>
              <a:gd name="T20" fmla="*/ 23 w 720"/>
              <a:gd name="T21" fmla="*/ 170 h 702"/>
              <a:gd name="T22" fmla="*/ 79 w 720"/>
              <a:gd name="T23" fmla="*/ 375 h 702"/>
              <a:gd name="T24" fmla="*/ 79 w 720"/>
              <a:gd name="T25" fmla="*/ 489 h 702"/>
              <a:gd name="T26" fmla="*/ 81 w 720"/>
              <a:gd name="T27" fmla="*/ 552 h 702"/>
              <a:gd name="T28" fmla="*/ 145 w 720"/>
              <a:gd name="T29" fmla="*/ 631 h 702"/>
              <a:gd name="T30" fmla="*/ 265 w 720"/>
              <a:gd name="T31" fmla="*/ 621 h 702"/>
              <a:gd name="T32" fmla="*/ 354 w 720"/>
              <a:gd name="T33" fmla="*/ 606 h 702"/>
              <a:gd name="T34" fmla="*/ 519 w 720"/>
              <a:gd name="T35" fmla="*/ 578 h 702"/>
              <a:gd name="T36" fmla="*/ 703 w 720"/>
              <a:gd name="T37" fmla="*/ 569 h 702"/>
              <a:gd name="T38" fmla="*/ 569 w 720"/>
              <a:gd name="T39" fmla="*/ 624 h 702"/>
              <a:gd name="T40" fmla="*/ 472 w 720"/>
              <a:gd name="T41" fmla="*/ 626 h 702"/>
              <a:gd name="T42" fmla="*/ 219 w 720"/>
              <a:gd name="T43" fmla="*/ 677 h 702"/>
              <a:gd name="T44" fmla="*/ 185 w 720"/>
              <a:gd name="T45" fmla="*/ 659 h 702"/>
              <a:gd name="T46" fmla="*/ 88 w 720"/>
              <a:gd name="T47" fmla="*/ 676 h 702"/>
              <a:gd name="T48" fmla="*/ 39 w 720"/>
              <a:gd name="T49" fmla="*/ 602 h 702"/>
              <a:gd name="T50" fmla="*/ 36 w 720"/>
              <a:gd name="T51" fmla="*/ 501 h 702"/>
              <a:gd name="T52" fmla="*/ 45 w 720"/>
              <a:gd name="T53" fmla="*/ 662 h 702"/>
              <a:gd name="T54" fmla="*/ 57 w 720"/>
              <a:gd name="T55" fmla="*/ 693 h 702"/>
              <a:gd name="T56" fmla="*/ 16 w 720"/>
              <a:gd name="T57" fmla="*/ 554 h 702"/>
              <a:gd name="T58" fmla="*/ 37 w 720"/>
              <a:gd name="T59" fmla="*/ 385 h 702"/>
              <a:gd name="T60" fmla="*/ 45 w 720"/>
              <a:gd name="T61" fmla="*/ 342 h 702"/>
              <a:gd name="T62" fmla="*/ 28 w 720"/>
              <a:gd name="T63" fmla="*/ 268 h 702"/>
              <a:gd name="T64" fmla="*/ 29 w 720"/>
              <a:gd name="T65" fmla="*/ 221 h 702"/>
              <a:gd name="T66" fmla="*/ 34 w 720"/>
              <a:gd name="T67" fmla="*/ 210 h 702"/>
              <a:gd name="T68" fmla="*/ 52 w 720"/>
              <a:gd name="T69" fmla="*/ 188 h 702"/>
              <a:gd name="T70" fmla="*/ 54 w 720"/>
              <a:gd name="T71" fmla="*/ 234 h 702"/>
              <a:gd name="T72" fmla="*/ 57 w 720"/>
              <a:gd name="T73" fmla="*/ 574 h 702"/>
              <a:gd name="T74" fmla="*/ 68 w 720"/>
              <a:gd name="T75" fmla="*/ 528 h 702"/>
              <a:gd name="T76" fmla="*/ 76 w 720"/>
              <a:gd name="T77" fmla="*/ 487 h 702"/>
              <a:gd name="T78" fmla="*/ 48 w 720"/>
              <a:gd name="T79" fmla="*/ 223 h 702"/>
              <a:gd name="T80" fmla="*/ 50 w 720"/>
              <a:gd name="T81" fmla="*/ 253 h 702"/>
              <a:gd name="T82" fmla="*/ 50 w 720"/>
              <a:gd name="T83" fmla="*/ 280 h 702"/>
              <a:gd name="T84" fmla="*/ 45 w 720"/>
              <a:gd name="T85" fmla="*/ 307 h 702"/>
              <a:gd name="T86" fmla="*/ 47 w 720"/>
              <a:gd name="T87" fmla="*/ 335 h 702"/>
              <a:gd name="T88" fmla="*/ 35 w 720"/>
              <a:gd name="T89" fmla="*/ 382 h 702"/>
              <a:gd name="T90" fmla="*/ 42 w 720"/>
              <a:gd name="T91" fmla="*/ 449 h 702"/>
              <a:gd name="T92" fmla="*/ 29 w 720"/>
              <a:gd name="T93" fmla="*/ 586 h 702"/>
              <a:gd name="T94" fmla="*/ 40 w 720"/>
              <a:gd name="T95" fmla="*/ 577 h 702"/>
              <a:gd name="T96" fmla="*/ 598 w 720"/>
              <a:gd name="T97" fmla="*/ 623 h 702"/>
              <a:gd name="T98" fmla="*/ 330 w 720"/>
              <a:gd name="T99" fmla="*/ 608 h 702"/>
              <a:gd name="T100" fmla="*/ 296 w 720"/>
              <a:gd name="T101" fmla="*/ 642 h 702"/>
              <a:gd name="T102" fmla="*/ 178 w 720"/>
              <a:gd name="T103" fmla="*/ 662 h 702"/>
              <a:gd name="T104" fmla="*/ 68 w 720"/>
              <a:gd name="T105" fmla="*/ 544 h 702"/>
              <a:gd name="T106" fmla="*/ 56 w 720"/>
              <a:gd name="T107" fmla="*/ 191 h 702"/>
              <a:gd name="T108" fmla="*/ 436 w 720"/>
              <a:gd name="T109" fmla="*/ 643 h 702"/>
              <a:gd name="T110" fmla="*/ 80 w 720"/>
              <a:gd name="T111" fmla="*/ 430 h 702"/>
              <a:gd name="T112" fmla="*/ 83 w 720"/>
              <a:gd name="T113" fmla="*/ 454 h 702"/>
              <a:gd name="T114" fmla="*/ 79 w 720"/>
              <a:gd name="T115" fmla="*/ 15 h 702"/>
              <a:gd name="T116" fmla="*/ 91 w 720"/>
              <a:gd name="T117" fmla="*/ 163 h 702"/>
              <a:gd name="T118" fmla="*/ 81 w 720"/>
              <a:gd name="T119" fmla="*/ 349 h 702"/>
              <a:gd name="T120" fmla="*/ 74 w 720"/>
              <a:gd name="T121" fmla="*/ 247 h 702"/>
              <a:gd name="T122" fmla="*/ 88 w 720"/>
              <a:gd name="T123" fmla="*/ 347 h 702"/>
              <a:gd name="T124" fmla="*/ 92 w 720"/>
              <a:gd name="T125" fmla="*/ 8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702">
                <a:moveTo>
                  <a:pt x="157" y="689"/>
                </a:moveTo>
                <a:lnTo>
                  <a:pt x="157" y="689"/>
                </a:lnTo>
                <a:lnTo>
                  <a:pt x="157" y="691"/>
                </a:lnTo>
                <a:lnTo>
                  <a:pt x="156" y="692"/>
                </a:lnTo>
                <a:lnTo>
                  <a:pt x="155" y="692"/>
                </a:lnTo>
                <a:lnTo>
                  <a:pt x="155" y="692"/>
                </a:lnTo>
                <a:lnTo>
                  <a:pt x="155" y="692"/>
                </a:lnTo>
                <a:lnTo>
                  <a:pt x="156" y="691"/>
                </a:lnTo>
                <a:lnTo>
                  <a:pt x="155" y="691"/>
                </a:lnTo>
                <a:lnTo>
                  <a:pt x="155" y="691"/>
                </a:lnTo>
                <a:lnTo>
                  <a:pt x="156" y="689"/>
                </a:lnTo>
                <a:lnTo>
                  <a:pt x="157" y="689"/>
                </a:lnTo>
                <a:lnTo>
                  <a:pt x="157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3" y="684"/>
                </a:lnTo>
                <a:lnTo>
                  <a:pt x="163" y="686"/>
                </a:lnTo>
                <a:lnTo>
                  <a:pt x="163" y="686"/>
                </a:lnTo>
                <a:lnTo>
                  <a:pt x="162" y="686"/>
                </a:lnTo>
                <a:lnTo>
                  <a:pt x="162" y="684"/>
                </a:lnTo>
                <a:lnTo>
                  <a:pt x="162" y="684"/>
                </a:lnTo>
                <a:lnTo>
                  <a:pt x="159" y="684"/>
                </a:lnTo>
                <a:lnTo>
                  <a:pt x="158" y="684"/>
                </a:lnTo>
                <a:lnTo>
                  <a:pt x="158" y="684"/>
                </a:lnTo>
                <a:lnTo>
                  <a:pt x="158" y="684"/>
                </a:lnTo>
                <a:lnTo>
                  <a:pt x="162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7" y="691"/>
                </a:moveTo>
                <a:lnTo>
                  <a:pt x="159" y="691"/>
                </a:lnTo>
                <a:lnTo>
                  <a:pt x="159" y="691"/>
                </a:lnTo>
                <a:lnTo>
                  <a:pt x="159" y="692"/>
                </a:lnTo>
                <a:lnTo>
                  <a:pt x="158" y="692"/>
                </a:lnTo>
                <a:lnTo>
                  <a:pt x="157" y="692"/>
                </a:lnTo>
                <a:lnTo>
                  <a:pt x="157" y="691"/>
                </a:lnTo>
                <a:lnTo>
                  <a:pt x="157" y="691"/>
                </a:lnTo>
                <a:close/>
                <a:moveTo>
                  <a:pt x="187" y="677"/>
                </a:moveTo>
                <a:lnTo>
                  <a:pt x="187" y="677"/>
                </a:lnTo>
                <a:lnTo>
                  <a:pt x="186" y="678"/>
                </a:lnTo>
                <a:lnTo>
                  <a:pt x="185" y="678"/>
                </a:lnTo>
                <a:lnTo>
                  <a:pt x="185" y="678"/>
                </a:lnTo>
                <a:lnTo>
                  <a:pt x="184" y="679"/>
                </a:lnTo>
                <a:lnTo>
                  <a:pt x="184" y="681"/>
                </a:lnTo>
                <a:lnTo>
                  <a:pt x="178" y="682"/>
                </a:lnTo>
                <a:lnTo>
                  <a:pt x="178" y="682"/>
                </a:lnTo>
                <a:lnTo>
                  <a:pt x="178" y="681"/>
                </a:lnTo>
                <a:lnTo>
                  <a:pt x="178" y="681"/>
                </a:lnTo>
                <a:lnTo>
                  <a:pt x="180" y="681"/>
                </a:lnTo>
                <a:lnTo>
                  <a:pt x="180" y="681"/>
                </a:lnTo>
                <a:lnTo>
                  <a:pt x="179" y="679"/>
                </a:lnTo>
                <a:lnTo>
                  <a:pt x="178" y="678"/>
                </a:lnTo>
                <a:lnTo>
                  <a:pt x="178" y="678"/>
                </a:lnTo>
                <a:lnTo>
                  <a:pt x="178" y="679"/>
                </a:lnTo>
                <a:lnTo>
                  <a:pt x="176" y="681"/>
                </a:lnTo>
                <a:lnTo>
                  <a:pt x="176" y="681"/>
                </a:lnTo>
                <a:lnTo>
                  <a:pt x="175" y="681"/>
                </a:lnTo>
                <a:lnTo>
                  <a:pt x="174" y="679"/>
                </a:lnTo>
                <a:lnTo>
                  <a:pt x="172" y="678"/>
                </a:lnTo>
                <a:lnTo>
                  <a:pt x="172" y="678"/>
                </a:lnTo>
                <a:lnTo>
                  <a:pt x="169" y="678"/>
                </a:lnTo>
                <a:lnTo>
                  <a:pt x="167" y="678"/>
                </a:lnTo>
                <a:lnTo>
                  <a:pt x="167" y="678"/>
                </a:lnTo>
                <a:lnTo>
                  <a:pt x="169" y="677"/>
                </a:lnTo>
                <a:lnTo>
                  <a:pt x="172" y="677"/>
                </a:lnTo>
                <a:lnTo>
                  <a:pt x="176" y="678"/>
                </a:lnTo>
                <a:lnTo>
                  <a:pt x="176" y="678"/>
                </a:lnTo>
                <a:lnTo>
                  <a:pt x="175" y="677"/>
                </a:lnTo>
                <a:lnTo>
                  <a:pt x="175" y="677"/>
                </a:lnTo>
                <a:lnTo>
                  <a:pt x="175" y="677"/>
                </a:lnTo>
                <a:lnTo>
                  <a:pt x="178" y="677"/>
                </a:lnTo>
                <a:lnTo>
                  <a:pt x="179" y="677"/>
                </a:lnTo>
                <a:lnTo>
                  <a:pt x="179" y="678"/>
                </a:lnTo>
                <a:lnTo>
                  <a:pt x="179" y="678"/>
                </a:lnTo>
                <a:lnTo>
                  <a:pt x="181" y="678"/>
                </a:lnTo>
                <a:lnTo>
                  <a:pt x="184" y="677"/>
                </a:lnTo>
                <a:lnTo>
                  <a:pt x="185" y="676"/>
                </a:lnTo>
                <a:lnTo>
                  <a:pt x="187" y="676"/>
                </a:lnTo>
                <a:lnTo>
                  <a:pt x="187" y="676"/>
                </a:lnTo>
                <a:lnTo>
                  <a:pt x="187" y="676"/>
                </a:lnTo>
                <a:lnTo>
                  <a:pt x="188" y="677"/>
                </a:lnTo>
                <a:lnTo>
                  <a:pt x="188" y="677"/>
                </a:lnTo>
                <a:lnTo>
                  <a:pt x="187" y="674"/>
                </a:lnTo>
                <a:lnTo>
                  <a:pt x="186" y="674"/>
                </a:lnTo>
                <a:lnTo>
                  <a:pt x="186" y="673"/>
                </a:lnTo>
                <a:lnTo>
                  <a:pt x="186" y="673"/>
                </a:lnTo>
                <a:lnTo>
                  <a:pt x="187" y="673"/>
                </a:lnTo>
                <a:lnTo>
                  <a:pt x="188" y="673"/>
                </a:lnTo>
                <a:lnTo>
                  <a:pt x="191" y="672"/>
                </a:lnTo>
                <a:lnTo>
                  <a:pt x="191" y="672"/>
                </a:lnTo>
                <a:lnTo>
                  <a:pt x="192" y="672"/>
                </a:lnTo>
                <a:lnTo>
                  <a:pt x="193" y="672"/>
                </a:lnTo>
                <a:lnTo>
                  <a:pt x="193" y="672"/>
                </a:lnTo>
                <a:lnTo>
                  <a:pt x="193" y="673"/>
                </a:lnTo>
                <a:lnTo>
                  <a:pt x="193" y="673"/>
                </a:lnTo>
                <a:lnTo>
                  <a:pt x="193" y="673"/>
                </a:lnTo>
                <a:lnTo>
                  <a:pt x="191" y="677"/>
                </a:lnTo>
                <a:lnTo>
                  <a:pt x="191" y="678"/>
                </a:lnTo>
                <a:lnTo>
                  <a:pt x="188" y="679"/>
                </a:lnTo>
                <a:lnTo>
                  <a:pt x="188" y="679"/>
                </a:lnTo>
                <a:lnTo>
                  <a:pt x="190" y="677"/>
                </a:lnTo>
                <a:lnTo>
                  <a:pt x="191" y="674"/>
                </a:lnTo>
                <a:lnTo>
                  <a:pt x="191" y="674"/>
                </a:lnTo>
                <a:lnTo>
                  <a:pt x="190" y="674"/>
                </a:lnTo>
                <a:lnTo>
                  <a:pt x="188" y="674"/>
                </a:lnTo>
                <a:lnTo>
                  <a:pt x="188" y="674"/>
                </a:lnTo>
                <a:lnTo>
                  <a:pt x="188" y="678"/>
                </a:lnTo>
                <a:lnTo>
                  <a:pt x="188" y="678"/>
                </a:lnTo>
                <a:lnTo>
                  <a:pt x="187" y="678"/>
                </a:lnTo>
                <a:lnTo>
                  <a:pt x="187" y="677"/>
                </a:lnTo>
                <a:lnTo>
                  <a:pt x="187" y="677"/>
                </a:lnTo>
                <a:close/>
                <a:moveTo>
                  <a:pt x="168" y="688"/>
                </a:moveTo>
                <a:lnTo>
                  <a:pt x="168" y="688"/>
                </a:lnTo>
                <a:lnTo>
                  <a:pt x="168" y="689"/>
                </a:lnTo>
                <a:lnTo>
                  <a:pt x="168" y="691"/>
                </a:lnTo>
                <a:lnTo>
                  <a:pt x="166" y="689"/>
                </a:lnTo>
                <a:lnTo>
                  <a:pt x="166" y="689"/>
                </a:lnTo>
                <a:lnTo>
                  <a:pt x="167" y="688"/>
                </a:lnTo>
                <a:lnTo>
                  <a:pt x="168" y="688"/>
                </a:lnTo>
                <a:lnTo>
                  <a:pt x="168" y="688"/>
                </a:lnTo>
                <a:close/>
                <a:moveTo>
                  <a:pt x="180" y="687"/>
                </a:moveTo>
                <a:lnTo>
                  <a:pt x="180" y="687"/>
                </a:lnTo>
                <a:lnTo>
                  <a:pt x="180" y="687"/>
                </a:lnTo>
                <a:lnTo>
                  <a:pt x="178" y="687"/>
                </a:lnTo>
                <a:lnTo>
                  <a:pt x="176" y="686"/>
                </a:lnTo>
                <a:lnTo>
                  <a:pt x="176" y="686"/>
                </a:lnTo>
                <a:lnTo>
                  <a:pt x="174" y="686"/>
                </a:lnTo>
                <a:lnTo>
                  <a:pt x="175" y="686"/>
                </a:lnTo>
                <a:lnTo>
                  <a:pt x="178" y="684"/>
                </a:lnTo>
                <a:lnTo>
                  <a:pt x="178" y="684"/>
                </a:lnTo>
                <a:lnTo>
                  <a:pt x="180" y="686"/>
                </a:lnTo>
                <a:lnTo>
                  <a:pt x="180" y="687"/>
                </a:lnTo>
                <a:lnTo>
                  <a:pt x="180" y="687"/>
                </a:lnTo>
                <a:close/>
                <a:moveTo>
                  <a:pt x="173" y="689"/>
                </a:moveTo>
                <a:lnTo>
                  <a:pt x="173" y="689"/>
                </a:lnTo>
                <a:lnTo>
                  <a:pt x="172" y="689"/>
                </a:lnTo>
                <a:lnTo>
                  <a:pt x="170" y="688"/>
                </a:lnTo>
                <a:lnTo>
                  <a:pt x="170" y="688"/>
                </a:lnTo>
                <a:lnTo>
                  <a:pt x="172" y="687"/>
                </a:lnTo>
                <a:lnTo>
                  <a:pt x="173" y="687"/>
                </a:lnTo>
                <a:lnTo>
                  <a:pt x="172" y="686"/>
                </a:lnTo>
                <a:lnTo>
                  <a:pt x="172" y="686"/>
                </a:lnTo>
                <a:lnTo>
                  <a:pt x="173" y="686"/>
                </a:lnTo>
                <a:lnTo>
                  <a:pt x="173" y="687"/>
                </a:lnTo>
                <a:lnTo>
                  <a:pt x="173" y="689"/>
                </a:lnTo>
                <a:lnTo>
                  <a:pt x="173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4" y="683"/>
                </a:lnTo>
                <a:lnTo>
                  <a:pt x="164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2"/>
                </a:lnTo>
                <a:lnTo>
                  <a:pt x="163" y="682"/>
                </a:lnTo>
                <a:lnTo>
                  <a:pt x="162" y="683"/>
                </a:lnTo>
                <a:lnTo>
                  <a:pt x="161" y="682"/>
                </a:lnTo>
                <a:lnTo>
                  <a:pt x="161" y="682"/>
                </a:lnTo>
                <a:lnTo>
                  <a:pt x="163" y="682"/>
                </a:lnTo>
                <a:lnTo>
                  <a:pt x="166" y="681"/>
                </a:lnTo>
                <a:lnTo>
                  <a:pt x="166" y="681"/>
                </a:lnTo>
                <a:lnTo>
                  <a:pt x="167" y="682"/>
                </a:lnTo>
                <a:lnTo>
                  <a:pt x="167" y="683"/>
                </a:lnTo>
                <a:lnTo>
                  <a:pt x="167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3" y="687"/>
                </a:moveTo>
                <a:lnTo>
                  <a:pt x="153" y="687"/>
                </a:lnTo>
                <a:lnTo>
                  <a:pt x="153" y="686"/>
                </a:lnTo>
                <a:lnTo>
                  <a:pt x="155" y="686"/>
                </a:lnTo>
                <a:lnTo>
                  <a:pt x="156" y="686"/>
                </a:lnTo>
                <a:lnTo>
                  <a:pt x="157" y="687"/>
                </a:lnTo>
                <a:lnTo>
                  <a:pt x="157" y="687"/>
                </a:lnTo>
                <a:lnTo>
                  <a:pt x="155" y="687"/>
                </a:lnTo>
                <a:lnTo>
                  <a:pt x="153" y="687"/>
                </a:lnTo>
                <a:lnTo>
                  <a:pt x="153" y="687"/>
                </a:lnTo>
                <a:close/>
                <a:moveTo>
                  <a:pt x="43" y="374"/>
                </a:moveTo>
                <a:lnTo>
                  <a:pt x="43" y="374"/>
                </a:lnTo>
                <a:lnTo>
                  <a:pt x="45" y="374"/>
                </a:lnTo>
                <a:lnTo>
                  <a:pt x="45" y="374"/>
                </a:lnTo>
                <a:lnTo>
                  <a:pt x="45" y="372"/>
                </a:lnTo>
                <a:lnTo>
                  <a:pt x="45" y="372"/>
                </a:lnTo>
                <a:lnTo>
                  <a:pt x="46" y="373"/>
                </a:lnTo>
                <a:lnTo>
                  <a:pt x="46" y="374"/>
                </a:lnTo>
                <a:lnTo>
                  <a:pt x="45" y="374"/>
                </a:lnTo>
                <a:lnTo>
                  <a:pt x="45" y="374"/>
                </a:lnTo>
                <a:lnTo>
                  <a:pt x="46" y="375"/>
                </a:lnTo>
                <a:lnTo>
                  <a:pt x="47" y="375"/>
                </a:lnTo>
                <a:lnTo>
                  <a:pt x="47" y="375"/>
                </a:lnTo>
                <a:lnTo>
                  <a:pt x="46" y="378"/>
                </a:lnTo>
                <a:lnTo>
                  <a:pt x="46" y="380"/>
                </a:lnTo>
                <a:lnTo>
                  <a:pt x="46" y="380"/>
                </a:lnTo>
                <a:lnTo>
                  <a:pt x="45" y="380"/>
                </a:lnTo>
                <a:lnTo>
                  <a:pt x="45" y="380"/>
                </a:lnTo>
                <a:lnTo>
                  <a:pt x="45" y="383"/>
                </a:lnTo>
                <a:lnTo>
                  <a:pt x="45" y="383"/>
                </a:lnTo>
                <a:lnTo>
                  <a:pt x="43" y="383"/>
                </a:lnTo>
                <a:lnTo>
                  <a:pt x="43" y="383"/>
                </a:lnTo>
                <a:lnTo>
                  <a:pt x="43" y="380"/>
                </a:lnTo>
                <a:lnTo>
                  <a:pt x="45" y="379"/>
                </a:lnTo>
                <a:lnTo>
                  <a:pt x="45" y="379"/>
                </a:lnTo>
                <a:lnTo>
                  <a:pt x="45" y="378"/>
                </a:lnTo>
                <a:lnTo>
                  <a:pt x="43" y="375"/>
                </a:lnTo>
                <a:lnTo>
                  <a:pt x="43" y="375"/>
                </a:lnTo>
                <a:lnTo>
                  <a:pt x="43" y="377"/>
                </a:lnTo>
                <a:lnTo>
                  <a:pt x="43" y="377"/>
                </a:lnTo>
                <a:lnTo>
                  <a:pt x="43" y="379"/>
                </a:lnTo>
                <a:lnTo>
                  <a:pt x="43" y="379"/>
                </a:lnTo>
                <a:lnTo>
                  <a:pt x="42" y="382"/>
                </a:lnTo>
                <a:lnTo>
                  <a:pt x="42" y="387"/>
                </a:lnTo>
                <a:lnTo>
                  <a:pt x="42" y="390"/>
                </a:lnTo>
                <a:lnTo>
                  <a:pt x="42" y="394"/>
                </a:lnTo>
                <a:lnTo>
                  <a:pt x="42" y="394"/>
                </a:lnTo>
                <a:lnTo>
                  <a:pt x="42" y="380"/>
                </a:lnTo>
                <a:lnTo>
                  <a:pt x="42" y="367"/>
                </a:lnTo>
                <a:lnTo>
                  <a:pt x="42" y="367"/>
                </a:lnTo>
                <a:lnTo>
                  <a:pt x="43" y="368"/>
                </a:lnTo>
                <a:lnTo>
                  <a:pt x="43" y="370"/>
                </a:lnTo>
                <a:lnTo>
                  <a:pt x="43" y="373"/>
                </a:lnTo>
                <a:lnTo>
                  <a:pt x="43" y="374"/>
                </a:lnTo>
                <a:lnTo>
                  <a:pt x="43" y="374"/>
                </a:lnTo>
                <a:close/>
                <a:moveTo>
                  <a:pt x="36" y="355"/>
                </a:moveTo>
                <a:lnTo>
                  <a:pt x="36" y="355"/>
                </a:lnTo>
                <a:lnTo>
                  <a:pt x="35" y="354"/>
                </a:lnTo>
                <a:lnTo>
                  <a:pt x="35" y="353"/>
                </a:lnTo>
                <a:lnTo>
                  <a:pt x="35" y="350"/>
                </a:lnTo>
                <a:lnTo>
                  <a:pt x="35" y="350"/>
                </a:lnTo>
                <a:lnTo>
                  <a:pt x="34" y="349"/>
                </a:lnTo>
                <a:lnTo>
                  <a:pt x="35" y="348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7" y="350"/>
                </a:lnTo>
                <a:lnTo>
                  <a:pt x="36" y="355"/>
                </a:lnTo>
                <a:lnTo>
                  <a:pt x="36" y="355"/>
                </a:lnTo>
                <a:close/>
                <a:moveTo>
                  <a:pt x="35" y="360"/>
                </a:moveTo>
                <a:lnTo>
                  <a:pt x="35" y="360"/>
                </a:lnTo>
                <a:lnTo>
                  <a:pt x="35" y="362"/>
                </a:lnTo>
                <a:lnTo>
                  <a:pt x="36" y="360"/>
                </a:lnTo>
                <a:lnTo>
                  <a:pt x="36" y="360"/>
                </a:lnTo>
                <a:lnTo>
                  <a:pt x="36" y="359"/>
                </a:lnTo>
                <a:lnTo>
                  <a:pt x="35" y="360"/>
                </a:lnTo>
                <a:lnTo>
                  <a:pt x="35" y="360"/>
                </a:lnTo>
                <a:lnTo>
                  <a:pt x="35" y="359"/>
                </a:lnTo>
                <a:lnTo>
                  <a:pt x="35" y="358"/>
                </a:lnTo>
                <a:lnTo>
                  <a:pt x="35" y="355"/>
                </a:lnTo>
                <a:lnTo>
                  <a:pt x="36" y="355"/>
                </a:lnTo>
                <a:lnTo>
                  <a:pt x="36" y="355"/>
                </a:lnTo>
                <a:lnTo>
                  <a:pt x="37" y="362"/>
                </a:lnTo>
                <a:lnTo>
                  <a:pt x="39" y="368"/>
                </a:lnTo>
                <a:lnTo>
                  <a:pt x="39" y="368"/>
                </a:lnTo>
                <a:lnTo>
                  <a:pt x="37" y="370"/>
                </a:lnTo>
                <a:lnTo>
                  <a:pt x="37" y="372"/>
                </a:lnTo>
                <a:lnTo>
                  <a:pt x="37" y="373"/>
                </a:lnTo>
                <a:lnTo>
                  <a:pt x="37" y="373"/>
                </a:lnTo>
                <a:lnTo>
                  <a:pt x="37" y="373"/>
                </a:lnTo>
                <a:lnTo>
                  <a:pt x="36" y="373"/>
                </a:lnTo>
                <a:lnTo>
                  <a:pt x="36" y="373"/>
                </a:lnTo>
                <a:lnTo>
                  <a:pt x="35" y="373"/>
                </a:lnTo>
                <a:lnTo>
                  <a:pt x="35" y="374"/>
                </a:lnTo>
                <a:lnTo>
                  <a:pt x="34" y="378"/>
                </a:lnTo>
                <a:lnTo>
                  <a:pt x="34" y="378"/>
                </a:lnTo>
                <a:lnTo>
                  <a:pt x="34" y="377"/>
                </a:lnTo>
                <a:lnTo>
                  <a:pt x="34" y="375"/>
                </a:lnTo>
                <a:lnTo>
                  <a:pt x="34" y="374"/>
                </a:lnTo>
                <a:lnTo>
                  <a:pt x="33" y="374"/>
                </a:lnTo>
                <a:lnTo>
                  <a:pt x="33" y="374"/>
                </a:lnTo>
                <a:lnTo>
                  <a:pt x="33" y="373"/>
                </a:lnTo>
                <a:lnTo>
                  <a:pt x="34" y="373"/>
                </a:lnTo>
                <a:lnTo>
                  <a:pt x="35" y="372"/>
                </a:lnTo>
                <a:lnTo>
                  <a:pt x="35" y="372"/>
                </a:lnTo>
                <a:lnTo>
                  <a:pt x="35" y="370"/>
                </a:lnTo>
                <a:lnTo>
                  <a:pt x="36" y="370"/>
                </a:lnTo>
                <a:lnTo>
                  <a:pt x="36" y="369"/>
                </a:lnTo>
                <a:lnTo>
                  <a:pt x="36" y="369"/>
                </a:lnTo>
                <a:lnTo>
                  <a:pt x="36" y="367"/>
                </a:lnTo>
                <a:lnTo>
                  <a:pt x="36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5"/>
                </a:lnTo>
                <a:lnTo>
                  <a:pt x="36" y="367"/>
                </a:lnTo>
                <a:lnTo>
                  <a:pt x="36" y="367"/>
                </a:lnTo>
                <a:lnTo>
                  <a:pt x="36" y="367"/>
                </a:lnTo>
                <a:lnTo>
                  <a:pt x="35" y="369"/>
                </a:lnTo>
                <a:lnTo>
                  <a:pt x="35" y="369"/>
                </a:lnTo>
                <a:lnTo>
                  <a:pt x="34" y="368"/>
                </a:lnTo>
                <a:lnTo>
                  <a:pt x="34" y="368"/>
                </a:lnTo>
                <a:lnTo>
                  <a:pt x="34" y="370"/>
                </a:lnTo>
                <a:lnTo>
                  <a:pt x="34" y="372"/>
                </a:lnTo>
                <a:lnTo>
                  <a:pt x="33" y="372"/>
                </a:lnTo>
                <a:lnTo>
                  <a:pt x="33" y="372"/>
                </a:lnTo>
                <a:lnTo>
                  <a:pt x="35" y="360"/>
                </a:lnTo>
                <a:lnTo>
                  <a:pt x="35" y="360"/>
                </a:lnTo>
                <a:close/>
                <a:moveTo>
                  <a:pt x="36" y="362"/>
                </a:moveTo>
                <a:lnTo>
                  <a:pt x="36" y="362"/>
                </a:lnTo>
                <a:lnTo>
                  <a:pt x="35" y="363"/>
                </a:lnTo>
                <a:lnTo>
                  <a:pt x="35" y="365"/>
                </a:lnTo>
                <a:lnTo>
                  <a:pt x="35" y="365"/>
                </a:lnTo>
                <a:lnTo>
                  <a:pt x="36" y="364"/>
                </a:lnTo>
                <a:lnTo>
                  <a:pt x="36" y="364"/>
                </a:lnTo>
                <a:lnTo>
                  <a:pt x="36" y="363"/>
                </a:lnTo>
                <a:lnTo>
                  <a:pt x="36" y="362"/>
                </a:lnTo>
                <a:lnTo>
                  <a:pt x="36" y="362"/>
                </a:lnTo>
                <a:close/>
                <a:moveTo>
                  <a:pt x="159" y="682"/>
                </a:moveTo>
                <a:lnTo>
                  <a:pt x="159" y="682"/>
                </a:lnTo>
                <a:lnTo>
                  <a:pt x="158" y="682"/>
                </a:lnTo>
                <a:lnTo>
                  <a:pt x="157" y="682"/>
                </a:lnTo>
                <a:lnTo>
                  <a:pt x="156" y="682"/>
                </a:lnTo>
                <a:lnTo>
                  <a:pt x="155" y="682"/>
                </a:lnTo>
                <a:lnTo>
                  <a:pt x="155" y="682"/>
                </a:lnTo>
                <a:lnTo>
                  <a:pt x="157" y="679"/>
                </a:lnTo>
                <a:lnTo>
                  <a:pt x="159" y="681"/>
                </a:lnTo>
                <a:lnTo>
                  <a:pt x="159" y="681"/>
                </a:lnTo>
                <a:lnTo>
                  <a:pt x="162" y="678"/>
                </a:lnTo>
                <a:lnTo>
                  <a:pt x="163" y="678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1" y="679"/>
                </a:lnTo>
                <a:lnTo>
                  <a:pt x="161" y="679"/>
                </a:lnTo>
                <a:lnTo>
                  <a:pt x="161" y="681"/>
                </a:lnTo>
                <a:lnTo>
                  <a:pt x="159" y="682"/>
                </a:lnTo>
                <a:lnTo>
                  <a:pt x="159" y="682"/>
                </a:lnTo>
                <a:close/>
                <a:moveTo>
                  <a:pt x="33" y="343"/>
                </a:moveTo>
                <a:lnTo>
                  <a:pt x="33" y="343"/>
                </a:lnTo>
                <a:lnTo>
                  <a:pt x="34" y="342"/>
                </a:lnTo>
                <a:lnTo>
                  <a:pt x="34" y="340"/>
                </a:lnTo>
                <a:lnTo>
                  <a:pt x="35" y="340"/>
                </a:lnTo>
                <a:lnTo>
                  <a:pt x="36" y="342"/>
                </a:lnTo>
                <a:lnTo>
                  <a:pt x="36" y="342"/>
                </a:lnTo>
                <a:lnTo>
                  <a:pt x="35" y="340"/>
                </a:lnTo>
                <a:lnTo>
                  <a:pt x="35" y="342"/>
                </a:lnTo>
                <a:lnTo>
                  <a:pt x="34" y="343"/>
                </a:lnTo>
                <a:lnTo>
                  <a:pt x="33" y="343"/>
                </a:lnTo>
                <a:lnTo>
                  <a:pt x="33" y="343"/>
                </a:lnTo>
                <a:close/>
                <a:moveTo>
                  <a:pt x="37" y="348"/>
                </a:moveTo>
                <a:lnTo>
                  <a:pt x="37" y="345"/>
                </a:lnTo>
                <a:lnTo>
                  <a:pt x="37" y="345"/>
                </a:lnTo>
                <a:lnTo>
                  <a:pt x="39" y="345"/>
                </a:lnTo>
                <a:lnTo>
                  <a:pt x="39" y="347"/>
                </a:lnTo>
                <a:lnTo>
                  <a:pt x="37" y="348"/>
                </a:lnTo>
                <a:lnTo>
                  <a:pt x="37" y="348"/>
                </a:lnTo>
                <a:lnTo>
                  <a:pt x="37" y="348"/>
                </a:lnTo>
                <a:close/>
                <a:moveTo>
                  <a:pt x="152" y="691"/>
                </a:moveTo>
                <a:lnTo>
                  <a:pt x="153" y="691"/>
                </a:lnTo>
                <a:lnTo>
                  <a:pt x="155" y="693"/>
                </a:lnTo>
                <a:lnTo>
                  <a:pt x="152" y="693"/>
                </a:lnTo>
                <a:lnTo>
                  <a:pt x="152" y="693"/>
                </a:lnTo>
                <a:lnTo>
                  <a:pt x="152" y="692"/>
                </a:lnTo>
                <a:lnTo>
                  <a:pt x="152" y="691"/>
                </a:lnTo>
                <a:lnTo>
                  <a:pt x="152" y="691"/>
                </a:lnTo>
                <a:close/>
                <a:moveTo>
                  <a:pt x="33" y="379"/>
                </a:moveTo>
                <a:lnTo>
                  <a:pt x="33" y="379"/>
                </a:lnTo>
                <a:lnTo>
                  <a:pt x="31" y="378"/>
                </a:lnTo>
                <a:lnTo>
                  <a:pt x="29" y="377"/>
                </a:lnTo>
                <a:lnTo>
                  <a:pt x="29" y="377"/>
                </a:lnTo>
                <a:lnTo>
                  <a:pt x="30" y="369"/>
                </a:lnTo>
                <a:lnTo>
                  <a:pt x="30" y="364"/>
                </a:lnTo>
                <a:lnTo>
                  <a:pt x="30" y="364"/>
                </a:lnTo>
                <a:lnTo>
                  <a:pt x="31" y="367"/>
                </a:lnTo>
                <a:lnTo>
                  <a:pt x="31" y="369"/>
                </a:lnTo>
                <a:lnTo>
                  <a:pt x="30" y="375"/>
                </a:lnTo>
                <a:lnTo>
                  <a:pt x="30" y="375"/>
                </a:lnTo>
                <a:lnTo>
                  <a:pt x="31" y="377"/>
                </a:lnTo>
                <a:lnTo>
                  <a:pt x="33" y="379"/>
                </a:lnTo>
                <a:lnTo>
                  <a:pt x="33" y="379"/>
                </a:lnTo>
                <a:close/>
                <a:moveTo>
                  <a:pt x="14" y="569"/>
                </a:moveTo>
                <a:lnTo>
                  <a:pt x="14" y="569"/>
                </a:lnTo>
                <a:lnTo>
                  <a:pt x="13" y="567"/>
                </a:lnTo>
                <a:lnTo>
                  <a:pt x="13" y="566"/>
                </a:lnTo>
                <a:lnTo>
                  <a:pt x="13" y="559"/>
                </a:lnTo>
                <a:lnTo>
                  <a:pt x="13" y="559"/>
                </a:lnTo>
                <a:lnTo>
                  <a:pt x="14" y="561"/>
                </a:lnTo>
                <a:lnTo>
                  <a:pt x="14" y="562"/>
                </a:lnTo>
                <a:lnTo>
                  <a:pt x="13" y="564"/>
                </a:lnTo>
                <a:lnTo>
                  <a:pt x="13" y="564"/>
                </a:lnTo>
                <a:lnTo>
                  <a:pt x="14" y="567"/>
                </a:lnTo>
                <a:lnTo>
                  <a:pt x="14" y="569"/>
                </a:lnTo>
                <a:lnTo>
                  <a:pt x="14" y="569"/>
                </a:lnTo>
                <a:close/>
                <a:moveTo>
                  <a:pt x="193" y="679"/>
                </a:moveTo>
                <a:lnTo>
                  <a:pt x="193" y="679"/>
                </a:lnTo>
                <a:lnTo>
                  <a:pt x="192" y="679"/>
                </a:lnTo>
                <a:lnTo>
                  <a:pt x="193" y="681"/>
                </a:lnTo>
                <a:lnTo>
                  <a:pt x="193" y="682"/>
                </a:lnTo>
                <a:lnTo>
                  <a:pt x="192" y="682"/>
                </a:lnTo>
                <a:lnTo>
                  <a:pt x="192" y="682"/>
                </a:lnTo>
                <a:lnTo>
                  <a:pt x="193" y="683"/>
                </a:lnTo>
                <a:lnTo>
                  <a:pt x="193" y="683"/>
                </a:lnTo>
                <a:lnTo>
                  <a:pt x="193" y="683"/>
                </a:lnTo>
                <a:lnTo>
                  <a:pt x="192" y="683"/>
                </a:lnTo>
                <a:lnTo>
                  <a:pt x="191" y="683"/>
                </a:lnTo>
                <a:lnTo>
                  <a:pt x="191" y="683"/>
                </a:lnTo>
                <a:lnTo>
                  <a:pt x="188" y="683"/>
                </a:lnTo>
                <a:lnTo>
                  <a:pt x="188" y="683"/>
                </a:lnTo>
                <a:lnTo>
                  <a:pt x="187" y="682"/>
                </a:lnTo>
                <a:lnTo>
                  <a:pt x="187" y="682"/>
                </a:lnTo>
                <a:lnTo>
                  <a:pt x="191" y="683"/>
                </a:lnTo>
                <a:lnTo>
                  <a:pt x="191" y="683"/>
                </a:lnTo>
                <a:lnTo>
                  <a:pt x="191" y="682"/>
                </a:lnTo>
                <a:lnTo>
                  <a:pt x="191" y="682"/>
                </a:lnTo>
                <a:lnTo>
                  <a:pt x="190" y="681"/>
                </a:lnTo>
                <a:lnTo>
                  <a:pt x="190" y="681"/>
                </a:lnTo>
                <a:lnTo>
                  <a:pt x="191" y="681"/>
                </a:lnTo>
                <a:lnTo>
                  <a:pt x="192" y="679"/>
                </a:lnTo>
                <a:lnTo>
                  <a:pt x="192" y="678"/>
                </a:lnTo>
                <a:lnTo>
                  <a:pt x="192" y="678"/>
                </a:lnTo>
                <a:lnTo>
                  <a:pt x="193" y="678"/>
                </a:lnTo>
                <a:lnTo>
                  <a:pt x="194" y="678"/>
                </a:lnTo>
                <a:lnTo>
                  <a:pt x="196" y="678"/>
                </a:lnTo>
                <a:lnTo>
                  <a:pt x="197" y="678"/>
                </a:lnTo>
                <a:lnTo>
                  <a:pt x="197" y="678"/>
                </a:lnTo>
                <a:lnTo>
                  <a:pt x="197" y="679"/>
                </a:lnTo>
                <a:lnTo>
                  <a:pt x="197" y="679"/>
                </a:lnTo>
                <a:lnTo>
                  <a:pt x="194" y="679"/>
                </a:lnTo>
                <a:lnTo>
                  <a:pt x="193" y="679"/>
                </a:lnTo>
                <a:lnTo>
                  <a:pt x="193" y="679"/>
                </a:lnTo>
                <a:lnTo>
                  <a:pt x="193" y="679"/>
                </a:lnTo>
                <a:close/>
                <a:moveTo>
                  <a:pt x="30" y="390"/>
                </a:moveTo>
                <a:lnTo>
                  <a:pt x="30" y="390"/>
                </a:lnTo>
                <a:lnTo>
                  <a:pt x="29" y="389"/>
                </a:lnTo>
                <a:lnTo>
                  <a:pt x="30" y="387"/>
                </a:lnTo>
                <a:lnTo>
                  <a:pt x="30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5"/>
                </a:lnTo>
                <a:lnTo>
                  <a:pt x="29" y="384"/>
                </a:lnTo>
                <a:lnTo>
                  <a:pt x="28" y="382"/>
                </a:lnTo>
                <a:lnTo>
                  <a:pt x="28" y="382"/>
                </a:lnTo>
                <a:lnTo>
                  <a:pt x="28" y="380"/>
                </a:lnTo>
                <a:lnTo>
                  <a:pt x="29" y="380"/>
                </a:lnTo>
                <a:lnTo>
                  <a:pt x="29" y="379"/>
                </a:lnTo>
                <a:lnTo>
                  <a:pt x="29" y="379"/>
                </a:lnTo>
                <a:lnTo>
                  <a:pt x="29" y="382"/>
                </a:lnTo>
                <a:lnTo>
                  <a:pt x="30" y="383"/>
                </a:lnTo>
                <a:lnTo>
                  <a:pt x="31" y="385"/>
                </a:lnTo>
                <a:lnTo>
                  <a:pt x="31" y="385"/>
                </a:lnTo>
                <a:lnTo>
                  <a:pt x="30" y="388"/>
                </a:lnTo>
                <a:lnTo>
                  <a:pt x="30" y="390"/>
                </a:lnTo>
                <a:lnTo>
                  <a:pt x="30" y="39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50" y="113"/>
                </a:lnTo>
                <a:lnTo>
                  <a:pt x="51" y="114"/>
                </a:lnTo>
                <a:lnTo>
                  <a:pt x="51" y="116"/>
                </a:lnTo>
                <a:lnTo>
                  <a:pt x="48" y="116"/>
                </a:lnTo>
                <a:lnTo>
                  <a:pt x="48" y="116"/>
                </a:lnTo>
                <a:lnTo>
                  <a:pt x="50" y="116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48" y="115"/>
                </a:lnTo>
                <a:lnTo>
                  <a:pt x="48" y="115"/>
                </a:lnTo>
                <a:lnTo>
                  <a:pt x="48" y="116"/>
                </a:lnTo>
                <a:lnTo>
                  <a:pt x="50" y="118"/>
                </a:lnTo>
                <a:lnTo>
                  <a:pt x="51" y="119"/>
                </a:lnTo>
                <a:lnTo>
                  <a:pt x="51" y="120"/>
                </a:lnTo>
                <a:lnTo>
                  <a:pt x="51" y="120"/>
                </a:lnTo>
                <a:lnTo>
                  <a:pt x="48" y="118"/>
                </a:lnTo>
                <a:lnTo>
                  <a:pt x="47" y="115"/>
                </a:lnTo>
                <a:lnTo>
                  <a:pt x="47" y="115"/>
                </a:lnTo>
                <a:lnTo>
                  <a:pt x="47" y="114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46" y="161"/>
                </a:moveTo>
                <a:lnTo>
                  <a:pt x="46" y="161"/>
                </a:lnTo>
                <a:lnTo>
                  <a:pt x="46" y="164"/>
                </a:lnTo>
                <a:lnTo>
                  <a:pt x="46" y="165"/>
                </a:lnTo>
                <a:lnTo>
                  <a:pt x="45" y="165"/>
                </a:lnTo>
                <a:lnTo>
                  <a:pt x="45" y="165"/>
                </a:lnTo>
                <a:lnTo>
                  <a:pt x="45" y="164"/>
                </a:lnTo>
                <a:lnTo>
                  <a:pt x="46" y="163"/>
                </a:lnTo>
                <a:lnTo>
                  <a:pt x="46" y="163"/>
                </a:lnTo>
                <a:lnTo>
                  <a:pt x="45" y="163"/>
                </a:lnTo>
                <a:lnTo>
                  <a:pt x="43" y="164"/>
                </a:lnTo>
                <a:lnTo>
                  <a:pt x="43" y="164"/>
                </a:lnTo>
                <a:lnTo>
                  <a:pt x="42" y="164"/>
                </a:lnTo>
                <a:lnTo>
                  <a:pt x="42" y="164"/>
                </a:lnTo>
                <a:lnTo>
                  <a:pt x="43" y="160"/>
                </a:lnTo>
                <a:lnTo>
                  <a:pt x="43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8"/>
                </a:lnTo>
                <a:lnTo>
                  <a:pt x="45" y="156"/>
                </a:lnTo>
                <a:lnTo>
                  <a:pt x="45" y="156"/>
                </a:lnTo>
                <a:lnTo>
                  <a:pt x="45" y="159"/>
                </a:lnTo>
                <a:lnTo>
                  <a:pt x="45" y="159"/>
                </a:lnTo>
                <a:lnTo>
                  <a:pt x="46" y="159"/>
                </a:lnTo>
                <a:lnTo>
                  <a:pt x="46" y="159"/>
                </a:lnTo>
                <a:lnTo>
                  <a:pt x="46" y="161"/>
                </a:lnTo>
                <a:lnTo>
                  <a:pt x="46" y="161"/>
                </a:lnTo>
                <a:close/>
                <a:moveTo>
                  <a:pt x="53" y="153"/>
                </a:moveTo>
                <a:lnTo>
                  <a:pt x="53" y="153"/>
                </a:lnTo>
                <a:lnTo>
                  <a:pt x="54" y="155"/>
                </a:lnTo>
                <a:lnTo>
                  <a:pt x="54" y="158"/>
                </a:lnTo>
                <a:lnTo>
                  <a:pt x="53" y="161"/>
                </a:lnTo>
                <a:lnTo>
                  <a:pt x="53" y="161"/>
                </a:lnTo>
                <a:lnTo>
                  <a:pt x="52" y="161"/>
                </a:lnTo>
                <a:lnTo>
                  <a:pt x="50" y="160"/>
                </a:lnTo>
                <a:lnTo>
                  <a:pt x="50" y="160"/>
                </a:lnTo>
                <a:lnTo>
                  <a:pt x="50" y="160"/>
                </a:lnTo>
                <a:lnTo>
                  <a:pt x="51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1" y="159"/>
                </a:lnTo>
                <a:lnTo>
                  <a:pt x="51" y="159"/>
                </a:lnTo>
                <a:lnTo>
                  <a:pt x="51" y="158"/>
                </a:lnTo>
                <a:lnTo>
                  <a:pt x="51" y="158"/>
                </a:lnTo>
                <a:lnTo>
                  <a:pt x="51" y="158"/>
                </a:lnTo>
                <a:lnTo>
                  <a:pt x="50" y="156"/>
                </a:lnTo>
                <a:lnTo>
                  <a:pt x="48" y="158"/>
                </a:lnTo>
                <a:lnTo>
                  <a:pt x="48" y="158"/>
                </a:lnTo>
                <a:lnTo>
                  <a:pt x="48" y="158"/>
                </a:lnTo>
                <a:lnTo>
                  <a:pt x="50" y="158"/>
                </a:lnTo>
                <a:lnTo>
                  <a:pt x="50" y="158"/>
                </a:lnTo>
                <a:lnTo>
                  <a:pt x="47" y="160"/>
                </a:lnTo>
                <a:lnTo>
                  <a:pt x="47" y="161"/>
                </a:lnTo>
                <a:lnTo>
                  <a:pt x="47" y="161"/>
                </a:lnTo>
                <a:lnTo>
                  <a:pt x="47" y="161"/>
                </a:lnTo>
                <a:lnTo>
                  <a:pt x="46" y="160"/>
                </a:lnTo>
                <a:lnTo>
                  <a:pt x="46" y="159"/>
                </a:lnTo>
                <a:lnTo>
                  <a:pt x="47" y="158"/>
                </a:lnTo>
                <a:lnTo>
                  <a:pt x="47" y="158"/>
                </a:lnTo>
                <a:lnTo>
                  <a:pt x="47" y="155"/>
                </a:lnTo>
                <a:lnTo>
                  <a:pt x="46" y="154"/>
                </a:lnTo>
                <a:lnTo>
                  <a:pt x="47" y="153"/>
                </a:lnTo>
                <a:lnTo>
                  <a:pt x="47" y="153"/>
                </a:lnTo>
                <a:lnTo>
                  <a:pt x="47" y="153"/>
                </a:lnTo>
                <a:lnTo>
                  <a:pt x="48" y="154"/>
                </a:lnTo>
                <a:lnTo>
                  <a:pt x="48" y="156"/>
                </a:lnTo>
                <a:lnTo>
                  <a:pt x="50" y="156"/>
                </a:lnTo>
                <a:lnTo>
                  <a:pt x="50" y="156"/>
                </a:lnTo>
                <a:lnTo>
                  <a:pt x="48" y="154"/>
                </a:lnTo>
                <a:lnTo>
                  <a:pt x="48" y="153"/>
                </a:lnTo>
                <a:lnTo>
                  <a:pt x="50" y="151"/>
                </a:lnTo>
                <a:lnTo>
                  <a:pt x="50" y="151"/>
                </a:lnTo>
                <a:lnTo>
                  <a:pt x="48" y="150"/>
                </a:lnTo>
                <a:lnTo>
                  <a:pt x="47" y="150"/>
                </a:lnTo>
                <a:lnTo>
                  <a:pt x="47" y="150"/>
                </a:lnTo>
                <a:lnTo>
                  <a:pt x="48" y="149"/>
                </a:lnTo>
                <a:lnTo>
                  <a:pt x="48" y="148"/>
                </a:lnTo>
                <a:lnTo>
                  <a:pt x="48" y="148"/>
                </a:lnTo>
                <a:lnTo>
                  <a:pt x="48" y="146"/>
                </a:lnTo>
                <a:lnTo>
                  <a:pt x="47" y="145"/>
                </a:lnTo>
                <a:lnTo>
                  <a:pt x="47" y="144"/>
                </a:lnTo>
                <a:lnTo>
                  <a:pt x="47" y="144"/>
                </a:lnTo>
                <a:lnTo>
                  <a:pt x="50" y="145"/>
                </a:lnTo>
                <a:lnTo>
                  <a:pt x="50" y="148"/>
                </a:lnTo>
                <a:lnTo>
                  <a:pt x="50" y="148"/>
                </a:lnTo>
                <a:lnTo>
                  <a:pt x="52" y="150"/>
                </a:lnTo>
                <a:lnTo>
                  <a:pt x="54" y="150"/>
                </a:lnTo>
                <a:lnTo>
                  <a:pt x="54" y="150"/>
                </a:lnTo>
                <a:lnTo>
                  <a:pt x="54" y="151"/>
                </a:lnTo>
                <a:lnTo>
                  <a:pt x="53" y="151"/>
                </a:lnTo>
                <a:lnTo>
                  <a:pt x="52" y="151"/>
                </a:lnTo>
                <a:lnTo>
                  <a:pt x="52" y="153"/>
                </a:lnTo>
                <a:lnTo>
                  <a:pt x="52" y="153"/>
                </a:lnTo>
                <a:lnTo>
                  <a:pt x="53" y="154"/>
                </a:lnTo>
                <a:lnTo>
                  <a:pt x="53" y="153"/>
                </a:lnTo>
                <a:lnTo>
                  <a:pt x="53" y="153"/>
                </a:lnTo>
                <a:close/>
                <a:moveTo>
                  <a:pt x="41" y="120"/>
                </a:moveTo>
                <a:lnTo>
                  <a:pt x="41" y="120"/>
                </a:lnTo>
                <a:lnTo>
                  <a:pt x="41" y="119"/>
                </a:lnTo>
                <a:lnTo>
                  <a:pt x="42" y="118"/>
                </a:lnTo>
                <a:lnTo>
                  <a:pt x="42" y="118"/>
                </a:lnTo>
                <a:lnTo>
                  <a:pt x="41" y="115"/>
                </a:lnTo>
                <a:lnTo>
                  <a:pt x="41" y="115"/>
                </a:lnTo>
                <a:lnTo>
                  <a:pt x="42" y="113"/>
                </a:lnTo>
                <a:lnTo>
                  <a:pt x="43" y="110"/>
                </a:lnTo>
                <a:lnTo>
                  <a:pt x="43" y="110"/>
                </a:lnTo>
                <a:lnTo>
                  <a:pt x="45" y="113"/>
                </a:lnTo>
                <a:lnTo>
                  <a:pt x="45" y="114"/>
                </a:lnTo>
                <a:lnTo>
                  <a:pt x="43" y="115"/>
                </a:lnTo>
                <a:lnTo>
                  <a:pt x="43" y="118"/>
                </a:lnTo>
                <a:lnTo>
                  <a:pt x="43" y="118"/>
                </a:lnTo>
                <a:lnTo>
                  <a:pt x="41" y="120"/>
                </a:lnTo>
                <a:lnTo>
                  <a:pt x="41" y="120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42" y="128"/>
                </a:lnTo>
                <a:lnTo>
                  <a:pt x="42" y="126"/>
                </a:lnTo>
                <a:lnTo>
                  <a:pt x="42" y="125"/>
                </a:lnTo>
                <a:lnTo>
                  <a:pt x="42" y="125"/>
                </a:lnTo>
                <a:lnTo>
                  <a:pt x="42" y="125"/>
                </a:lnTo>
                <a:lnTo>
                  <a:pt x="41" y="123"/>
                </a:lnTo>
                <a:lnTo>
                  <a:pt x="41" y="120"/>
                </a:lnTo>
                <a:lnTo>
                  <a:pt x="41" y="120"/>
                </a:lnTo>
                <a:lnTo>
                  <a:pt x="42" y="121"/>
                </a:lnTo>
                <a:lnTo>
                  <a:pt x="42" y="121"/>
                </a:lnTo>
                <a:lnTo>
                  <a:pt x="43" y="119"/>
                </a:lnTo>
                <a:lnTo>
                  <a:pt x="43" y="119"/>
                </a:lnTo>
                <a:lnTo>
                  <a:pt x="45" y="121"/>
                </a:lnTo>
                <a:lnTo>
                  <a:pt x="45" y="123"/>
                </a:lnTo>
                <a:lnTo>
                  <a:pt x="43" y="125"/>
                </a:lnTo>
                <a:lnTo>
                  <a:pt x="45" y="128"/>
                </a:lnTo>
                <a:lnTo>
                  <a:pt x="45" y="128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45" y="181"/>
                </a:moveTo>
                <a:lnTo>
                  <a:pt x="45" y="180"/>
                </a:lnTo>
                <a:lnTo>
                  <a:pt x="45" y="180"/>
                </a:lnTo>
                <a:lnTo>
                  <a:pt x="47" y="180"/>
                </a:lnTo>
                <a:lnTo>
                  <a:pt x="48" y="183"/>
                </a:lnTo>
                <a:lnTo>
                  <a:pt x="48" y="183"/>
                </a:lnTo>
                <a:lnTo>
                  <a:pt x="46" y="181"/>
                </a:lnTo>
                <a:lnTo>
                  <a:pt x="45" y="181"/>
                </a:lnTo>
                <a:lnTo>
                  <a:pt x="45" y="181"/>
                </a:lnTo>
                <a:close/>
                <a:moveTo>
                  <a:pt x="53" y="181"/>
                </a:moveTo>
                <a:lnTo>
                  <a:pt x="53" y="181"/>
                </a:lnTo>
                <a:lnTo>
                  <a:pt x="53" y="180"/>
                </a:lnTo>
                <a:lnTo>
                  <a:pt x="54" y="178"/>
                </a:lnTo>
                <a:lnTo>
                  <a:pt x="54" y="178"/>
                </a:lnTo>
                <a:lnTo>
                  <a:pt x="53" y="178"/>
                </a:lnTo>
                <a:lnTo>
                  <a:pt x="53" y="176"/>
                </a:lnTo>
                <a:lnTo>
                  <a:pt x="53" y="176"/>
                </a:lnTo>
                <a:lnTo>
                  <a:pt x="54" y="176"/>
                </a:lnTo>
                <a:lnTo>
                  <a:pt x="54" y="175"/>
                </a:lnTo>
                <a:lnTo>
                  <a:pt x="54" y="175"/>
                </a:lnTo>
                <a:lnTo>
                  <a:pt x="56" y="179"/>
                </a:lnTo>
                <a:lnTo>
                  <a:pt x="54" y="180"/>
                </a:lnTo>
                <a:lnTo>
                  <a:pt x="53" y="181"/>
                </a:lnTo>
                <a:lnTo>
                  <a:pt x="53" y="181"/>
                </a:lnTo>
                <a:close/>
                <a:moveTo>
                  <a:pt x="54" y="175"/>
                </a:moveTo>
                <a:lnTo>
                  <a:pt x="54" y="175"/>
                </a:lnTo>
                <a:lnTo>
                  <a:pt x="53" y="174"/>
                </a:lnTo>
                <a:lnTo>
                  <a:pt x="53" y="173"/>
                </a:lnTo>
                <a:lnTo>
                  <a:pt x="53" y="171"/>
                </a:lnTo>
                <a:lnTo>
                  <a:pt x="53" y="170"/>
                </a:lnTo>
                <a:lnTo>
                  <a:pt x="53" y="170"/>
                </a:lnTo>
                <a:lnTo>
                  <a:pt x="52" y="170"/>
                </a:lnTo>
                <a:lnTo>
                  <a:pt x="53" y="168"/>
                </a:lnTo>
                <a:lnTo>
                  <a:pt x="53" y="165"/>
                </a:lnTo>
                <a:lnTo>
                  <a:pt x="52" y="164"/>
                </a:lnTo>
                <a:lnTo>
                  <a:pt x="52" y="164"/>
                </a:lnTo>
                <a:lnTo>
                  <a:pt x="53" y="164"/>
                </a:lnTo>
                <a:lnTo>
                  <a:pt x="54" y="165"/>
                </a:lnTo>
                <a:lnTo>
                  <a:pt x="54" y="169"/>
                </a:lnTo>
                <a:lnTo>
                  <a:pt x="54" y="169"/>
                </a:lnTo>
                <a:lnTo>
                  <a:pt x="54" y="173"/>
                </a:lnTo>
                <a:lnTo>
                  <a:pt x="54" y="175"/>
                </a:lnTo>
                <a:lnTo>
                  <a:pt x="54" y="175"/>
                </a:lnTo>
                <a:close/>
                <a:moveTo>
                  <a:pt x="51" y="176"/>
                </a:moveTo>
                <a:lnTo>
                  <a:pt x="51" y="176"/>
                </a:lnTo>
                <a:lnTo>
                  <a:pt x="51" y="176"/>
                </a:lnTo>
                <a:lnTo>
                  <a:pt x="51" y="175"/>
                </a:lnTo>
                <a:lnTo>
                  <a:pt x="51" y="175"/>
                </a:lnTo>
                <a:lnTo>
                  <a:pt x="50" y="175"/>
                </a:lnTo>
                <a:lnTo>
                  <a:pt x="48" y="176"/>
                </a:lnTo>
                <a:lnTo>
                  <a:pt x="48" y="176"/>
                </a:lnTo>
                <a:lnTo>
                  <a:pt x="48" y="175"/>
                </a:lnTo>
                <a:lnTo>
                  <a:pt x="47" y="174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4"/>
                </a:lnTo>
                <a:lnTo>
                  <a:pt x="47" y="173"/>
                </a:lnTo>
                <a:lnTo>
                  <a:pt x="47" y="173"/>
                </a:lnTo>
                <a:lnTo>
                  <a:pt x="47" y="170"/>
                </a:lnTo>
                <a:lnTo>
                  <a:pt x="47" y="170"/>
                </a:lnTo>
                <a:lnTo>
                  <a:pt x="48" y="170"/>
                </a:lnTo>
                <a:lnTo>
                  <a:pt x="48" y="170"/>
                </a:lnTo>
                <a:lnTo>
                  <a:pt x="50" y="169"/>
                </a:lnTo>
                <a:lnTo>
                  <a:pt x="50" y="168"/>
                </a:lnTo>
                <a:lnTo>
                  <a:pt x="50" y="168"/>
                </a:lnTo>
                <a:lnTo>
                  <a:pt x="50" y="166"/>
                </a:lnTo>
                <a:lnTo>
                  <a:pt x="51" y="165"/>
                </a:lnTo>
                <a:lnTo>
                  <a:pt x="51" y="165"/>
                </a:lnTo>
                <a:lnTo>
                  <a:pt x="51" y="165"/>
                </a:lnTo>
                <a:lnTo>
                  <a:pt x="50" y="171"/>
                </a:lnTo>
                <a:lnTo>
                  <a:pt x="50" y="171"/>
                </a:lnTo>
                <a:lnTo>
                  <a:pt x="48" y="173"/>
                </a:lnTo>
                <a:lnTo>
                  <a:pt x="48" y="174"/>
                </a:lnTo>
                <a:lnTo>
                  <a:pt x="48" y="174"/>
                </a:lnTo>
                <a:lnTo>
                  <a:pt x="48" y="174"/>
                </a:lnTo>
                <a:lnTo>
                  <a:pt x="50" y="173"/>
                </a:lnTo>
                <a:lnTo>
                  <a:pt x="51" y="171"/>
                </a:lnTo>
                <a:lnTo>
                  <a:pt x="52" y="171"/>
                </a:lnTo>
                <a:lnTo>
                  <a:pt x="52" y="171"/>
                </a:lnTo>
                <a:lnTo>
                  <a:pt x="52" y="173"/>
                </a:lnTo>
                <a:lnTo>
                  <a:pt x="51" y="174"/>
                </a:lnTo>
                <a:lnTo>
                  <a:pt x="51" y="175"/>
                </a:lnTo>
                <a:lnTo>
                  <a:pt x="51" y="176"/>
                </a:lnTo>
                <a:lnTo>
                  <a:pt x="51" y="176"/>
                </a:lnTo>
                <a:close/>
                <a:moveTo>
                  <a:pt x="42" y="111"/>
                </a:moveTo>
                <a:lnTo>
                  <a:pt x="42" y="111"/>
                </a:lnTo>
                <a:lnTo>
                  <a:pt x="42" y="113"/>
                </a:lnTo>
                <a:lnTo>
                  <a:pt x="42" y="111"/>
                </a:lnTo>
                <a:lnTo>
                  <a:pt x="42" y="111"/>
                </a:lnTo>
                <a:lnTo>
                  <a:pt x="42" y="106"/>
                </a:lnTo>
                <a:lnTo>
                  <a:pt x="42" y="99"/>
                </a:lnTo>
                <a:lnTo>
                  <a:pt x="42" y="99"/>
                </a:lnTo>
                <a:lnTo>
                  <a:pt x="42" y="98"/>
                </a:lnTo>
                <a:lnTo>
                  <a:pt x="42" y="99"/>
                </a:lnTo>
                <a:lnTo>
                  <a:pt x="42" y="99"/>
                </a:lnTo>
                <a:lnTo>
                  <a:pt x="43" y="105"/>
                </a:lnTo>
                <a:lnTo>
                  <a:pt x="42" y="111"/>
                </a:lnTo>
                <a:lnTo>
                  <a:pt x="42" y="111"/>
                </a:lnTo>
                <a:close/>
                <a:moveTo>
                  <a:pt x="43" y="173"/>
                </a:moveTo>
                <a:lnTo>
                  <a:pt x="43" y="173"/>
                </a:lnTo>
                <a:lnTo>
                  <a:pt x="42" y="171"/>
                </a:lnTo>
                <a:lnTo>
                  <a:pt x="41" y="171"/>
                </a:lnTo>
                <a:lnTo>
                  <a:pt x="41" y="169"/>
                </a:lnTo>
                <a:lnTo>
                  <a:pt x="41" y="169"/>
                </a:lnTo>
                <a:lnTo>
                  <a:pt x="41" y="170"/>
                </a:lnTo>
                <a:lnTo>
                  <a:pt x="42" y="170"/>
                </a:lnTo>
                <a:lnTo>
                  <a:pt x="43" y="170"/>
                </a:lnTo>
                <a:lnTo>
                  <a:pt x="43" y="170"/>
                </a:lnTo>
                <a:lnTo>
                  <a:pt x="43" y="170"/>
                </a:lnTo>
                <a:lnTo>
                  <a:pt x="45" y="169"/>
                </a:lnTo>
                <a:lnTo>
                  <a:pt x="45" y="169"/>
                </a:lnTo>
                <a:lnTo>
                  <a:pt x="46" y="169"/>
                </a:lnTo>
                <a:lnTo>
                  <a:pt x="46" y="169"/>
                </a:lnTo>
                <a:lnTo>
                  <a:pt x="45" y="170"/>
                </a:lnTo>
                <a:lnTo>
                  <a:pt x="45" y="173"/>
                </a:lnTo>
                <a:lnTo>
                  <a:pt x="45" y="176"/>
                </a:lnTo>
                <a:lnTo>
                  <a:pt x="45" y="176"/>
                </a:lnTo>
                <a:lnTo>
                  <a:pt x="43" y="176"/>
                </a:lnTo>
                <a:lnTo>
                  <a:pt x="43" y="176"/>
                </a:lnTo>
                <a:lnTo>
                  <a:pt x="43" y="178"/>
                </a:lnTo>
                <a:lnTo>
                  <a:pt x="42" y="178"/>
                </a:lnTo>
                <a:lnTo>
                  <a:pt x="42" y="178"/>
                </a:lnTo>
                <a:lnTo>
                  <a:pt x="42" y="175"/>
                </a:lnTo>
                <a:lnTo>
                  <a:pt x="42" y="175"/>
                </a:lnTo>
                <a:lnTo>
                  <a:pt x="43" y="174"/>
                </a:lnTo>
                <a:lnTo>
                  <a:pt x="43" y="173"/>
                </a:lnTo>
                <a:lnTo>
                  <a:pt x="43" y="173"/>
                </a:lnTo>
                <a:close/>
                <a:moveTo>
                  <a:pt x="37" y="171"/>
                </a:moveTo>
                <a:lnTo>
                  <a:pt x="37" y="171"/>
                </a:lnTo>
                <a:lnTo>
                  <a:pt x="37" y="171"/>
                </a:lnTo>
                <a:lnTo>
                  <a:pt x="37" y="170"/>
                </a:lnTo>
                <a:lnTo>
                  <a:pt x="37" y="168"/>
                </a:lnTo>
                <a:lnTo>
                  <a:pt x="36" y="166"/>
                </a:lnTo>
                <a:lnTo>
                  <a:pt x="36" y="166"/>
                </a:lnTo>
                <a:lnTo>
                  <a:pt x="37" y="165"/>
                </a:lnTo>
                <a:lnTo>
                  <a:pt x="37" y="163"/>
                </a:lnTo>
                <a:lnTo>
                  <a:pt x="37" y="163"/>
                </a:lnTo>
                <a:lnTo>
                  <a:pt x="39" y="166"/>
                </a:lnTo>
                <a:lnTo>
                  <a:pt x="39" y="169"/>
                </a:lnTo>
                <a:lnTo>
                  <a:pt x="39" y="169"/>
                </a:lnTo>
                <a:lnTo>
                  <a:pt x="39" y="169"/>
                </a:lnTo>
                <a:lnTo>
                  <a:pt x="37" y="169"/>
                </a:lnTo>
                <a:lnTo>
                  <a:pt x="37" y="171"/>
                </a:lnTo>
                <a:lnTo>
                  <a:pt x="37" y="171"/>
                </a:lnTo>
                <a:close/>
                <a:moveTo>
                  <a:pt x="48" y="129"/>
                </a:moveTo>
                <a:lnTo>
                  <a:pt x="48" y="129"/>
                </a:lnTo>
                <a:lnTo>
                  <a:pt x="47" y="128"/>
                </a:lnTo>
                <a:lnTo>
                  <a:pt x="47" y="128"/>
                </a:lnTo>
                <a:lnTo>
                  <a:pt x="47" y="128"/>
                </a:lnTo>
                <a:lnTo>
                  <a:pt x="47" y="126"/>
                </a:lnTo>
                <a:lnTo>
                  <a:pt x="48" y="125"/>
                </a:lnTo>
                <a:lnTo>
                  <a:pt x="48" y="125"/>
                </a:lnTo>
                <a:lnTo>
                  <a:pt x="51" y="126"/>
                </a:lnTo>
                <a:lnTo>
                  <a:pt x="52" y="126"/>
                </a:lnTo>
                <a:lnTo>
                  <a:pt x="52" y="128"/>
                </a:lnTo>
                <a:lnTo>
                  <a:pt x="52" y="128"/>
                </a:lnTo>
                <a:lnTo>
                  <a:pt x="51" y="128"/>
                </a:lnTo>
                <a:lnTo>
                  <a:pt x="48" y="126"/>
                </a:lnTo>
                <a:lnTo>
                  <a:pt x="48" y="126"/>
                </a:lnTo>
                <a:lnTo>
                  <a:pt x="50" y="129"/>
                </a:lnTo>
                <a:lnTo>
                  <a:pt x="51" y="129"/>
                </a:lnTo>
                <a:lnTo>
                  <a:pt x="51" y="129"/>
                </a:lnTo>
                <a:lnTo>
                  <a:pt x="51" y="129"/>
                </a:lnTo>
                <a:lnTo>
                  <a:pt x="52" y="129"/>
                </a:lnTo>
                <a:lnTo>
                  <a:pt x="51" y="129"/>
                </a:lnTo>
                <a:lnTo>
                  <a:pt x="51" y="130"/>
                </a:lnTo>
                <a:lnTo>
                  <a:pt x="51" y="130"/>
                </a:lnTo>
                <a:lnTo>
                  <a:pt x="51" y="130"/>
                </a:lnTo>
                <a:lnTo>
                  <a:pt x="50" y="130"/>
                </a:lnTo>
                <a:lnTo>
                  <a:pt x="50" y="129"/>
                </a:lnTo>
                <a:lnTo>
                  <a:pt x="48" y="129"/>
                </a:lnTo>
                <a:lnTo>
                  <a:pt x="48" y="129"/>
                </a:lnTo>
                <a:lnTo>
                  <a:pt x="50" y="133"/>
                </a:lnTo>
                <a:lnTo>
                  <a:pt x="48" y="135"/>
                </a:lnTo>
                <a:lnTo>
                  <a:pt x="48" y="135"/>
                </a:lnTo>
                <a:lnTo>
                  <a:pt x="47" y="134"/>
                </a:lnTo>
                <a:lnTo>
                  <a:pt x="46" y="133"/>
                </a:lnTo>
                <a:lnTo>
                  <a:pt x="46" y="133"/>
                </a:lnTo>
                <a:lnTo>
                  <a:pt x="47" y="130"/>
                </a:lnTo>
                <a:lnTo>
                  <a:pt x="48" y="129"/>
                </a:lnTo>
                <a:lnTo>
                  <a:pt x="48" y="129"/>
                </a:lnTo>
                <a:close/>
                <a:moveTo>
                  <a:pt x="43" y="58"/>
                </a:moveTo>
                <a:lnTo>
                  <a:pt x="43" y="58"/>
                </a:lnTo>
                <a:lnTo>
                  <a:pt x="42" y="58"/>
                </a:lnTo>
                <a:lnTo>
                  <a:pt x="42" y="55"/>
                </a:lnTo>
                <a:lnTo>
                  <a:pt x="42" y="51"/>
                </a:lnTo>
                <a:lnTo>
                  <a:pt x="42" y="51"/>
                </a:lnTo>
                <a:lnTo>
                  <a:pt x="43" y="53"/>
                </a:lnTo>
                <a:lnTo>
                  <a:pt x="43" y="54"/>
                </a:lnTo>
                <a:lnTo>
                  <a:pt x="43" y="58"/>
                </a:lnTo>
                <a:lnTo>
                  <a:pt x="43" y="58"/>
                </a:lnTo>
                <a:close/>
                <a:moveTo>
                  <a:pt x="54" y="81"/>
                </a:moveTo>
                <a:lnTo>
                  <a:pt x="54" y="81"/>
                </a:lnTo>
                <a:lnTo>
                  <a:pt x="56" y="80"/>
                </a:lnTo>
                <a:lnTo>
                  <a:pt x="56" y="76"/>
                </a:lnTo>
                <a:lnTo>
                  <a:pt x="56" y="76"/>
                </a:lnTo>
                <a:lnTo>
                  <a:pt x="57" y="78"/>
                </a:lnTo>
                <a:lnTo>
                  <a:pt x="57" y="79"/>
                </a:lnTo>
                <a:lnTo>
                  <a:pt x="57" y="80"/>
                </a:lnTo>
                <a:lnTo>
                  <a:pt x="57" y="81"/>
                </a:lnTo>
                <a:lnTo>
                  <a:pt x="57" y="81"/>
                </a:lnTo>
                <a:lnTo>
                  <a:pt x="57" y="83"/>
                </a:lnTo>
                <a:lnTo>
                  <a:pt x="58" y="84"/>
                </a:lnTo>
                <a:lnTo>
                  <a:pt x="58" y="84"/>
                </a:lnTo>
                <a:lnTo>
                  <a:pt x="59" y="83"/>
                </a:lnTo>
                <a:lnTo>
                  <a:pt x="58" y="80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6"/>
                </a:lnTo>
                <a:lnTo>
                  <a:pt x="57" y="75"/>
                </a:lnTo>
                <a:lnTo>
                  <a:pt x="57" y="75"/>
                </a:lnTo>
                <a:lnTo>
                  <a:pt x="57" y="74"/>
                </a:lnTo>
                <a:lnTo>
                  <a:pt x="58" y="73"/>
                </a:lnTo>
                <a:lnTo>
                  <a:pt x="58" y="73"/>
                </a:lnTo>
                <a:lnTo>
                  <a:pt x="57" y="69"/>
                </a:lnTo>
                <a:lnTo>
                  <a:pt x="57" y="69"/>
                </a:lnTo>
                <a:lnTo>
                  <a:pt x="57" y="68"/>
                </a:lnTo>
                <a:lnTo>
                  <a:pt x="58" y="68"/>
                </a:lnTo>
                <a:lnTo>
                  <a:pt x="59" y="68"/>
                </a:lnTo>
                <a:lnTo>
                  <a:pt x="59" y="66"/>
                </a:lnTo>
                <a:lnTo>
                  <a:pt x="59" y="66"/>
                </a:lnTo>
                <a:lnTo>
                  <a:pt x="58" y="66"/>
                </a:lnTo>
                <a:lnTo>
                  <a:pt x="58" y="68"/>
                </a:lnTo>
                <a:lnTo>
                  <a:pt x="58" y="68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9" y="65"/>
                </a:lnTo>
                <a:lnTo>
                  <a:pt x="59" y="65"/>
                </a:lnTo>
                <a:lnTo>
                  <a:pt x="60" y="65"/>
                </a:lnTo>
                <a:lnTo>
                  <a:pt x="60" y="65"/>
                </a:lnTo>
                <a:lnTo>
                  <a:pt x="58" y="61"/>
                </a:lnTo>
                <a:lnTo>
                  <a:pt x="58" y="61"/>
                </a:lnTo>
                <a:lnTo>
                  <a:pt x="59" y="61"/>
                </a:lnTo>
                <a:lnTo>
                  <a:pt x="59" y="59"/>
                </a:lnTo>
                <a:lnTo>
                  <a:pt x="60" y="55"/>
                </a:lnTo>
                <a:lnTo>
                  <a:pt x="60" y="55"/>
                </a:lnTo>
                <a:lnTo>
                  <a:pt x="62" y="59"/>
                </a:lnTo>
                <a:lnTo>
                  <a:pt x="62" y="59"/>
                </a:lnTo>
                <a:lnTo>
                  <a:pt x="63" y="59"/>
                </a:lnTo>
                <a:lnTo>
                  <a:pt x="63" y="56"/>
                </a:lnTo>
                <a:lnTo>
                  <a:pt x="63" y="56"/>
                </a:lnTo>
                <a:lnTo>
                  <a:pt x="64" y="59"/>
                </a:lnTo>
                <a:lnTo>
                  <a:pt x="64" y="63"/>
                </a:lnTo>
                <a:lnTo>
                  <a:pt x="64" y="70"/>
                </a:lnTo>
                <a:lnTo>
                  <a:pt x="64" y="70"/>
                </a:lnTo>
                <a:lnTo>
                  <a:pt x="64" y="70"/>
                </a:lnTo>
                <a:lnTo>
                  <a:pt x="63" y="71"/>
                </a:lnTo>
                <a:lnTo>
                  <a:pt x="63" y="71"/>
                </a:lnTo>
                <a:lnTo>
                  <a:pt x="64" y="73"/>
                </a:lnTo>
                <a:lnTo>
                  <a:pt x="64" y="73"/>
                </a:lnTo>
                <a:lnTo>
                  <a:pt x="64" y="73"/>
                </a:lnTo>
                <a:lnTo>
                  <a:pt x="63" y="73"/>
                </a:lnTo>
                <a:lnTo>
                  <a:pt x="63" y="73"/>
                </a:lnTo>
                <a:lnTo>
                  <a:pt x="64" y="75"/>
                </a:lnTo>
                <a:lnTo>
                  <a:pt x="64" y="75"/>
                </a:lnTo>
                <a:lnTo>
                  <a:pt x="64" y="78"/>
                </a:lnTo>
                <a:lnTo>
                  <a:pt x="63" y="80"/>
                </a:lnTo>
                <a:lnTo>
                  <a:pt x="63" y="80"/>
                </a:lnTo>
                <a:lnTo>
                  <a:pt x="64" y="88"/>
                </a:lnTo>
                <a:lnTo>
                  <a:pt x="64" y="88"/>
                </a:lnTo>
                <a:lnTo>
                  <a:pt x="62" y="95"/>
                </a:lnTo>
                <a:lnTo>
                  <a:pt x="62" y="95"/>
                </a:lnTo>
                <a:lnTo>
                  <a:pt x="63" y="96"/>
                </a:lnTo>
                <a:lnTo>
                  <a:pt x="63" y="96"/>
                </a:lnTo>
                <a:lnTo>
                  <a:pt x="62" y="103"/>
                </a:lnTo>
                <a:lnTo>
                  <a:pt x="62" y="105"/>
                </a:lnTo>
                <a:lnTo>
                  <a:pt x="62" y="108"/>
                </a:lnTo>
                <a:lnTo>
                  <a:pt x="62" y="108"/>
                </a:lnTo>
                <a:lnTo>
                  <a:pt x="60" y="110"/>
                </a:lnTo>
                <a:lnTo>
                  <a:pt x="60" y="110"/>
                </a:lnTo>
                <a:lnTo>
                  <a:pt x="60" y="109"/>
                </a:lnTo>
                <a:lnTo>
                  <a:pt x="60" y="108"/>
                </a:lnTo>
                <a:lnTo>
                  <a:pt x="60" y="106"/>
                </a:lnTo>
                <a:lnTo>
                  <a:pt x="59" y="106"/>
                </a:lnTo>
                <a:lnTo>
                  <a:pt x="59" y="106"/>
                </a:lnTo>
                <a:lnTo>
                  <a:pt x="62" y="111"/>
                </a:lnTo>
                <a:lnTo>
                  <a:pt x="62" y="111"/>
                </a:lnTo>
                <a:lnTo>
                  <a:pt x="60" y="114"/>
                </a:lnTo>
                <a:lnTo>
                  <a:pt x="60" y="118"/>
                </a:lnTo>
                <a:lnTo>
                  <a:pt x="60" y="124"/>
                </a:lnTo>
                <a:lnTo>
                  <a:pt x="60" y="124"/>
                </a:lnTo>
                <a:lnTo>
                  <a:pt x="59" y="125"/>
                </a:lnTo>
                <a:lnTo>
                  <a:pt x="58" y="126"/>
                </a:lnTo>
                <a:lnTo>
                  <a:pt x="58" y="126"/>
                </a:lnTo>
                <a:lnTo>
                  <a:pt x="58" y="129"/>
                </a:lnTo>
                <a:lnTo>
                  <a:pt x="57" y="129"/>
                </a:lnTo>
                <a:lnTo>
                  <a:pt x="57" y="130"/>
                </a:lnTo>
                <a:lnTo>
                  <a:pt x="57" y="130"/>
                </a:lnTo>
                <a:lnTo>
                  <a:pt x="56" y="129"/>
                </a:lnTo>
                <a:lnTo>
                  <a:pt x="56" y="128"/>
                </a:lnTo>
                <a:lnTo>
                  <a:pt x="56" y="125"/>
                </a:lnTo>
                <a:lnTo>
                  <a:pt x="56" y="125"/>
                </a:lnTo>
                <a:lnTo>
                  <a:pt x="56" y="120"/>
                </a:lnTo>
                <a:lnTo>
                  <a:pt x="56" y="120"/>
                </a:lnTo>
                <a:lnTo>
                  <a:pt x="56" y="119"/>
                </a:lnTo>
                <a:lnTo>
                  <a:pt x="56" y="119"/>
                </a:lnTo>
                <a:lnTo>
                  <a:pt x="57" y="116"/>
                </a:lnTo>
                <a:lnTo>
                  <a:pt x="57" y="116"/>
                </a:lnTo>
                <a:lnTo>
                  <a:pt x="57" y="114"/>
                </a:lnTo>
                <a:lnTo>
                  <a:pt x="57" y="114"/>
                </a:lnTo>
                <a:lnTo>
                  <a:pt x="57" y="111"/>
                </a:lnTo>
                <a:lnTo>
                  <a:pt x="56" y="109"/>
                </a:lnTo>
                <a:lnTo>
                  <a:pt x="56" y="109"/>
                </a:lnTo>
                <a:lnTo>
                  <a:pt x="58" y="110"/>
                </a:lnTo>
                <a:lnTo>
                  <a:pt x="58" y="110"/>
                </a:lnTo>
                <a:lnTo>
                  <a:pt x="58" y="109"/>
                </a:lnTo>
                <a:lnTo>
                  <a:pt x="58" y="109"/>
                </a:lnTo>
                <a:lnTo>
                  <a:pt x="58" y="109"/>
                </a:lnTo>
                <a:lnTo>
                  <a:pt x="57" y="109"/>
                </a:lnTo>
                <a:lnTo>
                  <a:pt x="57" y="109"/>
                </a:lnTo>
                <a:lnTo>
                  <a:pt x="56" y="106"/>
                </a:lnTo>
                <a:lnTo>
                  <a:pt x="54" y="105"/>
                </a:lnTo>
                <a:lnTo>
                  <a:pt x="54" y="105"/>
                </a:lnTo>
                <a:lnTo>
                  <a:pt x="56" y="99"/>
                </a:lnTo>
                <a:lnTo>
                  <a:pt x="57" y="94"/>
                </a:lnTo>
                <a:lnTo>
                  <a:pt x="57" y="94"/>
                </a:lnTo>
                <a:lnTo>
                  <a:pt x="56" y="91"/>
                </a:lnTo>
                <a:lnTo>
                  <a:pt x="53" y="89"/>
                </a:lnTo>
                <a:lnTo>
                  <a:pt x="53" y="89"/>
                </a:lnTo>
                <a:lnTo>
                  <a:pt x="54" y="84"/>
                </a:lnTo>
                <a:lnTo>
                  <a:pt x="56" y="84"/>
                </a:lnTo>
                <a:lnTo>
                  <a:pt x="56" y="84"/>
                </a:lnTo>
                <a:lnTo>
                  <a:pt x="56" y="83"/>
                </a:lnTo>
                <a:lnTo>
                  <a:pt x="54" y="81"/>
                </a:lnTo>
                <a:lnTo>
                  <a:pt x="54" y="81"/>
                </a:lnTo>
                <a:close/>
                <a:moveTo>
                  <a:pt x="56" y="103"/>
                </a:moveTo>
                <a:lnTo>
                  <a:pt x="56" y="103"/>
                </a:lnTo>
                <a:lnTo>
                  <a:pt x="57" y="101"/>
                </a:lnTo>
                <a:lnTo>
                  <a:pt x="57" y="101"/>
                </a:lnTo>
                <a:lnTo>
                  <a:pt x="56" y="103"/>
                </a:lnTo>
                <a:lnTo>
                  <a:pt x="56" y="103"/>
                </a:lnTo>
                <a:lnTo>
                  <a:pt x="56" y="105"/>
                </a:lnTo>
                <a:lnTo>
                  <a:pt x="56" y="105"/>
                </a:lnTo>
                <a:lnTo>
                  <a:pt x="58" y="105"/>
                </a:lnTo>
                <a:lnTo>
                  <a:pt x="59" y="104"/>
                </a:lnTo>
                <a:lnTo>
                  <a:pt x="59" y="104"/>
                </a:lnTo>
                <a:lnTo>
                  <a:pt x="58" y="104"/>
                </a:lnTo>
                <a:lnTo>
                  <a:pt x="57" y="104"/>
                </a:lnTo>
                <a:lnTo>
                  <a:pt x="57" y="104"/>
                </a:lnTo>
                <a:lnTo>
                  <a:pt x="56" y="103"/>
                </a:lnTo>
                <a:lnTo>
                  <a:pt x="56" y="103"/>
                </a:lnTo>
                <a:close/>
                <a:moveTo>
                  <a:pt x="57" y="99"/>
                </a:moveTo>
                <a:lnTo>
                  <a:pt x="57" y="99"/>
                </a:lnTo>
                <a:lnTo>
                  <a:pt x="57" y="100"/>
                </a:lnTo>
                <a:lnTo>
                  <a:pt x="58" y="100"/>
                </a:lnTo>
                <a:lnTo>
                  <a:pt x="59" y="101"/>
                </a:lnTo>
                <a:lnTo>
                  <a:pt x="59" y="101"/>
                </a:lnTo>
                <a:lnTo>
                  <a:pt x="58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1"/>
                </a:lnTo>
                <a:lnTo>
                  <a:pt x="60" y="101"/>
                </a:lnTo>
                <a:lnTo>
                  <a:pt x="60" y="100"/>
                </a:lnTo>
                <a:lnTo>
                  <a:pt x="60" y="100"/>
                </a:lnTo>
                <a:lnTo>
                  <a:pt x="59" y="100"/>
                </a:lnTo>
                <a:lnTo>
                  <a:pt x="59" y="100"/>
                </a:lnTo>
                <a:lnTo>
                  <a:pt x="58" y="99"/>
                </a:lnTo>
                <a:lnTo>
                  <a:pt x="57" y="99"/>
                </a:lnTo>
                <a:lnTo>
                  <a:pt x="57" y="99"/>
                </a:lnTo>
                <a:close/>
                <a:moveTo>
                  <a:pt x="58" y="95"/>
                </a:moveTo>
                <a:lnTo>
                  <a:pt x="58" y="95"/>
                </a:lnTo>
                <a:lnTo>
                  <a:pt x="57" y="96"/>
                </a:lnTo>
                <a:lnTo>
                  <a:pt x="56" y="99"/>
                </a:lnTo>
                <a:lnTo>
                  <a:pt x="56" y="99"/>
                </a:lnTo>
                <a:lnTo>
                  <a:pt x="58" y="98"/>
                </a:lnTo>
                <a:lnTo>
                  <a:pt x="59" y="98"/>
                </a:lnTo>
                <a:lnTo>
                  <a:pt x="59" y="98"/>
                </a:lnTo>
                <a:lnTo>
                  <a:pt x="58" y="96"/>
                </a:lnTo>
                <a:lnTo>
                  <a:pt x="58" y="95"/>
                </a:lnTo>
                <a:lnTo>
                  <a:pt x="58" y="95"/>
                </a:lnTo>
                <a:close/>
                <a:moveTo>
                  <a:pt x="62" y="69"/>
                </a:moveTo>
                <a:lnTo>
                  <a:pt x="62" y="69"/>
                </a:lnTo>
                <a:lnTo>
                  <a:pt x="63" y="69"/>
                </a:lnTo>
                <a:lnTo>
                  <a:pt x="63" y="69"/>
                </a:lnTo>
                <a:lnTo>
                  <a:pt x="63" y="66"/>
                </a:lnTo>
                <a:lnTo>
                  <a:pt x="62" y="65"/>
                </a:lnTo>
                <a:lnTo>
                  <a:pt x="62" y="65"/>
                </a:lnTo>
                <a:lnTo>
                  <a:pt x="62" y="68"/>
                </a:lnTo>
                <a:lnTo>
                  <a:pt x="62" y="69"/>
                </a:lnTo>
                <a:lnTo>
                  <a:pt x="62" y="69"/>
                </a:lnTo>
                <a:close/>
                <a:moveTo>
                  <a:pt x="60" y="86"/>
                </a:moveTo>
                <a:lnTo>
                  <a:pt x="60" y="86"/>
                </a:lnTo>
                <a:lnTo>
                  <a:pt x="59" y="90"/>
                </a:lnTo>
                <a:lnTo>
                  <a:pt x="59" y="91"/>
                </a:lnTo>
                <a:lnTo>
                  <a:pt x="60" y="91"/>
                </a:lnTo>
                <a:lnTo>
                  <a:pt x="60" y="91"/>
                </a:lnTo>
                <a:lnTo>
                  <a:pt x="60" y="89"/>
                </a:lnTo>
                <a:lnTo>
                  <a:pt x="60" y="88"/>
                </a:lnTo>
                <a:lnTo>
                  <a:pt x="60" y="86"/>
                </a:lnTo>
                <a:lnTo>
                  <a:pt x="60" y="86"/>
                </a:lnTo>
                <a:close/>
                <a:moveTo>
                  <a:pt x="56" y="85"/>
                </a:moveTo>
                <a:lnTo>
                  <a:pt x="56" y="85"/>
                </a:lnTo>
                <a:lnTo>
                  <a:pt x="54" y="86"/>
                </a:lnTo>
                <a:lnTo>
                  <a:pt x="54" y="89"/>
                </a:lnTo>
                <a:lnTo>
                  <a:pt x="57" y="90"/>
                </a:lnTo>
                <a:lnTo>
                  <a:pt x="58" y="91"/>
                </a:lnTo>
                <a:lnTo>
                  <a:pt x="58" y="91"/>
                </a:lnTo>
                <a:lnTo>
                  <a:pt x="58" y="90"/>
                </a:lnTo>
                <a:lnTo>
                  <a:pt x="57" y="89"/>
                </a:lnTo>
                <a:lnTo>
                  <a:pt x="56" y="88"/>
                </a:lnTo>
                <a:lnTo>
                  <a:pt x="56" y="85"/>
                </a:lnTo>
                <a:lnTo>
                  <a:pt x="56" y="85"/>
                </a:lnTo>
                <a:close/>
                <a:moveTo>
                  <a:pt x="34" y="339"/>
                </a:moveTo>
                <a:lnTo>
                  <a:pt x="34" y="339"/>
                </a:lnTo>
                <a:lnTo>
                  <a:pt x="34" y="338"/>
                </a:lnTo>
                <a:lnTo>
                  <a:pt x="34" y="338"/>
                </a:lnTo>
                <a:lnTo>
                  <a:pt x="33" y="337"/>
                </a:lnTo>
                <a:lnTo>
                  <a:pt x="33" y="335"/>
                </a:lnTo>
                <a:lnTo>
                  <a:pt x="33" y="335"/>
                </a:lnTo>
                <a:lnTo>
                  <a:pt x="34" y="337"/>
                </a:lnTo>
                <a:lnTo>
                  <a:pt x="35" y="338"/>
                </a:lnTo>
                <a:lnTo>
                  <a:pt x="36" y="338"/>
                </a:lnTo>
                <a:lnTo>
                  <a:pt x="36" y="338"/>
                </a:lnTo>
                <a:lnTo>
                  <a:pt x="36" y="339"/>
                </a:lnTo>
                <a:lnTo>
                  <a:pt x="34" y="339"/>
                </a:lnTo>
                <a:lnTo>
                  <a:pt x="34" y="339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51" y="1"/>
                </a:lnTo>
                <a:lnTo>
                  <a:pt x="51" y="3"/>
                </a:lnTo>
                <a:lnTo>
                  <a:pt x="51" y="5"/>
                </a:lnTo>
                <a:lnTo>
                  <a:pt x="51" y="5"/>
                </a:lnTo>
                <a:lnTo>
                  <a:pt x="50" y="5"/>
                </a:lnTo>
                <a:lnTo>
                  <a:pt x="50" y="4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48" y="110"/>
                </a:lnTo>
                <a:lnTo>
                  <a:pt x="50" y="109"/>
                </a:lnTo>
                <a:lnTo>
                  <a:pt x="50" y="109"/>
                </a:lnTo>
                <a:lnTo>
                  <a:pt x="50" y="108"/>
                </a:lnTo>
                <a:lnTo>
                  <a:pt x="50" y="108"/>
                </a:lnTo>
                <a:lnTo>
                  <a:pt x="51" y="109"/>
                </a:lnTo>
                <a:lnTo>
                  <a:pt x="51" y="110"/>
                </a:lnTo>
                <a:lnTo>
                  <a:pt x="50" y="110"/>
                </a:lnTo>
                <a:lnTo>
                  <a:pt x="51" y="111"/>
                </a:lnTo>
                <a:lnTo>
                  <a:pt x="51" y="111"/>
                </a:lnTo>
                <a:lnTo>
                  <a:pt x="50" y="113"/>
                </a:lnTo>
                <a:lnTo>
                  <a:pt x="50" y="111"/>
                </a:lnTo>
                <a:lnTo>
                  <a:pt x="50" y="110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54" y="106"/>
                </a:moveTo>
                <a:lnTo>
                  <a:pt x="54" y="106"/>
                </a:lnTo>
                <a:lnTo>
                  <a:pt x="56" y="108"/>
                </a:lnTo>
                <a:lnTo>
                  <a:pt x="56" y="108"/>
                </a:lnTo>
                <a:lnTo>
                  <a:pt x="56" y="108"/>
                </a:lnTo>
                <a:lnTo>
                  <a:pt x="56" y="110"/>
                </a:lnTo>
                <a:lnTo>
                  <a:pt x="56" y="113"/>
                </a:lnTo>
                <a:lnTo>
                  <a:pt x="56" y="113"/>
                </a:lnTo>
                <a:lnTo>
                  <a:pt x="54" y="111"/>
                </a:lnTo>
                <a:lnTo>
                  <a:pt x="54" y="11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42" y="93"/>
                </a:moveTo>
                <a:lnTo>
                  <a:pt x="42" y="91"/>
                </a:lnTo>
                <a:lnTo>
                  <a:pt x="42" y="91"/>
                </a:lnTo>
                <a:lnTo>
                  <a:pt x="43" y="91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42" y="90"/>
                </a:lnTo>
                <a:lnTo>
                  <a:pt x="42" y="90"/>
                </a:lnTo>
                <a:lnTo>
                  <a:pt x="42" y="90"/>
                </a:lnTo>
                <a:lnTo>
                  <a:pt x="42" y="89"/>
                </a:lnTo>
                <a:lnTo>
                  <a:pt x="43" y="88"/>
                </a:lnTo>
                <a:lnTo>
                  <a:pt x="43" y="88"/>
                </a:lnTo>
                <a:lnTo>
                  <a:pt x="41" y="88"/>
                </a:lnTo>
                <a:lnTo>
                  <a:pt x="41" y="88"/>
                </a:lnTo>
                <a:lnTo>
                  <a:pt x="42" y="86"/>
                </a:lnTo>
                <a:lnTo>
                  <a:pt x="42" y="85"/>
                </a:lnTo>
                <a:lnTo>
                  <a:pt x="42" y="81"/>
                </a:lnTo>
                <a:lnTo>
                  <a:pt x="42" y="81"/>
                </a:lnTo>
                <a:lnTo>
                  <a:pt x="43" y="83"/>
                </a:lnTo>
                <a:lnTo>
                  <a:pt x="43" y="84"/>
                </a:lnTo>
                <a:lnTo>
                  <a:pt x="43" y="84"/>
                </a:lnTo>
                <a:lnTo>
                  <a:pt x="45" y="84"/>
                </a:lnTo>
                <a:lnTo>
                  <a:pt x="45" y="84"/>
                </a:lnTo>
                <a:lnTo>
                  <a:pt x="43" y="86"/>
                </a:lnTo>
                <a:lnTo>
                  <a:pt x="43" y="86"/>
                </a:lnTo>
                <a:lnTo>
                  <a:pt x="45" y="86"/>
                </a:lnTo>
                <a:lnTo>
                  <a:pt x="45" y="86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3"/>
                </a:lnTo>
                <a:lnTo>
                  <a:pt x="42" y="93"/>
                </a:lnTo>
                <a:lnTo>
                  <a:pt x="42" y="93"/>
                </a:lnTo>
                <a:close/>
                <a:moveTo>
                  <a:pt x="204" y="679"/>
                </a:moveTo>
                <a:lnTo>
                  <a:pt x="204" y="679"/>
                </a:lnTo>
                <a:lnTo>
                  <a:pt x="204" y="681"/>
                </a:lnTo>
                <a:lnTo>
                  <a:pt x="203" y="682"/>
                </a:lnTo>
                <a:lnTo>
                  <a:pt x="202" y="682"/>
                </a:lnTo>
                <a:lnTo>
                  <a:pt x="202" y="682"/>
                </a:lnTo>
                <a:lnTo>
                  <a:pt x="202" y="681"/>
                </a:lnTo>
                <a:lnTo>
                  <a:pt x="204" y="679"/>
                </a:lnTo>
                <a:lnTo>
                  <a:pt x="204" y="679"/>
                </a:lnTo>
                <a:close/>
                <a:moveTo>
                  <a:pt x="47" y="98"/>
                </a:moveTo>
                <a:lnTo>
                  <a:pt x="47" y="98"/>
                </a:lnTo>
                <a:lnTo>
                  <a:pt x="48" y="94"/>
                </a:lnTo>
                <a:lnTo>
                  <a:pt x="48" y="93"/>
                </a:lnTo>
                <a:lnTo>
                  <a:pt x="47" y="93"/>
                </a:lnTo>
                <a:lnTo>
                  <a:pt x="47" y="93"/>
                </a:lnTo>
                <a:lnTo>
                  <a:pt x="47" y="91"/>
                </a:lnTo>
                <a:lnTo>
                  <a:pt x="47" y="90"/>
                </a:lnTo>
                <a:lnTo>
                  <a:pt x="48" y="90"/>
                </a:lnTo>
                <a:lnTo>
                  <a:pt x="48" y="89"/>
                </a:lnTo>
                <a:lnTo>
                  <a:pt x="48" y="89"/>
                </a:lnTo>
                <a:lnTo>
                  <a:pt x="48" y="88"/>
                </a:lnTo>
                <a:lnTo>
                  <a:pt x="47" y="86"/>
                </a:lnTo>
                <a:lnTo>
                  <a:pt x="47" y="85"/>
                </a:lnTo>
                <a:lnTo>
                  <a:pt x="47" y="84"/>
                </a:lnTo>
                <a:lnTo>
                  <a:pt x="47" y="84"/>
                </a:lnTo>
                <a:lnTo>
                  <a:pt x="48" y="85"/>
                </a:lnTo>
                <a:lnTo>
                  <a:pt x="50" y="89"/>
                </a:lnTo>
                <a:lnTo>
                  <a:pt x="50" y="89"/>
                </a:lnTo>
                <a:lnTo>
                  <a:pt x="50" y="94"/>
                </a:lnTo>
                <a:lnTo>
                  <a:pt x="48" y="96"/>
                </a:lnTo>
                <a:lnTo>
                  <a:pt x="47" y="98"/>
                </a:lnTo>
                <a:lnTo>
                  <a:pt x="47" y="98"/>
                </a:lnTo>
                <a:close/>
                <a:moveTo>
                  <a:pt x="48" y="99"/>
                </a:moveTo>
                <a:lnTo>
                  <a:pt x="48" y="99"/>
                </a:lnTo>
                <a:lnTo>
                  <a:pt x="50" y="100"/>
                </a:lnTo>
                <a:lnTo>
                  <a:pt x="50" y="101"/>
                </a:lnTo>
                <a:lnTo>
                  <a:pt x="50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6"/>
                </a:lnTo>
                <a:lnTo>
                  <a:pt x="48" y="108"/>
                </a:lnTo>
                <a:lnTo>
                  <a:pt x="48" y="108"/>
                </a:lnTo>
                <a:lnTo>
                  <a:pt x="47" y="106"/>
                </a:lnTo>
                <a:lnTo>
                  <a:pt x="47" y="104"/>
                </a:lnTo>
                <a:lnTo>
                  <a:pt x="48" y="101"/>
                </a:lnTo>
                <a:lnTo>
                  <a:pt x="48" y="99"/>
                </a:lnTo>
                <a:lnTo>
                  <a:pt x="48" y="99"/>
                </a:lnTo>
                <a:close/>
                <a:moveTo>
                  <a:pt x="53" y="94"/>
                </a:moveTo>
                <a:lnTo>
                  <a:pt x="53" y="94"/>
                </a:lnTo>
                <a:lnTo>
                  <a:pt x="52" y="91"/>
                </a:lnTo>
                <a:lnTo>
                  <a:pt x="52" y="91"/>
                </a:lnTo>
                <a:lnTo>
                  <a:pt x="53" y="91"/>
                </a:lnTo>
                <a:lnTo>
                  <a:pt x="53" y="93"/>
                </a:lnTo>
                <a:lnTo>
                  <a:pt x="53" y="94"/>
                </a:lnTo>
                <a:lnTo>
                  <a:pt x="54" y="94"/>
                </a:lnTo>
                <a:lnTo>
                  <a:pt x="54" y="94"/>
                </a:lnTo>
                <a:lnTo>
                  <a:pt x="53" y="99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0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7" y="3"/>
                </a:moveTo>
                <a:lnTo>
                  <a:pt x="7" y="3"/>
                </a:lnTo>
                <a:lnTo>
                  <a:pt x="11" y="5"/>
                </a:lnTo>
                <a:lnTo>
                  <a:pt x="13" y="6"/>
                </a:lnTo>
                <a:lnTo>
                  <a:pt x="14" y="8"/>
                </a:lnTo>
                <a:lnTo>
                  <a:pt x="14" y="8"/>
                </a:lnTo>
                <a:lnTo>
                  <a:pt x="14" y="11"/>
                </a:lnTo>
                <a:lnTo>
                  <a:pt x="14" y="11"/>
                </a:lnTo>
                <a:lnTo>
                  <a:pt x="16" y="14"/>
                </a:lnTo>
                <a:lnTo>
                  <a:pt x="17" y="15"/>
                </a:lnTo>
                <a:lnTo>
                  <a:pt x="16" y="16"/>
                </a:lnTo>
                <a:lnTo>
                  <a:pt x="16" y="16"/>
                </a:lnTo>
                <a:lnTo>
                  <a:pt x="18" y="20"/>
                </a:lnTo>
                <a:lnTo>
                  <a:pt x="18" y="20"/>
                </a:lnTo>
                <a:lnTo>
                  <a:pt x="18" y="30"/>
                </a:lnTo>
                <a:lnTo>
                  <a:pt x="18" y="35"/>
                </a:lnTo>
                <a:lnTo>
                  <a:pt x="17" y="39"/>
                </a:lnTo>
                <a:lnTo>
                  <a:pt x="17" y="39"/>
                </a:lnTo>
                <a:lnTo>
                  <a:pt x="17" y="38"/>
                </a:lnTo>
                <a:lnTo>
                  <a:pt x="17" y="38"/>
                </a:lnTo>
                <a:lnTo>
                  <a:pt x="16" y="38"/>
                </a:lnTo>
                <a:lnTo>
                  <a:pt x="16" y="39"/>
                </a:lnTo>
                <a:lnTo>
                  <a:pt x="16" y="40"/>
                </a:lnTo>
                <a:lnTo>
                  <a:pt x="16" y="40"/>
                </a:lnTo>
                <a:lnTo>
                  <a:pt x="13" y="43"/>
                </a:lnTo>
                <a:lnTo>
                  <a:pt x="13" y="45"/>
                </a:lnTo>
                <a:lnTo>
                  <a:pt x="13" y="45"/>
                </a:lnTo>
                <a:lnTo>
                  <a:pt x="16" y="43"/>
                </a:lnTo>
                <a:lnTo>
                  <a:pt x="17" y="40"/>
                </a:lnTo>
                <a:lnTo>
                  <a:pt x="17" y="40"/>
                </a:lnTo>
                <a:lnTo>
                  <a:pt x="17" y="41"/>
                </a:lnTo>
                <a:lnTo>
                  <a:pt x="17" y="44"/>
                </a:lnTo>
                <a:lnTo>
                  <a:pt x="17" y="48"/>
                </a:lnTo>
                <a:lnTo>
                  <a:pt x="17" y="48"/>
                </a:lnTo>
                <a:lnTo>
                  <a:pt x="16" y="46"/>
                </a:lnTo>
                <a:lnTo>
                  <a:pt x="16" y="48"/>
                </a:lnTo>
                <a:lnTo>
                  <a:pt x="14" y="46"/>
                </a:lnTo>
                <a:lnTo>
                  <a:pt x="14" y="46"/>
                </a:lnTo>
                <a:lnTo>
                  <a:pt x="14" y="48"/>
                </a:lnTo>
                <a:lnTo>
                  <a:pt x="14" y="49"/>
                </a:lnTo>
                <a:lnTo>
                  <a:pt x="14" y="49"/>
                </a:lnTo>
                <a:lnTo>
                  <a:pt x="16" y="49"/>
                </a:lnTo>
                <a:lnTo>
                  <a:pt x="17" y="48"/>
                </a:lnTo>
                <a:lnTo>
                  <a:pt x="18" y="48"/>
                </a:lnTo>
                <a:lnTo>
                  <a:pt x="18" y="50"/>
                </a:lnTo>
                <a:lnTo>
                  <a:pt x="18" y="50"/>
                </a:lnTo>
                <a:lnTo>
                  <a:pt x="18" y="49"/>
                </a:lnTo>
                <a:lnTo>
                  <a:pt x="17" y="50"/>
                </a:lnTo>
                <a:lnTo>
                  <a:pt x="16" y="51"/>
                </a:lnTo>
                <a:lnTo>
                  <a:pt x="16" y="53"/>
                </a:lnTo>
                <a:lnTo>
                  <a:pt x="16" y="53"/>
                </a:lnTo>
                <a:lnTo>
                  <a:pt x="17" y="53"/>
                </a:lnTo>
                <a:lnTo>
                  <a:pt x="17" y="51"/>
                </a:lnTo>
                <a:lnTo>
                  <a:pt x="17" y="51"/>
                </a:lnTo>
                <a:lnTo>
                  <a:pt x="17" y="51"/>
                </a:lnTo>
                <a:lnTo>
                  <a:pt x="17" y="53"/>
                </a:lnTo>
                <a:lnTo>
                  <a:pt x="18" y="56"/>
                </a:lnTo>
                <a:lnTo>
                  <a:pt x="18" y="56"/>
                </a:lnTo>
                <a:lnTo>
                  <a:pt x="17" y="56"/>
                </a:lnTo>
                <a:lnTo>
                  <a:pt x="16" y="58"/>
                </a:lnTo>
                <a:lnTo>
                  <a:pt x="16" y="58"/>
                </a:lnTo>
                <a:lnTo>
                  <a:pt x="17" y="59"/>
                </a:lnTo>
                <a:lnTo>
                  <a:pt x="16" y="60"/>
                </a:lnTo>
                <a:lnTo>
                  <a:pt x="14" y="64"/>
                </a:lnTo>
                <a:lnTo>
                  <a:pt x="14" y="64"/>
                </a:lnTo>
                <a:lnTo>
                  <a:pt x="13" y="59"/>
                </a:lnTo>
                <a:lnTo>
                  <a:pt x="12" y="58"/>
                </a:lnTo>
                <a:lnTo>
                  <a:pt x="10" y="56"/>
                </a:lnTo>
                <a:lnTo>
                  <a:pt x="10" y="56"/>
                </a:lnTo>
                <a:lnTo>
                  <a:pt x="11" y="56"/>
                </a:lnTo>
                <a:lnTo>
                  <a:pt x="11" y="55"/>
                </a:lnTo>
                <a:lnTo>
                  <a:pt x="11" y="55"/>
                </a:lnTo>
                <a:lnTo>
                  <a:pt x="11" y="55"/>
                </a:lnTo>
                <a:lnTo>
                  <a:pt x="10" y="55"/>
                </a:lnTo>
                <a:lnTo>
                  <a:pt x="8" y="55"/>
                </a:lnTo>
                <a:lnTo>
                  <a:pt x="8" y="55"/>
                </a:lnTo>
                <a:lnTo>
                  <a:pt x="8" y="53"/>
                </a:lnTo>
                <a:lnTo>
                  <a:pt x="8" y="50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0" y="53"/>
                </a:lnTo>
                <a:lnTo>
                  <a:pt x="10" y="53"/>
                </a:lnTo>
                <a:lnTo>
                  <a:pt x="11" y="53"/>
                </a:lnTo>
                <a:lnTo>
                  <a:pt x="11" y="51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1" y="46"/>
                </a:lnTo>
                <a:lnTo>
                  <a:pt x="11" y="45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7" y="46"/>
                </a:lnTo>
                <a:lnTo>
                  <a:pt x="7" y="46"/>
                </a:lnTo>
                <a:lnTo>
                  <a:pt x="7" y="49"/>
                </a:lnTo>
                <a:lnTo>
                  <a:pt x="7" y="51"/>
                </a:lnTo>
                <a:lnTo>
                  <a:pt x="7" y="51"/>
                </a:lnTo>
                <a:lnTo>
                  <a:pt x="6" y="35"/>
                </a:lnTo>
                <a:lnTo>
                  <a:pt x="6" y="35"/>
                </a:lnTo>
                <a:lnTo>
                  <a:pt x="10" y="35"/>
                </a:lnTo>
                <a:lnTo>
                  <a:pt x="12" y="35"/>
                </a:lnTo>
                <a:lnTo>
                  <a:pt x="12" y="35"/>
                </a:lnTo>
                <a:lnTo>
                  <a:pt x="12" y="33"/>
                </a:lnTo>
                <a:lnTo>
                  <a:pt x="11" y="31"/>
                </a:lnTo>
                <a:lnTo>
                  <a:pt x="11" y="31"/>
                </a:lnTo>
                <a:lnTo>
                  <a:pt x="11" y="31"/>
                </a:lnTo>
                <a:lnTo>
                  <a:pt x="10" y="31"/>
                </a:lnTo>
                <a:lnTo>
                  <a:pt x="10" y="33"/>
                </a:lnTo>
                <a:lnTo>
                  <a:pt x="8" y="31"/>
                </a:lnTo>
                <a:lnTo>
                  <a:pt x="8" y="29"/>
                </a:lnTo>
                <a:lnTo>
                  <a:pt x="8" y="29"/>
                </a:lnTo>
                <a:lnTo>
                  <a:pt x="7" y="29"/>
                </a:lnTo>
                <a:lnTo>
                  <a:pt x="6" y="30"/>
                </a:lnTo>
                <a:lnTo>
                  <a:pt x="6" y="33"/>
                </a:lnTo>
                <a:lnTo>
                  <a:pt x="6" y="33"/>
                </a:lnTo>
                <a:lnTo>
                  <a:pt x="5" y="31"/>
                </a:lnTo>
                <a:lnTo>
                  <a:pt x="5" y="29"/>
                </a:lnTo>
                <a:lnTo>
                  <a:pt x="5" y="24"/>
                </a:lnTo>
                <a:lnTo>
                  <a:pt x="5" y="24"/>
                </a:lnTo>
                <a:lnTo>
                  <a:pt x="6" y="25"/>
                </a:lnTo>
                <a:lnTo>
                  <a:pt x="6" y="25"/>
                </a:lnTo>
                <a:lnTo>
                  <a:pt x="6" y="23"/>
                </a:lnTo>
                <a:lnTo>
                  <a:pt x="5" y="21"/>
                </a:lnTo>
                <a:lnTo>
                  <a:pt x="5" y="21"/>
                </a:lnTo>
                <a:lnTo>
                  <a:pt x="4" y="23"/>
                </a:lnTo>
                <a:lnTo>
                  <a:pt x="4" y="23"/>
                </a:lnTo>
                <a:lnTo>
                  <a:pt x="2" y="18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2" y="10"/>
                </a:lnTo>
                <a:lnTo>
                  <a:pt x="1" y="10"/>
                </a:lnTo>
                <a:lnTo>
                  <a:pt x="1" y="10"/>
                </a:lnTo>
                <a:lnTo>
                  <a:pt x="1" y="10"/>
                </a:lnTo>
                <a:lnTo>
                  <a:pt x="0" y="10"/>
                </a:lnTo>
                <a:lnTo>
                  <a:pt x="0" y="9"/>
                </a:lnTo>
                <a:lnTo>
                  <a:pt x="1" y="6"/>
                </a:lnTo>
                <a:lnTo>
                  <a:pt x="1" y="6"/>
                </a:lnTo>
                <a:lnTo>
                  <a:pt x="4" y="5"/>
                </a:lnTo>
                <a:lnTo>
                  <a:pt x="7" y="3"/>
                </a:lnTo>
                <a:lnTo>
                  <a:pt x="7" y="3"/>
                </a:lnTo>
                <a:close/>
                <a:moveTo>
                  <a:pt x="13" y="46"/>
                </a:moveTo>
                <a:lnTo>
                  <a:pt x="13" y="46"/>
                </a:lnTo>
                <a:lnTo>
                  <a:pt x="12" y="46"/>
                </a:lnTo>
                <a:lnTo>
                  <a:pt x="11" y="48"/>
                </a:lnTo>
                <a:lnTo>
                  <a:pt x="11" y="50"/>
                </a:lnTo>
                <a:lnTo>
                  <a:pt x="12" y="50"/>
                </a:lnTo>
                <a:lnTo>
                  <a:pt x="12" y="50"/>
                </a:lnTo>
                <a:lnTo>
                  <a:pt x="12" y="49"/>
                </a:lnTo>
                <a:lnTo>
                  <a:pt x="13" y="46"/>
                </a:lnTo>
                <a:lnTo>
                  <a:pt x="13" y="46"/>
                </a:lnTo>
                <a:close/>
                <a:moveTo>
                  <a:pt x="12" y="35"/>
                </a:moveTo>
                <a:lnTo>
                  <a:pt x="12" y="35"/>
                </a:lnTo>
                <a:lnTo>
                  <a:pt x="11" y="36"/>
                </a:lnTo>
                <a:lnTo>
                  <a:pt x="7" y="36"/>
                </a:lnTo>
                <a:lnTo>
                  <a:pt x="7" y="36"/>
                </a:lnTo>
                <a:lnTo>
                  <a:pt x="8" y="38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0" y="40"/>
                </a:lnTo>
                <a:lnTo>
                  <a:pt x="10" y="41"/>
                </a:lnTo>
                <a:lnTo>
                  <a:pt x="11" y="44"/>
                </a:lnTo>
                <a:lnTo>
                  <a:pt x="12" y="44"/>
                </a:lnTo>
                <a:lnTo>
                  <a:pt x="12" y="44"/>
                </a:lnTo>
                <a:lnTo>
                  <a:pt x="12" y="43"/>
                </a:lnTo>
                <a:lnTo>
                  <a:pt x="11" y="41"/>
                </a:lnTo>
                <a:lnTo>
                  <a:pt x="11" y="41"/>
                </a:lnTo>
                <a:lnTo>
                  <a:pt x="13" y="38"/>
                </a:lnTo>
                <a:lnTo>
                  <a:pt x="13" y="36"/>
                </a:lnTo>
                <a:lnTo>
                  <a:pt x="12" y="35"/>
                </a:lnTo>
                <a:lnTo>
                  <a:pt x="12" y="35"/>
                </a:lnTo>
                <a:close/>
                <a:moveTo>
                  <a:pt x="10" y="23"/>
                </a:moveTo>
                <a:lnTo>
                  <a:pt x="10" y="23"/>
                </a:lnTo>
                <a:lnTo>
                  <a:pt x="8" y="25"/>
                </a:lnTo>
                <a:lnTo>
                  <a:pt x="10" y="26"/>
                </a:lnTo>
                <a:lnTo>
                  <a:pt x="10" y="26"/>
                </a:lnTo>
                <a:lnTo>
                  <a:pt x="10" y="29"/>
                </a:lnTo>
                <a:lnTo>
                  <a:pt x="10" y="30"/>
                </a:lnTo>
                <a:lnTo>
                  <a:pt x="11" y="30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2" y="26"/>
                </a:lnTo>
                <a:lnTo>
                  <a:pt x="12" y="26"/>
                </a:lnTo>
                <a:lnTo>
                  <a:pt x="11" y="26"/>
                </a:lnTo>
                <a:lnTo>
                  <a:pt x="10" y="25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12" y="24"/>
                </a:moveTo>
                <a:lnTo>
                  <a:pt x="12" y="24"/>
                </a:lnTo>
                <a:lnTo>
                  <a:pt x="13" y="23"/>
                </a:lnTo>
                <a:lnTo>
                  <a:pt x="14" y="21"/>
                </a:lnTo>
                <a:lnTo>
                  <a:pt x="14" y="21"/>
                </a:lnTo>
                <a:lnTo>
                  <a:pt x="13" y="21"/>
                </a:lnTo>
                <a:lnTo>
                  <a:pt x="12" y="21"/>
                </a:lnTo>
                <a:lnTo>
                  <a:pt x="12" y="24"/>
                </a:lnTo>
                <a:lnTo>
                  <a:pt x="12" y="24"/>
                </a:lnTo>
                <a:close/>
                <a:moveTo>
                  <a:pt x="8" y="19"/>
                </a:moveTo>
                <a:lnTo>
                  <a:pt x="8" y="19"/>
                </a:lnTo>
                <a:lnTo>
                  <a:pt x="8" y="21"/>
                </a:lnTo>
                <a:lnTo>
                  <a:pt x="10" y="21"/>
                </a:lnTo>
                <a:lnTo>
                  <a:pt x="10" y="21"/>
                </a:lnTo>
                <a:lnTo>
                  <a:pt x="10" y="20"/>
                </a:lnTo>
                <a:lnTo>
                  <a:pt x="11" y="19"/>
                </a:lnTo>
                <a:lnTo>
                  <a:pt x="8" y="19"/>
                </a:lnTo>
                <a:close/>
                <a:moveTo>
                  <a:pt x="6" y="18"/>
                </a:moveTo>
                <a:lnTo>
                  <a:pt x="6" y="18"/>
                </a:lnTo>
                <a:lnTo>
                  <a:pt x="8" y="18"/>
                </a:lnTo>
                <a:lnTo>
                  <a:pt x="10" y="18"/>
                </a:lnTo>
                <a:lnTo>
                  <a:pt x="10" y="16"/>
                </a:lnTo>
                <a:lnTo>
                  <a:pt x="10" y="16"/>
                </a:lnTo>
                <a:lnTo>
                  <a:pt x="7" y="16"/>
                </a:lnTo>
                <a:lnTo>
                  <a:pt x="6" y="16"/>
                </a:lnTo>
                <a:lnTo>
                  <a:pt x="6" y="18"/>
                </a:lnTo>
                <a:lnTo>
                  <a:pt x="6" y="18"/>
                </a:lnTo>
                <a:close/>
                <a:moveTo>
                  <a:pt x="4" y="9"/>
                </a:moveTo>
                <a:lnTo>
                  <a:pt x="4" y="9"/>
                </a:lnTo>
                <a:lnTo>
                  <a:pt x="4" y="9"/>
                </a:lnTo>
                <a:lnTo>
                  <a:pt x="4" y="10"/>
                </a:lnTo>
                <a:lnTo>
                  <a:pt x="4" y="10"/>
                </a:lnTo>
                <a:lnTo>
                  <a:pt x="6" y="9"/>
                </a:lnTo>
                <a:lnTo>
                  <a:pt x="6" y="8"/>
                </a:lnTo>
                <a:lnTo>
                  <a:pt x="6" y="8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close/>
                <a:moveTo>
                  <a:pt x="35" y="294"/>
                </a:moveTo>
                <a:lnTo>
                  <a:pt x="35" y="294"/>
                </a:lnTo>
                <a:lnTo>
                  <a:pt x="35" y="297"/>
                </a:lnTo>
                <a:lnTo>
                  <a:pt x="34" y="298"/>
                </a:lnTo>
                <a:lnTo>
                  <a:pt x="34" y="299"/>
                </a:lnTo>
                <a:lnTo>
                  <a:pt x="34" y="299"/>
                </a:lnTo>
                <a:lnTo>
                  <a:pt x="34" y="295"/>
                </a:lnTo>
                <a:lnTo>
                  <a:pt x="34" y="293"/>
                </a:lnTo>
                <a:lnTo>
                  <a:pt x="34" y="293"/>
                </a:lnTo>
                <a:lnTo>
                  <a:pt x="35" y="293"/>
                </a:lnTo>
                <a:lnTo>
                  <a:pt x="35" y="294"/>
                </a:lnTo>
                <a:lnTo>
                  <a:pt x="35" y="294"/>
                </a:lnTo>
                <a:close/>
                <a:moveTo>
                  <a:pt x="33" y="295"/>
                </a:moveTo>
                <a:lnTo>
                  <a:pt x="33" y="295"/>
                </a:lnTo>
                <a:lnTo>
                  <a:pt x="31" y="297"/>
                </a:lnTo>
                <a:lnTo>
                  <a:pt x="31" y="295"/>
                </a:lnTo>
                <a:lnTo>
                  <a:pt x="31" y="293"/>
                </a:lnTo>
                <a:lnTo>
                  <a:pt x="31" y="292"/>
                </a:lnTo>
                <a:lnTo>
                  <a:pt x="31" y="292"/>
                </a:lnTo>
                <a:lnTo>
                  <a:pt x="33" y="293"/>
                </a:lnTo>
                <a:lnTo>
                  <a:pt x="31" y="294"/>
                </a:lnTo>
                <a:lnTo>
                  <a:pt x="31" y="295"/>
                </a:lnTo>
                <a:lnTo>
                  <a:pt x="33" y="295"/>
                </a:lnTo>
                <a:lnTo>
                  <a:pt x="33" y="295"/>
                </a:lnTo>
                <a:close/>
                <a:moveTo>
                  <a:pt x="31" y="275"/>
                </a:moveTo>
                <a:lnTo>
                  <a:pt x="31" y="275"/>
                </a:lnTo>
                <a:lnTo>
                  <a:pt x="34" y="279"/>
                </a:lnTo>
                <a:lnTo>
                  <a:pt x="34" y="282"/>
                </a:lnTo>
                <a:lnTo>
                  <a:pt x="33" y="283"/>
                </a:lnTo>
                <a:lnTo>
                  <a:pt x="33" y="283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3" y="287"/>
                </a:lnTo>
                <a:lnTo>
                  <a:pt x="33" y="287"/>
                </a:lnTo>
                <a:lnTo>
                  <a:pt x="33" y="284"/>
                </a:lnTo>
                <a:lnTo>
                  <a:pt x="33" y="282"/>
                </a:lnTo>
                <a:lnTo>
                  <a:pt x="33" y="280"/>
                </a:lnTo>
                <a:lnTo>
                  <a:pt x="33" y="279"/>
                </a:lnTo>
                <a:lnTo>
                  <a:pt x="31" y="279"/>
                </a:lnTo>
                <a:lnTo>
                  <a:pt x="31" y="279"/>
                </a:lnTo>
                <a:lnTo>
                  <a:pt x="31" y="278"/>
                </a:lnTo>
                <a:lnTo>
                  <a:pt x="31" y="275"/>
                </a:lnTo>
                <a:lnTo>
                  <a:pt x="31" y="275"/>
                </a:lnTo>
                <a:close/>
                <a:moveTo>
                  <a:pt x="34" y="300"/>
                </a:moveTo>
                <a:lnTo>
                  <a:pt x="34" y="300"/>
                </a:lnTo>
                <a:lnTo>
                  <a:pt x="34" y="303"/>
                </a:lnTo>
                <a:lnTo>
                  <a:pt x="34" y="304"/>
                </a:lnTo>
                <a:lnTo>
                  <a:pt x="35" y="305"/>
                </a:lnTo>
                <a:lnTo>
                  <a:pt x="35" y="307"/>
                </a:lnTo>
                <a:lnTo>
                  <a:pt x="35" y="307"/>
                </a:lnTo>
                <a:lnTo>
                  <a:pt x="34" y="305"/>
                </a:lnTo>
                <a:lnTo>
                  <a:pt x="33" y="304"/>
                </a:lnTo>
                <a:lnTo>
                  <a:pt x="33" y="303"/>
                </a:lnTo>
                <a:lnTo>
                  <a:pt x="33" y="302"/>
                </a:lnTo>
                <a:lnTo>
                  <a:pt x="33" y="302"/>
                </a:lnTo>
                <a:lnTo>
                  <a:pt x="34" y="300"/>
                </a:lnTo>
                <a:lnTo>
                  <a:pt x="35" y="299"/>
                </a:lnTo>
                <a:lnTo>
                  <a:pt x="35" y="300"/>
                </a:lnTo>
                <a:lnTo>
                  <a:pt x="35" y="300"/>
                </a:lnTo>
                <a:lnTo>
                  <a:pt x="36" y="299"/>
                </a:lnTo>
                <a:lnTo>
                  <a:pt x="35" y="299"/>
                </a:lnTo>
                <a:lnTo>
                  <a:pt x="35" y="298"/>
                </a:lnTo>
                <a:lnTo>
                  <a:pt x="35" y="298"/>
                </a:lnTo>
                <a:lnTo>
                  <a:pt x="35" y="298"/>
                </a:lnTo>
                <a:lnTo>
                  <a:pt x="36" y="298"/>
                </a:lnTo>
                <a:lnTo>
                  <a:pt x="37" y="299"/>
                </a:lnTo>
                <a:lnTo>
                  <a:pt x="36" y="302"/>
                </a:lnTo>
                <a:lnTo>
                  <a:pt x="36" y="302"/>
                </a:lnTo>
                <a:lnTo>
                  <a:pt x="35" y="302"/>
                </a:lnTo>
                <a:lnTo>
                  <a:pt x="34" y="300"/>
                </a:lnTo>
                <a:lnTo>
                  <a:pt x="34" y="300"/>
                </a:lnTo>
                <a:close/>
                <a:moveTo>
                  <a:pt x="37" y="284"/>
                </a:moveTo>
                <a:lnTo>
                  <a:pt x="37" y="284"/>
                </a:lnTo>
                <a:lnTo>
                  <a:pt x="36" y="294"/>
                </a:lnTo>
                <a:lnTo>
                  <a:pt x="36" y="294"/>
                </a:lnTo>
                <a:lnTo>
                  <a:pt x="35" y="293"/>
                </a:lnTo>
                <a:lnTo>
                  <a:pt x="34" y="292"/>
                </a:lnTo>
                <a:lnTo>
                  <a:pt x="34" y="288"/>
                </a:lnTo>
                <a:lnTo>
                  <a:pt x="34" y="288"/>
                </a:lnTo>
                <a:lnTo>
                  <a:pt x="35" y="288"/>
                </a:lnTo>
                <a:lnTo>
                  <a:pt x="35" y="289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6" y="289"/>
                </a:lnTo>
                <a:lnTo>
                  <a:pt x="36" y="287"/>
                </a:lnTo>
                <a:lnTo>
                  <a:pt x="36" y="285"/>
                </a:lnTo>
                <a:lnTo>
                  <a:pt x="37" y="284"/>
                </a:lnTo>
                <a:lnTo>
                  <a:pt x="37" y="284"/>
                </a:lnTo>
                <a:close/>
                <a:moveTo>
                  <a:pt x="39" y="155"/>
                </a:moveTo>
                <a:lnTo>
                  <a:pt x="39" y="155"/>
                </a:lnTo>
                <a:lnTo>
                  <a:pt x="37" y="155"/>
                </a:lnTo>
                <a:lnTo>
                  <a:pt x="37" y="155"/>
                </a:lnTo>
                <a:lnTo>
                  <a:pt x="37" y="155"/>
                </a:lnTo>
                <a:lnTo>
                  <a:pt x="36" y="155"/>
                </a:lnTo>
                <a:lnTo>
                  <a:pt x="36" y="154"/>
                </a:lnTo>
                <a:lnTo>
                  <a:pt x="39" y="153"/>
                </a:lnTo>
                <a:lnTo>
                  <a:pt x="39" y="155"/>
                </a:lnTo>
                <a:close/>
                <a:moveTo>
                  <a:pt x="36" y="310"/>
                </a:moveTo>
                <a:lnTo>
                  <a:pt x="36" y="310"/>
                </a:lnTo>
                <a:lnTo>
                  <a:pt x="36" y="308"/>
                </a:lnTo>
                <a:lnTo>
                  <a:pt x="36" y="305"/>
                </a:lnTo>
                <a:lnTo>
                  <a:pt x="36" y="305"/>
                </a:lnTo>
                <a:lnTo>
                  <a:pt x="36" y="305"/>
                </a:lnTo>
                <a:lnTo>
                  <a:pt x="37" y="307"/>
                </a:lnTo>
                <a:lnTo>
                  <a:pt x="37" y="307"/>
                </a:lnTo>
                <a:lnTo>
                  <a:pt x="39" y="307"/>
                </a:lnTo>
                <a:lnTo>
                  <a:pt x="39" y="307"/>
                </a:lnTo>
                <a:lnTo>
                  <a:pt x="37" y="309"/>
                </a:lnTo>
                <a:lnTo>
                  <a:pt x="37" y="310"/>
                </a:lnTo>
                <a:lnTo>
                  <a:pt x="36" y="310"/>
                </a:lnTo>
                <a:lnTo>
                  <a:pt x="36" y="310"/>
                </a:lnTo>
                <a:close/>
                <a:moveTo>
                  <a:pt x="29" y="334"/>
                </a:moveTo>
                <a:lnTo>
                  <a:pt x="29" y="334"/>
                </a:lnTo>
                <a:lnTo>
                  <a:pt x="28" y="333"/>
                </a:lnTo>
                <a:lnTo>
                  <a:pt x="28" y="330"/>
                </a:lnTo>
                <a:lnTo>
                  <a:pt x="28" y="328"/>
                </a:lnTo>
                <a:lnTo>
                  <a:pt x="29" y="327"/>
                </a:lnTo>
                <a:lnTo>
                  <a:pt x="29" y="327"/>
                </a:lnTo>
                <a:lnTo>
                  <a:pt x="30" y="327"/>
                </a:lnTo>
                <a:lnTo>
                  <a:pt x="30" y="327"/>
                </a:lnTo>
                <a:lnTo>
                  <a:pt x="29" y="328"/>
                </a:lnTo>
                <a:lnTo>
                  <a:pt x="29" y="328"/>
                </a:lnTo>
                <a:lnTo>
                  <a:pt x="29" y="332"/>
                </a:lnTo>
                <a:lnTo>
                  <a:pt x="29" y="334"/>
                </a:lnTo>
                <a:lnTo>
                  <a:pt x="29" y="334"/>
                </a:lnTo>
                <a:close/>
                <a:moveTo>
                  <a:pt x="37" y="278"/>
                </a:moveTo>
                <a:lnTo>
                  <a:pt x="37" y="278"/>
                </a:lnTo>
                <a:lnTo>
                  <a:pt x="36" y="277"/>
                </a:lnTo>
                <a:lnTo>
                  <a:pt x="35" y="275"/>
                </a:lnTo>
                <a:lnTo>
                  <a:pt x="34" y="275"/>
                </a:lnTo>
                <a:lnTo>
                  <a:pt x="34" y="273"/>
                </a:lnTo>
                <a:lnTo>
                  <a:pt x="34" y="273"/>
                </a:lnTo>
                <a:lnTo>
                  <a:pt x="35" y="274"/>
                </a:lnTo>
                <a:lnTo>
                  <a:pt x="37" y="275"/>
                </a:lnTo>
                <a:lnTo>
                  <a:pt x="37" y="275"/>
                </a:lnTo>
                <a:lnTo>
                  <a:pt x="39" y="279"/>
                </a:lnTo>
                <a:lnTo>
                  <a:pt x="37" y="280"/>
                </a:lnTo>
                <a:lnTo>
                  <a:pt x="36" y="282"/>
                </a:lnTo>
                <a:lnTo>
                  <a:pt x="36" y="282"/>
                </a:lnTo>
                <a:lnTo>
                  <a:pt x="36" y="278"/>
                </a:lnTo>
                <a:lnTo>
                  <a:pt x="36" y="278"/>
                </a:lnTo>
                <a:lnTo>
                  <a:pt x="37" y="278"/>
                </a:lnTo>
                <a:lnTo>
                  <a:pt x="37" y="278"/>
                </a:lnTo>
                <a:close/>
                <a:moveTo>
                  <a:pt x="28" y="323"/>
                </a:moveTo>
                <a:lnTo>
                  <a:pt x="28" y="323"/>
                </a:lnTo>
                <a:lnTo>
                  <a:pt x="28" y="322"/>
                </a:lnTo>
                <a:lnTo>
                  <a:pt x="28" y="319"/>
                </a:lnTo>
                <a:lnTo>
                  <a:pt x="28" y="315"/>
                </a:lnTo>
                <a:lnTo>
                  <a:pt x="28" y="315"/>
                </a:lnTo>
                <a:lnTo>
                  <a:pt x="29" y="319"/>
                </a:lnTo>
                <a:lnTo>
                  <a:pt x="28" y="323"/>
                </a:lnTo>
                <a:lnTo>
                  <a:pt x="28" y="323"/>
                </a:lnTo>
                <a:close/>
                <a:moveTo>
                  <a:pt x="34" y="317"/>
                </a:moveTo>
                <a:lnTo>
                  <a:pt x="34" y="317"/>
                </a:lnTo>
                <a:lnTo>
                  <a:pt x="34" y="315"/>
                </a:lnTo>
                <a:lnTo>
                  <a:pt x="34" y="313"/>
                </a:lnTo>
                <a:lnTo>
                  <a:pt x="34" y="313"/>
                </a:lnTo>
                <a:lnTo>
                  <a:pt x="35" y="314"/>
                </a:lnTo>
                <a:lnTo>
                  <a:pt x="36" y="315"/>
                </a:lnTo>
                <a:lnTo>
                  <a:pt x="36" y="315"/>
                </a:lnTo>
                <a:lnTo>
                  <a:pt x="35" y="317"/>
                </a:lnTo>
                <a:lnTo>
                  <a:pt x="34" y="317"/>
                </a:lnTo>
                <a:lnTo>
                  <a:pt x="34" y="317"/>
                </a:lnTo>
                <a:close/>
                <a:moveTo>
                  <a:pt x="35" y="333"/>
                </a:moveTo>
                <a:lnTo>
                  <a:pt x="35" y="333"/>
                </a:lnTo>
                <a:lnTo>
                  <a:pt x="34" y="333"/>
                </a:lnTo>
                <a:lnTo>
                  <a:pt x="33" y="334"/>
                </a:lnTo>
                <a:lnTo>
                  <a:pt x="33" y="334"/>
                </a:lnTo>
                <a:lnTo>
                  <a:pt x="33" y="333"/>
                </a:lnTo>
                <a:lnTo>
                  <a:pt x="33" y="332"/>
                </a:lnTo>
                <a:lnTo>
                  <a:pt x="33" y="329"/>
                </a:lnTo>
                <a:lnTo>
                  <a:pt x="33" y="328"/>
                </a:lnTo>
                <a:lnTo>
                  <a:pt x="33" y="328"/>
                </a:lnTo>
                <a:lnTo>
                  <a:pt x="34" y="327"/>
                </a:lnTo>
                <a:lnTo>
                  <a:pt x="35" y="325"/>
                </a:lnTo>
                <a:lnTo>
                  <a:pt x="35" y="325"/>
                </a:lnTo>
                <a:lnTo>
                  <a:pt x="34" y="325"/>
                </a:lnTo>
                <a:lnTo>
                  <a:pt x="34" y="325"/>
                </a:lnTo>
                <a:lnTo>
                  <a:pt x="33" y="325"/>
                </a:lnTo>
                <a:lnTo>
                  <a:pt x="33" y="325"/>
                </a:lnTo>
                <a:lnTo>
                  <a:pt x="33" y="323"/>
                </a:lnTo>
                <a:lnTo>
                  <a:pt x="33" y="323"/>
                </a:lnTo>
                <a:lnTo>
                  <a:pt x="34" y="324"/>
                </a:lnTo>
                <a:lnTo>
                  <a:pt x="35" y="324"/>
                </a:lnTo>
                <a:lnTo>
                  <a:pt x="35" y="323"/>
                </a:lnTo>
                <a:lnTo>
                  <a:pt x="35" y="323"/>
                </a:lnTo>
                <a:lnTo>
                  <a:pt x="36" y="325"/>
                </a:lnTo>
                <a:lnTo>
                  <a:pt x="36" y="327"/>
                </a:lnTo>
                <a:lnTo>
                  <a:pt x="36" y="327"/>
                </a:lnTo>
                <a:lnTo>
                  <a:pt x="36" y="327"/>
                </a:lnTo>
                <a:lnTo>
                  <a:pt x="36" y="328"/>
                </a:lnTo>
                <a:lnTo>
                  <a:pt x="36" y="329"/>
                </a:lnTo>
                <a:lnTo>
                  <a:pt x="36" y="329"/>
                </a:lnTo>
                <a:lnTo>
                  <a:pt x="36" y="329"/>
                </a:lnTo>
                <a:lnTo>
                  <a:pt x="36" y="328"/>
                </a:lnTo>
                <a:lnTo>
                  <a:pt x="36" y="328"/>
                </a:lnTo>
                <a:lnTo>
                  <a:pt x="34" y="328"/>
                </a:lnTo>
                <a:lnTo>
                  <a:pt x="34" y="328"/>
                </a:lnTo>
                <a:lnTo>
                  <a:pt x="36" y="330"/>
                </a:lnTo>
                <a:lnTo>
                  <a:pt x="37" y="332"/>
                </a:lnTo>
                <a:lnTo>
                  <a:pt x="37" y="334"/>
                </a:lnTo>
                <a:lnTo>
                  <a:pt x="37" y="334"/>
                </a:lnTo>
                <a:lnTo>
                  <a:pt x="36" y="334"/>
                </a:lnTo>
                <a:lnTo>
                  <a:pt x="36" y="334"/>
                </a:lnTo>
                <a:lnTo>
                  <a:pt x="36" y="337"/>
                </a:lnTo>
                <a:lnTo>
                  <a:pt x="36" y="337"/>
                </a:lnTo>
                <a:lnTo>
                  <a:pt x="34" y="335"/>
                </a:lnTo>
                <a:lnTo>
                  <a:pt x="34" y="335"/>
                </a:lnTo>
                <a:lnTo>
                  <a:pt x="35" y="334"/>
                </a:lnTo>
                <a:lnTo>
                  <a:pt x="35" y="333"/>
                </a:lnTo>
                <a:lnTo>
                  <a:pt x="35" y="333"/>
                </a:lnTo>
                <a:close/>
                <a:moveTo>
                  <a:pt x="27" y="309"/>
                </a:moveTo>
                <a:lnTo>
                  <a:pt x="27" y="309"/>
                </a:lnTo>
                <a:lnTo>
                  <a:pt x="28" y="307"/>
                </a:lnTo>
                <a:lnTo>
                  <a:pt x="27" y="303"/>
                </a:lnTo>
                <a:lnTo>
                  <a:pt x="27" y="303"/>
                </a:lnTo>
                <a:lnTo>
                  <a:pt x="28" y="300"/>
                </a:lnTo>
                <a:lnTo>
                  <a:pt x="28" y="300"/>
                </a:lnTo>
                <a:lnTo>
                  <a:pt x="27" y="299"/>
                </a:lnTo>
                <a:lnTo>
                  <a:pt x="27" y="299"/>
                </a:lnTo>
                <a:lnTo>
                  <a:pt x="27" y="282"/>
                </a:lnTo>
                <a:lnTo>
                  <a:pt x="27" y="282"/>
                </a:lnTo>
                <a:lnTo>
                  <a:pt x="29" y="283"/>
                </a:lnTo>
                <a:lnTo>
                  <a:pt x="29" y="284"/>
                </a:lnTo>
                <a:lnTo>
                  <a:pt x="28" y="287"/>
                </a:lnTo>
                <a:lnTo>
                  <a:pt x="28" y="287"/>
                </a:lnTo>
                <a:lnTo>
                  <a:pt x="29" y="289"/>
                </a:lnTo>
                <a:lnTo>
                  <a:pt x="29" y="292"/>
                </a:lnTo>
                <a:lnTo>
                  <a:pt x="29" y="292"/>
                </a:lnTo>
                <a:lnTo>
                  <a:pt x="29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3"/>
                </a:lnTo>
                <a:lnTo>
                  <a:pt x="28" y="294"/>
                </a:lnTo>
                <a:lnTo>
                  <a:pt x="28" y="294"/>
                </a:lnTo>
                <a:lnTo>
                  <a:pt x="28" y="300"/>
                </a:lnTo>
                <a:lnTo>
                  <a:pt x="29" y="307"/>
                </a:lnTo>
                <a:lnTo>
                  <a:pt x="29" y="307"/>
                </a:lnTo>
                <a:lnTo>
                  <a:pt x="28" y="308"/>
                </a:lnTo>
                <a:lnTo>
                  <a:pt x="27" y="309"/>
                </a:lnTo>
                <a:lnTo>
                  <a:pt x="27" y="309"/>
                </a:lnTo>
                <a:close/>
                <a:moveTo>
                  <a:pt x="37" y="150"/>
                </a:moveTo>
                <a:lnTo>
                  <a:pt x="37" y="150"/>
                </a:lnTo>
                <a:lnTo>
                  <a:pt x="36" y="150"/>
                </a:lnTo>
                <a:lnTo>
                  <a:pt x="36" y="149"/>
                </a:lnTo>
                <a:lnTo>
                  <a:pt x="36" y="145"/>
                </a:lnTo>
                <a:lnTo>
                  <a:pt x="36" y="145"/>
                </a:lnTo>
                <a:lnTo>
                  <a:pt x="37" y="146"/>
                </a:lnTo>
                <a:lnTo>
                  <a:pt x="37" y="148"/>
                </a:lnTo>
                <a:lnTo>
                  <a:pt x="37" y="149"/>
                </a:lnTo>
                <a:lnTo>
                  <a:pt x="37" y="150"/>
                </a:lnTo>
                <a:lnTo>
                  <a:pt x="37" y="150"/>
                </a:lnTo>
                <a:close/>
                <a:moveTo>
                  <a:pt x="52" y="144"/>
                </a:moveTo>
                <a:lnTo>
                  <a:pt x="52" y="144"/>
                </a:lnTo>
                <a:lnTo>
                  <a:pt x="52" y="145"/>
                </a:lnTo>
                <a:lnTo>
                  <a:pt x="51" y="146"/>
                </a:lnTo>
                <a:lnTo>
                  <a:pt x="51" y="146"/>
                </a:lnTo>
                <a:lnTo>
                  <a:pt x="50" y="146"/>
                </a:lnTo>
                <a:lnTo>
                  <a:pt x="51" y="145"/>
                </a:lnTo>
                <a:lnTo>
                  <a:pt x="52" y="144"/>
                </a:lnTo>
                <a:lnTo>
                  <a:pt x="52" y="144"/>
                </a:lnTo>
                <a:lnTo>
                  <a:pt x="51" y="139"/>
                </a:lnTo>
                <a:lnTo>
                  <a:pt x="51" y="139"/>
                </a:lnTo>
                <a:lnTo>
                  <a:pt x="52" y="136"/>
                </a:lnTo>
                <a:lnTo>
                  <a:pt x="51" y="134"/>
                </a:lnTo>
                <a:lnTo>
                  <a:pt x="51" y="134"/>
                </a:lnTo>
                <a:lnTo>
                  <a:pt x="52" y="133"/>
                </a:lnTo>
                <a:lnTo>
                  <a:pt x="52" y="131"/>
                </a:lnTo>
                <a:lnTo>
                  <a:pt x="52" y="131"/>
                </a:lnTo>
                <a:lnTo>
                  <a:pt x="53" y="133"/>
                </a:lnTo>
                <a:lnTo>
                  <a:pt x="53" y="134"/>
                </a:lnTo>
                <a:lnTo>
                  <a:pt x="52" y="139"/>
                </a:lnTo>
                <a:lnTo>
                  <a:pt x="52" y="139"/>
                </a:lnTo>
                <a:lnTo>
                  <a:pt x="52" y="144"/>
                </a:lnTo>
                <a:lnTo>
                  <a:pt x="52" y="144"/>
                </a:lnTo>
                <a:close/>
                <a:moveTo>
                  <a:pt x="41" y="149"/>
                </a:moveTo>
                <a:lnTo>
                  <a:pt x="41" y="149"/>
                </a:lnTo>
                <a:lnTo>
                  <a:pt x="42" y="149"/>
                </a:lnTo>
                <a:lnTo>
                  <a:pt x="42" y="149"/>
                </a:lnTo>
                <a:lnTo>
                  <a:pt x="42" y="150"/>
                </a:lnTo>
                <a:lnTo>
                  <a:pt x="43" y="150"/>
                </a:lnTo>
                <a:lnTo>
                  <a:pt x="43" y="150"/>
                </a:lnTo>
                <a:lnTo>
                  <a:pt x="43" y="151"/>
                </a:lnTo>
                <a:lnTo>
                  <a:pt x="42" y="151"/>
                </a:lnTo>
                <a:lnTo>
                  <a:pt x="42" y="151"/>
                </a:lnTo>
                <a:lnTo>
                  <a:pt x="41" y="150"/>
                </a:lnTo>
                <a:lnTo>
                  <a:pt x="41" y="150"/>
                </a:lnTo>
                <a:lnTo>
                  <a:pt x="41" y="149"/>
                </a:lnTo>
                <a:lnTo>
                  <a:pt x="41" y="149"/>
                </a:lnTo>
                <a:close/>
                <a:moveTo>
                  <a:pt x="42" y="151"/>
                </a:moveTo>
                <a:lnTo>
                  <a:pt x="42" y="151"/>
                </a:lnTo>
                <a:lnTo>
                  <a:pt x="43" y="153"/>
                </a:lnTo>
                <a:lnTo>
                  <a:pt x="45" y="153"/>
                </a:lnTo>
                <a:lnTo>
                  <a:pt x="46" y="153"/>
                </a:lnTo>
                <a:lnTo>
                  <a:pt x="46" y="154"/>
                </a:lnTo>
                <a:lnTo>
                  <a:pt x="46" y="154"/>
                </a:lnTo>
                <a:lnTo>
                  <a:pt x="45" y="154"/>
                </a:lnTo>
                <a:lnTo>
                  <a:pt x="43" y="153"/>
                </a:lnTo>
                <a:lnTo>
                  <a:pt x="43" y="153"/>
                </a:lnTo>
                <a:lnTo>
                  <a:pt x="42" y="154"/>
                </a:lnTo>
                <a:lnTo>
                  <a:pt x="42" y="154"/>
                </a:lnTo>
                <a:lnTo>
                  <a:pt x="42" y="153"/>
                </a:lnTo>
                <a:lnTo>
                  <a:pt x="42" y="151"/>
                </a:lnTo>
                <a:lnTo>
                  <a:pt x="42" y="151"/>
                </a:lnTo>
                <a:close/>
                <a:moveTo>
                  <a:pt x="52" y="149"/>
                </a:moveTo>
                <a:lnTo>
                  <a:pt x="52" y="149"/>
                </a:lnTo>
                <a:lnTo>
                  <a:pt x="53" y="148"/>
                </a:lnTo>
                <a:lnTo>
                  <a:pt x="53" y="146"/>
                </a:lnTo>
                <a:lnTo>
                  <a:pt x="53" y="145"/>
                </a:lnTo>
                <a:lnTo>
                  <a:pt x="53" y="145"/>
                </a:lnTo>
                <a:lnTo>
                  <a:pt x="53" y="145"/>
                </a:lnTo>
                <a:lnTo>
                  <a:pt x="54" y="148"/>
                </a:lnTo>
                <a:lnTo>
                  <a:pt x="53" y="149"/>
                </a:lnTo>
                <a:lnTo>
                  <a:pt x="52" y="149"/>
                </a:lnTo>
                <a:lnTo>
                  <a:pt x="52" y="149"/>
                </a:lnTo>
                <a:close/>
                <a:moveTo>
                  <a:pt x="23" y="247"/>
                </a:moveTo>
                <a:lnTo>
                  <a:pt x="23" y="247"/>
                </a:lnTo>
                <a:lnTo>
                  <a:pt x="23" y="244"/>
                </a:lnTo>
                <a:lnTo>
                  <a:pt x="23" y="243"/>
                </a:lnTo>
                <a:lnTo>
                  <a:pt x="23" y="243"/>
                </a:lnTo>
                <a:lnTo>
                  <a:pt x="24" y="243"/>
                </a:lnTo>
                <a:lnTo>
                  <a:pt x="24" y="244"/>
                </a:lnTo>
                <a:lnTo>
                  <a:pt x="24" y="245"/>
                </a:lnTo>
                <a:lnTo>
                  <a:pt x="27" y="245"/>
                </a:lnTo>
                <a:lnTo>
                  <a:pt x="27" y="245"/>
                </a:lnTo>
                <a:lnTo>
                  <a:pt x="27" y="247"/>
                </a:lnTo>
                <a:lnTo>
                  <a:pt x="25" y="247"/>
                </a:lnTo>
                <a:lnTo>
                  <a:pt x="23" y="247"/>
                </a:lnTo>
                <a:lnTo>
                  <a:pt x="23" y="247"/>
                </a:lnTo>
                <a:close/>
                <a:moveTo>
                  <a:pt x="23" y="180"/>
                </a:moveTo>
                <a:lnTo>
                  <a:pt x="23" y="180"/>
                </a:lnTo>
                <a:lnTo>
                  <a:pt x="23" y="178"/>
                </a:lnTo>
                <a:lnTo>
                  <a:pt x="23" y="175"/>
                </a:lnTo>
                <a:lnTo>
                  <a:pt x="23" y="170"/>
                </a:lnTo>
                <a:lnTo>
                  <a:pt x="23" y="170"/>
                </a:lnTo>
                <a:lnTo>
                  <a:pt x="23" y="166"/>
                </a:lnTo>
                <a:lnTo>
                  <a:pt x="22" y="165"/>
                </a:lnTo>
                <a:lnTo>
                  <a:pt x="22" y="164"/>
                </a:lnTo>
                <a:lnTo>
                  <a:pt x="22" y="164"/>
                </a:lnTo>
                <a:lnTo>
                  <a:pt x="23" y="164"/>
                </a:lnTo>
                <a:lnTo>
                  <a:pt x="23" y="165"/>
                </a:lnTo>
                <a:lnTo>
                  <a:pt x="23" y="168"/>
                </a:lnTo>
                <a:lnTo>
                  <a:pt x="23" y="168"/>
                </a:lnTo>
                <a:lnTo>
                  <a:pt x="24" y="170"/>
                </a:lnTo>
                <a:lnTo>
                  <a:pt x="24" y="170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3"/>
                </a:lnTo>
                <a:lnTo>
                  <a:pt x="24" y="174"/>
                </a:lnTo>
                <a:lnTo>
                  <a:pt x="23" y="175"/>
                </a:lnTo>
                <a:lnTo>
                  <a:pt x="23" y="175"/>
                </a:lnTo>
                <a:lnTo>
                  <a:pt x="24" y="178"/>
                </a:lnTo>
                <a:lnTo>
                  <a:pt x="23" y="180"/>
                </a:lnTo>
                <a:lnTo>
                  <a:pt x="23" y="180"/>
                </a:lnTo>
                <a:close/>
                <a:moveTo>
                  <a:pt x="48" y="140"/>
                </a:moveTo>
                <a:lnTo>
                  <a:pt x="48" y="140"/>
                </a:lnTo>
                <a:lnTo>
                  <a:pt x="50" y="141"/>
                </a:lnTo>
                <a:lnTo>
                  <a:pt x="50" y="143"/>
                </a:lnTo>
                <a:lnTo>
                  <a:pt x="50" y="143"/>
                </a:lnTo>
                <a:lnTo>
                  <a:pt x="48" y="143"/>
                </a:lnTo>
                <a:lnTo>
                  <a:pt x="48" y="143"/>
                </a:lnTo>
                <a:lnTo>
                  <a:pt x="48" y="140"/>
                </a:lnTo>
                <a:lnTo>
                  <a:pt x="48" y="140"/>
                </a:lnTo>
                <a:close/>
                <a:moveTo>
                  <a:pt x="41" y="134"/>
                </a:moveTo>
                <a:lnTo>
                  <a:pt x="41" y="134"/>
                </a:lnTo>
                <a:lnTo>
                  <a:pt x="42" y="130"/>
                </a:lnTo>
                <a:lnTo>
                  <a:pt x="42" y="130"/>
                </a:lnTo>
                <a:lnTo>
                  <a:pt x="45" y="133"/>
                </a:lnTo>
                <a:lnTo>
                  <a:pt x="45" y="135"/>
                </a:lnTo>
                <a:lnTo>
                  <a:pt x="45" y="141"/>
                </a:lnTo>
                <a:lnTo>
                  <a:pt x="45" y="141"/>
                </a:lnTo>
                <a:lnTo>
                  <a:pt x="46" y="143"/>
                </a:lnTo>
                <a:lnTo>
                  <a:pt x="46" y="143"/>
                </a:lnTo>
                <a:lnTo>
                  <a:pt x="46" y="143"/>
                </a:lnTo>
                <a:lnTo>
                  <a:pt x="46" y="144"/>
                </a:lnTo>
                <a:lnTo>
                  <a:pt x="46" y="145"/>
                </a:lnTo>
                <a:lnTo>
                  <a:pt x="47" y="148"/>
                </a:lnTo>
                <a:lnTo>
                  <a:pt x="47" y="148"/>
                </a:lnTo>
                <a:lnTo>
                  <a:pt x="47" y="149"/>
                </a:lnTo>
                <a:lnTo>
                  <a:pt x="46" y="150"/>
                </a:lnTo>
                <a:lnTo>
                  <a:pt x="45" y="151"/>
                </a:lnTo>
                <a:lnTo>
                  <a:pt x="45" y="151"/>
                </a:lnTo>
                <a:lnTo>
                  <a:pt x="45" y="149"/>
                </a:lnTo>
                <a:lnTo>
                  <a:pt x="45" y="148"/>
                </a:lnTo>
                <a:lnTo>
                  <a:pt x="45" y="146"/>
                </a:lnTo>
                <a:lnTo>
                  <a:pt x="45" y="144"/>
                </a:lnTo>
                <a:lnTo>
                  <a:pt x="45" y="144"/>
                </a:lnTo>
                <a:lnTo>
                  <a:pt x="43" y="143"/>
                </a:lnTo>
                <a:lnTo>
                  <a:pt x="42" y="143"/>
                </a:lnTo>
                <a:lnTo>
                  <a:pt x="42" y="141"/>
                </a:lnTo>
                <a:lnTo>
                  <a:pt x="42" y="141"/>
                </a:lnTo>
                <a:lnTo>
                  <a:pt x="43" y="141"/>
                </a:lnTo>
                <a:lnTo>
                  <a:pt x="43" y="141"/>
                </a:lnTo>
                <a:lnTo>
                  <a:pt x="43" y="136"/>
                </a:lnTo>
                <a:lnTo>
                  <a:pt x="43" y="135"/>
                </a:lnTo>
                <a:lnTo>
                  <a:pt x="41" y="134"/>
                </a:lnTo>
                <a:lnTo>
                  <a:pt x="41" y="134"/>
                </a:lnTo>
                <a:close/>
                <a:moveTo>
                  <a:pt x="28" y="145"/>
                </a:moveTo>
                <a:lnTo>
                  <a:pt x="28" y="145"/>
                </a:lnTo>
                <a:lnTo>
                  <a:pt x="27" y="144"/>
                </a:lnTo>
                <a:lnTo>
                  <a:pt x="25" y="143"/>
                </a:lnTo>
                <a:lnTo>
                  <a:pt x="27" y="139"/>
                </a:lnTo>
                <a:lnTo>
                  <a:pt x="27" y="139"/>
                </a:lnTo>
                <a:lnTo>
                  <a:pt x="25" y="136"/>
                </a:lnTo>
                <a:lnTo>
                  <a:pt x="25" y="135"/>
                </a:lnTo>
                <a:lnTo>
                  <a:pt x="27" y="134"/>
                </a:lnTo>
                <a:lnTo>
                  <a:pt x="27" y="134"/>
                </a:lnTo>
                <a:lnTo>
                  <a:pt x="28" y="140"/>
                </a:lnTo>
                <a:lnTo>
                  <a:pt x="28" y="145"/>
                </a:lnTo>
                <a:lnTo>
                  <a:pt x="28" y="145"/>
                </a:lnTo>
                <a:close/>
                <a:moveTo>
                  <a:pt x="482" y="638"/>
                </a:moveTo>
                <a:lnTo>
                  <a:pt x="482" y="638"/>
                </a:lnTo>
                <a:lnTo>
                  <a:pt x="476" y="639"/>
                </a:lnTo>
                <a:lnTo>
                  <a:pt x="471" y="639"/>
                </a:lnTo>
                <a:lnTo>
                  <a:pt x="471" y="639"/>
                </a:lnTo>
                <a:lnTo>
                  <a:pt x="476" y="638"/>
                </a:lnTo>
                <a:lnTo>
                  <a:pt x="482" y="638"/>
                </a:lnTo>
                <a:lnTo>
                  <a:pt x="482" y="638"/>
                </a:lnTo>
                <a:close/>
                <a:moveTo>
                  <a:pt x="71" y="377"/>
                </a:moveTo>
                <a:lnTo>
                  <a:pt x="71" y="377"/>
                </a:lnTo>
                <a:lnTo>
                  <a:pt x="70" y="375"/>
                </a:lnTo>
                <a:lnTo>
                  <a:pt x="70" y="375"/>
                </a:lnTo>
                <a:lnTo>
                  <a:pt x="71" y="373"/>
                </a:lnTo>
                <a:lnTo>
                  <a:pt x="71" y="373"/>
                </a:lnTo>
                <a:lnTo>
                  <a:pt x="71" y="373"/>
                </a:lnTo>
                <a:lnTo>
                  <a:pt x="72" y="374"/>
                </a:lnTo>
                <a:lnTo>
                  <a:pt x="71" y="377"/>
                </a:lnTo>
                <a:lnTo>
                  <a:pt x="71" y="377"/>
                </a:lnTo>
                <a:close/>
                <a:moveTo>
                  <a:pt x="69" y="372"/>
                </a:moveTo>
                <a:lnTo>
                  <a:pt x="69" y="378"/>
                </a:lnTo>
                <a:lnTo>
                  <a:pt x="69" y="378"/>
                </a:lnTo>
                <a:lnTo>
                  <a:pt x="68" y="377"/>
                </a:lnTo>
                <a:lnTo>
                  <a:pt x="68" y="374"/>
                </a:lnTo>
                <a:lnTo>
                  <a:pt x="68" y="373"/>
                </a:lnTo>
                <a:lnTo>
                  <a:pt x="69" y="372"/>
                </a:lnTo>
                <a:lnTo>
                  <a:pt x="69" y="372"/>
                </a:lnTo>
                <a:close/>
                <a:moveTo>
                  <a:pt x="75" y="373"/>
                </a:moveTo>
                <a:lnTo>
                  <a:pt x="75" y="373"/>
                </a:lnTo>
                <a:lnTo>
                  <a:pt x="75" y="373"/>
                </a:lnTo>
                <a:lnTo>
                  <a:pt x="75" y="374"/>
                </a:lnTo>
                <a:lnTo>
                  <a:pt x="75" y="375"/>
                </a:lnTo>
                <a:lnTo>
                  <a:pt x="75" y="375"/>
                </a:lnTo>
                <a:lnTo>
                  <a:pt x="74" y="375"/>
                </a:lnTo>
                <a:lnTo>
                  <a:pt x="74" y="374"/>
                </a:lnTo>
                <a:lnTo>
                  <a:pt x="75" y="373"/>
                </a:lnTo>
                <a:lnTo>
                  <a:pt x="75" y="373"/>
                </a:lnTo>
                <a:close/>
                <a:moveTo>
                  <a:pt x="68" y="409"/>
                </a:moveTo>
                <a:lnTo>
                  <a:pt x="68" y="409"/>
                </a:lnTo>
                <a:lnTo>
                  <a:pt x="68" y="410"/>
                </a:lnTo>
                <a:lnTo>
                  <a:pt x="68" y="410"/>
                </a:lnTo>
                <a:lnTo>
                  <a:pt x="68" y="413"/>
                </a:lnTo>
                <a:lnTo>
                  <a:pt x="68" y="413"/>
                </a:lnTo>
                <a:lnTo>
                  <a:pt x="66" y="413"/>
                </a:lnTo>
                <a:lnTo>
                  <a:pt x="66" y="412"/>
                </a:lnTo>
                <a:lnTo>
                  <a:pt x="68" y="409"/>
                </a:lnTo>
                <a:lnTo>
                  <a:pt x="68" y="409"/>
                </a:lnTo>
                <a:close/>
                <a:moveTo>
                  <a:pt x="80" y="372"/>
                </a:moveTo>
                <a:lnTo>
                  <a:pt x="80" y="372"/>
                </a:lnTo>
                <a:lnTo>
                  <a:pt x="80" y="367"/>
                </a:lnTo>
                <a:lnTo>
                  <a:pt x="80" y="362"/>
                </a:lnTo>
                <a:lnTo>
                  <a:pt x="80" y="362"/>
                </a:lnTo>
                <a:lnTo>
                  <a:pt x="81" y="362"/>
                </a:lnTo>
                <a:lnTo>
                  <a:pt x="81" y="362"/>
                </a:lnTo>
                <a:lnTo>
                  <a:pt x="81" y="360"/>
                </a:lnTo>
                <a:lnTo>
                  <a:pt x="82" y="360"/>
                </a:lnTo>
                <a:lnTo>
                  <a:pt x="82" y="360"/>
                </a:lnTo>
                <a:lnTo>
                  <a:pt x="82" y="363"/>
                </a:lnTo>
                <a:lnTo>
                  <a:pt x="81" y="365"/>
                </a:lnTo>
                <a:lnTo>
                  <a:pt x="81" y="365"/>
                </a:lnTo>
                <a:lnTo>
                  <a:pt x="80" y="365"/>
                </a:lnTo>
                <a:lnTo>
                  <a:pt x="80" y="365"/>
                </a:lnTo>
                <a:lnTo>
                  <a:pt x="80" y="369"/>
                </a:lnTo>
                <a:lnTo>
                  <a:pt x="80" y="369"/>
                </a:lnTo>
                <a:lnTo>
                  <a:pt x="81" y="369"/>
                </a:lnTo>
                <a:lnTo>
                  <a:pt x="82" y="369"/>
                </a:lnTo>
                <a:lnTo>
                  <a:pt x="82" y="369"/>
                </a:lnTo>
                <a:lnTo>
                  <a:pt x="82" y="370"/>
                </a:lnTo>
                <a:lnTo>
                  <a:pt x="82" y="372"/>
                </a:lnTo>
                <a:lnTo>
                  <a:pt x="81" y="374"/>
                </a:lnTo>
                <a:lnTo>
                  <a:pt x="81" y="374"/>
                </a:lnTo>
                <a:lnTo>
                  <a:pt x="82" y="375"/>
                </a:lnTo>
                <a:lnTo>
                  <a:pt x="82" y="374"/>
                </a:lnTo>
                <a:lnTo>
                  <a:pt x="82" y="374"/>
                </a:lnTo>
                <a:lnTo>
                  <a:pt x="82" y="375"/>
                </a:lnTo>
                <a:lnTo>
                  <a:pt x="82" y="375"/>
                </a:lnTo>
                <a:lnTo>
                  <a:pt x="81" y="377"/>
                </a:lnTo>
                <a:lnTo>
                  <a:pt x="81" y="377"/>
                </a:lnTo>
                <a:lnTo>
                  <a:pt x="81" y="377"/>
                </a:lnTo>
                <a:lnTo>
                  <a:pt x="80" y="375"/>
                </a:lnTo>
                <a:lnTo>
                  <a:pt x="80" y="375"/>
                </a:lnTo>
                <a:lnTo>
                  <a:pt x="79" y="375"/>
                </a:lnTo>
                <a:lnTo>
                  <a:pt x="79" y="375"/>
                </a:lnTo>
                <a:lnTo>
                  <a:pt x="79" y="374"/>
                </a:lnTo>
                <a:lnTo>
                  <a:pt x="79" y="373"/>
                </a:lnTo>
                <a:lnTo>
                  <a:pt x="80" y="373"/>
                </a:lnTo>
                <a:lnTo>
                  <a:pt x="81" y="373"/>
                </a:lnTo>
                <a:lnTo>
                  <a:pt x="81" y="373"/>
                </a:lnTo>
                <a:lnTo>
                  <a:pt x="81" y="372"/>
                </a:lnTo>
                <a:lnTo>
                  <a:pt x="81" y="372"/>
                </a:lnTo>
                <a:lnTo>
                  <a:pt x="80" y="372"/>
                </a:lnTo>
                <a:lnTo>
                  <a:pt x="80" y="372"/>
                </a:lnTo>
                <a:close/>
                <a:moveTo>
                  <a:pt x="68" y="359"/>
                </a:moveTo>
                <a:lnTo>
                  <a:pt x="68" y="359"/>
                </a:lnTo>
                <a:lnTo>
                  <a:pt x="69" y="360"/>
                </a:lnTo>
                <a:lnTo>
                  <a:pt x="69" y="362"/>
                </a:lnTo>
                <a:lnTo>
                  <a:pt x="69" y="367"/>
                </a:lnTo>
                <a:lnTo>
                  <a:pt x="69" y="367"/>
                </a:lnTo>
                <a:lnTo>
                  <a:pt x="68" y="365"/>
                </a:lnTo>
                <a:lnTo>
                  <a:pt x="68" y="363"/>
                </a:lnTo>
                <a:lnTo>
                  <a:pt x="68" y="362"/>
                </a:lnTo>
                <a:lnTo>
                  <a:pt x="68" y="359"/>
                </a:lnTo>
                <a:lnTo>
                  <a:pt x="68" y="359"/>
                </a:lnTo>
                <a:close/>
                <a:moveTo>
                  <a:pt x="75" y="419"/>
                </a:moveTo>
                <a:lnTo>
                  <a:pt x="75" y="419"/>
                </a:lnTo>
                <a:lnTo>
                  <a:pt x="74" y="419"/>
                </a:lnTo>
                <a:lnTo>
                  <a:pt x="72" y="420"/>
                </a:lnTo>
                <a:lnTo>
                  <a:pt x="72" y="420"/>
                </a:lnTo>
                <a:lnTo>
                  <a:pt x="75" y="422"/>
                </a:lnTo>
                <a:lnTo>
                  <a:pt x="75" y="422"/>
                </a:lnTo>
                <a:lnTo>
                  <a:pt x="74" y="424"/>
                </a:lnTo>
                <a:lnTo>
                  <a:pt x="74" y="427"/>
                </a:lnTo>
                <a:lnTo>
                  <a:pt x="74" y="427"/>
                </a:lnTo>
                <a:lnTo>
                  <a:pt x="72" y="425"/>
                </a:lnTo>
                <a:lnTo>
                  <a:pt x="71" y="424"/>
                </a:lnTo>
                <a:lnTo>
                  <a:pt x="71" y="424"/>
                </a:lnTo>
                <a:lnTo>
                  <a:pt x="71" y="423"/>
                </a:lnTo>
                <a:lnTo>
                  <a:pt x="72" y="423"/>
                </a:lnTo>
                <a:lnTo>
                  <a:pt x="74" y="424"/>
                </a:lnTo>
                <a:lnTo>
                  <a:pt x="74" y="424"/>
                </a:lnTo>
                <a:lnTo>
                  <a:pt x="72" y="422"/>
                </a:lnTo>
                <a:lnTo>
                  <a:pt x="71" y="420"/>
                </a:lnTo>
                <a:lnTo>
                  <a:pt x="71" y="419"/>
                </a:lnTo>
                <a:lnTo>
                  <a:pt x="71" y="419"/>
                </a:lnTo>
                <a:lnTo>
                  <a:pt x="74" y="419"/>
                </a:lnTo>
                <a:lnTo>
                  <a:pt x="74" y="418"/>
                </a:lnTo>
                <a:lnTo>
                  <a:pt x="74" y="415"/>
                </a:lnTo>
                <a:lnTo>
                  <a:pt x="74" y="415"/>
                </a:lnTo>
                <a:lnTo>
                  <a:pt x="75" y="415"/>
                </a:lnTo>
                <a:lnTo>
                  <a:pt x="76" y="417"/>
                </a:lnTo>
                <a:lnTo>
                  <a:pt x="76" y="420"/>
                </a:lnTo>
                <a:lnTo>
                  <a:pt x="76" y="420"/>
                </a:lnTo>
                <a:lnTo>
                  <a:pt x="75" y="420"/>
                </a:lnTo>
                <a:lnTo>
                  <a:pt x="75" y="419"/>
                </a:lnTo>
                <a:lnTo>
                  <a:pt x="75" y="419"/>
                </a:lnTo>
                <a:close/>
                <a:moveTo>
                  <a:pt x="76" y="362"/>
                </a:moveTo>
                <a:lnTo>
                  <a:pt x="76" y="362"/>
                </a:lnTo>
                <a:lnTo>
                  <a:pt x="76" y="360"/>
                </a:lnTo>
                <a:lnTo>
                  <a:pt x="76" y="359"/>
                </a:lnTo>
                <a:lnTo>
                  <a:pt x="76" y="355"/>
                </a:lnTo>
                <a:lnTo>
                  <a:pt x="76" y="355"/>
                </a:lnTo>
                <a:lnTo>
                  <a:pt x="77" y="357"/>
                </a:lnTo>
                <a:lnTo>
                  <a:pt x="77" y="358"/>
                </a:lnTo>
                <a:lnTo>
                  <a:pt x="76" y="362"/>
                </a:lnTo>
                <a:lnTo>
                  <a:pt x="76" y="362"/>
                </a:lnTo>
                <a:close/>
                <a:moveTo>
                  <a:pt x="85" y="368"/>
                </a:moveTo>
                <a:lnTo>
                  <a:pt x="85" y="368"/>
                </a:lnTo>
                <a:lnTo>
                  <a:pt x="85" y="368"/>
                </a:lnTo>
                <a:lnTo>
                  <a:pt x="85" y="369"/>
                </a:lnTo>
                <a:lnTo>
                  <a:pt x="85" y="370"/>
                </a:lnTo>
                <a:lnTo>
                  <a:pt x="85" y="370"/>
                </a:lnTo>
                <a:lnTo>
                  <a:pt x="83" y="370"/>
                </a:lnTo>
                <a:lnTo>
                  <a:pt x="83" y="369"/>
                </a:lnTo>
                <a:lnTo>
                  <a:pt x="85" y="368"/>
                </a:lnTo>
                <a:lnTo>
                  <a:pt x="85" y="368"/>
                </a:lnTo>
                <a:close/>
                <a:moveTo>
                  <a:pt x="76" y="430"/>
                </a:moveTo>
                <a:lnTo>
                  <a:pt x="76" y="430"/>
                </a:lnTo>
                <a:lnTo>
                  <a:pt x="77" y="432"/>
                </a:lnTo>
                <a:lnTo>
                  <a:pt x="77" y="434"/>
                </a:lnTo>
                <a:lnTo>
                  <a:pt x="77" y="434"/>
                </a:lnTo>
                <a:lnTo>
                  <a:pt x="77" y="434"/>
                </a:lnTo>
                <a:lnTo>
                  <a:pt x="76" y="433"/>
                </a:lnTo>
                <a:lnTo>
                  <a:pt x="76" y="430"/>
                </a:lnTo>
                <a:lnTo>
                  <a:pt x="76" y="430"/>
                </a:lnTo>
                <a:close/>
                <a:moveTo>
                  <a:pt x="75" y="447"/>
                </a:moveTo>
                <a:lnTo>
                  <a:pt x="75" y="447"/>
                </a:lnTo>
                <a:lnTo>
                  <a:pt x="76" y="445"/>
                </a:lnTo>
                <a:lnTo>
                  <a:pt x="76" y="445"/>
                </a:lnTo>
                <a:lnTo>
                  <a:pt x="77" y="447"/>
                </a:lnTo>
                <a:lnTo>
                  <a:pt x="77" y="449"/>
                </a:lnTo>
                <a:lnTo>
                  <a:pt x="77" y="449"/>
                </a:lnTo>
                <a:lnTo>
                  <a:pt x="76" y="448"/>
                </a:lnTo>
                <a:lnTo>
                  <a:pt x="75" y="447"/>
                </a:lnTo>
                <a:lnTo>
                  <a:pt x="75" y="447"/>
                </a:lnTo>
                <a:close/>
                <a:moveTo>
                  <a:pt x="68" y="357"/>
                </a:moveTo>
                <a:lnTo>
                  <a:pt x="68" y="357"/>
                </a:lnTo>
                <a:lnTo>
                  <a:pt x="69" y="338"/>
                </a:lnTo>
                <a:lnTo>
                  <a:pt x="69" y="338"/>
                </a:lnTo>
                <a:lnTo>
                  <a:pt x="69" y="338"/>
                </a:lnTo>
                <a:lnTo>
                  <a:pt x="69" y="339"/>
                </a:lnTo>
                <a:lnTo>
                  <a:pt x="69" y="342"/>
                </a:lnTo>
                <a:lnTo>
                  <a:pt x="69" y="342"/>
                </a:lnTo>
                <a:lnTo>
                  <a:pt x="69" y="358"/>
                </a:lnTo>
                <a:lnTo>
                  <a:pt x="69" y="358"/>
                </a:lnTo>
                <a:lnTo>
                  <a:pt x="68" y="358"/>
                </a:lnTo>
                <a:lnTo>
                  <a:pt x="68" y="357"/>
                </a:lnTo>
                <a:lnTo>
                  <a:pt x="68" y="357"/>
                </a:lnTo>
                <a:close/>
                <a:moveTo>
                  <a:pt x="76" y="472"/>
                </a:moveTo>
                <a:lnTo>
                  <a:pt x="76" y="472"/>
                </a:lnTo>
                <a:lnTo>
                  <a:pt x="76" y="473"/>
                </a:lnTo>
                <a:lnTo>
                  <a:pt x="76" y="474"/>
                </a:lnTo>
                <a:lnTo>
                  <a:pt x="74" y="474"/>
                </a:lnTo>
                <a:lnTo>
                  <a:pt x="74" y="474"/>
                </a:lnTo>
                <a:lnTo>
                  <a:pt x="74" y="473"/>
                </a:lnTo>
                <a:lnTo>
                  <a:pt x="75" y="473"/>
                </a:lnTo>
                <a:lnTo>
                  <a:pt x="76" y="472"/>
                </a:lnTo>
                <a:lnTo>
                  <a:pt x="76" y="472"/>
                </a:lnTo>
                <a:close/>
                <a:moveTo>
                  <a:pt x="83" y="499"/>
                </a:moveTo>
                <a:lnTo>
                  <a:pt x="83" y="499"/>
                </a:lnTo>
                <a:lnTo>
                  <a:pt x="83" y="501"/>
                </a:lnTo>
                <a:lnTo>
                  <a:pt x="81" y="502"/>
                </a:lnTo>
                <a:lnTo>
                  <a:pt x="81" y="502"/>
                </a:lnTo>
                <a:lnTo>
                  <a:pt x="82" y="499"/>
                </a:lnTo>
                <a:lnTo>
                  <a:pt x="83" y="499"/>
                </a:lnTo>
                <a:lnTo>
                  <a:pt x="83" y="499"/>
                </a:lnTo>
                <a:close/>
                <a:moveTo>
                  <a:pt x="83" y="476"/>
                </a:moveTo>
                <a:lnTo>
                  <a:pt x="83" y="476"/>
                </a:lnTo>
                <a:lnTo>
                  <a:pt x="83" y="482"/>
                </a:lnTo>
                <a:lnTo>
                  <a:pt x="82" y="488"/>
                </a:lnTo>
                <a:lnTo>
                  <a:pt x="82" y="488"/>
                </a:lnTo>
                <a:lnTo>
                  <a:pt x="82" y="489"/>
                </a:lnTo>
                <a:lnTo>
                  <a:pt x="83" y="489"/>
                </a:lnTo>
                <a:lnTo>
                  <a:pt x="83" y="491"/>
                </a:lnTo>
                <a:lnTo>
                  <a:pt x="83" y="492"/>
                </a:lnTo>
                <a:lnTo>
                  <a:pt x="83" y="492"/>
                </a:lnTo>
                <a:lnTo>
                  <a:pt x="82" y="491"/>
                </a:lnTo>
                <a:lnTo>
                  <a:pt x="82" y="491"/>
                </a:lnTo>
                <a:lnTo>
                  <a:pt x="82" y="494"/>
                </a:lnTo>
                <a:lnTo>
                  <a:pt x="83" y="497"/>
                </a:lnTo>
                <a:lnTo>
                  <a:pt x="83" y="497"/>
                </a:lnTo>
                <a:lnTo>
                  <a:pt x="81" y="497"/>
                </a:lnTo>
                <a:lnTo>
                  <a:pt x="81" y="498"/>
                </a:lnTo>
                <a:lnTo>
                  <a:pt x="80" y="501"/>
                </a:lnTo>
                <a:lnTo>
                  <a:pt x="80" y="501"/>
                </a:lnTo>
                <a:lnTo>
                  <a:pt x="79" y="499"/>
                </a:lnTo>
                <a:lnTo>
                  <a:pt x="79" y="497"/>
                </a:lnTo>
                <a:lnTo>
                  <a:pt x="81" y="494"/>
                </a:lnTo>
                <a:lnTo>
                  <a:pt x="81" y="494"/>
                </a:lnTo>
                <a:lnTo>
                  <a:pt x="79" y="492"/>
                </a:lnTo>
                <a:lnTo>
                  <a:pt x="77" y="491"/>
                </a:lnTo>
                <a:lnTo>
                  <a:pt x="77" y="489"/>
                </a:lnTo>
                <a:lnTo>
                  <a:pt x="77" y="489"/>
                </a:lnTo>
                <a:lnTo>
                  <a:pt x="79" y="489"/>
                </a:lnTo>
                <a:lnTo>
                  <a:pt x="79" y="491"/>
                </a:lnTo>
                <a:lnTo>
                  <a:pt x="79" y="491"/>
                </a:lnTo>
                <a:lnTo>
                  <a:pt x="80" y="492"/>
                </a:lnTo>
                <a:lnTo>
                  <a:pt x="80" y="492"/>
                </a:lnTo>
                <a:lnTo>
                  <a:pt x="80" y="491"/>
                </a:lnTo>
                <a:lnTo>
                  <a:pt x="80" y="491"/>
                </a:lnTo>
                <a:lnTo>
                  <a:pt x="79" y="489"/>
                </a:lnTo>
                <a:lnTo>
                  <a:pt x="79" y="489"/>
                </a:lnTo>
                <a:lnTo>
                  <a:pt x="79" y="487"/>
                </a:lnTo>
                <a:lnTo>
                  <a:pt x="79" y="486"/>
                </a:lnTo>
                <a:lnTo>
                  <a:pt x="79" y="486"/>
                </a:lnTo>
                <a:lnTo>
                  <a:pt x="80" y="486"/>
                </a:lnTo>
                <a:lnTo>
                  <a:pt x="80" y="486"/>
                </a:lnTo>
                <a:lnTo>
                  <a:pt x="79" y="483"/>
                </a:lnTo>
                <a:lnTo>
                  <a:pt x="79" y="483"/>
                </a:lnTo>
                <a:lnTo>
                  <a:pt x="79" y="482"/>
                </a:lnTo>
                <a:lnTo>
                  <a:pt x="80" y="482"/>
                </a:lnTo>
                <a:lnTo>
                  <a:pt x="80" y="482"/>
                </a:lnTo>
                <a:lnTo>
                  <a:pt x="79" y="481"/>
                </a:lnTo>
                <a:lnTo>
                  <a:pt x="80" y="479"/>
                </a:lnTo>
                <a:lnTo>
                  <a:pt x="80" y="479"/>
                </a:lnTo>
                <a:lnTo>
                  <a:pt x="80" y="478"/>
                </a:lnTo>
                <a:lnTo>
                  <a:pt x="80" y="478"/>
                </a:lnTo>
                <a:lnTo>
                  <a:pt x="82" y="478"/>
                </a:lnTo>
                <a:lnTo>
                  <a:pt x="82" y="477"/>
                </a:lnTo>
                <a:lnTo>
                  <a:pt x="83" y="476"/>
                </a:lnTo>
                <a:lnTo>
                  <a:pt x="83" y="476"/>
                </a:lnTo>
                <a:close/>
                <a:moveTo>
                  <a:pt x="81" y="478"/>
                </a:moveTo>
                <a:lnTo>
                  <a:pt x="81" y="478"/>
                </a:lnTo>
                <a:lnTo>
                  <a:pt x="81" y="481"/>
                </a:lnTo>
                <a:lnTo>
                  <a:pt x="80" y="482"/>
                </a:lnTo>
                <a:lnTo>
                  <a:pt x="81" y="483"/>
                </a:lnTo>
                <a:lnTo>
                  <a:pt x="82" y="483"/>
                </a:lnTo>
                <a:lnTo>
                  <a:pt x="82" y="483"/>
                </a:lnTo>
                <a:lnTo>
                  <a:pt x="82" y="479"/>
                </a:lnTo>
                <a:lnTo>
                  <a:pt x="82" y="479"/>
                </a:lnTo>
                <a:lnTo>
                  <a:pt x="81" y="478"/>
                </a:lnTo>
                <a:lnTo>
                  <a:pt x="81" y="478"/>
                </a:lnTo>
                <a:close/>
                <a:moveTo>
                  <a:pt x="68" y="428"/>
                </a:moveTo>
                <a:lnTo>
                  <a:pt x="68" y="428"/>
                </a:lnTo>
                <a:lnTo>
                  <a:pt x="66" y="427"/>
                </a:lnTo>
                <a:lnTo>
                  <a:pt x="66" y="427"/>
                </a:lnTo>
                <a:lnTo>
                  <a:pt x="66" y="424"/>
                </a:lnTo>
                <a:lnTo>
                  <a:pt x="66" y="424"/>
                </a:lnTo>
                <a:lnTo>
                  <a:pt x="68" y="424"/>
                </a:lnTo>
                <a:lnTo>
                  <a:pt x="68" y="425"/>
                </a:lnTo>
                <a:lnTo>
                  <a:pt x="68" y="428"/>
                </a:lnTo>
                <a:lnTo>
                  <a:pt x="68" y="428"/>
                </a:lnTo>
                <a:close/>
                <a:moveTo>
                  <a:pt x="70" y="429"/>
                </a:moveTo>
                <a:lnTo>
                  <a:pt x="70" y="429"/>
                </a:lnTo>
                <a:lnTo>
                  <a:pt x="70" y="428"/>
                </a:lnTo>
                <a:lnTo>
                  <a:pt x="70" y="425"/>
                </a:lnTo>
                <a:lnTo>
                  <a:pt x="70" y="422"/>
                </a:lnTo>
                <a:lnTo>
                  <a:pt x="70" y="422"/>
                </a:lnTo>
                <a:lnTo>
                  <a:pt x="70" y="423"/>
                </a:lnTo>
                <a:lnTo>
                  <a:pt x="70" y="425"/>
                </a:lnTo>
                <a:lnTo>
                  <a:pt x="70" y="429"/>
                </a:lnTo>
                <a:lnTo>
                  <a:pt x="70" y="429"/>
                </a:lnTo>
                <a:close/>
                <a:moveTo>
                  <a:pt x="66" y="511"/>
                </a:moveTo>
                <a:lnTo>
                  <a:pt x="66" y="511"/>
                </a:lnTo>
                <a:lnTo>
                  <a:pt x="66" y="512"/>
                </a:lnTo>
                <a:lnTo>
                  <a:pt x="66" y="513"/>
                </a:lnTo>
                <a:lnTo>
                  <a:pt x="66" y="516"/>
                </a:lnTo>
                <a:lnTo>
                  <a:pt x="66" y="516"/>
                </a:lnTo>
                <a:lnTo>
                  <a:pt x="66" y="516"/>
                </a:lnTo>
                <a:lnTo>
                  <a:pt x="66" y="514"/>
                </a:lnTo>
                <a:lnTo>
                  <a:pt x="66" y="511"/>
                </a:lnTo>
                <a:lnTo>
                  <a:pt x="66" y="511"/>
                </a:lnTo>
                <a:close/>
                <a:moveTo>
                  <a:pt x="66" y="491"/>
                </a:moveTo>
                <a:lnTo>
                  <a:pt x="66" y="491"/>
                </a:lnTo>
                <a:lnTo>
                  <a:pt x="68" y="494"/>
                </a:lnTo>
                <a:lnTo>
                  <a:pt x="66" y="499"/>
                </a:lnTo>
                <a:lnTo>
                  <a:pt x="66" y="499"/>
                </a:lnTo>
                <a:lnTo>
                  <a:pt x="66" y="506"/>
                </a:lnTo>
                <a:lnTo>
                  <a:pt x="66" y="508"/>
                </a:lnTo>
                <a:lnTo>
                  <a:pt x="66" y="506"/>
                </a:lnTo>
                <a:lnTo>
                  <a:pt x="66" y="506"/>
                </a:lnTo>
                <a:lnTo>
                  <a:pt x="66" y="491"/>
                </a:lnTo>
                <a:lnTo>
                  <a:pt x="66" y="491"/>
                </a:lnTo>
                <a:close/>
                <a:moveTo>
                  <a:pt x="83" y="676"/>
                </a:moveTo>
                <a:lnTo>
                  <a:pt x="83" y="676"/>
                </a:lnTo>
                <a:lnTo>
                  <a:pt x="83" y="676"/>
                </a:lnTo>
                <a:lnTo>
                  <a:pt x="83" y="677"/>
                </a:lnTo>
                <a:lnTo>
                  <a:pt x="81" y="676"/>
                </a:lnTo>
                <a:lnTo>
                  <a:pt x="76" y="674"/>
                </a:lnTo>
                <a:lnTo>
                  <a:pt x="76" y="674"/>
                </a:lnTo>
                <a:lnTo>
                  <a:pt x="79" y="674"/>
                </a:lnTo>
                <a:lnTo>
                  <a:pt x="80" y="674"/>
                </a:lnTo>
                <a:lnTo>
                  <a:pt x="81" y="676"/>
                </a:lnTo>
                <a:lnTo>
                  <a:pt x="81" y="676"/>
                </a:lnTo>
                <a:lnTo>
                  <a:pt x="82" y="676"/>
                </a:lnTo>
                <a:lnTo>
                  <a:pt x="83" y="676"/>
                </a:lnTo>
                <a:lnTo>
                  <a:pt x="83" y="676"/>
                </a:lnTo>
                <a:close/>
                <a:moveTo>
                  <a:pt x="93" y="679"/>
                </a:moveTo>
                <a:lnTo>
                  <a:pt x="93" y="679"/>
                </a:lnTo>
                <a:lnTo>
                  <a:pt x="85" y="677"/>
                </a:lnTo>
                <a:lnTo>
                  <a:pt x="85" y="677"/>
                </a:lnTo>
                <a:lnTo>
                  <a:pt x="89" y="677"/>
                </a:lnTo>
                <a:lnTo>
                  <a:pt x="92" y="677"/>
                </a:lnTo>
                <a:lnTo>
                  <a:pt x="93" y="679"/>
                </a:lnTo>
                <a:lnTo>
                  <a:pt x="93" y="679"/>
                </a:lnTo>
                <a:close/>
                <a:moveTo>
                  <a:pt x="97" y="684"/>
                </a:moveTo>
                <a:lnTo>
                  <a:pt x="97" y="684"/>
                </a:lnTo>
                <a:lnTo>
                  <a:pt x="98" y="684"/>
                </a:lnTo>
                <a:lnTo>
                  <a:pt x="98" y="686"/>
                </a:lnTo>
                <a:lnTo>
                  <a:pt x="97" y="687"/>
                </a:lnTo>
                <a:lnTo>
                  <a:pt x="97" y="687"/>
                </a:lnTo>
                <a:lnTo>
                  <a:pt x="95" y="686"/>
                </a:lnTo>
                <a:lnTo>
                  <a:pt x="93" y="684"/>
                </a:lnTo>
                <a:lnTo>
                  <a:pt x="93" y="684"/>
                </a:lnTo>
                <a:lnTo>
                  <a:pt x="94" y="684"/>
                </a:lnTo>
                <a:lnTo>
                  <a:pt x="95" y="684"/>
                </a:lnTo>
                <a:lnTo>
                  <a:pt x="97" y="684"/>
                </a:lnTo>
                <a:lnTo>
                  <a:pt x="97" y="684"/>
                </a:lnTo>
                <a:lnTo>
                  <a:pt x="97" y="684"/>
                </a:lnTo>
                <a:close/>
                <a:moveTo>
                  <a:pt x="69" y="334"/>
                </a:moveTo>
                <a:lnTo>
                  <a:pt x="69" y="334"/>
                </a:lnTo>
                <a:lnTo>
                  <a:pt x="69" y="329"/>
                </a:lnTo>
                <a:lnTo>
                  <a:pt x="69" y="324"/>
                </a:lnTo>
                <a:lnTo>
                  <a:pt x="69" y="324"/>
                </a:lnTo>
                <a:lnTo>
                  <a:pt x="70" y="327"/>
                </a:lnTo>
                <a:lnTo>
                  <a:pt x="70" y="329"/>
                </a:lnTo>
                <a:lnTo>
                  <a:pt x="69" y="334"/>
                </a:lnTo>
                <a:lnTo>
                  <a:pt x="69" y="334"/>
                </a:lnTo>
                <a:close/>
                <a:moveTo>
                  <a:pt x="77" y="501"/>
                </a:moveTo>
                <a:lnTo>
                  <a:pt x="77" y="501"/>
                </a:lnTo>
                <a:lnTo>
                  <a:pt x="81" y="502"/>
                </a:lnTo>
                <a:lnTo>
                  <a:pt x="82" y="504"/>
                </a:lnTo>
                <a:lnTo>
                  <a:pt x="82" y="507"/>
                </a:lnTo>
                <a:lnTo>
                  <a:pt x="81" y="511"/>
                </a:lnTo>
                <a:lnTo>
                  <a:pt x="81" y="511"/>
                </a:lnTo>
                <a:lnTo>
                  <a:pt x="81" y="511"/>
                </a:lnTo>
                <a:lnTo>
                  <a:pt x="82" y="509"/>
                </a:lnTo>
                <a:lnTo>
                  <a:pt x="82" y="509"/>
                </a:lnTo>
                <a:lnTo>
                  <a:pt x="82" y="511"/>
                </a:lnTo>
                <a:lnTo>
                  <a:pt x="82" y="512"/>
                </a:lnTo>
                <a:lnTo>
                  <a:pt x="81" y="514"/>
                </a:lnTo>
                <a:lnTo>
                  <a:pt x="81" y="514"/>
                </a:lnTo>
                <a:lnTo>
                  <a:pt x="81" y="516"/>
                </a:lnTo>
                <a:lnTo>
                  <a:pt x="81" y="514"/>
                </a:lnTo>
                <a:lnTo>
                  <a:pt x="81" y="514"/>
                </a:lnTo>
                <a:lnTo>
                  <a:pt x="81" y="518"/>
                </a:lnTo>
                <a:lnTo>
                  <a:pt x="81" y="522"/>
                </a:lnTo>
                <a:lnTo>
                  <a:pt x="81" y="522"/>
                </a:lnTo>
                <a:lnTo>
                  <a:pt x="81" y="523"/>
                </a:lnTo>
                <a:lnTo>
                  <a:pt x="81" y="524"/>
                </a:lnTo>
                <a:lnTo>
                  <a:pt x="82" y="524"/>
                </a:lnTo>
                <a:lnTo>
                  <a:pt x="82" y="524"/>
                </a:lnTo>
                <a:lnTo>
                  <a:pt x="82" y="527"/>
                </a:lnTo>
                <a:lnTo>
                  <a:pt x="82" y="528"/>
                </a:lnTo>
                <a:lnTo>
                  <a:pt x="82" y="533"/>
                </a:lnTo>
                <a:lnTo>
                  <a:pt x="82" y="533"/>
                </a:lnTo>
                <a:lnTo>
                  <a:pt x="80" y="536"/>
                </a:lnTo>
                <a:lnTo>
                  <a:pt x="80" y="536"/>
                </a:lnTo>
                <a:lnTo>
                  <a:pt x="79" y="538"/>
                </a:lnTo>
                <a:lnTo>
                  <a:pt x="79" y="538"/>
                </a:lnTo>
                <a:lnTo>
                  <a:pt x="80" y="538"/>
                </a:lnTo>
                <a:lnTo>
                  <a:pt x="80" y="537"/>
                </a:lnTo>
                <a:lnTo>
                  <a:pt x="81" y="536"/>
                </a:lnTo>
                <a:lnTo>
                  <a:pt x="82" y="537"/>
                </a:lnTo>
                <a:lnTo>
                  <a:pt x="82" y="537"/>
                </a:lnTo>
                <a:lnTo>
                  <a:pt x="82" y="538"/>
                </a:lnTo>
                <a:lnTo>
                  <a:pt x="81" y="538"/>
                </a:lnTo>
                <a:lnTo>
                  <a:pt x="81" y="538"/>
                </a:lnTo>
                <a:lnTo>
                  <a:pt x="81" y="546"/>
                </a:lnTo>
                <a:lnTo>
                  <a:pt x="81" y="552"/>
                </a:lnTo>
                <a:lnTo>
                  <a:pt x="81" y="552"/>
                </a:lnTo>
                <a:lnTo>
                  <a:pt x="80" y="554"/>
                </a:lnTo>
                <a:lnTo>
                  <a:pt x="79" y="554"/>
                </a:lnTo>
                <a:lnTo>
                  <a:pt x="79" y="554"/>
                </a:lnTo>
                <a:lnTo>
                  <a:pt x="80" y="556"/>
                </a:lnTo>
                <a:lnTo>
                  <a:pt x="80" y="557"/>
                </a:lnTo>
                <a:lnTo>
                  <a:pt x="79" y="562"/>
                </a:lnTo>
                <a:lnTo>
                  <a:pt x="79" y="562"/>
                </a:lnTo>
                <a:lnTo>
                  <a:pt x="80" y="563"/>
                </a:lnTo>
                <a:lnTo>
                  <a:pt x="80" y="564"/>
                </a:lnTo>
                <a:lnTo>
                  <a:pt x="80" y="567"/>
                </a:lnTo>
                <a:lnTo>
                  <a:pt x="80" y="567"/>
                </a:lnTo>
                <a:lnTo>
                  <a:pt x="80" y="566"/>
                </a:lnTo>
                <a:lnTo>
                  <a:pt x="80" y="564"/>
                </a:lnTo>
                <a:lnTo>
                  <a:pt x="80" y="564"/>
                </a:lnTo>
                <a:lnTo>
                  <a:pt x="79" y="566"/>
                </a:lnTo>
                <a:lnTo>
                  <a:pt x="79" y="567"/>
                </a:lnTo>
                <a:lnTo>
                  <a:pt x="79" y="569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80" y="571"/>
                </a:lnTo>
                <a:lnTo>
                  <a:pt x="79" y="571"/>
                </a:lnTo>
                <a:lnTo>
                  <a:pt x="77" y="572"/>
                </a:lnTo>
                <a:lnTo>
                  <a:pt x="77" y="572"/>
                </a:lnTo>
                <a:lnTo>
                  <a:pt x="77" y="574"/>
                </a:lnTo>
                <a:lnTo>
                  <a:pt x="77" y="574"/>
                </a:lnTo>
                <a:lnTo>
                  <a:pt x="77" y="578"/>
                </a:lnTo>
                <a:lnTo>
                  <a:pt x="77" y="578"/>
                </a:lnTo>
                <a:lnTo>
                  <a:pt x="76" y="579"/>
                </a:lnTo>
                <a:lnTo>
                  <a:pt x="76" y="579"/>
                </a:lnTo>
                <a:lnTo>
                  <a:pt x="77" y="582"/>
                </a:lnTo>
                <a:lnTo>
                  <a:pt x="77" y="582"/>
                </a:lnTo>
                <a:lnTo>
                  <a:pt x="77" y="582"/>
                </a:lnTo>
                <a:lnTo>
                  <a:pt x="76" y="583"/>
                </a:lnTo>
                <a:lnTo>
                  <a:pt x="76" y="583"/>
                </a:lnTo>
                <a:lnTo>
                  <a:pt x="77" y="584"/>
                </a:lnTo>
                <a:lnTo>
                  <a:pt x="77" y="584"/>
                </a:lnTo>
                <a:lnTo>
                  <a:pt x="76" y="587"/>
                </a:lnTo>
                <a:lnTo>
                  <a:pt x="76" y="589"/>
                </a:lnTo>
                <a:lnTo>
                  <a:pt x="76" y="589"/>
                </a:lnTo>
                <a:lnTo>
                  <a:pt x="77" y="588"/>
                </a:lnTo>
                <a:lnTo>
                  <a:pt x="77" y="588"/>
                </a:lnTo>
                <a:lnTo>
                  <a:pt x="76" y="592"/>
                </a:lnTo>
                <a:lnTo>
                  <a:pt x="76" y="594"/>
                </a:lnTo>
                <a:lnTo>
                  <a:pt x="76" y="594"/>
                </a:lnTo>
                <a:lnTo>
                  <a:pt x="76" y="598"/>
                </a:lnTo>
                <a:lnTo>
                  <a:pt x="76" y="598"/>
                </a:lnTo>
                <a:lnTo>
                  <a:pt x="76" y="599"/>
                </a:lnTo>
                <a:lnTo>
                  <a:pt x="76" y="599"/>
                </a:lnTo>
                <a:lnTo>
                  <a:pt x="76" y="599"/>
                </a:lnTo>
                <a:lnTo>
                  <a:pt x="77" y="601"/>
                </a:lnTo>
                <a:lnTo>
                  <a:pt x="77" y="601"/>
                </a:lnTo>
                <a:lnTo>
                  <a:pt x="77" y="602"/>
                </a:lnTo>
                <a:lnTo>
                  <a:pt x="76" y="603"/>
                </a:lnTo>
                <a:lnTo>
                  <a:pt x="76" y="603"/>
                </a:lnTo>
                <a:lnTo>
                  <a:pt x="76" y="603"/>
                </a:lnTo>
                <a:lnTo>
                  <a:pt x="76" y="602"/>
                </a:lnTo>
                <a:lnTo>
                  <a:pt x="76" y="602"/>
                </a:lnTo>
                <a:lnTo>
                  <a:pt x="75" y="602"/>
                </a:lnTo>
                <a:lnTo>
                  <a:pt x="74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3"/>
                </a:lnTo>
                <a:lnTo>
                  <a:pt x="72" y="603"/>
                </a:lnTo>
                <a:lnTo>
                  <a:pt x="72" y="603"/>
                </a:lnTo>
                <a:lnTo>
                  <a:pt x="74" y="603"/>
                </a:lnTo>
                <a:lnTo>
                  <a:pt x="75" y="603"/>
                </a:lnTo>
                <a:lnTo>
                  <a:pt x="75" y="603"/>
                </a:lnTo>
                <a:lnTo>
                  <a:pt x="75" y="604"/>
                </a:lnTo>
                <a:lnTo>
                  <a:pt x="75" y="606"/>
                </a:lnTo>
                <a:lnTo>
                  <a:pt x="75" y="606"/>
                </a:lnTo>
                <a:lnTo>
                  <a:pt x="76" y="607"/>
                </a:lnTo>
                <a:lnTo>
                  <a:pt x="76" y="607"/>
                </a:lnTo>
                <a:lnTo>
                  <a:pt x="75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9"/>
                </a:lnTo>
                <a:lnTo>
                  <a:pt x="76" y="609"/>
                </a:lnTo>
                <a:lnTo>
                  <a:pt x="76" y="609"/>
                </a:lnTo>
                <a:lnTo>
                  <a:pt x="76" y="611"/>
                </a:lnTo>
                <a:lnTo>
                  <a:pt x="77" y="611"/>
                </a:lnTo>
                <a:lnTo>
                  <a:pt x="77" y="611"/>
                </a:lnTo>
                <a:lnTo>
                  <a:pt x="76" y="613"/>
                </a:lnTo>
                <a:lnTo>
                  <a:pt x="77" y="616"/>
                </a:lnTo>
                <a:lnTo>
                  <a:pt x="77" y="616"/>
                </a:lnTo>
                <a:lnTo>
                  <a:pt x="76" y="617"/>
                </a:lnTo>
                <a:lnTo>
                  <a:pt x="76" y="619"/>
                </a:lnTo>
                <a:lnTo>
                  <a:pt x="76" y="619"/>
                </a:lnTo>
                <a:lnTo>
                  <a:pt x="77" y="619"/>
                </a:lnTo>
                <a:lnTo>
                  <a:pt x="77" y="618"/>
                </a:lnTo>
                <a:lnTo>
                  <a:pt x="77" y="618"/>
                </a:lnTo>
                <a:lnTo>
                  <a:pt x="77" y="619"/>
                </a:lnTo>
                <a:lnTo>
                  <a:pt x="79" y="621"/>
                </a:lnTo>
                <a:lnTo>
                  <a:pt x="79" y="621"/>
                </a:lnTo>
                <a:lnTo>
                  <a:pt x="79" y="621"/>
                </a:lnTo>
                <a:lnTo>
                  <a:pt x="80" y="621"/>
                </a:lnTo>
                <a:lnTo>
                  <a:pt x="80" y="621"/>
                </a:lnTo>
                <a:lnTo>
                  <a:pt x="81" y="622"/>
                </a:lnTo>
                <a:lnTo>
                  <a:pt x="81" y="622"/>
                </a:lnTo>
                <a:lnTo>
                  <a:pt x="82" y="622"/>
                </a:lnTo>
                <a:lnTo>
                  <a:pt x="82" y="622"/>
                </a:lnTo>
                <a:lnTo>
                  <a:pt x="82" y="623"/>
                </a:lnTo>
                <a:lnTo>
                  <a:pt x="82" y="623"/>
                </a:lnTo>
                <a:lnTo>
                  <a:pt x="85" y="626"/>
                </a:lnTo>
                <a:lnTo>
                  <a:pt x="86" y="629"/>
                </a:lnTo>
                <a:lnTo>
                  <a:pt x="86" y="629"/>
                </a:lnTo>
                <a:lnTo>
                  <a:pt x="86" y="629"/>
                </a:lnTo>
                <a:lnTo>
                  <a:pt x="86" y="631"/>
                </a:lnTo>
                <a:lnTo>
                  <a:pt x="86" y="631"/>
                </a:lnTo>
                <a:lnTo>
                  <a:pt x="86" y="631"/>
                </a:lnTo>
                <a:lnTo>
                  <a:pt x="87" y="631"/>
                </a:lnTo>
                <a:lnTo>
                  <a:pt x="87" y="631"/>
                </a:lnTo>
                <a:lnTo>
                  <a:pt x="88" y="632"/>
                </a:lnTo>
                <a:lnTo>
                  <a:pt x="91" y="634"/>
                </a:lnTo>
                <a:lnTo>
                  <a:pt x="91" y="634"/>
                </a:lnTo>
                <a:lnTo>
                  <a:pt x="89" y="634"/>
                </a:lnTo>
                <a:lnTo>
                  <a:pt x="89" y="634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7" y="634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9" y="636"/>
                </a:lnTo>
                <a:lnTo>
                  <a:pt x="89" y="636"/>
                </a:lnTo>
                <a:lnTo>
                  <a:pt x="92" y="637"/>
                </a:lnTo>
                <a:lnTo>
                  <a:pt x="92" y="637"/>
                </a:lnTo>
                <a:lnTo>
                  <a:pt x="93" y="636"/>
                </a:lnTo>
                <a:lnTo>
                  <a:pt x="93" y="636"/>
                </a:lnTo>
                <a:lnTo>
                  <a:pt x="95" y="637"/>
                </a:lnTo>
                <a:lnTo>
                  <a:pt x="95" y="637"/>
                </a:lnTo>
                <a:lnTo>
                  <a:pt x="98" y="637"/>
                </a:lnTo>
                <a:lnTo>
                  <a:pt x="99" y="638"/>
                </a:lnTo>
                <a:lnTo>
                  <a:pt x="99" y="638"/>
                </a:lnTo>
                <a:lnTo>
                  <a:pt x="101" y="637"/>
                </a:lnTo>
                <a:lnTo>
                  <a:pt x="104" y="637"/>
                </a:lnTo>
                <a:lnTo>
                  <a:pt x="110" y="638"/>
                </a:lnTo>
                <a:lnTo>
                  <a:pt x="110" y="638"/>
                </a:lnTo>
                <a:lnTo>
                  <a:pt x="111" y="637"/>
                </a:lnTo>
                <a:lnTo>
                  <a:pt x="112" y="636"/>
                </a:lnTo>
                <a:lnTo>
                  <a:pt x="117" y="637"/>
                </a:lnTo>
                <a:lnTo>
                  <a:pt x="117" y="637"/>
                </a:lnTo>
                <a:lnTo>
                  <a:pt x="126" y="634"/>
                </a:lnTo>
                <a:lnTo>
                  <a:pt x="126" y="634"/>
                </a:lnTo>
                <a:lnTo>
                  <a:pt x="135" y="633"/>
                </a:lnTo>
                <a:lnTo>
                  <a:pt x="135" y="633"/>
                </a:lnTo>
                <a:lnTo>
                  <a:pt x="140" y="632"/>
                </a:lnTo>
                <a:lnTo>
                  <a:pt x="141" y="632"/>
                </a:lnTo>
                <a:lnTo>
                  <a:pt x="144" y="631"/>
                </a:lnTo>
                <a:lnTo>
                  <a:pt x="144" y="631"/>
                </a:lnTo>
                <a:lnTo>
                  <a:pt x="145" y="631"/>
                </a:lnTo>
                <a:lnTo>
                  <a:pt x="146" y="631"/>
                </a:lnTo>
                <a:lnTo>
                  <a:pt x="147" y="629"/>
                </a:lnTo>
                <a:lnTo>
                  <a:pt x="147" y="629"/>
                </a:lnTo>
                <a:lnTo>
                  <a:pt x="150" y="631"/>
                </a:lnTo>
                <a:lnTo>
                  <a:pt x="150" y="631"/>
                </a:lnTo>
                <a:lnTo>
                  <a:pt x="161" y="627"/>
                </a:lnTo>
                <a:lnTo>
                  <a:pt x="161" y="627"/>
                </a:lnTo>
                <a:lnTo>
                  <a:pt x="167" y="627"/>
                </a:lnTo>
                <a:lnTo>
                  <a:pt x="167" y="627"/>
                </a:lnTo>
                <a:lnTo>
                  <a:pt x="170" y="624"/>
                </a:lnTo>
                <a:lnTo>
                  <a:pt x="170" y="624"/>
                </a:lnTo>
                <a:lnTo>
                  <a:pt x="175" y="624"/>
                </a:lnTo>
                <a:lnTo>
                  <a:pt x="175" y="624"/>
                </a:lnTo>
                <a:lnTo>
                  <a:pt x="178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2"/>
                </a:lnTo>
                <a:lnTo>
                  <a:pt x="181" y="622"/>
                </a:lnTo>
                <a:lnTo>
                  <a:pt x="184" y="622"/>
                </a:lnTo>
                <a:lnTo>
                  <a:pt x="186" y="622"/>
                </a:lnTo>
                <a:lnTo>
                  <a:pt x="186" y="622"/>
                </a:lnTo>
                <a:lnTo>
                  <a:pt x="190" y="624"/>
                </a:lnTo>
                <a:lnTo>
                  <a:pt x="191" y="624"/>
                </a:lnTo>
                <a:lnTo>
                  <a:pt x="193" y="624"/>
                </a:lnTo>
                <a:lnTo>
                  <a:pt x="193" y="624"/>
                </a:lnTo>
                <a:lnTo>
                  <a:pt x="193" y="626"/>
                </a:lnTo>
                <a:lnTo>
                  <a:pt x="193" y="627"/>
                </a:lnTo>
                <a:lnTo>
                  <a:pt x="192" y="628"/>
                </a:lnTo>
                <a:lnTo>
                  <a:pt x="192" y="631"/>
                </a:lnTo>
                <a:lnTo>
                  <a:pt x="192" y="631"/>
                </a:lnTo>
                <a:lnTo>
                  <a:pt x="193" y="632"/>
                </a:lnTo>
                <a:lnTo>
                  <a:pt x="194" y="631"/>
                </a:lnTo>
                <a:lnTo>
                  <a:pt x="196" y="631"/>
                </a:lnTo>
                <a:lnTo>
                  <a:pt x="196" y="631"/>
                </a:lnTo>
                <a:lnTo>
                  <a:pt x="196" y="629"/>
                </a:lnTo>
                <a:lnTo>
                  <a:pt x="196" y="628"/>
                </a:lnTo>
                <a:lnTo>
                  <a:pt x="196" y="628"/>
                </a:lnTo>
                <a:lnTo>
                  <a:pt x="197" y="628"/>
                </a:lnTo>
                <a:lnTo>
                  <a:pt x="198" y="628"/>
                </a:lnTo>
                <a:lnTo>
                  <a:pt x="198" y="629"/>
                </a:lnTo>
                <a:lnTo>
                  <a:pt x="199" y="629"/>
                </a:lnTo>
                <a:lnTo>
                  <a:pt x="199" y="629"/>
                </a:lnTo>
                <a:lnTo>
                  <a:pt x="201" y="629"/>
                </a:lnTo>
                <a:lnTo>
                  <a:pt x="202" y="629"/>
                </a:lnTo>
                <a:lnTo>
                  <a:pt x="202" y="628"/>
                </a:lnTo>
                <a:lnTo>
                  <a:pt x="203" y="628"/>
                </a:lnTo>
                <a:lnTo>
                  <a:pt x="203" y="628"/>
                </a:lnTo>
                <a:lnTo>
                  <a:pt x="203" y="631"/>
                </a:lnTo>
                <a:lnTo>
                  <a:pt x="203" y="631"/>
                </a:lnTo>
                <a:lnTo>
                  <a:pt x="205" y="629"/>
                </a:lnTo>
                <a:lnTo>
                  <a:pt x="208" y="629"/>
                </a:lnTo>
                <a:lnTo>
                  <a:pt x="208" y="629"/>
                </a:lnTo>
                <a:lnTo>
                  <a:pt x="207" y="631"/>
                </a:lnTo>
                <a:lnTo>
                  <a:pt x="207" y="631"/>
                </a:lnTo>
                <a:lnTo>
                  <a:pt x="210" y="631"/>
                </a:lnTo>
                <a:lnTo>
                  <a:pt x="211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6" y="629"/>
                </a:lnTo>
                <a:lnTo>
                  <a:pt x="219" y="631"/>
                </a:lnTo>
                <a:lnTo>
                  <a:pt x="219" y="631"/>
                </a:lnTo>
                <a:lnTo>
                  <a:pt x="220" y="629"/>
                </a:lnTo>
                <a:lnTo>
                  <a:pt x="221" y="629"/>
                </a:lnTo>
                <a:lnTo>
                  <a:pt x="221" y="629"/>
                </a:lnTo>
                <a:lnTo>
                  <a:pt x="222" y="628"/>
                </a:lnTo>
                <a:lnTo>
                  <a:pt x="223" y="627"/>
                </a:lnTo>
                <a:lnTo>
                  <a:pt x="223" y="627"/>
                </a:lnTo>
                <a:lnTo>
                  <a:pt x="225" y="628"/>
                </a:lnTo>
                <a:lnTo>
                  <a:pt x="226" y="628"/>
                </a:lnTo>
                <a:lnTo>
                  <a:pt x="226" y="628"/>
                </a:lnTo>
                <a:lnTo>
                  <a:pt x="227" y="628"/>
                </a:lnTo>
                <a:lnTo>
                  <a:pt x="227" y="628"/>
                </a:lnTo>
                <a:lnTo>
                  <a:pt x="227" y="626"/>
                </a:lnTo>
                <a:lnTo>
                  <a:pt x="227" y="624"/>
                </a:lnTo>
                <a:lnTo>
                  <a:pt x="227" y="624"/>
                </a:lnTo>
                <a:lnTo>
                  <a:pt x="227" y="624"/>
                </a:lnTo>
                <a:lnTo>
                  <a:pt x="227" y="626"/>
                </a:lnTo>
                <a:lnTo>
                  <a:pt x="227" y="626"/>
                </a:lnTo>
                <a:lnTo>
                  <a:pt x="228" y="626"/>
                </a:lnTo>
                <a:lnTo>
                  <a:pt x="230" y="624"/>
                </a:lnTo>
                <a:lnTo>
                  <a:pt x="230" y="624"/>
                </a:lnTo>
                <a:lnTo>
                  <a:pt x="232" y="627"/>
                </a:lnTo>
                <a:lnTo>
                  <a:pt x="233" y="627"/>
                </a:lnTo>
                <a:lnTo>
                  <a:pt x="234" y="626"/>
                </a:lnTo>
                <a:lnTo>
                  <a:pt x="234" y="626"/>
                </a:lnTo>
                <a:lnTo>
                  <a:pt x="233" y="624"/>
                </a:lnTo>
                <a:lnTo>
                  <a:pt x="232" y="626"/>
                </a:lnTo>
                <a:lnTo>
                  <a:pt x="232" y="626"/>
                </a:lnTo>
                <a:lnTo>
                  <a:pt x="232" y="624"/>
                </a:lnTo>
                <a:lnTo>
                  <a:pt x="231" y="622"/>
                </a:lnTo>
                <a:lnTo>
                  <a:pt x="231" y="622"/>
                </a:lnTo>
                <a:lnTo>
                  <a:pt x="233" y="621"/>
                </a:lnTo>
                <a:lnTo>
                  <a:pt x="236" y="621"/>
                </a:lnTo>
                <a:lnTo>
                  <a:pt x="236" y="621"/>
                </a:lnTo>
                <a:lnTo>
                  <a:pt x="234" y="622"/>
                </a:lnTo>
                <a:lnTo>
                  <a:pt x="234" y="622"/>
                </a:lnTo>
                <a:lnTo>
                  <a:pt x="233" y="622"/>
                </a:lnTo>
                <a:lnTo>
                  <a:pt x="233" y="623"/>
                </a:lnTo>
                <a:lnTo>
                  <a:pt x="233" y="623"/>
                </a:lnTo>
                <a:lnTo>
                  <a:pt x="234" y="623"/>
                </a:lnTo>
                <a:lnTo>
                  <a:pt x="237" y="623"/>
                </a:lnTo>
                <a:lnTo>
                  <a:pt x="239" y="622"/>
                </a:lnTo>
                <a:lnTo>
                  <a:pt x="240" y="621"/>
                </a:lnTo>
                <a:lnTo>
                  <a:pt x="240" y="621"/>
                </a:lnTo>
                <a:lnTo>
                  <a:pt x="244" y="619"/>
                </a:lnTo>
                <a:lnTo>
                  <a:pt x="245" y="621"/>
                </a:lnTo>
                <a:lnTo>
                  <a:pt x="245" y="622"/>
                </a:lnTo>
                <a:lnTo>
                  <a:pt x="245" y="622"/>
                </a:lnTo>
                <a:lnTo>
                  <a:pt x="246" y="622"/>
                </a:lnTo>
                <a:lnTo>
                  <a:pt x="248" y="621"/>
                </a:lnTo>
                <a:lnTo>
                  <a:pt x="248" y="621"/>
                </a:lnTo>
                <a:lnTo>
                  <a:pt x="249" y="621"/>
                </a:lnTo>
                <a:lnTo>
                  <a:pt x="249" y="621"/>
                </a:lnTo>
                <a:lnTo>
                  <a:pt x="249" y="621"/>
                </a:lnTo>
                <a:lnTo>
                  <a:pt x="248" y="621"/>
                </a:lnTo>
                <a:lnTo>
                  <a:pt x="248" y="621"/>
                </a:lnTo>
                <a:lnTo>
                  <a:pt x="250" y="623"/>
                </a:lnTo>
                <a:lnTo>
                  <a:pt x="250" y="624"/>
                </a:lnTo>
                <a:lnTo>
                  <a:pt x="250" y="626"/>
                </a:lnTo>
                <a:lnTo>
                  <a:pt x="250" y="626"/>
                </a:lnTo>
                <a:lnTo>
                  <a:pt x="252" y="626"/>
                </a:lnTo>
                <a:lnTo>
                  <a:pt x="254" y="624"/>
                </a:lnTo>
                <a:lnTo>
                  <a:pt x="254" y="624"/>
                </a:lnTo>
                <a:lnTo>
                  <a:pt x="252" y="624"/>
                </a:lnTo>
                <a:lnTo>
                  <a:pt x="251" y="624"/>
                </a:lnTo>
                <a:lnTo>
                  <a:pt x="251" y="624"/>
                </a:lnTo>
                <a:lnTo>
                  <a:pt x="251" y="622"/>
                </a:lnTo>
                <a:lnTo>
                  <a:pt x="251" y="621"/>
                </a:lnTo>
                <a:lnTo>
                  <a:pt x="252" y="621"/>
                </a:lnTo>
                <a:lnTo>
                  <a:pt x="252" y="621"/>
                </a:lnTo>
                <a:lnTo>
                  <a:pt x="254" y="621"/>
                </a:lnTo>
                <a:lnTo>
                  <a:pt x="252" y="621"/>
                </a:lnTo>
                <a:lnTo>
                  <a:pt x="252" y="622"/>
                </a:lnTo>
                <a:lnTo>
                  <a:pt x="252" y="623"/>
                </a:lnTo>
                <a:lnTo>
                  <a:pt x="252" y="623"/>
                </a:lnTo>
                <a:lnTo>
                  <a:pt x="255" y="622"/>
                </a:lnTo>
                <a:lnTo>
                  <a:pt x="255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1"/>
                </a:lnTo>
                <a:lnTo>
                  <a:pt x="256" y="619"/>
                </a:lnTo>
                <a:lnTo>
                  <a:pt x="256" y="619"/>
                </a:lnTo>
                <a:lnTo>
                  <a:pt x="259" y="621"/>
                </a:lnTo>
                <a:lnTo>
                  <a:pt x="261" y="619"/>
                </a:lnTo>
                <a:lnTo>
                  <a:pt x="261" y="619"/>
                </a:lnTo>
                <a:lnTo>
                  <a:pt x="262" y="621"/>
                </a:lnTo>
                <a:lnTo>
                  <a:pt x="262" y="622"/>
                </a:lnTo>
                <a:lnTo>
                  <a:pt x="262" y="622"/>
                </a:lnTo>
                <a:lnTo>
                  <a:pt x="263" y="622"/>
                </a:lnTo>
                <a:lnTo>
                  <a:pt x="263" y="622"/>
                </a:lnTo>
                <a:lnTo>
                  <a:pt x="265" y="622"/>
                </a:lnTo>
                <a:lnTo>
                  <a:pt x="265" y="621"/>
                </a:lnTo>
                <a:lnTo>
                  <a:pt x="265" y="621"/>
                </a:lnTo>
                <a:lnTo>
                  <a:pt x="263" y="621"/>
                </a:lnTo>
                <a:lnTo>
                  <a:pt x="262" y="621"/>
                </a:lnTo>
                <a:lnTo>
                  <a:pt x="262" y="621"/>
                </a:lnTo>
                <a:lnTo>
                  <a:pt x="262" y="619"/>
                </a:lnTo>
                <a:lnTo>
                  <a:pt x="263" y="618"/>
                </a:lnTo>
                <a:lnTo>
                  <a:pt x="266" y="618"/>
                </a:lnTo>
                <a:lnTo>
                  <a:pt x="266" y="618"/>
                </a:lnTo>
                <a:lnTo>
                  <a:pt x="265" y="618"/>
                </a:lnTo>
                <a:lnTo>
                  <a:pt x="263" y="618"/>
                </a:lnTo>
                <a:lnTo>
                  <a:pt x="261" y="618"/>
                </a:lnTo>
                <a:lnTo>
                  <a:pt x="261" y="618"/>
                </a:lnTo>
                <a:lnTo>
                  <a:pt x="262" y="617"/>
                </a:lnTo>
                <a:lnTo>
                  <a:pt x="263" y="617"/>
                </a:lnTo>
                <a:lnTo>
                  <a:pt x="268" y="617"/>
                </a:lnTo>
                <a:lnTo>
                  <a:pt x="268" y="617"/>
                </a:lnTo>
                <a:lnTo>
                  <a:pt x="267" y="618"/>
                </a:lnTo>
                <a:lnTo>
                  <a:pt x="267" y="618"/>
                </a:lnTo>
                <a:lnTo>
                  <a:pt x="269" y="618"/>
                </a:lnTo>
                <a:lnTo>
                  <a:pt x="271" y="618"/>
                </a:lnTo>
                <a:lnTo>
                  <a:pt x="273" y="621"/>
                </a:lnTo>
                <a:lnTo>
                  <a:pt x="273" y="621"/>
                </a:lnTo>
                <a:lnTo>
                  <a:pt x="274" y="619"/>
                </a:lnTo>
                <a:lnTo>
                  <a:pt x="274" y="619"/>
                </a:lnTo>
                <a:lnTo>
                  <a:pt x="272" y="618"/>
                </a:lnTo>
                <a:lnTo>
                  <a:pt x="271" y="614"/>
                </a:lnTo>
                <a:lnTo>
                  <a:pt x="271" y="614"/>
                </a:lnTo>
                <a:lnTo>
                  <a:pt x="272" y="616"/>
                </a:lnTo>
                <a:lnTo>
                  <a:pt x="273" y="618"/>
                </a:lnTo>
                <a:lnTo>
                  <a:pt x="273" y="618"/>
                </a:lnTo>
                <a:lnTo>
                  <a:pt x="274" y="617"/>
                </a:lnTo>
                <a:lnTo>
                  <a:pt x="275" y="616"/>
                </a:lnTo>
                <a:lnTo>
                  <a:pt x="275" y="616"/>
                </a:lnTo>
                <a:lnTo>
                  <a:pt x="277" y="616"/>
                </a:lnTo>
                <a:lnTo>
                  <a:pt x="277" y="618"/>
                </a:lnTo>
                <a:lnTo>
                  <a:pt x="277" y="618"/>
                </a:lnTo>
                <a:lnTo>
                  <a:pt x="278" y="617"/>
                </a:lnTo>
                <a:lnTo>
                  <a:pt x="280" y="617"/>
                </a:lnTo>
                <a:lnTo>
                  <a:pt x="280" y="617"/>
                </a:lnTo>
                <a:lnTo>
                  <a:pt x="281" y="617"/>
                </a:lnTo>
                <a:lnTo>
                  <a:pt x="283" y="618"/>
                </a:lnTo>
                <a:lnTo>
                  <a:pt x="283" y="618"/>
                </a:lnTo>
                <a:lnTo>
                  <a:pt x="284" y="617"/>
                </a:lnTo>
                <a:lnTo>
                  <a:pt x="284" y="616"/>
                </a:lnTo>
                <a:lnTo>
                  <a:pt x="284" y="616"/>
                </a:lnTo>
                <a:lnTo>
                  <a:pt x="284" y="614"/>
                </a:lnTo>
                <a:lnTo>
                  <a:pt x="281" y="614"/>
                </a:lnTo>
                <a:lnTo>
                  <a:pt x="281" y="614"/>
                </a:lnTo>
                <a:lnTo>
                  <a:pt x="283" y="614"/>
                </a:lnTo>
                <a:lnTo>
                  <a:pt x="284" y="614"/>
                </a:lnTo>
                <a:lnTo>
                  <a:pt x="285" y="614"/>
                </a:lnTo>
                <a:lnTo>
                  <a:pt x="285" y="616"/>
                </a:lnTo>
                <a:lnTo>
                  <a:pt x="285" y="616"/>
                </a:lnTo>
                <a:lnTo>
                  <a:pt x="289" y="616"/>
                </a:lnTo>
                <a:lnTo>
                  <a:pt x="291" y="616"/>
                </a:lnTo>
                <a:lnTo>
                  <a:pt x="291" y="616"/>
                </a:lnTo>
                <a:lnTo>
                  <a:pt x="288" y="614"/>
                </a:lnTo>
                <a:lnTo>
                  <a:pt x="286" y="614"/>
                </a:lnTo>
                <a:lnTo>
                  <a:pt x="286" y="613"/>
                </a:lnTo>
                <a:lnTo>
                  <a:pt x="286" y="613"/>
                </a:lnTo>
                <a:lnTo>
                  <a:pt x="288" y="613"/>
                </a:lnTo>
                <a:lnTo>
                  <a:pt x="290" y="614"/>
                </a:lnTo>
                <a:lnTo>
                  <a:pt x="290" y="614"/>
                </a:lnTo>
                <a:lnTo>
                  <a:pt x="291" y="613"/>
                </a:lnTo>
                <a:lnTo>
                  <a:pt x="291" y="613"/>
                </a:lnTo>
                <a:lnTo>
                  <a:pt x="290" y="611"/>
                </a:lnTo>
                <a:lnTo>
                  <a:pt x="290" y="611"/>
                </a:lnTo>
                <a:lnTo>
                  <a:pt x="289" y="612"/>
                </a:lnTo>
                <a:lnTo>
                  <a:pt x="288" y="612"/>
                </a:lnTo>
                <a:lnTo>
                  <a:pt x="288" y="612"/>
                </a:lnTo>
                <a:lnTo>
                  <a:pt x="288" y="612"/>
                </a:lnTo>
                <a:lnTo>
                  <a:pt x="289" y="611"/>
                </a:lnTo>
                <a:lnTo>
                  <a:pt x="292" y="612"/>
                </a:lnTo>
                <a:lnTo>
                  <a:pt x="292" y="612"/>
                </a:lnTo>
                <a:lnTo>
                  <a:pt x="292" y="614"/>
                </a:lnTo>
                <a:lnTo>
                  <a:pt x="292" y="614"/>
                </a:lnTo>
                <a:lnTo>
                  <a:pt x="296" y="613"/>
                </a:lnTo>
                <a:lnTo>
                  <a:pt x="297" y="613"/>
                </a:lnTo>
                <a:lnTo>
                  <a:pt x="298" y="614"/>
                </a:lnTo>
                <a:lnTo>
                  <a:pt x="298" y="614"/>
                </a:lnTo>
                <a:lnTo>
                  <a:pt x="300" y="613"/>
                </a:lnTo>
                <a:lnTo>
                  <a:pt x="298" y="613"/>
                </a:lnTo>
                <a:lnTo>
                  <a:pt x="297" y="612"/>
                </a:lnTo>
                <a:lnTo>
                  <a:pt x="297" y="612"/>
                </a:lnTo>
                <a:lnTo>
                  <a:pt x="300" y="611"/>
                </a:lnTo>
                <a:lnTo>
                  <a:pt x="302" y="612"/>
                </a:lnTo>
                <a:lnTo>
                  <a:pt x="304" y="612"/>
                </a:lnTo>
                <a:lnTo>
                  <a:pt x="307" y="612"/>
                </a:lnTo>
                <a:lnTo>
                  <a:pt x="307" y="612"/>
                </a:lnTo>
                <a:lnTo>
                  <a:pt x="308" y="612"/>
                </a:lnTo>
                <a:lnTo>
                  <a:pt x="309" y="612"/>
                </a:lnTo>
                <a:lnTo>
                  <a:pt x="309" y="612"/>
                </a:lnTo>
                <a:lnTo>
                  <a:pt x="310" y="612"/>
                </a:lnTo>
                <a:lnTo>
                  <a:pt x="310" y="612"/>
                </a:lnTo>
                <a:lnTo>
                  <a:pt x="312" y="612"/>
                </a:lnTo>
                <a:lnTo>
                  <a:pt x="312" y="612"/>
                </a:lnTo>
                <a:lnTo>
                  <a:pt x="313" y="611"/>
                </a:lnTo>
                <a:lnTo>
                  <a:pt x="313" y="611"/>
                </a:lnTo>
                <a:lnTo>
                  <a:pt x="317" y="611"/>
                </a:lnTo>
                <a:lnTo>
                  <a:pt x="319" y="611"/>
                </a:lnTo>
                <a:lnTo>
                  <a:pt x="319" y="611"/>
                </a:lnTo>
                <a:lnTo>
                  <a:pt x="320" y="611"/>
                </a:lnTo>
                <a:lnTo>
                  <a:pt x="320" y="609"/>
                </a:lnTo>
                <a:lnTo>
                  <a:pt x="320" y="609"/>
                </a:lnTo>
                <a:lnTo>
                  <a:pt x="321" y="608"/>
                </a:lnTo>
                <a:lnTo>
                  <a:pt x="323" y="607"/>
                </a:lnTo>
                <a:lnTo>
                  <a:pt x="323" y="607"/>
                </a:lnTo>
                <a:lnTo>
                  <a:pt x="321" y="607"/>
                </a:lnTo>
                <a:lnTo>
                  <a:pt x="323" y="606"/>
                </a:lnTo>
                <a:lnTo>
                  <a:pt x="323" y="606"/>
                </a:lnTo>
                <a:lnTo>
                  <a:pt x="323" y="608"/>
                </a:lnTo>
                <a:lnTo>
                  <a:pt x="323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8"/>
                </a:lnTo>
                <a:lnTo>
                  <a:pt x="324" y="608"/>
                </a:lnTo>
                <a:lnTo>
                  <a:pt x="324" y="608"/>
                </a:lnTo>
                <a:lnTo>
                  <a:pt x="326" y="607"/>
                </a:lnTo>
                <a:lnTo>
                  <a:pt x="329" y="606"/>
                </a:lnTo>
                <a:lnTo>
                  <a:pt x="329" y="606"/>
                </a:lnTo>
                <a:lnTo>
                  <a:pt x="331" y="607"/>
                </a:lnTo>
                <a:lnTo>
                  <a:pt x="335" y="607"/>
                </a:lnTo>
                <a:lnTo>
                  <a:pt x="335" y="607"/>
                </a:lnTo>
                <a:lnTo>
                  <a:pt x="336" y="607"/>
                </a:lnTo>
                <a:lnTo>
                  <a:pt x="336" y="606"/>
                </a:lnTo>
                <a:lnTo>
                  <a:pt x="336" y="604"/>
                </a:lnTo>
                <a:lnTo>
                  <a:pt x="337" y="604"/>
                </a:lnTo>
                <a:lnTo>
                  <a:pt x="337" y="604"/>
                </a:lnTo>
                <a:lnTo>
                  <a:pt x="337" y="606"/>
                </a:lnTo>
                <a:lnTo>
                  <a:pt x="337" y="606"/>
                </a:lnTo>
                <a:lnTo>
                  <a:pt x="337" y="606"/>
                </a:lnTo>
                <a:lnTo>
                  <a:pt x="338" y="607"/>
                </a:lnTo>
                <a:lnTo>
                  <a:pt x="339" y="608"/>
                </a:lnTo>
                <a:lnTo>
                  <a:pt x="339" y="608"/>
                </a:lnTo>
                <a:lnTo>
                  <a:pt x="341" y="607"/>
                </a:lnTo>
                <a:lnTo>
                  <a:pt x="341" y="606"/>
                </a:lnTo>
                <a:lnTo>
                  <a:pt x="341" y="604"/>
                </a:lnTo>
                <a:lnTo>
                  <a:pt x="341" y="604"/>
                </a:lnTo>
                <a:lnTo>
                  <a:pt x="344" y="604"/>
                </a:lnTo>
                <a:lnTo>
                  <a:pt x="347" y="603"/>
                </a:lnTo>
                <a:lnTo>
                  <a:pt x="347" y="603"/>
                </a:lnTo>
                <a:lnTo>
                  <a:pt x="348" y="604"/>
                </a:lnTo>
                <a:lnTo>
                  <a:pt x="347" y="606"/>
                </a:lnTo>
                <a:lnTo>
                  <a:pt x="347" y="606"/>
                </a:lnTo>
                <a:lnTo>
                  <a:pt x="348" y="607"/>
                </a:lnTo>
                <a:lnTo>
                  <a:pt x="349" y="606"/>
                </a:lnTo>
                <a:lnTo>
                  <a:pt x="353" y="604"/>
                </a:lnTo>
                <a:lnTo>
                  <a:pt x="353" y="604"/>
                </a:lnTo>
                <a:lnTo>
                  <a:pt x="353" y="607"/>
                </a:lnTo>
                <a:lnTo>
                  <a:pt x="352" y="608"/>
                </a:lnTo>
                <a:lnTo>
                  <a:pt x="352" y="608"/>
                </a:lnTo>
                <a:lnTo>
                  <a:pt x="352" y="609"/>
                </a:lnTo>
                <a:lnTo>
                  <a:pt x="354" y="609"/>
                </a:lnTo>
                <a:lnTo>
                  <a:pt x="354" y="609"/>
                </a:lnTo>
                <a:lnTo>
                  <a:pt x="354" y="608"/>
                </a:lnTo>
                <a:lnTo>
                  <a:pt x="354" y="607"/>
                </a:lnTo>
                <a:lnTo>
                  <a:pt x="354" y="606"/>
                </a:lnTo>
                <a:lnTo>
                  <a:pt x="354" y="606"/>
                </a:lnTo>
                <a:lnTo>
                  <a:pt x="355" y="604"/>
                </a:lnTo>
                <a:lnTo>
                  <a:pt x="356" y="603"/>
                </a:lnTo>
                <a:lnTo>
                  <a:pt x="358" y="603"/>
                </a:lnTo>
                <a:lnTo>
                  <a:pt x="358" y="603"/>
                </a:lnTo>
                <a:lnTo>
                  <a:pt x="358" y="602"/>
                </a:lnTo>
                <a:lnTo>
                  <a:pt x="358" y="601"/>
                </a:lnTo>
                <a:lnTo>
                  <a:pt x="358" y="601"/>
                </a:lnTo>
                <a:lnTo>
                  <a:pt x="362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599"/>
                </a:lnTo>
                <a:lnTo>
                  <a:pt x="368" y="599"/>
                </a:lnTo>
                <a:lnTo>
                  <a:pt x="374" y="598"/>
                </a:lnTo>
                <a:lnTo>
                  <a:pt x="374" y="598"/>
                </a:lnTo>
                <a:lnTo>
                  <a:pt x="374" y="599"/>
                </a:lnTo>
                <a:lnTo>
                  <a:pt x="374" y="599"/>
                </a:lnTo>
                <a:lnTo>
                  <a:pt x="377" y="599"/>
                </a:lnTo>
                <a:lnTo>
                  <a:pt x="377" y="599"/>
                </a:lnTo>
                <a:lnTo>
                  <a:pt x="378" y="599"/>
                </a:lnTo>
                <a:lnTo>
                  <a:pt x="378" y="598"/>
                </a:lnTo>
                <a:lnTo>
                  <a:pt x="378" y="598"/>
                </a:lnTo>
                <a:lnTo>
                  <a:pt x="378" y="597"/>
                </a:lnTo>
                <a:lnTo>
                  <a:pt x="377" y="597"/>
                </a:lnTo>
                <a:lnTo>
                  <a:pt x="377" y="597"/>
                </a:lnTo>
                <a:lnTo>
                  <a:pt x="377" y="596"/>
                </a:lnTo>
                <a:lnTo>
                  <a:pt x="377" y="596"/>
                </a:lnTo>
                <a:lnTo>
                  <a:pt x="378" y="596"/>
                </a:lnTo>
                <a:lnTo>
                  <a:pt x="379" y="597"/>
                </a:lnTo>
                <a:lnTo>
                  <a:pt x="379" y="597"/>
                </a:lnTo>
                <a:lnTo>
                  <a:pt x="382" y="597"/>
                </a:lnTo>
                <a:lnTo>
                  <a:pt x="382" y="597"/>
                </a:lnTo>
                <a:lnTo>
                  <a:pt x="382" y="598"/>
                </a:lnTo>
                <a:lnTo>
                  <a:pt x="382" y="598"/>
                </a:lnTo>
                <a:lnTo>
                  <a:pt x="383" y="598"/>
                </a:lnTo>
                <a:lnTo>
                  <a:pt x="383" y="598"/>
                </a:lnTo>
                <a:lnTo>
                  <a:pt x="384" y="597"/>
                </a:lnTo>
                <a:lnTo>
                  <a:pt x="385" y="598"/>
                </a:lnTo>
                <a:lnTo>
                  <a:pt x="385" y="598"/>
                </a:lnTo>
                <a:lnTo>
                  <a:pt x="385" y="597"/>
                </a:lnTo>
                <a:lnTo>
                  <a:pt x="385" y="596"/>
                </a:lnTo>
                <a:lnTo>
                  <a:pt x="385" y="596"/>
                </a:lnTo>
                <a:lnTo>
                  <a:pt x="390" y="596"/>
                </a:lnTo>
                <a:lnTo>
                  <a:pt x="394" y="594"/>
                </a:lnTo>
                <a:lnTo>
                  <a:pt x="394" y="594"/>
                </a:lnTo>
                <a:lnTo>
                  <a:pt x="394" y="596"/>
                </a:lnTo>
                <a:lnTo>
                  <a:pt x="393" y="596"/>
                </a:lnTo>
                <a:lnTo>
                  <a:pt x="393" y="596"/>
                </a:lnTo>
                <a:lnTo>
                  <a:pt x="394" y="597"/>
                </a:lnTo>
                <a:lnTo>
                  <a:pt x="395" y="596"/>
                </a:lnTo>
                <a:lnTo>
                  <a:pt x="396" y="594"/>
                </a:lnTo>
                <a:lnTo>
                  <a:pt x="395" y="594"/>
                </a:lnTo>
                <a:lnTo>
                  <a:pt x="395" y="594"/>
                </a:lnTo>
                <a:lnTo>
                  <a:pt x="395" y="593"/>
                </a:lnTo>
                <a:lnTo>
                  <a:pt x="396" y="593"/>
                </a:lnTo>
                <a:lnTo>
                  <a:pt x="399" y="593"/>
                </a:lnTo>
                <a:lnTo>
                  <a:pt x="399" y="593"/>
                </a:lnTo>
                <a:lnTo>
                  <a:pt x="399" y="594"/>
                </a:lnTo>
                <a:lnTo>
                  <a:pt x="400" y="596"/>
                </a:lnTo>
                <a:lnTo>
                  <a:pt x="400" y="596"/>
                </a:lnTo>
                <a:lnTo>
                  <a:pt x="400" y="594"/>
                </a:lnTo>
                <a:lnTo>
                  <a:pt x="400" y="594"/>
                </a:lnTo>
                <a:lnTo>
                  <a:pt x="400" y="594"/>
                </a:lnTo>
                <a:lnTo>
                  <a:pt x="401" y="594"/>
                </a:lnTo>
                <a:lnTo>
                  <a:pt x="403" y="594"/>
                </a:lnTo>
                <a:lnTo>
                  <a:pt x="405" y="594"/>
                </a:lnTo>
                <a:lnTo>
                  <a:pt x="406" y="593"/>
                </a:lnTo>
                <a:lnTo>
                  <a:pt x="406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4"/>
                </a:lnTo>
                <a:lnTo>
                  <a:pt x="410" y="593"/>
                </a:lnTo>
                <a:lnTo>
                  <a:pt x="410" y="593"/>
                </a:lnTo>
                <a:lnTo>
                  <a:pt x="410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2"/>
                </a:lnTo>
                <a:lnTo>
                  <a:pt x="410" y="592"/>
                </a:lnTo>
                <a:lnTo>
                  <a:pt x="412" y="593"/>
                </a:lnTo>
                <a:lnTo>
                  <a:pt x="412" y="593"/>
                </a:lnTo>
                <a:lnTo>
                  <a:pt x="412" y="592"/>
                </a:lnTo>
                <a:lnTo>
                  <a:pt x="412" y="591"/>
                </a:lnTo>
                <a:lnTo>
                  <a:pt x="413" y="591"/>
                </a:lnTo>
                <a:lnTo>
                  <a:pt x="413" y="591"/>
                </a:lnTo>
                <a:lnTo>
                  <a:pt x="414" y="592"/>
                </a:lnTo>
                <a:lnTo>
                  <a:pt x="414" y="593"/>
                </a:lnTo>
                <a:lnTo>
                  <a:pt x="414" y="593"/>
                </a:lnTo>
                <a:lnTo>
                  <a:pt x="418" y="592"/>
                </a:lnTo>
                <a:lnTo>
                  <a:pt x="420" y="591"/>
                </a:lnTo>
                <a:lnTo>
                  <a:pt x="420" y="591"/>
                </a:lnTo>
                <a:lnTo>
                  <a:pt x="422" y="591"/>
                </a:lnTo>
                <a:lnTo>
                  <a:pt x="422" y="591"/>
                </a:lnTo>
                <a:lnTo>
                  <a:pt x="423" y="591"/>
                </a:lnTo>
                <a:lnTo>
                  <a:pt x="423" y="591"/>
                </a:lnTo>
                <a:lnTo>
                  <a:pt x="429" y="589"/>
                </a:lnTo>
                <a:lnTo>
                  <a:pt x="429" y="589"/>
                </a:lnTo>
                <a:lnTo>
                  <a:pt x="434" y="589"/>
                </a:lnTo>
                <a:lnTo>
                  <a:pt x="434" y="589"/>
                </a:lnTo>
                <a:lnTo>
                  <a:pt x="435" y="588"/>
                </a:lnTo>
                <a:lnTo>
                  <a:pt x="436" y="588"/>
                </a:lnTo>
                <a:lnTo>
                  <a:pt x="437" y="588"/>
                </a:lnTo>
                <a:lnTo>
                  <a:pt x="437" y="588"/>
                </a:lnTo>
                <a:lnTo>
                  <a:pt x="439" y="589"/>
                </a:lnTo>
                <a:lnTo>
                  <a:pt x="440" y="589"/>
                </a:lnTo>
                <a:lnTo>
                  <a:pt x="440" y="589"/>
                </a:lnTo>
                <a:lnTo>
                  <a:pt x="440" y="588"/>
                </a:lnTo>
                <a:lnTo>
                  <a:pt x="440" y="588"/>
                </a:lnTo>
                <a:lnTo>
                  <a:pt x="442" y="588"/>
                </a:lnTo>
                <a:lnTo>
                  <a:pt x="443" y="588"/>
                </a:lnTo>
                <a:lnTo>
                  <a:pt x="445" y="587"/>
                </a:lnTo>
                <a:lnTo>
                  <a:pt x="445" y="587"/>
                </a:lnTo>
                <a:lnTo>
                  <a:pt x="452" y="586"/>
                </a:lnTo>
                <a:lnTo>
                  <a:pt x="452" y="586"/>
                </a:lnTo>
                <a:lnTo>
                  <a:pt x="454" y="584"/>
                </a:lnTo>
                <a:lnTo>
                  <a:pt x="454" y="584"/>
                </a:lnTo>
                <a:lnTo>
                  <a:pt x="455" y="586"/>
                </a:lnTo>
                <a:lnTo>
                  <a:pt x="455" y="586"/>
                </a:lnTo>
                <a:lnTo>
                  <a:pt x="458" y="584"/>
                </a:lnTo>
                <a:lnTo>
                  <a:pt x="458" y="584"/>
                </a:lnTo>
                <a:lnTo>
                  <a:pt x="459" y="586"/>
                </a:lnTo>
                <a:lnTo>
                  <a:pt x="459" y="586"/>
                </a:lnTo>
                <a:lnTo>
                  <a:pt x="460" y="583"/>
                </a:lnTo>
                <a:lnTo>
                  <a:pt x="460" y="583"/>
                </a:lnTo>
                <a:lnTo>
                  <a:pt x="474" y="582"/>
                </a:lnTo>
                <a:lnTo>
                  <a:pt x="484" y="579"/>
                </a:lnTo>
                <a:lnTo>
                  <a:pt x="484" y="579"/>
                </a:lnTo>
                <a:lnTo>
                  <a:pt x="486" y="581"/>
                </a:lnTo>
                <a:lnTo>
                  <a:pt x="486" y="581"/>
                </a:lnTo>
                <a:lnTo>
                  <a:pt x="490" y="578"/>
                </a:lnTo>
                <a:lnTo>
                  <a:pt x="494" y="577"/>
                </a:lnTo>
                <a:lnTo>
                  <a:pt x="503" y="576"/>
                </a:lnTo>
                <a:lnTo>
                  <a:pt x="503" y="576"/>
                </a:lnTo>
                <a:lnTo>
                  <a:pt x="504" y="576"/>
                </a:lnTo>
                <a:lnTo>
                  <a:pt x="504" y="574"/>
                </a:lnTo>
                <a:lnTo>
                  <a:pt x="504" y="574"/>
                </a:lnTo>
                <a:lnTo>
                  <a:pt x="505" y="574"/>
                </a:lnTo>
                <a:lnTo>
                  <a:pt x="505" y="574"/>
                </a:lnTo>
                <a:lnTo>
                  <a:pt x="505" y="576"/>
                </a:lnTo>
                <a:lnTo>
                  <a:pt x="507" y="577"/>
                </a:lnTo>
                <a:lnTo>
                  <a:pt x="507" y="577"/>
                </a:lnTo>
                <a:lnTo>
                  <a:pt x="507" y="576"/>
                </a:lnTo>
                <a:lnTo>
                  <a:pt x="506" y="576"/>
                </a:lnTo>
                <a:lnTo>
                  <a:pt x="506" y="574"/>
                </a:lnTo>
                <a:lnTo>
                  <a:pt x="505" y="574"/>
                </a:lnTo>
                <a:lnTo>
                  <a:pt x="505" y="574"/>
                </a:lnTo>
                <a:lnTo>
                  <a:pt x="507" y="573"/>
                </a:lnTo>
                <a:lnTo>
                  <a:pt x="509" y="574"/>
                </a:lnTo>
                <a:lnTo>
                  <a:pt x="509" y="574"/>
                </a:lnTo>
                <a:lnTo>
                  <a:pt x="510" y="573"/>
                </a:lnTo>
                <a:lnTo>
                  <a:pt x="510" y="572"/>
                </a:lnTo>
                <a:lnTo>
                  <a:pt x="510" y="572"/>
                </a:lnTo>
                <a:lnTo>
                  <a:pt x="519" y="572"/>
                </a:lnTo>
                <a:lnTo>
                  <a:pt x="519" y="572"/>
                </a:lnTo>
                <a:lnTo>
                  <a:pt x="518" y="574"/>
                </a:lnTo>
                <a:lnTo>
                  <a:pt x="518" y="578"/>
                </a:lnTo>
                <a:lnTo>
                  <a:pt x="518" y="578"/>
                </a:lnTo>
                <a:lnTo>
                  <a:pt x="519" y="578"/>
                </a:lnTo>
                <a:lnTo>
                  <a:pt x="519" y="577"/>
                </a:lnTo>
                <a:lnTo>
                  <a:pt x="519" y="577"/>
                </a:lnTo>
                <a:lnTo>
                  <a:pt x="521" y="578"/>
                </a:lnTo>
                <a:lnTo>
                  <a:pt x="522" y="579"/>
                </a:lnTo>
                <a:lnTo>
                  <a:pt x="522" y="579"/>
                </a:lnTo>
                <a:lnTo>
                  <a:pt x="524" y="579"/>
                </a:lnTo>
                <a:lnTo>
                  <a:pt x="526" y="579"/>
                </a:lnTo>
                <a:lnTo>
                  <a:pt x="528" y="579"/>
                </a:lnTo>
                <a:lnTo>
                  <a:pt x="529" y="578"/>
                </a:lnTo>
                <a:lnTo>
                  <a:pt x="529" y="578"/>
                </a:lnTo>
                <a:lnTo>
                  <a:pt x="530" y="578"/>
                </a:lnTo>
                <a:lnTo>
                  <a:pt x="530" y="579"/>
                </a:lnTo>
                <a:lnTo>
                  <a:pt x="530" y="579"/>
                </a:lnTo>
                <a:lnTo>
                  <a:pt x="532" y="578"/>
                </a:lnTo>
                <a:lnTo>
                  <a:pt x="532" y="578"/>
                </a:lnTo>
                <a:lnTo>
                  <a:pt x="532" y="578"/>
                </a:lnTo>
                <a:lnTo>
                  <a:pt x="534" y="578"/>
                </a:lnTo>
                <a:lnTo>
                  <a:pt x="536" y="578"/>
                </a:lnTo>
                <a:lnTo>
                  <a:pt x="536" y="578"/>
                </a:lnTo>
                <a:lnTo>
                  <a:pt x="536" y="579"/>
                </a:lnTo>
                <a:lnTo>
                  <a:pt x="539" y="581"/>
                </a:lnTo>
                <a:lnTo>
                  <a:pt x="539" y="581"/>
                </a:lnTo>
                <a:lnTo>
                  <a:pt x="539" y="579"/>
                </a:lnTo>
                <a:lnTo>
                  <a:pt x="538" y="579"/>
                </a:lnTo>
                <a:lnTo>
                  <a:pt x="536" y="579"/>
                </a:lnTo>
                <a:lnTo>
                  <a:pt x="538" y="578"/>
                </a:lnTo>
                <a:lnTo>
                  <a:pt x="538" y="578"/>
                </a:lnTo>
                <a:lnTo>
                  <a:pt x="540" y="578"/>
                </a:lnTo>
                <a:lnTo>
                  <a:pt x="540" y="578"/>
                </a:lnTo>
                <a:lnTo>
                  <a:pt x="542" y="577"/>
                </a:lnTo>
                <a:lnTo>
                  <a:pt x="542" y="577"/>
                </a:lnTo>
                <a:lnTo>
                  <a:pt x="545" y="577"/>
                </a:lnTo>
                <a:lnTo>
                  <a:pt x="545" y="577"/>
                </a:lnTo>
                <a:lnTo>
                  <a:pt x="552" y="577"/>
                </a:lnTo>
                <a:lnTo>
                  <a:pt x="558" y="576"/>
                </a:lnTo>
                <a:lnTo>
                  <a:pt x="558" y="576"/>
                </a:lnTo>
                <a:lnTo>
                  <a:pt x="558" y="576"/>
                </a:lnTo>
                <a:lnTo>
                  <a:pt x="558" y="574"/>
                </a:lnTo>
                <a:lnTo>
                  <a:pt x="558" y="574"/>
                </a:lnTo>
                <a:lnTo>
                  <a:pt x="563" y="574"/>
                </a:lnTo>
                <a:lnTo>
                  <a:pt x="569" y="572"/>
                </a:lnTo>
                <a:lnTo>
                  <a:pt x="569" y="572"/>
                </a:lnTo>
                <a:lnTo>
                  <a:pt x="570" y="572"/>
                </a:lnTo>
                <a:lnTo>
                  <a:pt x="571" y="572"/>
                </a:lnTo>
                <a:lnTo>
                  <a:pt x="571" y="572"/>
                </a:lnTo>
                <a:lnTo>
                  <a:pt x="573" y="572"/>
                </a:lnTo>
                <a:lnTo>
                  <a:pt x="573" y="571"/>
                </a:lnTo>
                <a:lnTo>
                  <a:pt x="573" y="571"/>
                </a:lnTo>
                <a:lnTo>
                  <a:pt x="574" y="572"/>
                </a:lnTo>
                <a:lnTo>
                  <a:pt x="574" y="572"/>
                </a:lnTo>
                <a:lnTo>
                  <a:pt x="574" y="572"/>
                </a:lnTo>
                <a:lnTo>
                  <a:pt x="577" y="572"/>
                </a:lnTo>
                <a:lnTo>
                  <a:pt x="577" y="572"/>
                </a:lnTo>
                <a:lnTo>
                  <a:pt x="579" y="571"/>
                </a:lnTo>
                <a:lnTo>
                  <a:pt x="581" y="571"/>
                </a:lnTo>
                <a:lnTo>
                  <a:pt x="581" y="571"/>
                </a:lnTo>
                <a:lnTo>
                  <a:pt x="580" y="569"/>
                </a:lnTo>
                <a:lnTo>
                  <a:pt x="579" y="571"/>
                </a:lnTo>
                <a:lnTo>
                  <a:pt x="579" y="571"/>
                </a:lnTo>
                <a:lnTo>
                  <a:pt x="579" y="569"/>
                </a:lnTo>
                <a:lnTo>
                  <a:pt x="580" y="569"/>
                </a:lnTo>
                <a:lnTo>
                  <a:pt x="583" y="569"/>
                </a:lnTo>
                <a:lnTo>
                  <a:pt x="583" y="569"/>
                </a:lnTo>
                <a:lnTo>
                  <a:pt x="583" y="571"/>
                </a:lnTo>
                <a:lnTo>
                  <a:pt x="583" y="571"/>
                </a:lnTo>
                <a:lnTo>
                  <a:pt x="583" y="572"/>
                </a:lnTo>
                <a:lnTo>
                  <a:pt x="583" y="572"/>
                </a:lnTo>
                <a:lnTo>
                  <a:pt x="583" y="572"/>
                </a:lnTo>
                <a:lnTo>
                  <a:pt x="583" y="573"/>
                </a:lnTo>
                <a:lnTo>
                  <a:pt x="585" y="572"/>
                </a:lnTo>
                <a:lnTo>
                  <a:pt x="585" y="572"/>
                </a:lnTo>
                <a:lnTo>
                  <a:pt x="586" y="572"/>
                </a:lnTo>
                <a:lnTo>
                  <a:pt x="586" y="572"/>
                </a:lnTo>
                <a:lnTo>
                  <a:pt x="586" y="571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7" y="569"/>
                </a:lnTo>
                <a:lnTo>
                  <a:pt x="587" y="569"/>
                </a:lnTo>
                <a:lnTo>
                  <a:pt x="587" y="571"/>
                </a:lnTo>
                <a:lnTo>
                  <a:pt x="587" y="571"/>
                </a:lnTo>
                <a:lnTo>
                  <a:pt x="587" y="571"/>
                </a:lnTo>
                <a:lnTo>
                  <a:pt x="588" y="571"/>
                </a:lnTo>
                <a:lnTo>
                  <a:pt x="588" y="569"/>
                </a:lnTo>
                <a:lnTo>
                  <a:pt x="588" y="569"/>
                </a:lnTo>
                <a:lnTo>
                  <a:pt x="590" y="569"/>
                </a:lnTo>
                <a:lnTo>
                  <a:pt x="591" y="568"/>
                </a:lnTo>
                <a:lnTo>
                  <a:pt x="591" y="568"/>
                </a:lnTo>
                <a:lnTo>
                  <a:pt x="591" y="568"/>
                </a:lnTo>
                <a:lnTo>
                  <a:pt x="596" y="568"/>
                </a:lnTo>
                <a:lnTo>
                  <a:pt x="599" y="568"/>
                </a:lnTo>
                <a:lnTo>
                  <a:pt x="599" y="568"/>
                </a:lnTo>
                <a:lnTo>
                  <a:pt x="599" y="571"/>
                </a:lnTo>
                <a:lnTo>
                  <a:pt x="599" y="572"/>
                </a:lnTo>
                <a:lnTo>
                  <a:pt x="599" y="572"/>
                </a:lnTo>
                <a:lnTo>
                  <a:pt x="604" y="572"/>
                </a:lnTo>
                <a:lnTo>
                  <a:pt x="610" y="572"/>
                </a:lnTo>
                <a:lnTo>
                  <a:pt x="610" y="572"/>
                </a:lnTo>
                <a:lnTo>
                  <a:pt x="610" y="571"/>
                </a:lnTo>
                <a:lnTo>
                  <a:pt x="610" y="571"/>
                </a:lnTo>
                <a:lnTo>
                  <a:pt x="617" y="571"/>
                </a:lnTo>
                <a:lnTo>
                  <a:pt x="621" y="571"/>
                </a:lnTo>
                <a:lnTo>
                  <a:pt x="623" y="569"/>
                </a:lnTo>
                <a:lnTo>
                  <a:pt x="623" y="569"/>
                </a:lnTo>
                <a:lnTo>
                  <a:pt x="627" y="569"/>
                </a:lnTo>
                <a:lnTo>
                  <a:pt x="629" y="569"/>
                </a:lnTo>
                <a:lnTo>
                  <a:pt x="629" y="568"/>
                </a:lnTo>
                <a:lnTo>
                  <a:pt x="629" y="568"/>
                </a:lnTo>
                <a:lnTo>
                  <a:pt x="632" y="568"/>
                </a:lnTo>
                <a:lnTo>
                  <a:pt x="634" y="567"/>
                </a:lnTo>
                <a:lnTo>
                  <a:pt x="634" y="567"/>
                </a:lnTo>
                <a:lnTo>
                  <a:pt x="638" y="568"/>
                </a:lnTo>
                <a:lnTo>
                  <a:pt x="638" y="568"/>
                </a:lnTo>
                <a:lnTo>
                  <a:pt x="640" y="567"/>
                </a:lnTo>
                <a:lnTo>
                  <a:pt x="640" y="567"/>
                </a:lnTo>
                <a:lnTo>
                  <a:pt x="644" y="566"/>
                </a:lnTo>
                <a:lnTo>
                  <a:pt x="648" y="566"/>
                </a:lnTo>
                <a:lnTo>
                  <a:pt x="648" y="566"/>
                </a:lnTo>
                <a:lnTo>
                  <a:pt x="656" y="564"/>
                </a:lnTo>
                <a:lnTo>
                  <a:pt x="656" y="564"/>
                </a:lnTo>
                <a:lnTo>
                  <a:pt x="662" y="563"/>
                </a:lnTo>
                <a:lnTo>
                  <a:pt x="662" y="563"/>
                </a:lnTo>
                <a:lnTo>
                  <a:pt x="664" y="563"/>
                </a:lnTo>
                <a:lnTo>
                  <a:pt x="668" y="562"/>
                </a:lnTo>
                <a:lnTo>
                  <a:pt x="668" y="562"/>
                </a:lnTo>
                <a:lnTo>
                  <a:pt x="668" y="564"/>
                </a:lnTo>
                <a:lnTo>
                  <a:pt x="668" y="566"/>
                </a:lnTo>
                <a:lnTo>
                  <a:pt x="668" y="566"/>
                </a:lnTo>
                <a:lnTo>
                  <a:pt x="668" y="566"/>
                </a:lnTo>
                <a:lnTo>
                  <a:pt x="667" y="567"/>
                </a:lnTo>
                <a:lnTo>
                  <a:pt x="667" y="568"/>
                </a:lnTo>
                <a:lnTo>
                  <a:pt x="666" y="568"/>
                </a:lnTo>
                <a:lnTo>
                  <a:pt x="666" y="568"/>
                </a:lnTo>
                <a:lnTo>
                  <a:pt x="666" y="569"/>
                </a:lnTo>
                <a:lnTo>
                  <a:pt x="667" y="568"/>
                </a:lnTo>
                <a:lnTo>
                  <a:pt x="668" y="568"/>
                </a:lnTo>
                <a:lnTo>
                  <a:pt x="669" y="568"/>
                </a:lnTo>
                <a:lnTo>
                  <a:pt x="669" y="568"/>
                </a:lnTo>
                <a:lnTo>
                  <a:pt x="668" y="572"/>
                </a:lnTo>
                <a:lnTo>
                  <a:pt x="668" y="573"/>
                </a:lnTo>
                <a:lnTo>
                  <a:pt x="669" y="574"/>
                </a:lnTo>
                <a:lnTo>
                  <a:pt x="669" y="574"/>
                </a:lnTo>
                <a:lnTo>
                  <a:pt x="672" y="574"/>
                </a:lnTo>
                <a:lnTo>
                  <a:pt x="672" y="574"/>
                </a:lnTo>
                <a:lnTo>
                  <a:pt x="678" y="574"/>
                </a:lnTo>
                <a:lnTo>
                  <a:pt x="678" y="574"/>
                </a:lnTo>
                <a:lnTo>
                  <a:pt x="680" y="573"/>
                </a:lnTo>
                <a:lnTo>
                  <a:pt x="681" y="573"/>
                </a:lnTo>
                <a:lnTo>
                  <a:pt x="684" y="573"/>
                </a:lnTo>
                <a:lnTo>
                  <a:pt x="684" y="573"/>
                </a:lnTo>
                <a:lnTo>
                  <a:pt x="685" y="572"/>
                </a:lnTo>
                <a:lnTo>
                  <a:pt x="689" y="572"/>
                </a:lnTo>
                <a:lnTo>
                  <a:pt x="695" y="571"/>
                </a:lnTo>
                <a:lnTo>
                  <a:pt x="695" y="571"/>
                </a:lnTo>
                <a:lnTo>
                  <a:pt x="697" y="569"/>
                </a:lnTo>
                <a:lnTo>
                  <a:pt x="697" y="569"/>
                </a:lnTo>
                <a:lnTo>
                  <a:pt x="703" y="569"/>
                </a:lnTo>
                <a:lnTo>
                  <a:pt x="708" y="569"/>
                </a:lnTo>
                <a:lnTo>
                  <a:pt x="708" y="569"/>
                </a:lnTo>
                <a:lnTo>
                  <a:pt x="708" y="572"/>
                </a:lnTo>
                <a:lnTo>
                  <a:pt x="709" y="574"/>
                </a:lnTo>
                <a:lnTo>
                  <a:pt x="709" y="574"/>
                </a:lnTo>
                <a:lnTo>
                  <a:pt x="712" y="576"/>
                </a:lnTo>
                <a:lnTo>
                  <a:pt x="713" y="577"/>
                </a:lnTo>
                <a:lnTo>
                  <a:pt x="714" y="578"/>
                </a:lnTo>
                <a:lnTo>
                  <a:pt x="715" y="579"/>
                </a:lnTo>
                <a:lnTo>
                  <a:pt x="715" y="579"/>
                </a:lnTo>
                <a:lnTo>
                  <a:pt x="715" y="582"/>
                </a:lnTo>
                <a:lnTo>
                  <a:pt x="718" y="583"/>
                </a:lnTo>
                <a:lnTo>
                  <a:pt x="718" y="583"/>
                </a:lnTo>
                <a:lnTo>
                  <a:pt x="716" y="584"/>
                </a:lnTo>
                <a:lnTo>
                  <a:pt x="718" y="587"/>
                </a:lnTo>
                <a:lnTo>
                  <a:pt x="719" y="588"/>
                </a:lnTo>
                <a:lnTo>
                  <a:pt x="719" y="589"/>
                </a:lnTo>
                <a:lnTo>
                  <a:pt x="719" y="589"/>
                </a:lnTo>
                <a:lnTo>
                  <a:pt x="718" y="591"/>
                </a:lnTo>
                <a:lnTo>
                  <a:pt x="718" y="591"/>
                </a:lnTo>
                <a:lnTo>
                  <a:pt x="718" y="591"/>
                </a:lnTo>
                <a:lnTo>
                  <a:pt x="720" y="591"/>
                </a:lnTo>
                <a:lnTo>
                  <a:pt x="720" y="591"/>
                </a:lnTo>
                <a:lnTo>
                  <a:pt x="719" y="592"/>
                </a:lnTo>
                <a:lnTo>
                  <a:pt x="718" y="593"/>
                </a:lnTo>
                <a:lnTo>
                  <a:pt x="718" y="593"/>
                </a:lnTo>
                <a:lnTo>
                  <a:pt x="718" y="594"/>
                </a:lnTo>
                <a:lnTo>
                  <a:pt x="719" y="594"/>
                </a:lnTo>
                <a:lnTo>
                  <a:pt x="719" y="594"/>
                </a:lnTo>
                <a:lnTo>
                  <a:pt x="719" y="596"/>
                </a:lnTo>
                <a:lnTo>
                  <a:pt x="718" y="597"/>
                </a:lnTo>
                <a:lnTo>
                  <a:pt x="718" y="597"/>
                </a:lnTo>
                <a:lnTo>
                  <a:pt x="716" y="597"/>
                </a:lnTo>
                <a:lnTo>
                  <a:pt x="716" y="597"/>
                </a:lnTo>
                <a:lnTo>
                  <a:pt x="716" y="599"/>
                </a:lnTo>
                <a:lnTo>
                  <a:pt x="716" y="601"/>
                </a:lnTo>
                <a:lnTo>
                  <a:pt x="716" y="601"/>
                </a:lnTo>
                <a:lnTo>
                  <a:pt x="715" y="599"/>
                </a:lnTo>
                <a:lnTo>
                  <a:pt x="715" y="599"/>
                </a:lnTo>
                <a:lnTo>
                  <a:pt x="714" y="601"/>
                </a:lnTo>
                <a:lnTo>
                  <a:pt x="713" y="603"/>
                </a:lnTo>
                <a:lnTo>
                  <a:pt x="713" y="603"/>
                </a:lnTo>
                <a:lnTo>
                  <a:pt x="710" y="603"/>
                </a:lnTo>
                <a:lnTo>
                  <a:pt x="708" y="603"/>
                </a:lnTo>
                <a:lnTo>
                  <a:pt x="708" y="603"/>
                </a:lnTo>
                <a:lnTo>
                  <a:pt x="708" y="604"/>
                </a:lnTo>
                <a:lnTo>
                  <a:pt x="708" y="606"/>
                </a:lnTo>
                <a:lnTo>
                  <a:pt x="708" y="606"/>
                </a:lnTo>
                <a:lnTo>
                  <a:pt x="706" y="604"/>
                </a:lnTo>
                <a:lnTo>
                  <a:pt x="702" y="603"/>
                </a:lnTo>
                <a:lnTo>
                  <a:pt x="699" y="602"/>
                </a:lnTo>
                <a:lnTo>
                  <a:pt x="697" y="601"/>
                </a:lnTo>
                <a:lnTo>
                  <a:pt x="692" y="601"/>
                </a:lnTo>
                <a:lnTo>
                  <a:pt x="692" y="601"/>
                </a:lnTo>
                <a:lnTo>
                  <a:pt x="693" y="604"/>
                </a:lnTo>
                <a:lnTo>
                  <a:pt x="695" y="608"/>
                </a:lnTo>
                <a:lnTo>
                  <a:pt x="695" y="608"/>
                </a:lnTo>
                <a:lnTo>
                  <a:pt x="693" y="609"/>
                </a:lnTo>
                <a:lnTo>
                  <a:pt x="693" y="611"/>
                </a:lnTo>
                <a:lnTo>
                  <a:pt x="693" y="612"/>
                </a:lnTo>
                <a:lnTo>
                  <a:pt x="693" y="613"/>
                </a:lnTo>
                <a:lnTo>
                  <a:pt x="691" y="613"/>
                </a:lnTo>
                <a:lnTo>
                  <a:pt x="691" y="613"/>
                </a:lnTo>
                <a:lnTo>
                  <a:pt x="692" y="616"/>
                </a:lnTo>
                <a:lnTo>
                  <a:pt x="692" y="617"/>
                </a:lnTo>
                <a:lnTo>
                  <a:pt x="692" y="617"/>
                </a:lnTo>
                <a:lnTo>
                  <a:pt x="686" y="617"/>
                </a:lnTo>
                <a:lnTo>
                  <a:pt x="686" y="617"/>
                </a:lnTo>
                <a:lnTo>
                  <a:pt x="685" y="614"/>
                </a:lnTo>
                <a:lnTo>
                  <a:pt x="684" y="614"/>
                </a:lnTo>
                <a:lnTo>
                  <a:pt x="684" y="614"/>
                </a:lnTo>
                <a:lnTo>
                  <a:pt x="683" y="614"/>
                </a:lnTo>
                <a:lnTo>
                  <a:pt x="683" y="614"/>
                </a:lnTo>
                <a:lnTo>
                  <a:pt x="683" y="616"/>
                </a:lnTo>
                <a:lnTo>
                  <a:pt x="683" y="616"/>
                </a:lnTo>
                <a:lnTo>
                  <a:pt x="680" y="616"/>
                </a:lnTo>
                <a:lnTo>
                  <a:pt x="680" y="613"/>
                </a:lnTo>
                <a:lnTo>
                  <a:pt x="680" y="613"/>
                </a:lnTo>
                <a:lnTo>
                  <a:pt x="677" y="613"/>
                </a:lnTo>
                <a:lnTo>
                  <a:pt x="675" y="613"/>
                </a:lnTo>
                <a:lnTo>
                  <a:pt x="675" y="614"/>
                </a:lnTo>
                <a:lnTo>
                  <a:pt x="675" y="614"/>
                </a:lnTo>
                <a:lnTo>
                  <a:pt x="677" y="614"/>
                </a:lnTo>
                <a:lnTo>
                  <a:pt x="678" y="614"/>
                </a:lnTo>
                <a:lnTo>
                  <a:pt x="678" y="616"/>
                </a:lnTo>
                <a:lnTo>
                  <a:pt x="661" y="616"/>
                </a:lnTo>
                <a:lnTo>
                  <a:pt x="661" y="616"/>
                </a:lnTo>
                <a:lnTo>
                  <a:pt x="658" y="617"/>
                </a:lnTo>
                <a:lnTo>
                  <a:pt x="658" y="617"/>
                </a:lnTo>
                <a:lnTo>
                  <a:pt x="658" y="618"/>
                </a:lnTo>
                <a:lnTo>
                  <a:pt x="660" y="621"/>
                </a:lnTo>
                <a:lnTo>
                  <a:pt x="660" y="621"/>
                </a:lnTo>
                <a:lnTo>
                  <a:pt x="656" y="622"/>
                </a:lnTo>
                <a:lnTo>
                  <a:pt x="654" y="622"/>
                </a:lnTo>
                <a:lnTo>
                  <a:pt x="654" y="622"/>
                </a:lnTo>
                <a:lnTo>
                  <a:pt x="654" y="623"/>
                </a:lnTo>
                <a:lnTo>
                  <a:pt x="654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4" y="623"/>
                </a:lnTo>
                <a:lnTo>
                  <a:pt x="654" y="623"/>
                </a:lnTo>
                <a:lnTo>
                  <a:pt x="646" y="624"/>
                </a:lnTo>
                <a:lnTo>
                  <a:pt x="644" y="623"/>
                </a:lnTo>
                <a:lnTo>
                  <a:pt x="641" y="622"/>
                </a:lnTo>
                <a:lnTo>
                  <a:pt x="641" y="622"/>
                </a:lnTo>
                <a:lnTo>
                  <a:pt x="640" y="623"/>
                </a:lnTo>
                <a:lnTo>
                  <a:pt x="637" y="624"/>
                </a:lnTo>
                <a:lnTo>
                  <a:pt x="637" y="624"/>
                </a:lnTo>
                <a:lnTo>
                  <a:pt x="638" y="623"/>
                </a:lnTo>
                <a:lnTo>
                  <a:pt x="639" y="623"/>
                </a:lnTo>
                <a:lnTo>
                  <a:pt x="639" y="623"/>
                </a:lnTo>
                <a:lnTo>
                  <a:pt x="638" y="622"/>
                </a:lnTo>
                <a:lnTo>
                  <a:pt x="638" y="622"/>
                </a:lnTo>
                <a:lnTo>
                  <a:pt x="637" y="622"/>
                </a:lnTo>
                <a:lnTo>
                  <a:pt x="635" y="624"/>
                </a:lnTo>
                <a:lnTo>
                  <a:pt x="635" y="624"/>
                </a:lnTo>
                <a:lnTo>
                  <a:pt x="631" y="624"/>
                </a:lnTo>
                <a:lnTo>
                  <a:pt x="627" y="623"/>
                </a:lnTo>
                <a:lnTo>
                  <a:pt x="625" y="624"/>
                </a:lnTo>
                <a:lnTo>
                  <a:pt x="625" y="624"/>
                </a:lnTo>
                <a:lnTo>
                  <a:pt x="626" y="623"/>
                </a:lnTo>
                <a:lnTo>
                  <a:pt x="625" y="623"/>
                </a:lnTo>
                <a:lnTo>
                  <a:pt x="623" y="623"/>
                </a:lnTo>
                <a:lnTo>
                  <a:pt x="622" y="624"/>
                </a:lnTo>
                <a:lnTo>
                  <a:pt x="622" y="624"/>
                </a:lnTo>
                <a:lnTo>
                  <a:pt x="611" y="624"/>
                </a:lnTo>
                <a:lnTo>
                  <a:pt x="611" y="624"/>
                </a:lnTo>
                <a:lnTo>
                  <a:pt x="605" y="626"/>
                </a:lnTo>
                <a:lnTo>
                  <a:pt x="598" y="624"/>
                </a:lnTo>
                <a:lnTo>
                  <a:pt x="591" y="626"/>
                </a:lnTo>
                <a:lnTo>
                  <a:pt x="586" y="627"/>
                </a:lnTo>
                <a:lnTo>
                  <a:pt x="586" y="627"/>
                </a:lnTo>
                <a:lnTo>
                  <a:pt x="586" y="626"/>
                </a:lnTo>
                <a:lnTo>
                  <a:pt x="586" y="624"/>
                </a:lnTo>
                <a:lnTo>
                  <a:pt x="586" y="624"/>
                </a:lnTo>
                <a:lnTo>
                  <a:pt x="585" y="624"/>
                </a:lnTo>
                <a:lnTo>
                  <a:pt x="585" y="624"/>
                </a:lnTo>
                <a:lnTo>
                  <a:pt x="583" y="626"/>
                </a:lnTo>
                <a:lnTo>
                  <a:pt x="582" y="626"/>
                </a:lnTo>
                <a:lnTo>
                  <a:pt x="582" y="626"/>
                </a:lnTo>
                <a:lnTo>
                  <a:pt x="579" y="624"/>
                </a:lnTo>
                <a:lnTo>
                  <a:pt x="579" y="624"/>
                </a:lnTo>
                <a:lnTo>
                  <a:pt x="577" y="626"/>
                </a:lnTo>
                <a:lnTo>
                  <a:pt x="575" y="626"/>
                </a:lnTo>
                <a:lnTo>
                  <a:pt x="575" y="626"/>
                </a:lnTo>
                <a:lnTo>
                  <a:pt x="574" y="626"/>
                </a:lnTo>
                <a:lnTo>
                  <a:pt x="574" y="624"/>
                </a:lnTo>
                <a:lnTo>
                  <a:pt x="574" y="624"/>
                </a:lnTo>
                <a:lnTo>
                  <a:pt x="573" y="626"/>
                </a:lnTo>
                <a:lnTo>
                  <a:pt x="571" y="627"/>
                </a:lnTo>
                <a:lnTo>
                  <a:pt x="570" y="627"/>
                </a:lnTo>
                <a:lnTo>
                  <a:pt x="570" y="627"/>
                </a:lnTo>
                <a:lnTo>
                  <a:pt x="570" y="626"/>
                </a:lnTo>
                <a:lnTo>
                  <a:pt x="571" y="626"/>
                </a:lnTo>
                <a:lnTo>
                  <a:pt x="571" y="626"/>
                </a:lnTo>
                <a:lnTo>
                  <a:pt x="569" y="624"/>
                </a:lnTo>
                <a:lnTo>
                  <a:pt x="567" y="624"/>
                </a:lnTo>
                <a:lnTo>
                  <a:pt x="567" y="624"/>
                </a:lnTo>
                <a:lnTo>
                  <a:pt x="565" y="623"/>
                </a:lnTo>
                <a:lnTo>
                  <a:pt x="565" y="623"/>
                </a:lnTo>
                <a:lnTo>
                  <a:pt x="559" y="624"/>
                </a:lnTo>
                <a:lnTo>
                  <a:pt x="554" y="624"/>
                </a:lnTo>
                <a:lnTo>
                  <a:pt x="554" y="624"/>
                </a:lnTo>
                <a:lnTo>
                  <a:pt x="553" y="627"/>
                </a:lnTo>
                <a:lnTo>
                  <a:pt x="553" y="627"/>
                </a:lnTo>
                <a:lnTo>
                  <a:pt x="551" y="626"/>
                </a:lnTo>
                <a:lnTo>
                  <a:pt x="548" y="626"/>
                </a:lnTo>
                <a:lnTo>
                  <a:pt x="544" y="627"/>
                </a:lnTo>
                <a:lnTo>
                  <a:pt x="544" y="626"/>
                </a:lnTo>
                <a:lnTo>
                  <a:pt x="544" y="626"/>
                </a:lnTo>
                <a:lnTo>
                  <a:pt x="541" y="626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1" y="624"/>
                </a:lnTo>
                <a:lnTo>
                  <a:pt x="541" y="624"/>
                </a:lnTo>
                <a:lnTo>
                  <a:pt x="539" y="626"/>
                </a:lnTo>
                <a:lnTo>
                  <a:pt x="536" y="627"/>
                </a:lnTo>
                <a:lnTo>
                  <a:pt x="536" y="627"/>
                </a:lnTo>
                <a:lnTo>
                  <a:pt x="533" y="627"/>
                </a:lnTo>
                <a:lnTo>
                  <a:pt x="529" y="628"/>
                </a:lnTo>
                <a:lnTo>
                  <a:pt x="529" y="628"/>
                </a:lnTo>
                <a:lnTo>
                  <a:pt x="527" y="628"/>
                </a:lnTo>
                <a:lnTo>
                  <a:pt x="527" y="628"/>
                </a:lnTo>
                <a:lnTo>
                  <a:pt x="513" y="631"/>
                </a:lnTo>
                <a:lnTo>
                  <a:pt x="506" y="632"/>
                </a:lnTo>
                <a:lnTo>
                  <a:pt x="500" y="632"/>
                </a:lnTo>
                <a:lnTo>
                  <a:pt x="500" y="632"/>
                </a:lnTo>
                <a:lnTo>
                  <a:pt x="495" y="634"/>
                </a:lnTo>
                <a:lnTo>
                  <a:pt x="495" y="634"/>
                </a:lnTo>
                <a:lnTo>
                  <a:pt x="493" y="633"/>
                </a:lnTo>
                <a:lnTo>
                  <a:pt x="489" y="633"/>
                </a:lnTo>
                <a:lnTo>
                  <a:pt x="488" y="631"/>
                </a:lnTo>
                <a:lnTo>
                  <a:pt x="488" y="631"/>
                </a:lnTo>
                <a:lnTo>
                  <a:pt x="484" y="633"/>
                </a:lnTo>
                <a:lnTo>
                  <a:pt x="483" y="633"/>
                </a:lnTo>
                <a:lnTo>
                  <a:pt x="481" y="633"/>
                </a:lnTo>
                <a:lnTo>
                  <a:pt x="481" y="633"/>
                </a:lnTo>
                <a:lnTo>
                  <a:pt x="482" y="632"/>
                </a:lnTo>
                <a:lnTo>
                  <a:pt x="483" y="632"/>
                </a:lnTo>
                <a:lnTo>
                  <a:pt x="486" y="633"/>
                </a:lnTo>
                <a:lnTo>
                  <a:pt x="486" y="633"/>
                </a:lnTo>
                <a:lnTo>
                  <a:pt x="487" y="631"/>
                </a:lnTo>
                <a:lnTo>
                  <a:pt x="487" y="631"/>
                </a:lnTo>
                <a:lnTo>
                  <a:pt x="488" y="629"/>
                </a:lnTo>
                <a:lnTo>
                  <a:pt x="488" y="629"/>
                </a:lnTo>
                <a:lnTo>
                  <a:pt x="488" y="629"/>
                </a:lnTo>
                <a:lnTo>
                  <a:pt x="486" y="629"/>
                </a:lnTo>
                <a:lnTo>
                  <a:pt x="486" y="629"/>
                </a:lnTo>
                <a:lnTo>
                  <a:pt x="487" y="628"/>
                </a:lnTo>
                <a:lnTo>
                  <a:pt x="487" y="627"/>
                </a:lnTo>
                <a:lnTo>
                  <a:pt x="488" y="624"/>
                </a:lnTo>
                <a:lnTo>
                  <a:pt x="488" y="624"/>
                </a:lnTo>
                <a:lnTo>
                  <a:pt x="489" y="623"/>
                </a:lnTo>
                <a:lnTo>
                  <a:pt x="490" y="622"/>
                </a:lnTo>
                <a:lnTo>
                  <a:pt x="495" y="621"/>
                </a:lnTo>
                <a:lnTo>
                  <a:pt x="495" y="621"/>
                </a:lnTo>
                <a:lnTo>
                  <a:pt x="497" y="621"/>
                </a:lnTo>
                <a:lnTo>
                  <a:pt x="498" y="623"/>
                </a:lnTo>
                <a:lnTo>
                  <a:pt x="498" y="623"/>
                </a:lnTo>
                <a:lnTo>
                  <a:pt x="500" y="621"/>
                </a:lnTo>
                <a:lnTo>
                  <a:pt x="500" y="621"/>
                </a:lnTo>
                <a:lnTo>
                  <a:pt x="499" y="621"/>
                </a:lnTo>
                <a:lnTo>
                  <a:pt x="498" y="621"/>
                </a:lnTo>
                <a:lnTo>
                  <a:pt x="498" y="621"/>
                </a:lnTo>
                <a:lnTo>
                  <a:pt x="499" y="619"/>
                </a:lnTo>
                <a:lnTo>
                  <a:pt x="501" y="619"/>
                </a:lnTo>
                <a:lnTo>
                  <a:pt x="505" y="619"/>
                </a:lnTo>
                <a:lnTo>
                  <a:pt x="505" y="619"/>
                </a:lnTo>
                <a:lnTo>
                  <a:pt x="505" y="622"/>
                </a:lnTo>
                <a:lnTo>
                  <a:pt x="505" y="623"/>
                </a:lnTo>
                <a:lnTo>
                  <a:pt x="505" y="623"/>
                </a:lnTo>
                <a:lnTo>
                  <a:pt x="507" y="622"/>
                </a:lnTo>
                <a:lnTo>
                  <a:pt x="507" y="621"/>
                </a:lnTo>
                <a:lnTo>
                  <a:pt x="509" y="622"/>
                </a:lnTo>
                <a:lnTo>
                  <a:pt x="509" y="622"/>
                </a:lnTo>
                <a:lnTo>
                  <a:pt x="510" y="621"/>
                </a:lnTo>
                <a:lnTo>
                  <a:pt x="510" y="621"/>
                </a:lnTo>
                <a:lnTo>
                  <a:pt x="509" y="619"/>
                </a:lnTo>
                <a:lnTo>
                  <a:pt x="507" y="621"/>
                </a:lnTo>
                <a:lnTo>
                  <a:pt x="505" y="621"/>
                </a:lnTo>
                <a:lnTo>
                  <a:pt x="505" y="619"/>
                </a:lnTo>
                <a:lnTo>
                  <a:pt x="505" y="619"/>
                </a:lnTo>
                <a:lnTo>
                  <a:pt x="509" y="618"/>
                </a:lnTo>
                <a:lnTo>
                  <a:pt x="512" y="619"/>
                </a:lnTo>
                <a:lnTo>
                  <a:pt x="512" y="619"/>
                </a:lnTo>
                <a:lnTo>
                  <a:pt x="513" y="618"/>
                </a:lnTo>
                <a:lnTo>
                  <a:pt x="513" y="618"/>
                </a:lnTo>
                <a:lnTo>
                  <a:pt x="512" y="617"/>
                </a:lnTo>
                <a:lnTo>
                  <a:pt x="513" y="616"/>
                </a:lnTo>
                <a:lnTo>
                  <a:pt x="513" y="616"/>
                </a:lnTo>
                <a:lnTo>
                  <a:pt x="511" y="617"/>
                </a:lnTo>
                <a:lnTo>
                  <a:pt x="510" y="617"/>
                </a:lnTo>
                <a:lnTo>
                  <a:pt x="509" y="617"/>
                </a:lnTo>
                <a:lnTo>
                  <a:pt x="509" y="617"/>
                </a:lnTo>
                <a:lnTo>
                  <a:pt x="509" y="614"/>
                </a:lnTo>
                <a:lnTo>
                  <a:pt x="510" y="614"/>
                </a:lnTo>
                <a:lnTo>
                  <a:pt x="510" y="614"/>
                </a:lnTo>
                <a:lnTo>
                  <a:pt x="507" y="612"/>
                </a:lnTo>
                <a:lnTo>
                  <a:pt x="507" y="612"/>
                </a:lnTo>
                <a:lnTo>
                  <a:pt x="507" y="613"/>
                </a:lnTo>
                <a:lnTo>
                  <a:pt x="507" y="613"/>
                </a:lnTo>
                <a:lnTo>
                  <a:pt x="509" y="614"/>
                </a:lnTo>
                <a:lnTo>
                  <a:pt x="509" y="616"/>
                </a:lnTo>
                <a:lnTo>
                  <a:pt x="509" y="616"/>
                </a:lnTo>
                <a:lnTo>
                  <a:pt x="507" y="616"/>
                </a:lnTo>
                <a:lnTo>
                  <a:pt x="507" y="617"/>
                </a:lnTo>
                <a:lnTo>
                  <a:pt x="507" y="617"/>
                </a:lnTo>
                <a:lnTo>
                  <a:pt x="505" y="617"/>
                </a:lnTo>
                <a:lnTo>
                  <a:pt x="504" y="617"/>
                </a:lnTo>
                <a:lnTo>
                  <a:pt x="504" y="617"/>
                </a:lnTo>
                <a:lnTo>
                  <a:pt x="505" y="616"/>
                </a:lnTo>
                <a:lnTo>
                  <a:pt x="506" y="616"/>
                </a:lnTo>
                <a:lnTo>
                  <a:pt x="506" y="616"/>
                </a:lnTo>
                <a:lnTo>
                  <a:pt x="505" y="614"/>
                </a:lnTo>
                <a:lnTo>
                  <a:pt x="504" y="616"/>
                </a:lnTo>
                <a:lnTo>
                  <a:pt x="503" y="617"/>
                </a:lnTo>
                <a:lnTo>
                  <a:pt x="503" y="617"/>
                </a:lnTo>
                <a:lnTo>
                  <a:pt x="500" y="617"/>
                </a:lnTo>
                <a:lnTo>
                  <a:pt x="498" y="616"/>
                </a:lnTo>
                <a:lnTo>
                  <a:pt x="498" y="616"/>
                </a:lnTo>
                <a:lnTo>
                  <a:pt x="498" y="617"/>
                </a:lnTo>
                <a:lnTo>
                  <a:pt x="497" y="618"/>
                </a:lnTo>
                <a:lnTo>
                  <a:pt x="495" y="618"/>
                </a:lnTo>
                <a:lnTo>
                  <a:pt x="495" y="618"/>
                </a:lnTo>
                <a:lnTo>
                  <a:pt x="494" y="617"/>
                </a:lnTo>
                <a:lnTo>
                  <a:pt x="494" y="616"/>
                </a:lnTo>
                <a:lnTo>
                  <a:pt x="494" y="616"/>
                </a:lnTo>
                <a:lnTo>
                  <a:pt x="493" y="617"/>
                </a:lnTo>
                <a:lnTo>
                  <a:pt x="492" y="618"/>
                </a:lnTo>
                <a:lnTo>
                  <a:pt x="492" y="618"/>
                </a:lnTo>
                <a:lnTo>
                  <a:pt x="472" y="619"/>
                </a:lnTo>
                <a:lnTo>
                  <a:pt x="472" y="619"/>
                </a:lnTo>
                <a:lnTo>
                  <a:pt x="472" y="619"/>
                </a:lnTo>
                <a:lnTo>
                  <a:pt x="471" y="621"/>
                </a:lnTo>
                <a:lnTo>
                  <a:pt x="471" y="621"/>
                </a:lnTo>
                <a:lnTo>
                  <a:pt x="471" y="621"/>
                </a:lnTo>
                <a:lnTo>
                  <a:pt x="472" y="622"/>
                </a:lnTo>
                <a:lnTo>
                  <a:pt x="474" y="622"/>
                </a:lnTo>
                <a:lnTo>
                  <a:pt x="474" y="622"/>
                </a:lnTo>
                <a:lnTo>
                  <a:pt x="472" y="623"/>
                </a:lnTo>
                <a:lnTo>
                  <a:pt x="474" y="624"/>
                </a:lnTo>
                <a:lnTo>
                  <a:pt x="475" y="627"/>
                </a:lnTo>
                <a:lnTo>
                  <a:pt x="474" y="627"/>
                </a:lnTo>
                <a:lnTo>
                  <a:pt x="472" y="628"/>
                </a:lnTo>
                <a:lnTo>
                  <a:pt x="472" y="628"/>
                </a:lnTo>
                <a:lnTo>
                  <a:pt x="472" y="626"/>
                </a:lnTo>
                <a:lnTo>
                  <a:pt x="472" y="624"/>
                </a:lnTo>
                <a:lnTo>
                  <a:pt x="471" y="624"/>
                </a:lnTo>
                <a:lnTo>
                  <a:pt x="471" y="624"/>
                </a:lnTo>
                <a:lnTo>
                  <a:pt x="471" y="626"/>
                </a:lnTo>
                <a:lnTo>
                  <a:pt x="471" y="626"/>
                </a:lnTo>
                <a:lnTo>
                  <a:pt x="472" y="626"/>
                </a:lnTo>
                <a:lnTo>
                  <a:pt x="472" y="627"/>
                </a:lnTo>
                <a:lnTo>
                  <a:pt x="472" y="627"/>
                </a:lnTo>
                <a:lnTo>
                  <a:pt x="470" y="627"/>
                </a:lnTo>
                <a:lnTo>
                  <a:pt x="469" y="627"/>
                </a:lnTo>
                <a:lnTo>
                  <a:pt x="466" y="628"/>
                </a:lnTo>
                <a:lnTo>
                  <a:pt x="466" y="628"/>
                </a:lnTo>
                <a:lnTo>
                  <a:pt x="468" y="628"/>
                </a:lnTo>
                <a:lnTo>
                  <a:pt x="470" y="628"/>
                </a:lnTo>
                <a:lnTo>
                  <a:pt x="470" y="628"/>
                </a:lnTo>
                <a:lnTo>
                  <a:pt x="472" y="628"/>
                </a:lnTo>
                <a:lnTo>
                  <a:pt x="475" y="629"/>
                </a:lnTo>
                <a:lnTo>
                  <a:pt x="475" y="629"/>
                </a:lnTo>
                <a:lnTo>
                  <a:pt x="475" y="632"/>
                </a:lnTo>
                <a:lnTo>
                  <a:pt x="475" y="633"/>
                </a:lnTo>
                <a:lnTo>
                  <a:pt x="476" y="633"/>
                </a:lnTo>
                <a:lnTo>
                  <a:pt x="476" y="633"/>
                </a:lnTo>
                <a:lnTo>
                  <a:pt x="470" y="637"/>
                </a:lnTo>
                <a:lnTo>
                  <a:pt x="470" y="637"/>
                </a:lnTo>
                <a:lnTo>
                  <a:pt x="469" y="637"/>
                </a:lnTo>
                <a:lnTo>
                  <a:pt x="468" y="636"/>
                </a:lnTo>
                <a:lnTo>
                  <a:pt x="468" y="636"/>
                </a:lnTo>
                <a:lnTo>
                  <a:pt x="466" y="636"/>
                </a:lnTo>
                <a:lnTo>
                  <a:pt x="464" y="637"/>
                </a:lnTo>
                <a:lnTo>
                  <a:pt x="464" y="637"/>
                </a:lnTo>
                <a:lnTo>
                  <a:pt x="461" y="636"/>
                </a:lnTo>
                <a:lnTo>
                  <a:pt x="461" y="636"/>
                </a:lnTo>
                <a:lnTo>
                  <a:pt x="457" y="637"/>
                </a:lnTo>
                <a:lnTo>
                  <a:pt x="457" y="637"/>
                </a:lnTo>
                <a:lnTo>
                  <a:pt x="449" y="638"/>
                </a:lnTo>
                <a:lnTo>
                  <a:pt x="442" y="638"/>
                </a:lnTo>
                <a:lnTo>
                  <a:pt x="442" y="638"/>
                </a:lnTo>
                <a:lnTo>
                  <a:pt x="440" y="638"/>
                </a:lnTo>
                <a:lnTo>
                  <a:pt x="440" y="638"/>
                </a:lnTo>
                <a:lnTo>
                  <a:pt x="439" y="639"/>
                </a:lnTo>
                <a:lnTo>
                  <a:pt x="439" y="639"/>
                </a:lnTo>
                <a:lnTo>
                  <a:pt x="437" y="639"/>
                </a:lnTo>
                <a:lnTo>
                  <a:pt x="436" y="638"/>
                </a:lnTo>
                <a:lnTo>
                  <a:pt x="436" y="638"/>
                </a:lnTo>
                <a:lnTo>
                  <a:pt x="436" y="639"/>
                </a:lnTo>
                <a:lnTo>
                  <a:pt x="435" y="639"/>
                </a:lnTo>
                <a:lnTo>
                  <a:pt x="435" y="639"/>
                </a:lnTo>
                <a:lnTo>
                  <a:pt x="435" y="639"/>
                </a:lnTo>
                <a:lnTo>
                  <a:pt x="434" y="639"/>
                </a:lnTo>
                <a:lnTo>
                  <a:pt x="434" y="638"/>
                </a:lnTo>
                <a:lnTo>
                  <a:pt x="432" y="638"/>
                </a:lnTo>
                <a:lnTo>
                  <a:pt x="432" y="638"/>
                </a:lnTo>
                <a:lnTo>
                  <a:pt x="430" y="639"/>
                </a:lnTo>
                <a:lnTo>
                  <a:pt x="429" y="639"/>
                </a:lnTo>
                <a:lnTo>
                  <a:pt x="429" y="639"/>
                </a:lnTo>
                <a:lnTo>
                  <a:pt x="429" y="639"/>
                </a:lnTo>
                <a:lnTo>
                  <a:pt x="428" y="639"/>
                </a:lnTo>
                <a:lnTo>
                  <a:pt x="428" y="641"/>
                </a:lnTo>
                <a:lnTo>
                  <a:pt x="428" y="641"/>
                </a:lnTo>
                <a:lnTo>
                  <a:pt x="424" y="639"/>
                </a:lnTo>
                <a:lnTo>
                  <a:pt x="420" y="641"/>
                </a:lnTo>
                <a:lnTo>
                  <a:pt x="420" y="641"/>
                </a:lnTo>
                <a:lnTo>
                  <a:pt x="419" y="642"/>
                </a:lnTo>
                <a:lnTo>
                  <a:pt x="419" y="642"/>
                </a:lnTo>
                <a:lnTo>
                  <a:pt x="405" y="643"/>
                </a:lnTo>
                <a:lnTo>
                  <a:pt x="387" y="646"/>
                </a:lnTo>
                <a:lnTo>
                  <a:pt x="387" y="646"/>
                </a:lnTo>
                <a:lnTo>
                  <a:pt x="382" y="648"/>
                </a:lnTo>
                <a:lnTo>
                  <a:pt x="382" y="648"/>
                </a:lnTo>
                <a:lnTo>
                  <a:pt x="377" y="648"/>
                </a:lnTo>
                <a:lnTo>
                  <a:pt x="372" y="649"/>
                </a:lnTo>
                <a:lnTo>
                  <a:pt x="372" y="649"/>
                </a:lnTo>
                <a:lnTo>
                  <a:pt x="373" y="649"/>
                </a:lnTo>
                <a:lnTo>
                  <a:pt x="373" y="651"/>
                </a:lnTo>
                <a:lnTo>
                  <a:pt x="371" y="652"/>
                </a:lnTo>
                <a:lnTo>
                  <a:pt x="371" y="652"/>
                </a:lnTo>
                <a:lnTo>
                  <a:pt x="354" y="653"/>
                </a:lnTo>
                <a:lnTo>
                  <a:pt x="354" y="653"/>
                </a:lnTo>
                <a:lnTo>
                  <a:pt x="353" y="653"/>
                </a:lnTo>
                <a:lnTo>
                  <a:pt x="353" y="653"/>
                </a:lnTo>
                <a:lnTo>
                  <a:pt x="348" y="654"/>
                </a:lnTo>
                <a:lnTo>
                  <a:pt x="348" y="654"/>
                </a:lnTo>
                <a:lnTo>
                  <a:pt x="346" y="654"/>
                </a:lnTo>
                <a:lnTo>
                  <a:pt x="346" y="654"/>
                </a:lnTo>
                <a:lnTo>
                  <a:pt x="343" y="654"/>
                </a:lnTo>
                <a:lnTo>
                  <a:pt x="341" y="656"/>
                </a:lnTo>
                <a:lnTo>
                  <a:pt x="341" y="656"/>
                </a:lnTo>
                <a:lnTo>
                  <a:pt x="338" y="654"/>
                </a:lnTo>
                <a:lnTo>
                  <a:pt x="338" y="654"/>
                </a:lnTo>
                <a:lnTo>
                  <a:pt x="336" y="657"/>
                </a:lnTo>
                <a:lnTo>
                  <a:pt x="336" y="657"/>
                </a:lnTo>
                <a:lnTo>
                  <a:pt x="335" y="657"/>
                </a:lnTo>
                <a:lnTo>
                  <a:pt x="335" y="657"/>
                </a:lnTo>
                <a:lnTo>
                  <a:pt x="330" y="658"/>
                </a:lnTo>
                <a:lnTo>
                  <a:pt x="330" y="658"/>
                </a:lnTo>
                <a:lnTo>
                  <a:pt x="320" y="659"/>
                </a:lnTo>
                <a:lnTo>
                  <a:pt x="320" y="659"/>
                </a:lnTo>
                <a:lnTo>
                  <a:pt x="319" y="661"/>
                </a:lnTo>
                <a:lnTo>
                  <a:pt x="319" y="661"/>
                </a:lnTo>
                <a:lnTo>
                  <a:pt x="319" y="661"/>
                </a:lnTo>
                <a:lnTo>
                  <a:pt x="319" y="659"/>
                </a:lnTo>
                <a:lnTo>
                  <a:pt x="319" y="659"/>
                </a:lnTo>
                <a:lnTo>
                  <a:pt x="317" y="659"/>
                </a:lnTo>
                <a:lnTo>
                  <a:pt x="317" y="659"/>
                </a:lnTo>
                <a:lnTo>
                  <a:pt x="318" y="661"/>
                </a:lnTo>
                <a:lnTo>
                  <a:pt x="318" y="661"/>
                </a:lnTo>
                <a:lnTo>
                  <a:pt x="317" y="662"/>
                </a:lnTo>
                <a:lnTo>
                  <a:pt x="317" y="662"/>
                </a:lnTo>
                <a:lnTo>
                  <a:pt x="317" y="659"/>
                </a:lnTo>
                <a:lnTo>
                  <a:pt x="317" y="659"/>
                </a:lnTo>
                <a:lnTo>
                  <a:pt x="314" y="661"/>
                </a:lnTo>
                <a:lnTo>
                  <a:pt x="313" y="661"/>
                </a:lnTo>
                <a:lnTo>
                  <a:pt x="313" y="661"/>
                </a:lnTo>
                <a:lnTo>
                  <a:pt x="309" y="663"/>
                </a:lnTo>
                <a:lnTo>
                  <a:pt x="309" y="663"/>
                </a:lnTo>
                <a:lnTo>
                  <a:pt x="306" y="662"/>
                </a:lnTo>
                <a:lnTo>
                  <a:pt x="306" y="662"/>
                </a:lnTo>
                <a:lnTo>
                  <a:pt x="295" y="664"/>
                </a:lnTo>
                <a:lnTo>
                  <a:pt x="295" y="664"/>
                </a:lnTo>
                <a:lnTo>
                  <a:pt x="290" y="666"/>
                </a:lnTo>
                <a:lnTo>
                  <a:pt x="290" y="666"/>
                </a:lnTo>
                <a:lnTo>
                  <a:pt x="288" y="666"/>
                </a:lnTo>
                <a:lnTo>
                  <a:pt x="288" y="666"/>
                </a:lnTo>
                <a:lnTo>
                  <a:pt x="285" y="667"/>
                </a:lnTo>
                <a:lnTo>
                  <a:pt x="284" y="667"/>
                </a:lnTo>
                <a:lnTo>
                  <a:pt x="284" y="667"/>
                </a:lnTo>
                <a:lnTo>
                  <a:pt x="280" y="666"/>
                </a:lnTo>
                <a:lnTo>
                  <a:pt x="280" y="666"/>
                </a:lnTo>
                <a:lnTo>
                  <a:pt x="277" y="666"/>
                </a:lnTo>
                <a:lnTo>
                  <a:pt x="277" y="666"/>
                </a:lnTo>
                <a:lnTo>
                  <a:pt x="275" y="667"/>
                </a:lnTo>
                <a:lnTo>
                  <a:pt x="275" y="667"/>
                </a:lnTo>
                <a:lnTo>
                  <a:pt x="274" y="667"/>
                </a:lnTo>
                <a:lnTo>
                  <a:pt x="274" y="667"/>
                </a:lnTo>
                <a:lnTo>
                  <a:pt x="272" y="668"/>
                </a:lnTo>
                <a:lnTo>
                  <a:pt x="272" y="668"/>
                </a:lnTo>
                <a:lnTo>
                  <a:pt x="268" y="668"/>
                </a:lnTo>
                <a:lnTo>
                  <a:pt x="268" y="668"/>
                </a:lnTo>
                <a:lnTo>
                  <a:pt x="265" y="669"/>
                </a:lnTo>
                <a:lnTo>
                  <a:pt x="261" y="671"/>
                </a:lnTo>
                <a:lnTo>
                  <a:pt x="259" y="669"/>
                </a:lnTo>
                <a:lnTo>
                  <a:pt x="259" y="669"/>
                </a:lnTo>
                <a:lnTo>
                  <a:pt x="256" y="672"/>
                </a:lnTo>
                <a:lnTo>
                  <a:pt x="251" y="672"/>
                </a:lnTo>
                <a:lnTo>
                  <a:pt x="251" y="672"/>
                </a:lnTo>
                <a:lnTo>
                  <a:pt x="248" y="672"/>
                </a:lnTo>
                <a:lnTo>
                  <a:pt x="248" y="672"/>
                </a:lnTo>
                <a:lnTo>
                  <a:pt x="239" y="674"/>
                </a:lnTo>
                <a:lnTo>
                  <a:pt x="230" y="676"/>
                </a:lnTo>
                <a:lnTo>
                  <a:pt x="230" y="676"/>
                </a:lnTo>
                <a:lnTo>
                  <a:pt x="228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8" y="676"/>
                </a:lnTo>
                <a:lnTo>
                  <a:pt x="228" y="676"/>
                </a:lnTo>
                <a:lnTo>
                  <a:pt x="225" y="677"/>
                </a:lnTo>
                <a:lnTo>
                  <a:pt x="222" y="677"/>
                </a:lnTo>
                <a:lnTo>
                  <a:pt x="222" y="676"/>
                </a:lnTo>
                <a:lnTo>
                  <a:pt x="222" y="676"/>
                </a:lnTo>
                <a:lnTo>
                  <a:pt x="221" y="677"/>
                </a:lnTo>
                <a:lnTo>
                  <a:pt x="219" y="677"/>
                </a:lnTo>
                <a:lnTo>
                  <a:pt x="219" y="677"/>
                </a:lnTo>
                <a:lnTo>
                  <a:pt x="216" y="678"/>
                </a:lnTo>
                <a:lnTo>
                  <a:pt x="214" y="679"/>
                </a:lnTo>
                <a:lnTo>
                  <a:pt x="214" y="679"/>
                </a:lnTo>
                <a:lnTo>
                  <a:pt x="214" y="678"/>
                </a:lnTo>
                <a:lnTo>
                  <a:pt x="215" y="678"/>
                </a:lnTo>
                <a:lnTo>
                  <a:pt x="215" y="678"/>
                </a:lnTo>
                <a:lnTo>
                  <a:pt x="214" y="677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3" y="677"/>
                </a:lnTo>
                <a:lnTo>
                  <a:pt x="213" y="677"/>
                </a:lnTo>
                <a:lnTo>
                  <a:pt x="214" y="674"/>
                </a:lnTo>
                <a:lnTo>
                  <a:pt x="214" y="674"/>
                </a:lnTo>
                <a:lnTo>
                  <a:pt x="211" y="674"/>
                </a:lnTo>
                <a:lnTo>
                  <a:pt x="210" y="674"/>
                </a:lnTo>
                <a:lnTo>
                  <a:pt x="210" y="674"/>
                </a:lnTo>
                <a:lnTo>
                  <a:pt x="210" y="673"/>
                </a:lnTo>
                <a:lnTo>
                  <a:pt x="209" y="673"/>
                </a:lnTo>
                <a:lnTo>
                  <a:pt x="208" y="673"/>
                </a:lnTo>
                <a:lnTo>
                  <a:pt x="208" y="673"/>
                </a:lnTo>
                <a:lnTo>
                  <a:pt x="210" y="676"/>
                </a:lnTo>
                <a:lnTo>
                  <a:pt x="210" y="677"/>
                </a:lnTo>
                <a:lnTo>
                  <a:pt x="211" y="678"/>
                </a:lnTo>
                <a:lnTo>
                  <a:pt x="211" y="678"/>
                </a:lnTo>
                <a:lnTo>
                  <a:pt x="210" y="679"/>
                </a:lnTo>
                <a:lnTo>
                  <a:pt x="209" y="681"/>
                </a:lnTo>
                <a:lnTo>
                  <a:pt x="209" y="681"/>
                </a:lnTo>
                <a:lnTo>
                  <a:pt x="207" y="678"/>
                </a:lnTo>
                <a:lnTo>
                  <a:pt x="207" y="678"/>
                </a:lnTo>
                <a:lnTo>
                  <a:pt x="205" y="678"/>
                </a:lnTo>
                <a:lnTo>
                  <a:pt x="205" y="679"/>
                </a:lnTo>
                <a:lnTo>
                  <a:pt x="207" y="681"/>
                </a:lnTo>
                <a:lnTo>
                  <a:pt x="208" y="681"/>
                </a:lnTo>
                <a:lnTo>
                  <a:pt x="208" y="681"/>
                </a:lnTo>
                <a:lnTo>
                  <a:pt x="207" y="681"/>
                </a:lnTo>
                <a:lnTo>
                  <a:pt x="205" y="681"/>
                </a:lnTo>
                <a:lnTo>
                  <a:pt x="203" y="678"/>
                </a:lnTo>
                <a:lnTo>
                  <a:pt x="203" y="678"/>
                </a:lnTo>
                <a:lnTo>
                  <a:pt x="202" y="679"/>
                </a:lnTo>
                <a:lnTo>
                  <a:pt x="201" y="681"/>
                </a:lnTo>
                <a:lnTo>
                  <a:pt x="201" y="682"/>
                </a:lnTo>
                <a:lnTo>
                  <a:pt x="201" y="682"/>
                </a:lnTo>
                <a:lnTo>
                  <a:pt x="199" y="682"/>
                </a:lnTo>
                <a:lnTo>
                  <a:pt x="199" y="683"/>
                </a:lnTo>
                <a:lnTo>
                  <a:pt x="199" y="683"/>
                </a:lnTo>
                <a:lnTo>
                  <a:pt x="197" y="682"/>
                </a:lnTo>
                <a:lnTo>
                  <a:pt x="196" y="682"/>
                </a:lnTo>
                <a:lnTo>
                  <a:pt x="194" y="681"/>
                </a:lnTo>
                <a:lnTo>
                  <a:pt x="194" y="681"/>
                </a:lnTo>
                <a:lnTo>
                  <a:pt x="197" y="681"/>
                </a:lnTo>
                <a:lnTo>
                  <a:pt x="197" y="681"/>
                </a:lnTo>
                <a:lnTo>
                  <a:pt x="197" y="682"/>
                </a:lnTo>
                <a:lnTo>
                  <a:pt x="201" y="682"/>
                </a:lnTo>
                <a:lnTo>
                  <a:pt x="201" y="682"/>
                </a:lnTo>
                <a:lnTo>
                  <a:pt x="199" y="681"/>
                </a:lnTo>
                <a:lnTo>
                  <a:pt x="199" y="681"/>
                </a:lnTo>
                <a:lnTo>
                  <a:pt x="198" y="681"/>
                </a:lnTo>
                <a:lnTo>
                  <a:pt x="197" y="679"/>
                </a:lnTo>
                <a:lnTo>
                  <a:pt x="197" y="679"/>
                </a:lnTo>
                <a:lnTo>
                  <a:pt x="199" y="678"/>
                </a:lnTo>
                <a:lnTo>
                  <a:pt x="201" y="679"/>
                </a:lnTo>
                <a:lnTo>
                  <a:pt x="201" y="679"/>
                </a:lnTo>
                <a:lnTo>
                  <a:pt x="199" y="678"/>
                </a:lnTo>
                <a:lnTo>
                  <a:pt x="199" y="678"/>
                </a:lnTo>
                <a:lnTo>
                  <a:pt x="197" y="676"/>
                </a:lnTo>
                <a:lnTo>
                  <a:pt x="197" y="676"/>
                </a:lnTo>
                <a:lnTo>
                  <a:pt x="194" y="677"/>
                </a:lnTo>
                <a:lnTo>
                  <a:pt x="194" y="677"/>
                </a:lnTo>
                <a:lnTo>
                  <a:pt x="193" y="677"/>
                </a:lnTo>
                <a:lnTo>
                  <a:pt x="193" y="677"/>
                </a:lnTo>
                <a:lnTo>
                  <a:pt x="193" y="676"/>
                </a:lnTo>
                <a:lnTo>
                  <a:pt x="194" y="673"/>
                </a:lnTo>
                <a:lnTo>
                  <a:pt x="196" y="672"/>
                </a:lnTo>
                <a:lnTo>
                  <a:pt x="196" y="671"/>
                </a:lnTo>
                <a:lnTo>
                  <a:pt x="196" y="671"/>
                </a:lnTo>
                <a:lnTo>
                  <a:pt x="198" y="671"/>
                </a:lnTo>
                <a:lnTo>
                  <a:pt x="202" y="669"/>
                </a:lnTo>
                <a:lnTo>
                  <a:pt x="202" y="669"/>
                </a:lnTo>
                <a:lnTo>
                  <a:pt x="201" y="671"/>
                </a:lnTo>
                <a:lnTo>
                  <a:pt x="202" y="672"/>
                </a:lnTo>
                <a:lnTo>
                  <a:pt x="202" y="672"/>
                </a:lnTo>
                <a:lnTo>
                  <a:pt x="203" y="671"/>
                </a:lnTo>
                <a:lnTo>
                  <a:pt x="203" y="669"/>
                </a:lnTo>
                <a:lnTo>
                  <a:pt x="204" y="668"/>
                </a:lnTo>
                <a:lnTo>
                  <a:pt x="205" y="668"/>
                </a:lnTo>
                <a:lnTo>
                  <a:pt x="205" y="668"/>
                </a:lnTo>
                <a:lnTo>
                  <a:pt x="207" y="668"/>
                </a:lnTo>
                <a:lnTo>
                  <a:pt x="205" y="669"/>
                </a:lnTo>
                <a:lnTo>
                  <a:pt x="205" y="669"/>
                </a:lnTo>
                <a:lnTo>
                  <a:pt x="207" y="668"/>
                </a:lnTo>
                <a:lnTo>
                  <a:pt x="208" y="667"/>
                </a:lnTo>
                <a:lnTo>
                  <a:pt x="208" y="667"/>
                </a:lnTo>
                <a:lnTo>
                  <a:pt x="209" y="667"/>
                </a:lnTo>
                <a:lnTo>
                  <a:pt x="210" y="668"/>
                </a:lnTo>
                <a:lnTo>
                  <a:pt x="211" y="668"/>
                </a:lnTo>
                <a:lnTo>
                  <a:pt x="213" y="668"/>
                </a:lnTo>
                <a:lnTo>
                  <a:pt x="213" y="668"/>
                </a:lnTo>
                <a:lnTo>
                  <a:pt x="213" y="667"/>
                </a:lnTo>
                <a:lnTo>
                  <a:pt x="213" y="667"/>
                </a:lnTo>
                <a:lnTo>
                  <a:pt x="211" y="666"/>
                </a:lnTo>
                <a:lnTo>
                  <a:pt x="211" y="666"/>
                </a:lnTo>
                <a:lnTo>
                  <a:pt x="211" y="666"/>
                </a:lnTo>
                <a:lnTo>
                  <a:pt x="213" y="666"/>
                </a:lnTo>
                <a:lnTo>
                  <a:pt x="214" y="666"/>
                </a:lnTo>
                <a:lnTo>
                  <a:pt x="214" y="666"/>
                </a:lnTo>
                <a:lnTo>
                  <a:pt x="214" y="666"/>
                </a:lnTo>
                <a:lnTo>
                  <a:pt x="215" y="666"/>
                </a:lnTo>
                <a:lnTo>
                  <a:pt x="214" y="664"/>
                </a:lnTo>
                <a:lnTo>
                  <a:pt x="213" y="664"/>
                </a:lnTo>
                <a:lnTo>
                  <a:pt x="213" y="664"/>
                </a:lnTo>
                <a:lnTo>
                  <a:pt x="216" y="663"/>
                </a:lnTo>
                <a:lnTo>
                  <a:pt x="217" y="663"/>
                </a:lnTo>
                <a:lnTo>
                  <a:pt x="219" y="662"/>
                </a:lnTo>
                <a:lnTo>
                  <a:pt x="219" y="662"/>
                </a:lnTo>
                <a:lnTo>
                  <a:pt x="217" y="662"/>
                </a:lnTo>
                <a:lnTo>
                  <a:pt x="217" y="662"/>
                </a:lnTo>
                <a:lnTo>
                  <a:pt x="216" y="663"/>
                </a:lnTo>
                <a:lnTo>
                  <a:pt x="215" y="663"/>
                </a:lnTo>
                <a:lnTo>
                  <a:pt x="215" y="663"/>
                </a:lnTo>
                <a:lnTo>
                  <a:pt x="214" y="662"/>
                </a:lnTo>
                <a:lnTo>
                  <a:pt x="214" y="662"/>
                </a:lnTo>
                <a:lnTo>
                  <a:pt x="214" y="661"/>
                </a:lnTo>
                <a:lnTo>
                  <a:pt x="214" y="661"/>
                </a:lnTo>
                <a:lnTo>
                  <a:pt x="213" y="661"/>
                </a:lnTo>
                <a:lnTo>
                  <a:pt x="211" y="662"/>
                </a:lnTo>
                <a:lnTo>
                  <a:pt x="210" y="662"/>
                </a:lnTo>
                <a:lnTo>
                  <a:pt x="209" y="662"/>
                </a:lnTo>
                <a:lnTo>
                  <a:pt x="209" y="662"/>
                </a:lnTo>
                <a:lnTo>
                  <a:pt x="208" y="662"/>
                </a:lnTo>
                <a:lnTo>
                  <a:pt x="207" y="662"/>
                </a:lnTo>
                <a:lnTo>
                  <a:pt x="207" y="662"/>
                </a:lnTo>
                <a:lnTo>
                  <a:pt x="203" y="663"/>
                </a:lnTo>
                <a:lnTo>
                  <a:pt x="203" y="663"/>
                </a:lnTo>
                <a:lnTo>
                  <a:pt x="199" y="662"/>
                </a:lnTo>
                <a:lnTo>
                  <a:pt x="199" y="662"/>
                </a:lnTo>
                <a:lnTo>
                  <a:pt x="199" y="663"/>
                </a:lnTo>
                <a:lnTo>
                  <a:pt x="199" y="663"/>
                </a:lnTo>
                <a:lnTo>
                  <a:pt x="201" y="663"/>
                </a:lnTo>
                <a:lnTo>
                  <a:pt x="201" y="664"/>
                </a:lnTo>
                <a:lnTo>
                  <a:pt x="201" y="664"/>
                </a:lnTo>
                <a:lnTo>
                  <a:pt x="198" y="666"/>
                </a:lnTo>
                <a:lnTo>
                  <a:pt x="196" y="666"/>
                </a:lnTo>
                <a:lnTo>
                  <a:pt x="193" y="666"/>
                </a:lnTo>
                <a:lnTo>
                  <a:pt x="192" y="666"/>
                </a:lnTo>
                <a:lnTo>
                  <a:pt x="192" y="666"/>
                </a:lnTo>
                <a:lnTo>
                  <a:pt x="191" y="666"/>
                </a:lnTo>
                <a:lnTo>
                  <a:pt x="188" y="666"/>
                </a:lnTo>
                <a:lnTo>
                  <a:pt x="188" y="666"/>
                </a:lnTo>
                <a:lnTo>
                  <a:pt x="188" y="664"/>
                </a:lnTo>
                <a:lnTo>
                  <a:pt x="190" y="664"/>
                </a:lnTo>
                <a:lnTo>
                  <a:pt x="191" y="664"/>
                </a:lnTo>
                <a:lnTo>
                  <a:pt x="192" y="664"/>
                </a:lnTo>
                <a:lnTo>
                  <a:pt x="192" y="664"/>
                </a:lnTo>
                <a:lnTo>
                  <a:pt x="185" y="659"/>
                </a:lnTo>
                <a:lnTo>
                  <a:pt x="185" y="659"/>
                </a:lnTo>
                <a:lnTo>
                  <a:pt x="185" y="661"/>
                </a:lnTo>
                <a:lnTo>
                  <a:pt x="185" y="662"/>
                </a:lnTo>
                <a:lnTo>
                  <a:pt x="188" y="662"/>
                </a:lnTo>
                <a:lnTo>
                  <a:pt x="188" y="662"/>
                </a:lnTo>
                <a:lnTo>
                  <a:pt x="187" y="663"/>
                </a:lnTo>
                <a:lnTo>
                  <a:pt x="186" y="664"/>
                </a:lnTo>
                <a:lnTo>
                  <a:pt x="185" y="664"/>
                </a:lnTo>
                <a:lnTo>
                  <a:pt x="185" y="667"/>
                </a:lnTo>
                <a:lnTo>
                  <a:pt x="185" y="667"/>
                </a:lnTo>
                <a:lnTo>
                  <a:pt x="184" y="666"/>
                </a:lnTo>
                <a:lnTo>
                  <a:pt x="184" y="666"/>
                </a:lnTo>
                <a:lnTo>
                  <a:pt x="184" y="666"/>
                </a:lnTo>
                <a:lnTo>
                  <a:pt x="182" y="667"/>
                </a:lnTo>
                <a:lnTo>
                  <a:pt x="181" y="667"/>
                </a:lnTo>
                <a:lnTo>
                  <a:pt x="178" y="667"/>
                </a:lnTo>
                <a:lnTo>
                  <a:pt x="178" y="667"/>
                </a:lnTo>
                <a:lnTo>
                  <a:pt x="178" y="667"/>
                </a:lnTo>
                <a:lnTo>
                  <a:pt x="179" y="667"/>
                </a:lnTo>
                <a:lnTo>
                  <a:pt x="179" y="666"/>
                </a:lnTo>
                <a:lnTo>
                  <a:pt x="179" y="666"/>
                </a:lnTo>
                <a:lnTo>
                  <a:pt x="179" y="666"/>
                </a:lnTo>
                <a:lnTo>
                  <a:pt x="175" y="664"/>
                </a:lnTo>
                <a:lnTo>
                  <a:pt x="175" y="664"/>
                </a:lnTo>
                <a:lnTo>
                  <a:pt x="174" y="664"/>
                </a:lnTo>
                <a:lnTo>
                  <a:pt x="174" y="666"/>
                </a:lnTo>
                <a:lnTo>
                  <a:pt x="174" y="668"/>
                </a:lnTo>
                <a:lnTo>
                  <a:pt x="174" y="668"/>
                </a:lnTo>
                <a:lnTo>
                  <a:pt x="172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7"/>
                </a:lnTo>
                <a:lnTo>
                  <a:pt x="172" y="667"/>
                </a:lnTo>
                <a:lnTo>
                  <a:pt x="173" y="667"/>
                </a:lnTo>
                <a:lnTo>
                  <a:pt x="173" y="667"/>
                </a:lnTo>
                <a:lnTo>
                  <a:pt x="173" y="667"/>
                </a:lnTo>
                <a:lnTo>
                  <a:pt x="172" y="666"/>
                </a:lnTo>
                <a:lnTo>
                  <a:pt x="170" y="666"/>
                </a:lnTo>
                <a:lnTo>
                  <a:pt x="169" y="667"/>
                </a:lnTo>
                <a:lnTo>
                  <a:pt x="168" y="667"/>
                </a:lnTo>
                <a:lnTo>
                  <a:pt x="168" y="667"/>
                </a:lnTo>
                <a:lnTo>
                  <a:pt x="169" y="669"/>
                </a:lnTo>
                <a:lnTo>
                  <a:pt x="164" y="669"/>
                </a:lnTo>
                <a:lnTo>
                  <a:pt x="164" y="669"/>
                </a:lnTo>
                <a:lnTo>
                  <a:pt x="163" y="669"/>
                </a:lnTo>
                <a:lnTo>
                  <a:pt x="166" y="669"/>
                </a:lnTo>
                <a:lnTo>
                  <a:pt x="167" y="668"/>
                </a:lnTo>
                <a:lnTo>
                  <a:pt x="167" y="667"/>
                </a:lnTo>
                <a:lnTo>
                  <a:pt x="167" y="667"/>
                </a:lnTo>
                <a:lnTo>
                  <a:pt x="166" y="667"/>
                </a:lnTo>
                <a:lnTo>
                  <a:pt x="164" y="668"/>
                </a:lnTo>
                <a:lnTo>
                  <a:pt x="161" y="669"/>
                </a:lnTo>
                <a:lnTo>
                  <a:pt x="161" y="669"/>
                </a:lnTo>
                <a:lnTo>
                  <a:pt x="162" y="669"/>
                </a:lnTo>
                <a:lnTo>
                  <a:pt x="161" y="671"/>
                </a:lnTo>
                <a:lnTo>
                  <a:pt x="156" y="671"/>
                </a:lnTo>
                <a:lnTo>
                  <a:pt x="156" y="671"/>
                </a:lnTo>
                <a:lnTo>
                  <a:pt x="156" y="671"/>
                </a:lnTo>
                <a:lnTo>
                  <a:pt x="157" y="671"/>
                </a:lnTo>
                <a:lnTo>
                  <a:pt x="159" y="669"/>
                </a:lnTo>
                <a:lnTo>
                  <a:pt x="159" y="669"/>
                </a:lnTo>
                <a:lnTo>
                  <a:pt x="158" y="668"/>
                </a:lnTo>
                <a:lnTo>
                  <a:pt x="157" y="669"/>
                </a:lnTo>
                <a:lnTo>
                  <a:pt x="153" y="671"/>
                </a:lnTo>
                <a:lnTo>
                  <a:pt x="153" y="671"/>
                </a:lnTo>
                <a:lnTo>
                  <a:pt x="150" y="669"/>
                </a:lnTo>
                <a:lnTo>
                  <a:pt x="147" y="671"/>
                </a:lnTo>
                <a:lnTo>
                  <a:pt x="146" y="672"/>
                </a:lnTo>
                <a:lnTo>
                  <a:pt x="146" y="672"/>
                </a:lnTo>
                <a:lnTo>
                  <a:pt x="147" y="672"/>
                </a:lnTo>
                <a:lnTo>
                  <a:pt x="149" y="672"/>
                </a:lnTo>
                <a:lnTo>
                  <a:pt x="152" y="671"/>
                </a:lnTo>
                <a:lnTo>
                  <a:pt x="152" y="671"/>
                </a:lnTo>
                <a:lnTo>
                  <a:pt x="152" y="672"/>
                </a:lnTo>
                <a:lnTo>
                  <a:pt x="151" y="672"/>
                </a:lnTo>
                <a:lnTo>
                  <a:pt x="150" y="672"/>
                </a:lnTo>
                <a:lnTo>
                  <a:pt x="150" y="672"/>
                </a:lnTo>
                <a:lnTo>
                  <a:pt x="146" y="673"/>
                </a:lnTo>
                <a:lnTo>
                  <a:pt x="145" y="673"/>
                </a:lnTo>
                <a:lnTo>
                  <a:pt x="145" y="674"/>
                </a:lnTo>
                <a:lnTo>
                  <a:pt x="145" y="674"/>
                </a:lnTo>
                <a:lnTo>
                  <a:pt x="140" y="674"/>
                </a:lnTo>
                <a:lnTo>
                  <a:pt x="134" y="674"/>
                </a:lnTo>
                <a:lnTo>
                  <a:pt x="134" y="674"/>
                </a:lnTo>
                <a:lnTo>
                  <a:pt x="134" y="676"/>
                </a:lnTo>
                <a:lnTo>
                  <a:pt x="133" y="676"/>
                </a:lnTo>
                <a:lnTo>
                  <a:pt x="133" y="676"/>
                </a:lnTo>
                <a:lnTo>
                  <a:pt x="132" y="676"/>
                </a:lnTo>
                <a:lnTo>
                  <a:pt x="132" y="674"/>
                </a:lnTo>
                <a:lnTo>
                  <a:pt x="132" y="674"/>
                </a:lnTo>
                <a:lnTo>
                  <a:pt x="129" y="674"/>
                </a:lnTo>
                <a:lnTo>
                  <a:pt x="127" y="674"/>
                </a:lnTo>
                <a:lnTo>
                  <a:pt x="124" y="674"/>
                </a:lnTo>
                <a:lnTo>
                  <a:pt x="121" y="676"/>
                </a:lnTo>
                <a:lnTo>
                  <a:pt x="121" y="676"/>
                </a:lnTo>
                <a:lnTo>
                  <a:pt x="121" y="674"/>
                </a:lnTo>
                <a:lnTo>
                  <a:pt x="122" y="673"/>
                </a:lnTo>
                <a:lnTo>
                  <a:pt x="122" y="673"/>
                </a:lnTo>
                <a:lnTo>
                  <a:pt x="120" y="672"/>
                </a:lnTo>
                <a:lnTo>
                  <a:pt x="120" y="672"/>
                </a:lnTo>
                <a:lnTo>
                  <a:pt x="120" y="673"/>
                </a:lnTo>
                <a:lnTo>
                  <a:pt x="120" y="674"/>
                </a:lnTo>
                <a:lnTo>
                  <a:pt x="120" y="674"/>
                </a:lnTo>
                <a:lnTo>
                  <a:pt x="118" y="676"/>
                </a:lnTo>
                <a:lnTo>
                  <a:pt x="117" y="676"/>
                </a:lnTo>
                <a:lnTo>
                  <a:pt x="114" y="677"/>
                </a:lnTo>
                <a:lnTo>
                  <a:pt x="114" y="677"/>
                </a:lnTo>
                <a:lnTo>
                  <a:pt x="114" y="678"/>
                </a:lnTo>
                <a:lnTo>
                  <a:pt x="115" y="678"/>
                </a:lnTo>
                <a:lnTo>
                  <a:pt x="115" y="678"/>
                </a:lnTo>
                <a:lnTo>
                  <a:pt x="112" y="678"/>
                </a:lnTo>
                <a:lnTo>
                  <a:pt x="109" y="679"/>
                </a:lnTo>
                <a:lnTo>
                  <a:pt x="109" y="679"/>
                </a:lnTo>
                <a:lnTo>
                  <a:pt x="110" y="678"/>
                </a:lnTo>
                <a:lnTo>
                  <a:pt x="109" y="677"/>
                </a:lnTo>
                <a:lnTo>
                  <a:pt x="108" y="676"/>
                </a:lnTo>
                <a:lnTo>
                  <a:pt x="108" y="676"/>
                </a:lnTo>
                <a:lnTo>
                  <a:pt x="108" y="674"/>
                </a:lnTo>
                <a:lnTo>
                  <a:pt x="109" y="676"/>
                </a:lnTo>
                <a:lnTo>
                  <a:pt x="110" y="676"/>
                </a:lnTo>
                <a:lnTo>
                  <a:pt x="110" y="676"/>
                </a:lnTo>
                <a:lnTo>
                  <a:pt x="110" y="674"/>
                </a:lnTo>
                <a:lnTo>
                  <a:pt x="109" y="674"/>
                </a:lnTo>
                <a:lnTo>
                  <a:pt x="109" y="674"/>
                </a:lnTo>
                <a:lnTo>
                  <a:pt x="108" y="674"/>
                </a:lnTo>
                <a:lnTo>
                  <a:pt x="108" y="676"/>
                </a:lnTo>
                <a:lnTo>
                  <a:pt x="108" y="677"/>
                </a:lnTo>
                <a:lnTo>
                  <a:pt x="108" y="678"/>
                </a:lnTo>
                <a:lnTo>
                  <a:pt x="108" y="678"/>
                </a:lnTo>
                <a:lnTo>
                  <a:pt x="104" y="677"/>
                </a:lnTo>
                <a:lnTo>
                  <a:pt x="100" y="677"/>
                </a:lnTo>
                <a:lnTo>
                  <a:pt x="100" y="676"/>
                </a:lnTo>
                <a:lnTo>
                  <a:pt x="100" y="676"/>
                </a:lnTo>
                <a:lnTo>
                  <a:pt x="97" y="676"/>
                </a:lnTo>
                <a:lnTo>
                  <a:pt x="95" y="677"/>
                </a:lnTo>
                <a:lnTo>
                  <a:pt x="93" y="677"/>
                </a:lnTo>
                <a:lnTo>
                  <a:pt x="93" y="677"/>
                </a:lnTo>
                <a:lnTo>
                  <a:pt x="93" y="676"/>
                </a:lnTo>
                <a:lnTo>
                  <a:pt x="93" y="676"/>
                </a:lnTo>
                <a:lnTo>
                  <a:pt x="92" y="674"/>
                </a:lnTo>
                <a:lnTo>
                  <a:pt x="92" y="674"/>
                </a:lnTo>
                <a:lnTo>
                  <a:pt x="92" y="673"/>
                </a:lnTo>
                <a:lnTo>
                  <a:pt x="92" y="672"/>
                </a:lnTo>
                <a:lnTo>
                  <a:pt x="91" y="672"/>
                </a:lnTo>
                <a:lnTo>
                  <a:pt x="91" y="672"/>
                </a:lnTo>
                <a:lnTo>
                  <a:pt x="91" y="673"/>
                </a:lnTo>
                <a:lnTo>
                  <a:pt x="91" y="673"/>
                </a:lnTo>
                <a:lnTo>
                  <a:pt x="92" y="674"/>
                </a:lnTo>
                <a:lnTo>
                  <a:pt x="92" y="677"/>
                </a:lnTo>
                <a:lnTo>
                  <a:pt x="92" y="677"/>
                </a:lnTo>
                <a:lnTo>
                  <a:pt x="91" y="676"/>
                </a:lnTo>
                <a:lnTo>
                  <a:pt x="89" y="676"/>
                </a:lnTo>
                <a:lnTo>
                  <a:pt x="89" y="674"/>
                </a:lnTo>
                <a:lnTo>
                  <a:pt x="87" y="674"/>
                </a:lnTo>
                <a:lnTo>
                  <a:pt x="87" y="674"/>
                </a:lnTo>
                <a:lnTo>
                  <a:pt x="87" y="674"/>
                </a:lnTo>
                <a:lnTo>
                  <a:pt x="88" y="676"/>
                </a:lnTo>
                <a:lnTo>
                  <a:pt x="88" y="676"/>
                </a:lnTo>
                <a:lnTo>
                  <a:pt x="87" y="676"/>
                </a:lnTo>
                <a:lnTo>
                  <a:pt x="86" y="676"/>
                </a:lnTo>
                <a:lnTo>
                  <a:pt x="83" y="673"/>
                </a:lnTo>
                <a:lnTo>
                  <a:pt x="83" y="673"/>
                </a:lnTo>
                <a:lnTo>
                  <a:pt x="79" y="673"/>
                </a:lnTo>
                <a:lnTo>
                  <a:pt x="79" y="673"/>
                </a:lnTo>
                <a:lnTo>
                  <a:pt x="76" y="672"/>
                </a:lnTo>
                <a:lnTo>
                  <a:pt x="74" y="672"/>
                </a:lnTo>
                <a:lnTo>
                  <a:pt x="74" y="672"/>
                </a:lnTo>
                <a:lnTo>
                  <a:pt x="75" y="671"/>
                </a:lnTo>
                <a:lnTo>
                  <a:pt x="75" y="671"/>
                </a:lnTo>
                <a:lnTo>
                  <a:pt x="74" y="671"/>
                </a:lnTo>
                <a:lnTo>
                  <a:pt x="72" y="671"/>
                </a:lnTo>
                <a:lnTo>
                  <a:pt x="71" y="669"/>
                </a:lnTo>
                <a:lnTo>
                  <a:pt x="71" y="669"/>
                </a:lnTo>
                <a:lnTo>
                  <a:pt x="72" y="668"/>
                </a:lnTo>
                <a:lnTo>
                  <a:pt x="72" y="669"/>
                </a:lnTo>
                <a:lnTo>
                  <a:pt x="74" y="668"/>
                </a:lnTo>
                <a:lnTo>
                  <a:pt x="74" y="668"/>
                </a:lnTo>
                <a:lnTo>
                  <a:pt x="72" y="668"/>
                </a:lnTo>
                <a:lnTo>
                  <a:pt x="72" y="668"/>
                </a:lnTo>
                <a:lnTo>
                  <a:pt x="71" y="668"/>
                </a:lnTo>
                <a:lnTo>
                  <a:pt x="70" y="668"/>
                </a:lnTo>
                <a:lnTo>
                  <a:pt x="70" y="668"/>
                </a:lnTo>
                <a:lnTo>
                  <a:pt x="71" y="669"/>
                </a:lnTo>
                <a:lnTo>
                  <a:pt x="71" y="671"/>
                </a:lnTo>
                <a:lnTo>
                  <a:pt x="71" y="672"/>
                </a:lnTo>
                <a:lnTo>
                  <a:pt x="71" y="672"/>
                </a:lnTo>
                <a:lnTo>
                  <a:pt x="69" y="671"/>
                </a:lnTo>
                <a:lnTo>
                  <a:pt x="69" y="671"/>
                </a:lnTo>
                <a:lnTo>
                  <a:pt x="70" y="671"/>
                </a:lnTo>
                <a:lnTo>
                  <a:pt x="70" y="671"/>
                </a:lnTo>
                <a:lnTo>
                  <a:pt x="69" y="667"/>
                </a:lnTo>
                <a:lnTo>
                  <a:pt x="66" y="664"/>
                </a:lnTo>
                <a:lnTo>
                  <a:pt x="66" y="664"/>
                </a:lnTo>
                <a:lnTo>
                  <a:pt x="65" y="664"/>
                </a:lnTo>
                <a:lnTo>
                  <a:pt x="65" y="666"/>
                </a:lnTo>
                <a:lnTo>
                  <a:pt x="65" y="666"/>
                </a:lnTo>
                <a:lnTo>
                  <a:pt x="64" y="666"/>
                </a:lnTo>
                <a:lnTo>
                  <a:pt x="64" y="666"/>
                </a:lnTo>
                <a:lnTo>
                  <a:pt x="62" y="662"/>
                </a:lnTo>
                <a:lnTo>
                  <a:pt x="63" y="661"/>
                </a:lnTo>
                <a:lnTo>
                  <a:pt x="63" y="661"/>
                </a:lnTo>
                <a:lnTo>
                  <a:pt x="62" y="659"/>
                </a:lnTo>
                <a:lnTo>
                  <a:pt x="60" y="659"/>
                </a:lnTo>
                <a:lnTo>
                  <a:pt x="60" y="659"/>
                </a:lnTo>
                <a:lnTo>
                  <a:pt x="60" y="657"/>
                </a:lnTo>
                <a:lnTo>
                  <a:pt x="59" y="656"/>
                </a:lnTo>
                <a:lnTo>
                  <a:pt x="58" y="657"/>
                </a:lnTo>
                <a:lnTo>
                  <a:pt x="58" y="657"/>
                </a:lnTo>
                <a:lnTo>
                  <a:pt x="58" y="659"/>
                </a:lnTo>
                <a:lnTo>
                  <a:pt x="58" y="659"/>
                </a:lnTo>
                <a:lnTo>
                  <a:pt x="57" y="658"/>
                </a:lnTo>
                <a:lnTo>
                  <a:pt x="57" y="658"/>
                </a:lnTo>
                <a:lnTo>
                  <a:pt x="57" y="659"/>
                </a:lnTo>
                <a:lnTo>
                  <a:pt x="58" y="662"/>
                </a:lnTo>
                <a:lnTo>
                  <a:pt x="58" y="662"/>
                </a:lnTo>
                <a:lnTo>
                  <a:pt x="62" y="664"/>
                </a:lnTo>
                <a:lnTo>
                  <a:pt x="62" y="664"/>
                </a:lnTo>
                <a:lnTo>
                  <a:pt x="60" y="664"/>
                </a:lnTo>
                <a:lnTo>
                  <a:pt x="59" y="664"/>
                </a:lnTo>
                <a:lnTo>
                  <a:pt x="57" y="662"/>
                </a:lnTo>
                <a:lnTo>
                  <a:pt x="57" y="662"/>
                </a:lnTo>
                <a:lnTo>
                  <a:pt x="53" y="657"/>
                </a:lnTo>
                <a:lnTo>
                  <a:pt x="56" y="656"/>
                </a:lnTo>
                <a:lnTo>
                  <a:pt x="56" y="656"/>
                </a:lnTo>
                <a:lnTo>
                  <a:pt x="53" y="653"/>
                </a:lnTo>
                <a:lnTo>
                  <a:pt x="52" y="654"/>
                </a:lnTo>
                <a:lnTo>
                  <a:pt x="52" y="654"/>
                </a:lnTo>
                <a:lnTo>
                  <a:pt x="50" y="652"/>
                </a:lnTo>
                <a:lnTo>
                  <a:pt x="50" y="652"/>
                </a:lnTo>
                <a:lnTo>
                  <a:pt x="52" y="652"/>
                </a:lnTo>
                <a:lnTo>
                  <a:pt x="52" y="652"/>
                </a:lnTo>
                <a:lnTo>
                  <a:pt x="50" y="648"/>
                </a:lnTo>
                <a:lnTo>
                  <a:pt x="48" y="644"/>
                </a:lnTo>
                <a:lnTo>
                  <a:pt x="48" y="644"/>
                </a:lnTo>
                <a:lnTo>
                  <a:pt x="50" y="644"/>
                </a:lnTo>
                <a:lnTo>
                  <a:pt x="50" y="644"/>
                </a:lnTo>
                <a:lnTo>
                  <a:pt x="48" y="639"/>
                </a:lnTo>
                <a:lnTo>
                  <a:pt x="48" y="639"/>
                </a:lnTo>
                <a:lnTo>
                  <a:pt x="46" y="633"/>
                </a:lnTo>
                <a:lnTo>
                  <a:pt x="46" y="633"/>
                </a:lnTo>
                <a:lnTo>
                  <a:pt x="43" y="632"/>
                </a:lnTo>
                <a:lnTo>
                  <a:pt x="42" y="628"/>
                </a:lnTo>
                <a:lnTo>
                  <a:pt x="42" y="628"/>
                </a:lnTo>
                <a:lnTo>
                  <a:pt x="42" y="629"/>
                </a:lnTo>
                <a:lnTo>
                  <a:pt x="42" y="631"/>
                </a:lnTo>
                <a:lnTo>
                  <a:pt x="43" y="632"/>
                </a:lnTo>
                <a:lnTo>
                  <a:pt x="42" y="633"/>
                </a:lnTo>
                <a:lnTo>
                  <a:pt x="42" y="633"/>
                </a:lnTo>
                <a:lnTo>
                  <a:pt x="42" y="633"/>
                </a:lnTo>
                <a:lnTo>
                  <a:pt x="41" y="631"/>
                </a:lnTo>
                <a:lnTo>
                  <a:pt x="41" y="627"/>
                </a:lnTo>
                <a:lnTo>
                  <a:pt x="41" y="627"/>
                </a:lnTo>
                <a:lnTo>
                  <a:pt x="42" y="627"/>
                </a:lnTo>
                <a:lnTo>
                  <a:pt x="42" y="628"/>
                </a:lnTo>
                <a:lnTo>
                  <a:pt x="42" y="628"/>
                </a:lnTo>
                <a:lnTo>
                  <a:pt x="42" y="627"/>
                </a:lnTo>
                <a:lnTo>
                  <a:pt x="43" y="627"/>
                </a:lnTo>
                <a:lnTo>
                  <a:pt x="45" y="627"/>
                </a:lnTo>
                <a:lnTo>
                  <a:pt x="45" y="626"/>
                </a:lnTo>
                <a:lnTo>
                  <a:pt x="45" y="626"/>
                </a:lnTo>
                <a:lnTo>
                  <a:pt x="45" y="626"/>
                </a:lnTo>
                <a:lnTo>
                  <a:pt x="43" y="626"/>
                </a:lnTo>
                <a:lnTo>
                  <a:pt x="43" y="626"/>
                </a:lnTo>
                <a:lnTo>
                  <a:pt x="42" y="626"/>
                </a:lnTo>
                <a:lnTo>
                  <a:pt x="42" y="626"/>
                </a:lnTo>
                <a:lnTo>
                  <a:pt x="42" y="623"/>
                </a:lnTo>
                <a:lnTo>
                  <a:pt x="43" y="623"/>
                </a:lnTo>
                <a:lnTo>
                  <a:pt x="43" y="622"/>
                </a:lnTo>
                <a:lnTo>
                  <a:pt x="43" y="621"/>
                </a:lnTo>
                <a:lnTo>
                  <a:pt x="43" y="621"/>
                </a:lnTo>
                <a:lnTo>
                  <a:pt x="43" y="621"/>
                </a:lnTo>
                <a:lnTo>
                  <a:pt x="42" y="621"/>
                </a:lnTo>
                <a:lnTo>
                  <a:pt x="42" y="621"/>
                </a:lnTo>
                <a:lnTo>
                  <a:pt x="41" y="621"/>
                </a:lnTo>
                <a:lnTo>
                  <a:pt x="41" y="621"/>
                </a:lnTo>
                <a:lnTo>
                  <a:pt x="41" y="619"/>
                </a:lnTo>
                <a:lnTo>
                  <a:pt x="41" y="617"/>
                </a:lnTo>
                <a:lnTo>
                  <a:pt x="41" y="617"/>
                </a:lnTo>
                <a:lnTo>
                  <a:pt x="42" y="617"/>
                </a:lnTo>
                <a:lnTo>
                  <a:pt x="42" y="617"/>
                </a:lnTo>
                <a:lnTo>
                  <a:pt x="41" y="612"/>
                </a:lnTo>
                <a:lnTo>
                  <a:pt x="41" y="608"/>
                </a:lnTo>
                <a:lnTo>
                  <a:pt x="41" y="608"/>
                </a:lnTo>
                <a:lnTo>
                  <a:pt x="40" y="608"/>
                </a:lnTo>
                <a:lnTo>
                  <a:pt x="39" y="609"/>
                </a:lnTo>
                <a:lnTo>
                  <a:pt x="39" y="612"/>
                </a:lnTo>
                <a:lnTo>
                  <a:pt x="39" y="612"/>
                </a:lnTo>
                <a:lnTo>
                  <a:pt x="39" y="612"/>
                </a:lnTo>
                <a:lnTo>
                  <a:pt x="37" y="611"/>
                </a:lnTo>
                <a:lnTo>
                  <a:pt x="39" y="608"/>
                </a:lnTo>
                <a:lnTo>
                  <a:pt x="39" y="608"/>
                </a:lnTo>
                <a:lnTo>
                  <a:pt x="37" y="606"/>
                </a:lnTo>
                <a:lnTo>
                  <a:pt x="37" y="604"/>
                </a:lnTo>
                <a:lnTo>
                  <a:pt x="37" y="604"/>
                </a:lnTo>
                <a:lnTo>
                  <a:pt x="39" y="604"/>
                </a:lnTo>
                <a:lnTo>
                  <a:pt x="39" y="604"/>
                </a:lnTo>
                <a:lnTo>
                  <a:pt x="39" y="607"/>
                </a:lnTo>
                <a:lnTo>
                  <a:pt x="39" y="607"/>
                </a:lnTo>
                <a:lnTo>
                  <a:pt x="40" y="606"/>
                </a:lnTo>
                <a:lnTo>
                  <a:pt x="40" y="603"/>
                </a:lnTo>
                <a:lnTo>
                  <a:pt x="40" y="603"/>
                </a:lnTo>
                <a:lnTo>
                  <a:pt x="42" y="604"/>
                </a:lnTo>
                <a:lnTo>
                  <a:pt x="43" y="603"/>
                </a:lnTo>
                <a:lnTo>
                  <a:pt x="43" y="603"/>
                </a:lnTo>
                <a:lnTo>
                  <a:pt x="41" y="603"/>
                </a:lnTo>
                <a:lnTo>
                  <a:pt x="41" y="603"/>
                </a:lnTo>
                <a:lnTo>
                  <a:pt x="40" y="602"/>
                </a:lnTo>
                <a:lnTo>
                  <a:pt x="40" y="602"/>
                </a:lnTo>
                <a:lnTo>
                  <a:pt x="39" y="602"/>
                </a:lnTo>
                <a:lnTo>
                  <a:pt x="39" y="602"/>
                </a:lnTo>
                <a:lnTo>
                  <a:pt x="37" y="603"/>
                </a:lnTo>
                <a:lnTo>
                  <a:pt x="37" y="602"/>
                </a:lnTo>
                <a:lnTo>
                  <a:pt x="37" y="602"/>
                </a:lnTo>
                <a:lnTo>
                  <a:pt x="37" y="602"/>
                </a:lnTo>
                <a:lnTo>
                  <a:pt x="39" y="602"/>
                </a:lnTo>
                <a:lnTo>
                  <a:pt x="39" y="602"/>
                </a:lnTo>
                <a:lnTo>
                  <a:pt x="39" y="598"/>
                </a:lnTo>
                <a:lnTo>
                  <a:pt x="39" y="594"/>
                </a:lnTo>
                <a:lnTo>
                  <a:pt x="39" y="594"/>
                </a:lnTo>
                <a:lnTo>
                  <a:pt x="40" y="594"/>
                </a:lnTo>
                <a:lnTo>
                  <a:pt x="40" y="596"/>
                </a:lnTo>
                <a:lnTo>
                  <a:pt x="40" y="597"/>
                </a:lnTo>
                <a:lnTo>
                  <a:pt x="40" y="597"/>
                </a:lnTo>
                <a:lnTo>
                  <a:pt x="40" y="597"/>
                </a:lnTo>
                <a:lnTo>
                  <a:pt x="41" y="596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0" y="593"/>
                </a:lnTo>
                <a:lnTo>
                  <a:pt x="40" y="593"/>
                </a:lnTo>
                <a:lnTo>
                  <a:pt x="39" y="593"/>
                </a:lnTo>
                <a:lnTo>
                  <a:pt x="39" y="592"/>
                </a:lnTo>
                <a:lnTo>
                  <a:pt x="39" y="592"/>
                </a:lnTo>
                <a:lnTo>
                  <a:pt x="37" y="592"/>
                </a:lnTo>
                <a:lnTo>
                  <a:pt x="37" y="592"/>
                </a:lnTo>
                <a:lnTo>
                  <a:pt x="37" y="588"/>
                </a:lnTo>
                <a:lnTo>
                  <a:pt x="37" y="587"/>
                </a:lnTo>
                <a:lnTo>
                  <a:pt x="37" y="586"/>
                </a:lnTo>
                <a:lnTo>
                  <a:pt x="37" y="586"/>
                </a:lnTo>
                <a:lnTo>
                  <a:pt x="37" y="584"/>
                </a:lnTo>
                <a:lnTo>
                  <a:pt x="37" y="582"/>
                </a:lnTo>
                <a:lnTo>
                  <a:pt x="37" y="574"/>
                </a:lnTo>
                <a:lnTo>
                  <a:pt x="37" y="574"/>
                </a:lnTo>
                <a:lnTo>
                  <a:pt x="37" y="572"/>
                </a:lnTo>
                <a:lnTo>
                  <a:pt x="39" y="569"/>
                </a:lnTo>
                <a:lnTo>
                  <a:pt x="39" y="569"/>
                </a:lnTo>
                <a:lnTo>
                  <a:pt x="39" y="569"/>
                </a:lnTo>
                <a:lnTo>
                  <a:pt x="37" y="568"/>
                </a:lnTo>
                <a:lnTo>
                  <a:pt x="37" y="568"/>
                </a:lnTo>
                <a:lnTo>
                  <a:pt x="39" y="558"/>
                </a:lnTo>
                <a:lnTo>
                  <a:pt x="39" y="554"/>
                </a:lnTo>
                <a:lnTo>
                  <a:pt x="40" y="549"/>
                </a:lnTo>
                <a:lnTo>
                  <a:pt x="40" y="549"/>
                </a:lnTo>
                <a:lnTo>
                  <a:pt x="40" y="549"/>
                </a:lnTo>
                <a:lnTo>
                  <a:pt x="39" y="548"/>
                </a:lnTo>
                <a:lnTo>
                  <a:pt x="39" y="548"/>
                </a:lnTo>
                <a:lnTo>
                  <a:pt x="40" y="547"/>
                </a:lnTo>
                <a:lnTo>
                  <a:pt x="40" y="546"/>
                </a:lnTo>
                <a:lnTo>
                  <a:pt x="40" y="546"/>
                </a:lnTo>
                <a:lnTo>
                  <a:pt x="41" y="546"/>
                </a:lnTo>
                <a:lnTo>
                  <a:pt x="41" y="547"/>
                </a:lnTo>
                <a:lnTo>
                  <a:pt x="42" y="548"/>
                </a:lnTo>
                <a:lnTo>
                  <a:pt x="42" y="548"/>
                </a:lnTo>
                <a:lnTo>
                  <a:pt x="41" y="549"/>
                </a:lnTo>
                <a:lnTo>
                  <a:pt x="40" y="552"/>
                </a:lnTo>
                <a:lnTo>
                  <a:pt x="41" y="553"/>
                </a:lnTo>
                <a:lnTo>
                  <a:pt x="41" y="553"/>
                </a:lnTo>
                <a:lnTo>
                  <a:pt x="41" y="553"/>
                </a:lnTo>
                <a:lnTo>
                  <a:pt x="42" y="552"/>
                </a:lnTo>
                <a:lnTo>
                  <a:pt x="42" y="549"/>
                </a:lnTo>
                <a:lnTo>
                  <a:pt x="42" y="549"/>
                </a:lnTo>
                <a:lnTo>
                  <a:pt x="45" y="549"/>
                </a:lnTo>
                <a:lnTo>
                  <a:pt x="45" y="549"/>
                </a:lnTo>
                <a:lnTo>
                  <a:pt x="45" y="546"/>
                </a:lnTo>
                <a:lnTo>
                  <a:pt x="45" y="546"/>
                </a:lnTo>
                <a:lnTo>
                  <a:pt x="45" y="546"/>
                </a:lnTo>
                <a:lnTo>
                  <a:pt x="43" y="546"/>
                </a:lnTo>
                <a:lnTo>
                  <a:pt x="43" y="547"/>
                </a:lnTo>
                <a:lnTo>
                  <a:pt x="42" y="547"/>
                </a:lnTo>
                <a:lnTo>
                  <a:pt x="42" y="547"/>
                </a:lnTo>
                <a:lnTo>
                  <a:pt x="41" y="544"/>
                </a:lnTo>
                <a:lnTo>
                  <a:pt x="41" y="543"/>
                </a:lnTo>
                <a:lnTo>
                  <a:pt x="40" y="544"/>
                </a:lnTo>
                <a:lnTo>
                  <a:pt x="40" y="544"/>
                </a:lnTo>
                <a:lnTo>
                  <a:pt x="40" y="542"/>
                </a:lnTo>
                <a:lnTo>
                  <a:pt x="40" y="541"/>
                </a:lnTo>
                <a:lnTo>
                  <a:pt x="41" y="539"/>
                </a:lnTo>
                <a:lnTo>
                  <a:pt x="41" y="539"/>
                </a:lnTo>
                <a:lnTo>
                  <a:pt x="40" y="537"/>
                </a:lnTo>
                <a:lnTo>
                  <a:pt x="40" y="534"/>
                </a:lnTo>
                <a:lnTo>
                  <a:pt x="41" y="528"/>
                </a:lnTo>
                <a:lnTo>
                  <a:pt x="41" y="528"/>
                </a:lnTo>
                <a:lnTo>
                  <a:pt x="40" y="511"/>
                </a:lnTo>
                <a:lnTo>
                  <a:pt x="40" y="511"/>
                </a:lnTo>
                <a:lnTo>
                  <a:pt x="40" y="509"/>
                </a:lnTo>
                <a:lnTo>
                  <a:pt x="41" y="508"/>
                </a:lnTo>
                <a:lnTo>
                  <a:pt x="41" y="508"/>
                </a:lnTo>
                <a:lnTo>
                  <a:pt x="41" y="507"/>
                </a:lnTo>
                <a:lnTo>
                  <a:pt x="41" y="506"/>
                </a:lnTo>
                <a:lnTo>
                  <a:pt x="41" y="506"/>
                </a:lnTo>
                <a:lnTo>
                  <a:pt x="40" y="504"/>
                </a:lnTo>
                <a:lnTo>
                  <a:pt x="40" y="504"/>
                </a:lnTo>
                <a:lnTo>
                  <a:pt x="40" y="503"/>
                </a:lnTo>
                <a:lnTo>
                  <a:pt x="40" y="503"/>
                </a:lnTo>
                <a:lnTo>
                  <a:pt x="41" y="502"/>
                </a:lnTo>
                <a:lnTo>
                  <a:pt x="41" y="503"/>
                </a:lnTo>
                <a:lnTo>
                  <a:pt x="42" y="504"/>
                </a:lnTo>
                <a:lnTo>
                  <a:pt x="42" y="504"/>
                </a:lnTo>
                <a:lnTo>
                  <a:pt x="43" y="506"/>
                </a:lnTo>
                <a:lnTo>
                  <a:pt x="43" y="506"/>
                </a:lnTo>
                <a:lnTo>
                  <a:pt x="43" y="508"/>
                </a:lnTo>
                <a:lnTo>
                  <a:pt x="43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7"/>
                </a:lnTo>
                <a:lnTo>
                  <a:pt x="45" y="507"/>
                </a:lnTo>
                <a:lnTo>
                  <a:pt x="46" y="507"/>
                </a:lnTo>
                <a:lnTo>
                  <a:pt x="46" y="506"/>
                </a:lnTo>
                <a:lnTo>
                  <a:pt x="46" y="504"/>
                </a:lnTo>
                <a:lnTo>
                  <a:pt x="46" y="504"/>
                </a:lnTo>
                <a:lnTo>
                  <a:pt x="46" y="504"/>
                </a:lnTo>
                <a:lnTo>
                  <a:pt x="45" y="506"/>
                </a:lnTo>
                <a:lnTo>
                  <a:pt x="45" y="507"/>
                </a:lnTo>
                <a:lnTo>
                  <a:pt x="45" y="507"/>
                </a:lnTo>
                <a:lnTo>
                  <a:pt x="45" y="507"/>
                </a:lnTo>
                <a:lnTo>
                  <a:pt x="45" y="502"/>
                </a:lnTo>
                <a:lnTo>
                  <a:pt x="46" y="497"/>
                </a:lnTo>
                <a:lnTo>
                  <a:pt x="46" y="497"/>
                </a:lnTo>
                <a:lnTo>
                  <a:pt x="45" y="498"/>
                </a:lnTo>
                <a:lnTo>
                  <a:pt x="45" y="499"/>
                </a:lnTo>
                <a:lnTo>
                  <a:pt x="45" y="501"/>
                </a:lnTo>
                <a:lnTo>
                  <a:pt x="43" y="502"/>
                </a:lnTo>
                <a:lnTo>
                  <a:pt x="43" y="502"/>
                </a:lnTo>
                <a:lnTo>
                  <a:pt x="42" y="502"/>
                </a:lnTo>
                <a:lnTo>
                  <a:pt x="41" y="502"/>
                </a:lnTo>
                <a:lnTo>
                  <a:pt x="40" y="501"/>
                </a:lnTo>
                <a:lnTo>
                  <a:pt x="40" y="501"/>
                </a:lnTo>
                <a:lnTo>
                  <a:pt x="40" y="493"/>
                </a:lnTo>
                <a:lnTo>
                  <a:pt x="41" y="486"/>
                </a:lnTo>
                <a:lnTo>
                  <a:pt x="41" y="486"/>
                </a:lnTo>
                <a:lnTo>
                  <a:pt x="40" y="479"/>
                </a:lnTo>
                <a:lnTo>
                  <a:pt x="41" y="474"/>
                </a:lnTo>
                <a:lnTo>
                  <a:pt x="41" y="474"/>
                </a:lnTo>
                <a:lnTo>
                  <a:pt x="39" y="474"/>
                </a:lnTo>
                <a:lnTo>
                  <a:pt x="37" y="476"/>
                </a:lnTo>
                <a:lnTo>
                  <a:pt x="37" y="476"/>
                </a:lnTo>
                <a:lnTo>
                  <a:pt x="37" y="476"/>
                </a:lnTo>
                <a:lnTo>
                  <a:pt x="36" y="474"/>
                </a:lnTo>
                <a:lnTo>
                  <a:pt x="36" y="473"/>
                </a:lnTo>
                <a:lnTo>
                  <a:pt x="36" y="473"/>
                </a:lnTo>
                <a:lnTo>
                  <a:pt x="35" y="473"/>
                </a:lnTo>
                <a:lnTo>
                  <a:pt x="35" y="474"/>
                </a:lnTo>
                <a:lnTo>
                  <a:pt x="36" y="476"/>
                </a:lnTo>
                <a:lnTo>
                  <a:pt x="36" y="476"/>
                </a:lnTo>
                <a:lnTo>
                  <a:pt x="35" y="482"/>
                </a:lnTo>
                <a:lnTo>
                  <a:pt x="35" y="482"/>
                </a:ln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36" y="486"/>
                </a:lnTo>
                <a:lnTo>
                  <a:pt x="35" y="488"/>
                </a:lnTo>
                <a:lnTo>
                  <a:pt x="35" y="488"/>
                </a:lnTo>
                <a:lnTo>
                  <a:pt x="35" y="488"/>
                </a:lnTo>
                <a:lnTo>
                  <a:pt x="36" y="488"/>
                </a:lnTo>
                <a:lnTo>
                  <a:pt x="36" y="488"/>
                </a:lnTo>
                <a:lnTo>
                  <a:pt x="37" y="488"/>
                </a:lnTo>
                <a:lnTo>
                  <a:pt x="37" y="488"/>
                </a:lnTo>
                <a:lnTo>
                  <a:pt x="36" y="492"/>
                </a:lnTo>
                <a:lnTo>
                  <a:pt x="36" y="494"/>
                </a:lnTo>
                <a:lnTo>
                  <a:pt x="36" y="498"/>
                </a:lnTo>
                <a:lnTo>
                  <a:pt x="36" y="501"/>
                </a:lnTo>
                <a:lnTo>
                  <a:pt x="36" y="501"/>
                </a:lnTo>
                <a:lnTo>
                  <a:pt x="35" y="501"/>
                </a:lnTo>
                <a:lnTo>
                  <a:pt x="34" y="502"/>
                </a:lnTo>
                <a:lnTo>
                  <a:pt x="34" y="503"/>
                </a:lnTo>
                <a:lnTo>
                  <a:pt x="33" y="504"/>
                </a:lnTo>
                <a:lnTo>
                  <a:pt x="33" y="504"/>
                </a:lnTo>
                <a:lnTo>
                  <a:pt x="33" y="504"/>
                </a:lnTo>
                <a:lnTo>
                  <a:pt x="34" y="504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4"/>
                </a:lnTo>
                <a:lnTo>
                  <a:pt x="35" y="504"/>
                </a:lnTo>
                <a:lnTo>
                  <a:pt x="36" y="503"/>
                </a:lnTo>
                <a:lnTo>
                  <a:pt x="36" y="504"/>
                </a:lnTo>
                <a:lnTo>
                  <a:pt x="36" y="506"/>
                </a:lnTo>
                <a:lnTo>
                  <a:pt x="36" y="506"/>
                </a:lnTo>
                <a:lnTo>
                  <a:pt x="35" y="508"/>
                </a:lnTo>
                <a:lnTo>
                  <a:pt x="34" y="511"/>
                </a:lnTo>
                <a:lnTo>
                  <a:pt x="34" y="511"/>
                </a:lnTo>
                <a:lnTo>
                  <a:pt x="35" y="511"/>
                </a:lnTo>
                <a:lnTo>
                  <a:pt x="35" y="509"/>
                </a:lnTo>
                <a:lnTo>
                  <a:pt x="35" y="508"/>
                </a:lnTo>
                <a:lnTo>
                  <a:pt x="35" y="508"/>
                </a:lnTo>
                <a:lnTo>
                  <a:pt x="36" y="508"/>
                </a:lnTo>
                <a:lnTo>
                  <a:pt x="36" y="509"/>
                </a:lnTo>
                <a:lnTo>
                  <a:pt x="36" y="511"/>
                </a:lnTo>
                <a:lnTo>
                  <a:pt x="36" y="511"/>
                </a:lnTo>
                <a:lnTo>
                  <a:pt x="36" y="516"/>
                </a:lnTo>
                <a:lnTo>
                  <a:pt x="36" y="521"/>
                </a:lnTo>
                <a:lnTo>
                  <a:pt x="36" y="521"/>
                </a:lnTo>
                <a:lnTo>
                  <a:pt x="35" y="521"/>
                </a:lnTo>
                <a:lnTo>
                  <a:pt x="35" y="519"/>
                </a:lnTo>
                <a:lnTo>
                  <a:pt x="35" y="519"/>
                </a:lnTo>
                <a:lnTo>
                  <a:pt x="34" y="519"/>
                </a:lnTo>
                <a:lnTo>
                  <a:pt x="34" y="521"/>
                </a:lnTo>
                <a:lnTo>
                  <a:pt x="36" y="523"/>
                </a:lnTo>
                <a:lnTo>
                  <a:pt x="36" y="523"/>
                </a:lnTo>
                <a:lnTo>
                  <a:pt x="36" y="526"/>
                </a:lnTo>
                <a:lnTo>
                  <a:pt x="35" y="528"/>
                </a:lnTo>
                <a:lnTo>
                  <a:pt x="34" y="529"/>
                </a:lnTo>
                <a:lnTo>
                  <a:pt x="34" y="532"/>
                </a:lnTo>
                <a:lnTo>
                  <a:pt x="34" y="532"/>
                </a:lnTo>
                <a:lnTo>
                  <a:pt x="35" y="532"/>
                </a:lnTo>
                <a:lnTo>
                  <a:pt x="35" y="531"/>
                </a:lnTo>
                <a:lnTo>
                  <a:pt x="35" y="528"/>
                </a:lnTo>
                <a:lnTo>
                  <a:pt x="35" y="528"/>
                </a:lnTo>
                <a:lnTo>
                  <a:pt x="36" y="532"/>
                </a:lnTo>
                <a:lnTo>
                  <a:pt x="36" y="536"/>
                </a:lnTo>
                <a:lnTo>
                  <a:pt x="36" y="536"/>
                </a:lnTo>
                <a:lnTo>
                  <a:pt x="35" y="542"/>
                </a:lnTo>
                <a:lnTo>
                  <a:pt x="35" y="542"/>
                </a:lnTo>
                <a:lnTo>
                  <a:pt x="36" y="543"/>
                </a:lnTo>
                <a:lnTo>
                  <a:pt x="36" y="543"/>
                </a:lnTo>
                <a:lnTo>
                  <a:pt x="35" y="543"/>
                </a:lnTo>
                <a:lnTo>
                  <a:pt x="35" y="543"/>
                </a:lnTo>
                <a:lnTo>
                  <a:pt x="35" y="543"/>
                </a:lnTo>
                <a:lnTo>
                  <a:pt x="36" y="547"/>
                </a:lnTo>
                <a:lnTo>
                  <a:pt x="36" y="547"/>
                </a:lnTo>
                <a:lnTo>
                  <a:pt x="35" y="549"/>
                </a:lnTo>
                <a:lnTo>
                  <a:pt x="34" y="551"/>
                </a:lnTo>
                <a:lnTo>
                  <a:pt x="34" y="551"/>
                </a:lnTo>
                <a:lnTo>
                  <a:pt x="34" y="552"/>
                </a:lnTo>
                <a:lnTo>
                  <a:pt x="35" y="552"/>
                </a:lnTo>
                <a:lnTo>
                  <a:pt x="35" y="552"/>
                </a:lnTo>
                <a:lnTo>
                  <a:pt x="35" y="559"/>
                </a:lnTo>
                <a:lnTo>
                  <a:pt x="34" y="563"/>
                </a:lnTo>
                <a:lnTo>
                  <a:pt x="33" y="566"/>
                </a:lnTo>
                <a:lnTo>
                  <a:pt x="33" y="566"/>
                </a:lnTo>
                <a:lnTo>
                  <a:pt x="34" y="567"/>
                </a:lnTo>
                <a:lnTo>
                  <a:pt x="34" y="566"/>
                </a:lnTo>
                <a:lnTo>
                  <a:pt x="34" y="566"/>
                </a:lnTo>
                <a:lnTo>
                  <a:pt x="34" y="571"/>
                </a:lnTo>
                <a:lnTo>
                  <a:pt x="31" y="574"/>
                </a:lnTo>
                <a:lnTo>
                  <a:pt x="31" y="574"/>
                </a:lnTo>
                <a:lnTo>
                  <a:pt x="34" y="579"/>
                </a:lnTo>
                <a:lnTo>
                  <a:pt x="34" y="579"/>
                </a:lnTo>
                <a:lnTo>
                  <a:pt x="29" y="596"/>
                </a:lnTo>
                <a:lnTo>
                  <a:pt x="29" y="596"/>
                </a:lnTo>
                <a:lnTo>
                  <a:pt x="27" y="598"/>
                </a:lnTo>
                <a:lnTo>
                  <a:pt x="23" y="598"/>
                </a:lnTo>
                <a:lnTo>
                  <a:pt x="23" y="598"/>
                </a:lnTo>
                <a:lnTo>
                  <a:pt x="24" y="606"/>
                </a:lnTo>
                <a:lnTo>
                  <a:pt x="23" y="613"/>
                </a:lnTo>
                <a:lnTo>
                  <a:pt x="23" y="613"/>
                </a:lnTo>
                <a:lnTo>
                  <a:pt x="25" y="614"/>
                </a:lnTo>
                <a:lnTo>
                  <a:pt x="25" y="614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7" y="617"/>
                </a:lnTo>
                <a:lnTo>
                  <a:pt x="27" y="617"/>
                </a:lnTo>
                <a:lnTo>
                  <a:pt x="27" y="614"/>
                </a:lnTo>
                <a:lnTo>
                  <a:pt x="25" y="613"/>
                </a:lnTo>
                <a:lnTo>
                  <a:pt x="25" y="612"/>
                </a:lnTo>
                <a:lnTo>
                  <a:pt x="25" y="611"/>
                </a:lnTo>
                <a:lnTo>
                  <a:pt x="25" y="611"/>
                </a:lnTo>
                <a:lnTo>
                  <a:pt x="27" y="613"/>
                </a:lnTo>
                <a:lnTo>
                  <a:pt x="28" y="617"/>
                </a:lnTo>
                <a:lnTo>
                  <a:pt x="28" y="617"/>
                </a:lnTo>
                <a:lnTo>
                  <a:pt x="29" y="614"/>
                </a:lnTo>
                <a:lnTo>
                  <a:pt x="29" y="614"/>
                </a:lnTo>
                <a:lnTo>
                  <a:pt x="29" y="616"/>
                </a:lnTo>
                <a:lnTo>
                  <a:pt x="29" y="616"/>
                </a:lnTo>
                <a:lnTo>
                  <a:pt x="29" y="616"/>
                </a:lnTo>
                <a:lnTo>
                  <a:pt x="28" y="617"/>
                </a:lnTo>
                <a:lnTo>
                  <a:pt x="27" y="618"/>
                </a:lnTo>
                <a:lnTo>
                  <a:pt x="27" y="618"/>
                </a:lnTo>
                <a:lnTo>
                  <a:pt x="27" y="621"/>
                </a:lnTo>
                <a:lnTo>
                  <a:pt x="27" y="621"/>
                </a:lnTo>
                <a:lnTo>
                  <a:pt x="27" y="623"/>
                </a:lnTo>
                <a:lnTo>
                  <a:pt x="27" y="623"/>
                </a:lnTo>
                <a:lnTo>
                  <a:pt x="27" y="624"/>
                </a:lnTo>
                <a:lnTo>
                  <a:pt x="28" y="624"/>
                </a:lnTo>
                <a:lnTo>
                  <a:pt x="28" y="627"/>
                </a:lnTo>
                <a:lnTo>
                  <a:pt x="28" y="627"/>
                </a:lnTo>
                <a:lnTo>
                  <a:pt x="27" y="627"/>
                </a:lnTo>
                <a:lnTo>
                  <a:pt x="27" y="628"/>
                </a:lnTo>
                <a:lnTo>
                  <a:pt x="27" y="631"/>
                </a:lnTo>
                <a:lnTo>
                  <a:pt x="25" y="632"/>
                </a:lnTo>
                <a:lnTo>
                  <a:pt x="25" y="632"/>
                </a:lnTo>
                <a:lnTo>
                  <a:pt x="25" y="632"/>
                </a:lnTo>
                <a:lnTo>
                  <a:pt x="27" y="632"/>
                </a:lnTo>
                <a:lnTo>
                  <a:pt x="28" y="631"/>
                </a:lnTo>
                <a:lnTo>
                  <a:pt x="28" y="632"/>
                </a:lnTo>
                <a:lnTo>
                  <a:pt x="28" y="632"/>
                </a:lnTo>
                <a:lnTo>
                  <a:pt x="28" y="634"/>
                </a:lnTo>
                <a:lnTo>
                  <a:pt x="28" y="634"/>
                </a:lnTo>
                <a:lnTo>
                  <a:pt x="27" y="634"/>
                </a:lnTo>
                <a:lnTo>
                  <a:pt x="27" y="634"/>
                </a:lnTo>
                <a:lnTo>
                  <a:pt x="28" y="636"/>
                </a:lnTo>
                <a:lnTo>
                  <a:pt x="28" y="638"/>
                </a:lnTo>
                <a:lnTo>
                  <a:pt x="29" y="639"/>
                </a:lnTo>
                <a:lnTo>
                  <a:pt x="30" y="639"/>
                </a:lnTo>
                <a:lnTo>
                  <a:pt x="30" y="639"/>
                </a:lnTo>
                <a:lnTo>
                  <a:pt x="30" y="638"/>
                </a:lnTo>
                <a:lnTo>
                  <a:pt x="29" y="637"/>
                </a:lnTo>
                <a:lnTo>
                  <a:pt x="29" y="636"/>
                </a:lnTo>
                <a:lnTo>
                  <a:pt x="29" y="636"/>
                </a:lnTo>
                <a:lnTo>
                  <a:pt x="29" y="636"/>
                </a:lnTo>
                <a:lnTo>
                  <a:pt x="30" y="636"/>
                </a:lnTo>
                <a:lnTo>
                  <a:pt x="30" y="637"/>
                </a:lnTo>
                <a:lnTo>
                  <a:pt x="31" y="639"/>
                </a:lnTo>
                <a:lnTo>
                  <a:pt x="31" y="639"/>
                </a:lnTo>
                <a:lnTo>
                  <a:pt x="33" y="642"/>
                </a:lnTo>
                <a:lnTo>
                  <a:pt x="33" y="642"/>
                </a:lnTo>
                <a:lnTo>
                  <a:pt x="35" y="648"/>
                </a:lnTo>
                <a:lnTo>
                  <a:pt x="35" y="648"/>
                </a:lnTo>
                <a:lnTo>
                  <a:pt x="36" y="651"/>
                </a:lnTo>
                <a:lnTo>
                  <a:pt x="36" y="653"/>
                </a:lnTo>
                <a:lnTo>
                  <a:pt x="36" y="653"/>
                </a:lnTo>
                <a:lnTo>
                  <a:pt x="39" y="657"/>
                </a:lnTo>
                <a:lnTo>
                  <a:pt x="41" y="662"/>
                </a:lnTo>
                <a:lnTo>
                  <a:pt x="41" y="662"/>
                </a:lnTo>
                <a:lnTo>
                  <a:pt x="46" y="664"/>
                </a:lnTo>
                <a:lnTo>
                  <a:pt x="46" y="664"/>
                </a:lnTo>
                <a:lnTo>
                  <a:pt x="45" y="662"/>
                </a:lnTo>
                <a:lnTo>
                  <a:pt x="42" y="661"/>
                </a:lnTo>
                <a:lnTo>
                  <a:pt x="41" y="658"/>
                </a:lnTo>
                <a:lnTo>
                  <a:pt x="40" y="657"/>
                </a:lnTo>
                <a:lnTo>
                  <a:pt x="40" y="657"/>
                </a:lnTo>
                <a:lnTo>
                  <a:pt x="42" y="657"/>
                </a:lnTo>
                <a:lnTo>
                  <a:pt x="43" y="658"/>
                </a:lnTo>
                <a:lnTo>
                  <a:pt x="46" y="662"/>
                </a:lnTo>
                <a:lnTo>
                  <a:pt x="46" y="662"/>
                </a:lnTo>
                <a:lnTo>
                  <a:pt x="47" y="666"/>
                </a:lnTo>
                <a:lnTo>
                  <a:pt x="51" y="669"/>
                </a:lnTo>
                <a:lnTo>
                  <a:pt x="51" y="669"/>
                </a:lnTo>
                <a:lnTo>
                  <a:pt x="51" y="669"/>
                </a:lnTo>
                <a:lnTo>
                  <a:pt x="50" y="669"/>
                </a:lnTo>
                <a:lnTo>
                  <a:pt x="47" y="669"/>
                </a:lnTo>
                <a:lnTo>
                  <a:pt x="47" y="669"/>
                </a:lnTo>
                <a:lnTo>
                  <a:pt x="51" y="671"/>
                </a:lnTo>
                <a:lnTo>
                  <a:pt x="53" y="672"/>
                </a:lnTo>
                <a:lnTo>
                  <a:pt x="53" y="672"/>
                </a:lnTo>
                <a:lnTo>
                  <a:pt x="54" y="673"/>
                </a:lnTo>
                <a:lnTo>
                  <a:pt x="56" y="674"/>
                </a:lnTo>
                <a:lnTo>
                  <a:pt x="58" y="677"/>
                </a:lnTo>
                <a:lnTo>
                  <a:pt x="58" y="677"/>
                </a:lnTo>
                <a:lnTo>
                  <a:pt x="58" y="677"/>
                </a:lnTo>
                <a:lnTo>
                  <a:pt x="57" y="676"/>
                </a:lnTo>
                <a:lnTo>
                  <a:pt x="57" y="674"/>
                </a:lnTo>
                <a:lnTo>
                  <a:pt x="57" y="674"/>
                </a:lnTo>
                <a:lnTo>
                  <a:pt x="57" y="674"/>
                </a:lnTo>
                <a:lnTo>
                  <a:pt x="60" y="676"/>
                </a:lnTo>
                <a:lnTo>
                  <a:pt x="62" y="677"/>
                </a:lnTo>
                <a:lnTo>
                  <a:pt x="63" y="677"/>
                </a:lnTo>
                <a:lnTo>
                  <a:pt x="63" y="677"/>
                </a:lnTo>
                <a:lnTo>
                  <a:pt x="65" y="679"/>
                </a:lnTo>
                <a:lnTo>
                  <a:pt x="66" y="682"/>
                </a:lnTo>
                <a:lnTo>
                  <a:pt x="66" y="682"/>
                </a:lnTo>
                <a:lnTo>
                  <a:pt x="68" y="682"/>
                </a:lnTo>
                <a:lnTo>
                  <a:pt x="69" y="682"/>
                </a:lnTo>
                <a:lnTo>
                  <a:pt x="69" y="681"/>
                </a:lnTo>
                <a:lnTo>
                  <a:pt x="69" y="681"/>
                </a:lnTo>
                <a:lnTo>
                  <a:pt x="71" y="682"/>
                </a:lnTo>
                <a:lnTo>
                  <a:pt x="71" y="682"/>
                </a:lnTo>
                <a:lnTo>
                  <a:pt x="72" y="682"/>
                </a:lnTo>
                <a:lnTo>
                  <a:pt x="72" y="682"/>
                </a:lnTo>
                <a:lnTo>
                  <a:pt x="74" y="682"/>
                </a:lnTo>
                <a:lnTo>
                  <a:pt x="75" y="683"/>
                </a:lnTo>
                <a:lnTo>
                  <a:pt x="76" y="686"/>
                </a:lnTo>
                <a:lnTo>
                  <a:pt x="76" y="686"/>
                </a:lnTo>
                <a:lnTo>
                  <a:pt x="76" y="686"/>
                </a:lnTo>
                <a:lnTo>
                  <a:pt x="76" y="684"/>
                </a:lnTo>
                <a:lnTo>
                  <a:pt x="75" y="683"/>
                </a:lnTo>
                <a:lnTo>
                  <a:pt x="76" y="683"/>
                </a:lnTo>
                <a:lnTo>
                  <a:pt x="76" y="683"/>
                </a:lnTo>
                <a:lnTo>
                  <a:pt x="80" y="684"/>
                </a:lnTo>
                <a:lnTo>
                  <a:pt x="83" y="686"/>
                </a:lnTo>
                <a:lnTo>
                  <a:pt x="89" y="687"/>
                </a:lnTo>
                <a:lnTo>
                  <a:pt x="89" y="687"/>
                </a:lnTo>
                <a:lnTo>
                  <a:pt x="91" y="686"/>
                </a:lnTo>
                <a:lnTo>
                  <a:pt x="92" y="686"/>
                </a:lnTo>
                <a:lnTo>
                  <a:pt x="92" y="686"/>
                </a:lnTo>
                <a:lnTo>
                  <a:pt x="92" y="687"/>
                </a:lnTo>
                <a:lnTo>
                  <a:pt x="92" y="687"/>
                </a:lnTo>
                <a:lnTo>
                  <a:pt x="93" y="688"/>
                </a:lnTo>
                <a:lnTo>
                  <a:pt x="94" y="688"/>
                </a:lnTo>
                <a:lnTo>
                  <a:pt x="94" y="688"/>
                </a:lnTo>
                <a:lnTo>
                  <a:pt x="97" y="687"/>
                </a:lnTo>
                <a:lnTo>
                  <a:pt x="98" y="687"/>
                </a:lnTo>
                <a:lnTo>
                  <a:pt x="98" y="686"/>
                </a:lnTo>
                <a:lnTo>
                  <a:pt x="98" y="686"/>
                </a:lnTo>
                <a:lnTo>
                  <a:pt x="99" y="686"/>
                </a:lnTo>
                <a:lnTo>
                  <a:pt x="99" y="686"/>
                </a:lnTo>
                <a:lnTo>
                  <a:pt x="100" y="687"/>
                </a:lnTo>
                <a:lnTo>
                  <a:pt x="100" y="687"/>
                </a:lnTo>
                <a:lnTo>
                  <a:pt x="100" y="686"/>
                </a:lnTo>
                <a:lnTo>
                  <a:pt x="100" y="686"/>
                </a:lnTo>
                <a:lnTo>
                  <a:pt x="100" y="684"/>
                </a:lnTo>
                <a:lnTo>
                  <a:pt x="100" y="684"/>
                </a:lnTo>
                <a:lnTo>
                  <a:pt x="100" y="684"/>
                </a:lnTo>
                <a:lnTo>
                  <a:pt x="110" y="684"/>
                </a:lnTo>
                <a:lnTo>
                  <a:pt x="117" y="683"/>
                </a:lnTo>
                <a:lnTo>
                  <a:pt x="117" y="683"/>
                </a:lnTo>
                <a:lnTo>
                  <a:pt x="120" y="683"/>
                </a:lnTo>
                <a:lnTo>
                  <a:pt x="120" y="683"/>
                </a:lnTo>
                <a:lnTo>
                  <a:pt x="121" y="682"/>
                </a:lnTo>
                <a:lnTo>
                  <a:pt x="124" y="682"/>
                </a:lnTo>
                <a:lnTo>
                  <a:pt x="124" y="682"/>
                </a:lnTo>
                <a:lnTo>
                  <a:pt x="126" y="682"/>
                </a:lnTo>
                <a:lnTo>
                  <a:pt x="127" y="682"/>
                </a:lnTo>
                <a:lnTo>
                  <a:pt x="127" y="682"/>
                </a:lnTo>
                <a:lnTo>
                  <a:pt x="134" y="681"/>
                </a:lnTo>
                <a:lnTo>
                  <a:pt x="134" y="681"/>
                </a:lnTo>
                <a:lnTo>
                  <a:pt x="138" y="679"/>
                </a:lnTo>
                <a:lnTo>
                  <a:pt x="143" y="679"/>
                </a:lnTo>
                <a:lnTo>
                  <a:pt x="146" y="681"/>
                </a:lnTo>
                <a:lnTo>
                  <a:pt x="149" y="683"/>
                </a:lnTo>
                <a:lnTo>
                  <a:pt x="149" y="683"/>
                </a:lnTo>
                <a:lnTo>
                  <a:pt x="150" y="686"/>
                </a:lnTo>
                <a:lnTo>
                  <a:pt x="151" y="687"/>
                </a:lnTo>
                <a:lnTo>
                  <a:pt x="151" y="687"/>
                </a:lnTo>
                <a:lnTo>
                  <a:pt x="151" y="688"/>
                </a:lnTo>
                <a:lnTo>
                  <a:pt x="149" y="688"/>
                </a:lnTo>
                <a:lnTo>
                  <a:pt x="149" y="688"/>
                </a:lnTo>
                <a:lnTo>
                  <a:pt x="150" y="689"/>
                </a:lnTo>
                <a:lnTo>
                  <a:pt x="150" y="691"/>
                </a:lnTo>
                <a:lnTo>
                  <a:pt x="150" y="693"/>
                </a:lnTo>
                <a:lnTo>
                  <a:pt x="152" y="693"/>
                </a:lnTo>
                <a:lnTo>
                  <a:pt x="152" y="693"/>
                </a:lnTo>
                <a:lnTo>
                  <a:pt x="151" y="694"/>
                </a:lnTo>
                <a:lnTo>
                  <a:pt x="150" y="696"/>
                </a:lnTo>
                <a:lnTo>
                  <a:pt x="150" y="698"/>
                </a:lnTo>
                <a:lnTo>
                  <a:pt x="150" y="698"/>
                </a:lnTo>
                <a:lnTo>
                  <a:pt x="149" y="698"/>
                </a:lnTo>
                <a:lnTo>
                  <a:pt x="147" y="698"/>
                </a:lnTo>
                <a:lnTo>
                  <a:pt x="147" y="699"/>
                </a:lnTo>
                <a:lnTo>
                  <a:pt x="147" y="699"/>
                </a:lnTo>
                <a:lnTo>
                  <a:pt x="138" y="699"/>
                </a:lnTo>
                <a:lnTo>
                  <a:pt x="128" y="701"/>
                </a:lnTo>
                <a:lnTo>
                  <a:pt x="128" y="701"/>
                </a:lnTo>
                <a:lnTo>
                  <a:pt x="124" y="699"/>
                </a:lnTo>
                <a:lnTo>
                  <a:pt x="124" y="699"/>
                </a:lnTo>
                <a:lnTo>
                  <a:pt x="120" y="701"/>
                </a:lnTo>
                <a:lnTo>
                  <a:pt x="120" y="701"/>
                </a:lnTo>
                <a:lnTo>
                  <a:pt x="117" y="701"/>
                </a:lnTo>
                <a:lnTo>
                  <a:pt x="117" y="701"/>
                </a:lnTo>
                <a:lnTo>
                  <a:pt x="114" y="702"/>
                </a:lnTo>
                <a:lnTo>
                  <a:pt x="112" y="702"/>
                </a:lnTo>
                <a:lnTo>
                  <a:pt x="111" y="701"/>
                </a:lnTo>
                <a:lnTo>
                  <a:pt x="111" y="701"/>
                </a:lnTo>
                <a:lnTo>
                  <a:pt x="111" y="702"/>
                </a:lnTo>
                <a:lnTo>
                  <a:pt x="110" y="702"/>
                </a:lnTo>
                <a:lnTo>
                  <a:pt x="110" y="702"/>
                </a:lnTo>
                <a:lnTo>
                  <a:pt x="104" y="702"/>
                </a:lnTo>
                <a:lnTo>
                  <a:pt x="104" y="702"/>
                </a:lnTo>
                <a:lnTo>
                  <a:pt x="101" y="701"/>
                </a:lnTo>
                <a:lnTo>
                  <a:pt x="101" y="701"/>
                </a:lnTo>
                <a:lnTo>
                  <a:pt x="99" y="702"/>
                </a:lnTo>
                <a:lnTo>
                  <a:pt x="99" y="702"/>
                </a:lnTo>
                <a:lnTo>
                  <a:pt x="97" y="702"/>
                </a:lnTo>
                <a:lnTo>
                  <a:pt x="94" y="701"/>
                </a:lnTo>
                <a:lnTo>
                  <a:pt x="94" y="701"/>
                </a:lnTo>
                <a:lnTo>
                  <a:pt x="91" y="702"/>
                </a:lnTo>
                <a:lnTo>
                  <a:pt x="91" y="702"/>
                </a:lnTo>
                <a:lnTo>
                  <a:pt x="87" y="702"/>
                </a:lnTo>
                <a:lnTo>
                  <a:pt x="82" y="701"/>
                </a:lnTo>
                <a:lnTo>
                  <a:pt x="82" y="701"/>
                </a:lnTo>
                <a:lnTo>
                  <a:pt x="81" y="701"/>
                </a:lnTo>
                <a:lnTo>
                  <a:pt x="80" y="701"/>
                </a:lnTo>
                <a:lnTo>
                  <a:pt x="80" y="701"/>
                </a:lnTo>
                <a:lnTo>
                  <a:pt x="71" y="698"/>
                </a:lnTo>
                <a:lnTo>
                  <a:pt x="59" y="694"/>
                </a:lnTo>
                <a:lnTo>
                  <a:pt x="59" y="694"/>
                </a:lnTo>
                <a:lnTo>
                  <a:pt x="59" y="693"/>
                </a:lnTo>
                <a:lnTo>
                  <a:pt x="60" y="692"/>
                </a:lnTo>
                <a:lnTo>
                  <a:pt x="60" y="692"/>
                </a:lnTo>
                <a:lnTo>
                  <a:pt x="59" y="691"/>
                </a:lnTo>
                <a:lnTo>
                  <a:pt x="59" y="691"/>
                </a:lnTo>
                <a:lnTo>
                  <a:pt x="58" y="691"/>
                </a:lnTo>
                <a:lnTo>
                  <a:pt x="58" y="692"/>
                </a:lnTo>
                <a:lnTo>
                  <a:pt x="58" y="692"/>
                </a:lnTo>
                <a:lnTo>
                  <a:pt x="57" y="693"/>
                </a:lnTo>
                <a:lnTo>
                  <a:pt x="57" y="693"/>
                </a:lnTo>
                <a:lnTo>
                  <a:pt x="43" y="682"/>
                </a:lnTo>
                <a:lnTo>
                  <a:pt x="43" y="682"/>
                </a:lnTo>
                <a:lnTo>
                  <a:pt x="45" y="682"/>
                </a:lnTo>
                <a:lnTo>
                  <a:pt x="46" y="683"/>
                </a:lnTo>
                <a:lnTo>
                  <a:pt x="46" y="683"/>
                </a:lnTo>
                <a:lnTo>
                  <a:pt x="45" y="682"/>
                </a:lnTo>
                <a:lnTo>
                  <a:pt x="43" y="681"/>
                </a:lnTo>
                <a:lnTo>
                  <a:pt x="41" y="682"/>
                </a:lnTo>
                <a:lnTo>
                  <a:pt x="41" y="682"/>
                </a:lnTo>
                <a:lnTo>
                  <a:pt x="40" y="681"/>
                </a:lnTo>
                <a:lnTo>
                  <a:pt x="41" y="679"/>
                </a:lnTo>
                <a:lnTo>
                  <a:pt x="42" y="679"/>
                </a:lnTo>
                <a:lnTo>
                  <a:pt x="41" y="679"/>
                </a:lnTo>
                <a:lnTo>
                  <a:pt x="41" y="679"/>
                </a:lnTo>
                <a:lnTo>
                  <a:pt x="40" y="678"/>
                </a:lnTo>
                <a:lnTo>
                  <a:pt x="39" y="678"/>
                </a:lnTo>
                <a:lnTo>
                  <a:pt x="39" y="678"/>
                </a:lnTo>
                <a:lnTo>
                  <a:pt x="35" y="673"/>
                </a:lnTo>
                <a:lnTo>
                  <a:pt x="35" y="673"/>
                </a:lnTo>
                <a:lnTo>
                  <a:pt x="35" y="672"/>
                </a:lnTo>
                <a:lnTo>
                  <a:pt x="36" y="672"/>
                </a:lnTo>
                <a:lnTo>
                  <a:pt x="35" y="669"/>
                </a:lnTo>
                <a:lnTo>
                  <a:pt x="35" y="669"/>
                </a:lnTo>
                <a:lnTo>
                  <a:pt x="34" y="669"/>
                </a:lnTo>
                <a:lnTo>
                  <a:pt x="34" y="671"/>
                </a:lnTo>
                <a:lnTo>
                  <a:pt x="34" y="671"/>
                </a:lnTo>
                <a:lnTo>
                  <a:pt x="31" y="669"/>
                </a:lnTo>
                <a:lnTo>
                  <a:pt x="31" y="669"/>
                </a:lnTo>
                <a:lnTo>
                  <a:pt x="31" y="668"/>
                </a:lnTo>
                <a:lnTo>
                  <a:pt x="31" y="668"/>
                </a:lnTo>
                <a:lnTo>
                  <a:pt x="33" y="668"/>
                </a:lnTo>
                <a:lnTo>
                  <a:pt x="33" y="667"/>
                </a:lnTo>
                <a:lnTo>
                  <a:pt x="33" y="667"/>
                </a:lnTo>
                <a:lnTo>
                  <a:pt x="33" y="666"/>
                </a:lnTo>
                <a:lnTo>
                  <a:pt x="31" y="664"/>
                </a:lnTo>
                <a:lnTo>
                  <a:pt x="31" y="664"/>
                </a:lnTo>
                <a:lnTo>
                  <a:pt x="30" y="663"/>
                </a:lnTo>
                <a:lnTo>
                  <a:pt x="29" y="664"/>
                </a:lnTo>
                <a:lnTo>
                  <a:pt x="28" y="666"/>
                </a:lnTo>
                <a:lnTo>
                  <a:pt x="28" y="666"/>
                </a:lnTo>
                <a:lnTo>
                  <a:pt x="24" y="659"/>
                </a:lnTo>
                <a:lnTo>
                  <a:pt x="24" y="659"/>
                </a:lnTo>
                <a:lnTo>
                  <a:pt x="25" y="659"/>
                </a:lnTo>
                <a:lnTo>
                  <a:pt x="27" y="659"/>
                </a:lnTo>
                <a:lnTo>
                  <a:pt x="27" y="659"/>
                </a:lnTo>
                <a:lnTo>
                  <a:pt x="25" y="657"/>
                </a:lnTo>
                <a:lnTo>
                  <a:pt x="24" y="656"/>
                </a:lnTo>
                <a:lnTo>
                  <a:pt x="23" y="657"/>
                </a:lnTo>
                <a:lnTo>
                  <a:pt x="23" y="657"/>
                </a:lnTo>
                <a:lnTo>
                  <a:pt x="21" y="651"/>
                </a:lnTo>
                <a:lnTo>
                  <a:pt x="22" y="647"/>
                </a:lnTo>
                <a:lnTo>
                  <a:pt x="22" y="647"/>
                </a:lnTo>
                <a:lnTo>
                  <a:pt x="21" y="644"/>
                </a:lnTo>
                <a:lnTo>
                  <a:pt x="19" y="643"/>
                </a:lnTo>
                <a:lnTo>
                  <a:pt x="21" y="643"/>
                </a:lnTo>
                <a:lnTo>
                  <a:pt x="21" y="643"/>
                </a:lnTo>
                <a:lnTo>
                  <a:pt x="19" y="642"/>
                </a:lnTo>
                <a:lnTo>
                  <a:pt x="19" y="643"/>
                </a:lnTo>
                <a:lnTo>
                  <a:pt x="18" y="643"/>
                </a:lnTo>
                <a:lnTo>
                  <a:pt x="18" y="641"/>
                </a:lnTo>
                <a:lnTo>
                  <a:pt x="18" y="641"/>
                </a:lnTo>
                <a:lnTo>
                  <a:pt x="18" y="643"/>
                </a:lnTo>
                <a:lnTo>
                  <a:pt x="18" y="643"/>
                </a:lnTo>
                <a:lnTo>
                  <a:pt x="16" y="639"/>
                </a:lnTo>
                <a:lnTo>
                  <a:pt x="16" y="639"/>
                </a:lnTo>
                <a:lnTo>
                  <a:pt x="16" y="637"/>
                </a:lnTo>
                <a:lnTo>
                  <a:pt x="17" y="637"/>
                </a:lnTo>
                <a:lnTo>
                  <a:pt x="17" y="637"/>
                </a:lnTo>
                <a:lnTo>
                  <a:pt x="17" y="634"/>
                </a:lnTo>
                <a:lnTo>
                  <a:pt x="16" y="634"/>
                </a:lnTo>
                <a:lnTo>
                  <a:pt x="14" y="633"/>
                </a:lnTo>
                <a:lnTo>
                  <a:pt x="14" y="632"/>
                </a:lnTo>
                <a:lnTo>
                  <a:pt x="16" y="632"/>
                </a:lnTo>
                <a:lnTo>
                  <a:pt x="16" y="632"/>
                </a:lnTo>
                <a:lnTo>
                  <a:pt x="14" y="629"/>
                </a:lnTo>
                <a:lnTo>
                  <a:pt x="14" y="628"/>
                </a:lnTo>
                <a:lnTo>
                  <a:pt x="14" y="628"/>
                </a:lnTo>
                <a:lnTo>
                  <a:pt x="14" y="626"/>
                </a:lnTo>
                <a:lnTo>
                  <a:pt x="16" y="624"/>
                </a:lnTo>
                <a:lnTo>
                  <a:pt x="16" y="624"/>
                </a:lnTo>
                <a:lnTo>
                  <a:pt x="14" y="623"/>
                </a:lnTo>
                <a:lnTo>
                  <a:pt x="13" y="621"/>
                </a:lnTo>
                <a:lnTo>
                  <a:pt x="13" y="621"/>
                </a:lnTo>
                <a:lnTo>
                  <a:pt x="13" y="617"/>
                </a:lnTo>
                <a:lnTo>
                  <a:pt x="13" y="617"/>
                </a:lnTo>
                <a:lnTo>
                  <a:pt x="13" y="618"/>
                </a:lnTo>
                <a:lnTo>
                  <a:pt x="13" y="619"/>
                </a:lnTo>
                <a:lnTo>
                  <a:pt x="13" y="619"/>
                </a:lnTo>
                <a:lnTo>
                  <a:pt x="12" y="617"/>
                </a:lnTo>
                <a:lnTo>
                  <a:pt x="12" y="613"/>
                </a:lnTo>
                <a:lnTo>
                  <a:pt x="12" y="613"/>
                </a:lnTo>
                <a:lnTo>
                  <a:pt x="12" y="606"/>
                </a:lnTo>
                <a:lnTo>
                  <a:pt x="12" y="606"/>
                </a:lnTo>
                <a:lnTo>
                  <a:pt x="14" y="603"/>
                </a:lnTo>
                <a:lnTo>
                  <a:pt x="18" y="601"/>
                </a:lnTo>
                <a:lnTo>
                  <a:pt x="18" y="601"/>
                </a:lnTo>
                <a:lnTo>
                  <a:pt x="17" y="599"/>
                </a:lnTo>
                <a:lnTo>
                  <a:pt x="17" y="599"/>
                </a:lnTo>
                <a:lnTo>
                  <a:pt x="17" y="598"/>
                </a:lnTo>
                <a:lnTo>
                  <a:pt x="17" y="597"/>
                </a:lnTo>
                <a:lnTo>
                  <a:pt x="17" y="597"/>
                </a:lnTo>
                <a:lnTo>
                  <a:pt x="16" y="598"/>
                </a:lnTo>
                <a:lnTo>
                  <a:pt x="14" y="597"/>
                </a:lnTo>
                <a:lnTo>
                  <a:pt x="13" y="597"/>
                </a:lnTo>
                <a:lnTo>
                  <a:pt x="13" y="598"/>
                </a:lnTo>
                <a:lnTo>
                  <a:pt x="13" y="598"/>
                </a:lnTo>
                <a:lnTo>
                  <a:pt x="12" y="597"/>
                </a:lnTo>
                <a:lnTo>
                  <a:pt x="12" y="594"/>
                </a:lnTo>
                <a:lnTo>
                  <a:pt x="12" y="594"/>
                </a:lnTo>
                <a:lnTo>
                  <a:pt x="10" y="594"/>
                </a:lnTo>
                <a:lnTo>
                  <a:pt x="10" y="594"/>
                </a:lnTo>
                <a:lnTo>
                  <a:pt x="10" y="588"/>
                </a:lnTo>
                <a:lnTo>
                  <a:pt x="11" y="581"/>
                </a:lnTo>
                <a:lnTo>
                  <a:pt x="12" y="569"/>
                </a:lnTo>
                <a:lnTo>
                  <a:pt x="12" y="569"/>
                </a:lnTo>
                <a:lnTo>
                  <a:pt x="12" y="569"/>
                </a:lnTo>
                <a:lnTo>
                  <a:pt x="13" y="572"/>
                </a:lnTo>
                <a:lnTo>
                  <a:pt x="12" y="576"/>
                </a:lnTo>
                <a:lnTo>
                  <a:pt x="12" y="576"/>
                </a:lnTo>
                <a:lnTo>
                  <a:pt x="12" y="579"/>
                </a:lnTo>
                <a:lnTo>
                  <a:pt x="12" y="582"/>
                </a:lnTo>
                <a:lnTo>
                  <a:pt x="12" y="582"/>
                </a:lnTo>
                <a:lnTo>
                  <a:pt x="13" y="579"/>
                </a:lnTo>
                <a:lnTo>
                  <a:pt x="14" y="578"/>
                </a:lnTo>
                <a:lnTo>
                  <a:pt x="14" y="578"/>
                </a:lnTo>
                <a:lnTo>
                  <a:pt x="14" y="577"/>
                </a:lnTo>
                <a:lnTo>
                  <a:pt x="14" y="576"/>
                </a:lnTo>
                <a:lnTo>
                  <a:pt x="13" y="576"/>
                </a:lnTo>
                <a:lnTo>
                  <a:pt x="13" y="574"/>
                </a:lnTo>
                <a:lnTo>
                  <a:pt x="14" y="574"/>
                </a:lnTo>
                <a:lnTo>
                  <a:pt x="14" y="574"/>
                </a:lnTo>
                <a:lnTo>
                  <a:pt x="14" y="571"/>
                </a:lnTo>
                <a:lnTo>
                  <a:pt x="17" y="568"/>
                </a:lnTo>
                <a:lnTo>
                  <a:pt x="17" y="568"/>
                </a:lnTo>
                <a:lnTo>
                  <a:pt x="16" y="568"/>
                </a:lnTo>
                <a:lnTo>
                  <a:pt x="16" y="567"/>
                </a:lnTo>
                <a:lnTo>
                  <a:pt x="16" y="563"/>
                </a:lnTo>
                <a:lnTo>
                  <a:pt x="16" y="563"/>
                </a:lnTo>
                <a:lnTo>
                  <a:pt x="17" y="562"/>
                </a:lnTo>
                <a:lnTo>
                  <a:pt x="18" y="562"/>
                </a:lnTo>
                <a:lnTo>
                  <a:pt x="18" y="562"/>
                </a:lnTo>
                <a:lnTo>
                  <a:pt x="18" y="561"/>
                </a:lnTo>
                <a:lnTo>
                  <a:pt x="17" y="561"/>
                </a:lnTo>
                <a:lnTo>
                  <a:pt x="17" y="561"/>
                </a:lnTo>
                <a:lnTo>
                  <a:pt x="16" y="561"/>
                </a:lnTo>
                <a:lnTo>
                  <a:pt x="16" y="561"/>
                </a:lnTo>
                <a:lnTo>
                  <a:pt x="17" y="558"/>
                </a:lnTo>
                <a:lnTo>
                  <a:pt x="16" y="557"/>
                </a:lnTo>
                <a:lnTo>
                  <a:pt x="14" y="557"/>
                </a:lnTo>
                <a:lnTo>
                  <a:pt x="14" y="557"/>
                </a:lnTo>
                <a:lnTo>
                  <a:pt x="16" y="551"/>
                </a:lnTo>
                <a:lnTo>
                  <a:pt x="17" y="546"/>
                </a:lnTo>
                <a:lnTo>
                  <a:pt x="17" y="546"/>
                </a:lnTo>
                <a:lnTo>
                  <a:pt x="17" y="547"/>
                </a:lnTo>
                <a:lnTo>
                  <a:pt x="17" y="549"/>
                </a:lnTo>
                <a:lnTo>
                  <a:pt x="16" y="554"/>
                </a:lnTo>
                <a:lnTo>
                  <a:pt x="16" y="554"/>
                </a:lnTo>
                <a:lnTo>
                  <a:pt x="17" y="556"/>
                </a:lnTo>
                <a:lnTo>
                  <a:pt x="19" y="557"/>
                </a:lnTo>
                <a:lnTo>
                  <a:pt x="19" y="557"/>
                </a:lnTo>
                <a:lnTo>
                  <a:pt x="19" y="556"/>
                </a:lnTo>
                <a:lnTo>
                  <a:pt x="17" y="554"/>
                </a:lnTo>
                <a:lnTo>
                  <a:pt x="17" y="554"/>
                </a:lnTo>
                <a:lnTo>
                  <a:pt x="18" y="553"/>
                </a:lnTo>
                <a:lnTo>
                  <a:pt x="18" y="552"/>
                </a:lnTo>
                <a:lnTo>
                  <a:pt x="18" y="547"/>
                </a:lnTo>
                <a:lnTo>
                  <a:pt x="18" y="547"/>
                </a:lnTo>
                <a:lnTo>
                  <a:pt x="19" y="548"/>
                </a:lnTo>
                <a:lnTo>
                  <a:pt x="19" y="548"/>
                </a:lnTo>
                <a:lnTo>
                  <a:pt x="19" y="548"/>
                </a:lnTo>
                <a:lnTo>
                  <a:pt x="19" y="533"/>
                </a:lnTo>
                <a:lnTo>
                  <a:pt x="19" y="533"/>
                </a:lnTo>
                <a:lnTo>
                  <a:pt x="21" y="532"/>
                </a:lnTo>
                <a:lnTo>
                  <a:pt x="21" y="533"/>
                </a:lnTo>
                <a:lnTo>
                  <a:pt x="22" y="533"/>
                </a:lnTo>
                <a:lnTo>
                  <a:pt x="22" y="532"/>
                </a:lnTo>
                <a:lnTo>
                  <a:pt x="22" y="532"/>
                </a:lnTo>
                <a:lnTo>
                  <a:pt x="22" y="532"/>
                </a:lnTo>
                <a:lnTo>
                  <a:pt x="21" y="532"/>
                </a:lnTo>
                <a:lnTo>
                  <a:pt x="21" y="532"/>
                </a:lnTo>
                <a:lnTo>
                  <a:pt x="21" y="529"/>
                </a:lnTo>
                <a:lnTo>
                  <a:pt x="21" y="529"/>
                </a:lnTo>
                <a:lnTo>
                  <a:pt x="21" y="529"/>
                </a:lnTo>
                <a:lnTo>
                  <a:pt x="22" y="531"/>
                </a:lnTo>
                <a:lnTo>
                  <a:pt x="23" y="532"/>
                </a:lnTo>
                <a:lnTo>
                  <a:pt x="23" y="532"/>
                </a:lnTo>
                <a:lnTo>
                  <a:pt x="24" y="532"/>
                </a:lnTo>
                <a:lnTo>
                  <a:pt x="24" y="531"/>
                </a:lnTo>
                <a:lnTo>
                  <a:pt x="23" y="529"/>
                </a:lnTo>
                <a:lnTo>
                  <a:pt x="22" y="529"/>
                </a:lnTo>
                <a:lnTo>
                  <a:pt x="22" y="529"/>
                </a:lnTo>
                <a:lnTo>
                  <a:pt x="22" y="528"/>
                </a:lnTo>
                <a:lnTo>
                  <a:pt x="21" y="528"/>
                </a:lnTo>
                <a:lnTo>
                  <a:pt x="21" y="528"/>
                </a:lnTo>
                <a:lnTo>
                  <a:pt x="22" y="508"/>
                </a:lnTo>
                <a:lnTo>
                  <a:pt x="22" y="497"/>
                </a:lnTo>
                <a:lnTo>
                  <a:pt x="22" y="488"/>
                </a:lnTo>
                <a:lnTo>
                  <a:pt x="22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2"/>
                </a:lnTo>
                <a:lnTo>
                  <a:pt x="21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3" y="482"/>
                </a:lnTo>
                <a:lnTo>
                  <a:pt x="23" y="482"/>
                </a:lnTo>
                <a:lnTo>
                  <a:pt x="23" y="479"/>
                </a:lnTo>
                <a:lnTo>
                  <a:pt x="23" y="479"/>
                </a:lnTo>
                <a:lnTo>
                  <a:pt x="23" y="479"/>
                </a:lnTo>
                <a:lnTo>
                  <a:pt x="23" y="478"/>
                </a:lnTo>
                <a:lnTo>
                  <a:pt x="24" y="479"/>
                </a:lnTo>
                <a:lnTo>
                  <a:pt x="24" y="482"/>
                </a:lnTo>
                <a:lnTo>
                  <a:pt x="24" y="482"/>
                </a:lnTo>
                <a:lnTo>
                  <a:pt x="27" y="476"/>
                </a:lnTo>
                <a:lnTo>
                  <a:pt x="27" y="476"/>
                </a:lnTo>
                <a:lnTo>
                  <a:pt x="24" y="473"/>
                </a:lnTo>
                <a:lnTo>
                  <a:pt x="22" y="471"/>
                </a:lnTo>
                <a:lnTo>
                  <a:pt x="22" y="471"/>
                </a:lnTo>
                <a:lnTo>
                  <a:pt x="22" y="468"/>
                </a:lnTo>
                <a:lnTo>
                  <a:pt x="24" y="468"/>
                </a:lnTo>
                <a:lnTo>
                  <a:pt x="24" y="468"/>
                </a:lnTo>
                <a:lnTo>
                  <a:pt x="23" y="465"/>
                </a:lnTo>
                <a:lnTo>
                  <a:pt x="23" y="463"/>
                </a:lnTo>
                <a:lnTo>
                  <a:pt x="24" y="455"/>
                </a:lnTo>
                <a:lnTo>
                  <a:pt x="24" y="455"/>
                </a:lnTo>
                <a:lnTo>
                  <a:pt x="25" y="454"/>
                </a:lnTo>
                <a:lnTo>
                  <a:pt x="25" y="454"/>
                </a:lnTo>
                <a:lnTo>
                  <a:pt x="25" y="454"/>
                </a:lnTo>
                <a:lnTo>
                  <a:pt x="24" y="453"/>
                </a:lnTo>
                <a:lnTo>
                  <a:pt x="24" y="453"/>
                </a:lnTo>
                <a:lnTo>
                  <a:pt x="24" y="449"/>
                </a:lnTo>
                <a:lnTo>
                  <a:pt x="24" y="444"/>
                </a:lnTo>
                <a:lnTo>
                  <a:pt x="24" y="444"/>
                </a:lnTo>
                <a:lnTo>
                  <a:pt x="25" y="437"/>
                </a:lnTo>
                <a:lnTo>
                  <a:pt x="27" y="429"/>
                </a:lnTo>
                <a:lnTo>
                  <a:pt x="27" y="429"/>
                </a:lnTo>
                <a:lnTo>
                  <a:pt x="27" y="425"/>
                </a:lnTo>
                <a:lnTo>
                  <a:pt x="27" y="424"/>
                </a:lnTo>
                <a:lnTo>
                  <a:pt x="27" y="423"/>
                </a:lnTo>
                <a:lnTo>
                  <a:pt x="27" y="423"/>
                </a:lnTo>
                <a:lnTo>
                  <a:pt x="25" y="422"/>
                </a:lnTo>
                <a:lnTo>
                  <a:pt x="25" y="422"/>
                </a:lnTo>
                <a:lnTo>
                  <a:pt x="27" y="420"/>
                </a:lnTo>
                <a:lnTo>
                  <a:pt x="28" y="419"/>
                </a:lnTo>
                <a:lnTo>
                  <a:pt x="28" y="419"/>
                </a:lnTo>
                <a:lnTo>
                  <a:pt x="27" y="415"/>
                </a:lnTo>
                <a:lnTo>
                  <a:pt x="27" y="410"/>
                </a:lnTo>
                <a:lnTo>
                  <a:pt x="28" y="400"/>
                </a:lnTo>
                <a:lnTo>
                  <a:pt x="28" y="400"/>
                </a:lnTo>
                <a:lnTo>
                  <a:pt x="28" y="399"/>
                </a:lnTo>
                <a:lnTo>
                  <a:pt x="29" y="400"/>
                </a:lnTo>
                <a:lnTo>
                  <a:pt x="29" y="400"/>
                </a:lnTo>
                <a:lnTo>
                  <a:pt x="30" y="400"/>
                </a:lnTo>
                <a:lnTo>
                  <a:pt x="30" y="400"/>
                </a:lnTo>
                <a:lnTo>
                  <a:pt x="30" y="399"/>
                </a:lnTo>
                <a:lnTo>
                  <a:pt x="29" y="398"/>
                </a:lnTo>
                <a:lnTo>
                  <a:pt x="28" y="397"/>
                </a:lnTo>
                <a:lnTo>
                  <a:pt x="28" y="394"/>
                </a:lnTo>
                <a:lnTo>
                  <a:pt x="28" y="394"/>
                </a:lnTo>
                <a:lnTo>
                  <a:pt x="29" y="395"/>
                </a:lnTo>
                <a:lnTo>
                  <a:pt x="31" y="395"/>
                </a:lnTo>
                <a:lnTo>
                  <a:pt x="31" y="395"/>
                </a:lnTo>
                <a:lnTo>
                  <a:pt x="31" y="394"/>
                </a:lnTo>
                <a:lnTo>
                  <a:pt x="30" y="394"/>
                </a:lnTo>
                <a:lnTo>
                  <a:pt x="30" y="393"/>
                </a:lnTo>
                <a:lnTo>
                  <a:pt x="30" y="392"/>
                </a:lnTo>
                <a:lnTo>
                  <a:pt x="30" y="392"/>
                </a:lnTo>
                <a:lnTo>
                  <a:pt x="31" y="393"/>
                </a:lnTo>
                <a:lnTo>
                  <a:pt x="31" y="394"/>
                </a:lnTo>
                <a:lnTo>
                  <a:pt x="33" y="395"/>
                </a:lnTo>
                <a:lnTo>
                  <a:pt x="33" y="395"/>
                </a:lnTo>
                <a:lnTo>
                  <a:pt x="33" y="394"/>
                </a:lnTo>
                <a:lnTo>
                  <a:pt x="31" y="393"/>
                </a:lnTo>
                <a:lnTo>
                  <a:pt x="31" y="390"/>
                </a:lnTo>
                <a:lnTo>
                  <a:pt x="31" y="389"/>
                </a:lnTo>
                <a:lnTo>
                  <a:pt x="31" y="389"/>
                </a:lnTo>
                <a:lnTo>
                  <a:pt x="33" y="389"/>
                </a:lnTo>
                <a:lnTo>
                  <a:pt x="33" y="392"/>
                </a:lnTo>
                <a:lnTo>
                  <a:pt x="33" y="392"/>
                </a:lnTo>
                <a:lnTo>
                  <a:pt x="34" y="390"/>
                </a:lnTo>
                <a:lnTo>
                  <a:pt x="33" y="389"/>
                </a:lnTo>
                <a:lnTo>
                  <a:pt x="33" y="389"/>
                </a:lnTo>
                <a:lnTo>
                  <a:pt x="33" y="388"/>
                </a:lnTo>
                <a:lnTo>
                  <a:pt x="33" y="388"/>
                </a:lnTo>
                <a:lnTo>
                  <a:pt x="33" y="387"/>
                </a:lnTo>
                <a:lnTo>
                  <a:pt x="33" y="387"/>
                </a:lnTo>
                <a:lnTo>
                  <a:pt x="34" y="384"/>
                </a:lnTo>
                <a:lnTo>
                  <a:pt x="34" y="384"/>
                </a:lnTo>
                <a:lnTo>
                  <a:pt x="31" y="382"/>
                </a:lnTo>
                <a:lnTo>
                  <a:pt x="30" y="380"/>
                </a:lnTo>
                <a:lnTo>
                  <a:pt x="30" y="379"/>
                </a:lnTo>
                <a:lnTo>
                  <a:pt x="30" y="379"/>
                </a:lnTo>
                <a:lnTo>
                  <a:pt x="34" y="380"/>
                </a:lnTo>
                <a:lnTo>
                  <a:pt x="34" y="380"/>
                </a:lnTo>
                <a:lnTo>
                  <a:pt x="33" y="383"/>
                </a:lnTo>
                <a:lnTo>
                  <a:pt x="33" y="383"/>
                </a:lnTo>
                <a:lnTo>
                  <a:pt x="34" y="383"/>
                </a:lnTo>
                <a:lnTo>
                  <a:pt x="35" y="382"/>
                </a:lnTo>
                <a:lnTo>
                  <a:pt x="34" y="378"/>
                </a:lnTo>
                <a:lnTo>
                  <a:pt x="34" y="378"/>
                </a:lnTo>
                <a:lnTo>
                  <a:pt x="36" y="379"/>
                </a:lnTo>
                <a:lnTo>
                  <a:pt x="37" y="379"/>
                </a:lnTo>
                <a:lnTo>
                  <a:pt x="37" y="379"/>
                </a:lnTo>
                <a:lnTo>
                  <a:pt x="35" y="377"/>
                </a:lnTo>
                <a:lnTo>
                  <a:pt x="35" y="377"/>
                </a:lnTo>
                <a:lnTo>
                  <a:pt x="35" y="375"/>
                </a:lnTo>
                <a:lnTo>
                  <a:pt x="36" y="375"/>
                </a:lnTo>
                <a:lnTo>
                  <a:pt x="37" y="374"/>
                </a:lnTo>
                <a:lnTo>
                  <a:pt x="37" y="374"/>
                </a:lnTo>
                <a:lnTo>
                  <a:pt x="39" y="380"/>
                </a:lnTo>
                <a:lnTo>
                  <a:pt x="39" y="383"/>
                </a:lnTo>
                <a:lnTo>
                  <a:pt x="37" y="385"/>
                </a:lnTo>
                <a:lnTo>
                  <a:pt x="37" y="385"/>
                </a:lnTo>
                <a:lnTo>
                  <a:pt x="37" y="387"/>
                </a:lnTo>
                <a:lnTo>
                  <a:pt x="37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90"/>
                </a:lnTo>
                <a:lnTo>
                  <a:pt x="37" y="394"/>
                </a:lnTo>
                <a:lnTo>
                  <a:pt x="37" y="394"/>
                </a:lnTo>
                <a:lnTo>
                  <a:pt x="39" y="394"/>
                </a:lnTo>
                <a:lnTo>
                  <a:pt x="39" y="395"/>
                </a:lnTo>
                <a:lnTo>
                  <a:pt x="39" y="395"/>
                </a:lnTo>
                <a:lnTo>
                  <a:pt x="39" y="399"/>
                </a:lnTo>
                <a:lnTo>
                  <a:pt x="39" y="402"/>
                </a:lnTo>
                <a:lnTo>
                  <a:pt x="40" y="403"/>
                </a:lnTo>
                <a:lnTo>
                  <a:pt x="40" y="403"/>
                </a:lnTo>
                <a:lnTo>
                  <a:pt x="39" y="405"/>
                </a:lnTo>
                <a:lnTo>
                  <a:pt x="39" y="408"/>
                </a:lnTo>
                <a:lnTo>
                  <a:pt x="40" y="414"/>
                </a:lnTo>
                <a:lnTo>
                  <a:pt x="40" y="414"/>
                </a:lnTo>
                <a:lnTo>
                  <a:pt x="39" y="415"/>
                </a:lnTo>
                <a:lnTo>
                  <a:pt x="39" y="419"/>
                </a:lnTo>
                <a:lnTo>
                  <a:pt x="39" y="419"/>
                </a:lnTo>
                <a:lnTo>
                  <a:pt x="40" y="419"/>
                </a:lnTo>
                <a:lnTo>
                  <a:pt x="40" y="418"/>
                </a:lnTo>
                <a:lnTo>
                  <a:pt x="41" y="415"/>
                </a:lnTo>
                <a:lnTo>
                  <a:pt x="41" y="415"/>
                </a:lnTo>
                <a:lnTo>
                  <a:pt x="42" y="415"/>
                </a:lnTo>
                <a:lnTo>
                  <a:pt x="42" y="417"/>
                </a:lnTo>
                <a:lnTo>
                  <a:pt x="41" y="418"/>
                </a:lnTo>
                <a:lnTo>
                  <a:pt x="41" y="418"/>
                </a:lnTo>
                <a:lnTo>
                  <a:pt x="41" y="419"/>
                </a:lnTo>
                <a:lnTo>
                  <a:pt x="42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7"/>
                </a:lnTo>
                <a:lnTo>
                  <a:pt x="43" y="415"/>
                </a:lnTo>
                <a:lnTo>
                  <a:pt x="41" y="413"/>
                </a:lnTo>
                <a:lnTo>
                  <a:pt x="41" y="413"/>
                </a:lnTo>
                <a:lnTo>
                  <a:pt x="41" y="403"/>
                </a:lnTo>
                <a:lnTo>
                  <a:pt x="42" y="395"/>
                </a:lnTo>
                <a:lnTo>
                  <a:pt x="42" y="395"/>
                </a:lnTo>
                <a:lnTo>
                  <a:pt x="43" y="397"/>
                </a:lnTo>
                <a:lnTo>
                  <a:pt x="45" y="397"/>
                </a:lnTo>
                <a:lnTo>
                  <a:pt x="46" y="398"/>
                </a:lnTo>
                <a:lnTo>
                  <a:pt x="46" y="398"/>
                </a:lnTo>
                <a:lnTo>
                  <a:pt x="46" y="398"/>
                </a:lnTo>
                <a:lnTo>
                  <a:pt x="46" y="397"/>
                </a:lnTo>
                <a:lnTo>
                  <a:pt x="46" y="395"/>
                </a:lnTo>
                <a:lnTo>
                  <a:pt x="47" y="394"/>
                </a:lnTo>
                <a:lnTo>
                  <a:pt x="47" y="394"/>
                </a:lnTo>
                <a:lnTo>
                  <a:pt x="46" y="394"/>
                </a:lnTo>
                <a:lnTo>
                  <a:pt x="45" y="395"/>
                </a:lnTo>
                <a:lnTo>
                  <a:pt x="45" y="395"/>
                </a:lnTo>
                <a:lnTo>
                  <a:pt x="43" y="395"/>
                </a:lnTo>
                <a:lnTo>
                  <a:pt x="43" y="394"/>
                </a:lnTo>
                <a:lnTo>
                  <a:pt x="43" y="390"/>
                </a:lnTo>
                <a:lnTo>
                  <a:pt x="43" y="390"/>
                </a:lnTo>
                <a:lnTo>
                  <a:pt x="45" y="390"/>
                </a:lnTo>
                <a:lnTo>
                  <a:pt x="46" y="390"/>
                </a:lnTo>
                <a:lnTo>
                  <a:pt x="46" y="390"/>
                </a:lnTo>
                <a:lnTo>
                  <a:pt x="46" y="389"/>
                </a:lnTo>
                <a:lnTo>
                  <a:pt x="45" y="389"/>
                </a:lnTo>
                <a:lnTo>
                  <a:pt x="45" y="388"/>
                </a:lnTo>
                <a:lnTo>
                  <a:pt x="45" y="387"/>
                </a:lnTo>
                <a:lnTo>
                  <a:pt x="45" y="387"/>
                </a:lnTo>
                <a:lnTo>
                  <a:pt x="46" y="388"/>
                </a:lnTo>
                <a:lnTo>
                  <a:pt x="47" y="387"/>
                </a:lnTo>
                <a:lnTo>
                  <a:pt x="47" y="387"/>
                </a:lnTo>
                <a:lnTo>
                  <a:pt x="47" y="387"/>
                </a:lnTo>
                <a:lnTo>
                  <a:pt x="46" y="387"/>
                </a:lnTo>
                <a:lnTo>
                  <a:pt x="46" y="387"/>
                </a:lnTo>
                <a:lnTo>
                  <a:pt x="46" y="387"/>
                </a:lnTo>
                <a:lnTo>
                  <a:pt x="45" y="385"/>
                </a:lnTo>
                <a:lnTo>
                  <a:pt x="45" y="385"/>
                </a:lnTo>
                <a:lnTo>
                  <a:pt x="46" y="384"/>
                </a:lnTo>
                <a:lnTo>
                  <a:pt x="47" y="383"/>
                </a:lnTo>
                <a:lnTo>
                  <a:pt x="48" y="384"/>
                </a:lnTo>
                <a:lnTo>
                  <a:pt x="48" y="384"/>
                </a:lnTo>
                <a:lnTo>
                  <a:pt x="48" y="382"/>
                </a:lnTo>
                <a:lnTo>
                  <a:pt x="47" y="380"/>
                </a:lnTo>
                <a:lnTo>
                  <a:pt x="47" y="378"/>
                </a:lnTo>
                <a:lnTo>
                  <a:pt x="47" y="378"/>
                </a:lnTo>
                <a:lnTo>
                  <a:pt x="48" y="377"/>
                </a:lnTo>
                <a:lnTo>
                  <a:pt x="48" y="377"/>
                </a:lnTo>
                <a:lnTo>
                  <a:pt x="50" y="375"/>
                </a:lnTo>
                <a:lnTo>
                  <a:pt x="50" y="374"/>
                </a:lnTo>
                <a:lnTo>
                  <a:pt x="50" y="374"/>
                </a:lnTo>
                <a:lnTo>
                  <a:pt x="48" y="372"/>
                </a:lnTo>
                <a:lnTo>
                  <a:pt x="48" y="372"/>
                </a:lnTo>
                <a:lnTo>
                  <a:pt x="46" y="372"/>
                </a:lnTo>
                <a:lnTo>
                  <a:pt x="46" y="372"/>
                </a:lnTo>
                <a:lnTo>
                  <a:pt x="46" y="368"/>
                </a:lnTo>
                <a:lnTo>
                  <a:pt x="45" y="367"/>
                </a:lnTo>
                <a:lnTo>
                  <a:pt x="43" y="367"/>
                </a:lnTo>
                <a:lnTo>
                  <a:pt x="43" y="367"/>
                </a:lnTo>
                <a:lnTo>
                  <a:pt x="43" y="365"/>
                </a:lnTo>
                <a:lnTo>
                  <a:pt x="45" y="364"/>
                </a:lnTo>
                <a:lnTo>
                  <a:pt x="45" y="364"/>
                </a:lnTo>
                <a:lnTo>
                  <a:pt x="46" y="364"/>
                </a:lnTo>
                <a:lnTo>
                  <a:pt x="46" y="365"/>
                </a:lnTo>
                <a:lnTo>
                  <a:pt x="46" y="365"/>
                </a:lnTo>
                <a:lnTo>
                  <a:pt x="47" y="365"/>
                </a:lnTo>
                <a:lnTo>
                  <a:pt x="48" y="363"/>
                </a:lnTo>
                <a:lnTo>
                  <a:pt x="48" y="363"/>
                </a:lnTo>
                <a:lnTo>
                  <a:pt x="47" y="362"/>
                </a:lnTo>
                <a:lnTo>
                  <a:pt x="48" y="359"/>
                </a:lnTo>
                <a:lnTo>
                  <a:pt x="48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57"/>
                </a:lnTo>
                <a:lnTo>
                  <a:pt x="50" y="354"/>
                </a:lnTo>
                <a:lnTo>
                  <a:pt x="50" y="354"/>
                </a:lnTo>
                <a:lnTo>
                  <a:pt x="46" y="354"/>
                </a:lnTo>
                <a:lnTo>
                  <a:pt x="46" y="354"/>
                </a:lnTo>
                <a:lnTo>
                  <a:pt x="47" y="355"/>
                </a:lnTo>
                <a:lnTo>
                  <a:pt x="47" y="358"/>
                </a:lnTo>
                <a:lnTo>
                  <a:pt x="47" y="358"/>
                </a:lnTo>
                <a:lnTo>
                  <a:pt x="45" y="359"/>
                </a:lnTo>
                <a:lnTo>
                  <a:pt x="45" y="360"/>
                </a:lnTo>
                <a:lnTo>
                  <a:pt x="43" y="360"/>
                </a:lnTo>
                <a:lnTo>
                  <a:pt x="42" y="362"/>
                </a:lnTo>
                <a:lnTo>
                  <a:pt x="42" y="362"/>
                </a:lnTo>
                <a:lnTo>
                  <a:pt x="42" y="348"/>
                </a:lnTo>
                <a:lnTo>
                  <a:pt x="42" y="342"/>
                </a:lnTo>
                <a:lnTo>
                  <a:pt x="43" y="337"/>
                </a:lnTo>
                <a:lnTo>
                  <a:pt x="43" y="337"/>
                </a:lnTo>
                <a:lnTo>
                  <a:pt x="45" y="337"/>
                </a:lnTo>
                <a:lnTo>
                  <a:pt x="45" y="337"/>
                </a:lnTo>
                <a:lnTo>
                  <a:pt x="43" y="339"/>
                </a:lnTo>
                <a:lnTo>
                  <a:pt x="43" y="339"/>
                </a:lnTo>
                <a:lnTo>
                  <a:pt x="43" y="357"/>
                </a:lnTo>
                <a:lnTo>
                  <a:pt x="43" y="357"/>
                </a:lnTo>
                <a:lnTo>
                  <a:pt x="45" y="353"/>
                </a:lnTo>
                <a:lnTo>
                  <a:pt x="45" y="352"/>
                </a:lnTo>
                <a:lnTo>
                  <a:pt x="46" y="352"/>
                </a:lnTo>
                <a:lnTo>
                  <a:pt x="46" y="352"/>
                </a:lnTo>
                <a:lnTo>
                  <a:pt x="46" y="350"/>
                </a:lnTo>
                <a:lnTo>
                  <a:pt x="46" y="349"/>
                </a:lnTo>
                <a:lnTo>
                  <a:pt x="45" y="349"/>
                </a:lnTo>
                <a:lnTo>
                  <a:pt x="45" y="348"/>
                </a:lnTo>
                <a:lnTo>
                  <a:pt x="45" y="348"/>
                </a:lnTo>
                <a:lnTo>
                  <a:pt x="45" y="347"/>
                </a:lnTo>
                <a:lnTo>
                  <a:pt x="46" y="347"/>
                </a:lnTo>
                <a:lnTo>
                  <a:pt x="46" y="347"/>
                </a:lnTo>
                <a:lnTo>
                  <a:pt x="46" y="345"/>
                </a:lnTo>
                <a:lnTo>
                  <a:pt x="46" y="345"/>
                </a:lnTo>
                <a:lnTo>
                  <a:pt x="45" y="344"/>
                </a:lnTo>
                <a:lnTo>
                  <a:pt x="45" y="344"/>
                </a:lnTo>
                <a:lnTo>
                  <a:pt x="45" y="343"/>
                </a:lnTo>
                <a:lnTo>
                  <a:pt x="45" y="343"/>
                </a:lnTo>
                <a:lnTo>
                  <a:pt x="45" y="342"/>
                </a:lnTo>
                <a:lnTo>
                  <a:pt x="45" y="342"/>
                </a:lnTo>
                <a:lnTo>
                  <a:pt x="45" y="338"/>
                </a:lnTo>
                <a:lnTo>
                  <a:pt x="45" y="334"/>
                </a:lnTo>
                <a:lnTo>
                  <a:pt x="45" y="334"/>
                </a:lnTo>
                <a:lnTo>
                  <a:pt x="45" y="333"/>
                </a:lnTo>
                <a:lnTo>
                  <a:pt x="46" y="333"/>
                </a:lnTo>
                <a:lnTo>
                  <a:pt x="46" y="333"/>
                </a:lnTo>
                <a:lnTo>
                  <a:pt x="46" y="333"/>
                </a:lnTo>
                <a:lnTo>
                  <a:pt x="45" y="333"/>
                </a:lnTo>
                <a:lnTo>
                  <a:pt x="43" y="333"/>
                </a:lnTo>
                <a:lnTo>
                  <a:pt x="43" y="333"/>
                </a:lnTo>
                <a:lnTo>
                  <a:pt x="45" y="332"/>
                </a:lnTo>
                <a:lnTo>
                  <a:pt x="46" y="330"/>
                </a:lnTo>
                <a:lnTo>
                  <a:pt x="46" y="330"/>
                </a:lnTo>
                <a:lnTo>
                  <a:pt x="45" y="330"/>
                </a:lnTo>
                <a:lnTo>
                  <a:pt x="45" y="330"/>
                </a:lnTo>
                <a:lnTo>
                  <a:pt x="42" y="330"/>
                </a:lnTo>
                <a:lnTo>
                  <a:pt x="42" y="330"/>
                </a:lnTo>
                <a:lnTo>
                  <a:pt x="41" y="317"/>
                </a:lnTo>
                <a:lnTo>
                  <a:pt x="41" y="317"/>
                </a:lnTo>
                <a:lnTo>
                  <a:pt x="42" y="315"/>
                </a:lnTo>
                <a:lnTo>
                  <a:pt x="42" y="315"/>
                </a:lnTo>
                <a:lnTo>
                  <a:pt x="42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8"/>
                </a:lnTo>
                <a:lnTo>
                  <a:pt x="42" y="308"/>
                </a:lnTo>
                <a:lnTo>
                  <a:pt x="42" y="308"/>
                </a:lnTo>
                <a:lnTo>
                  <a:pt x="43" y="307"/>
                </a:lnTo>
                <a:lnTo>
                  <a:pt x="43" y="307"/>
                </a:lnTo>
                <a:lnTo>
                  <a:pt x="42" y="304"/>
                </a:lnTo>
                <a:lnTo>
                  <a:pt x="42" y="300"/>
                </a:lnTo>
                <a:lnTo>
                  <a:pt x="42" y="297"/>
                </a:lnTo>
                <a:lnTo>
                  <a:pt x="42" y="293"/>
                </a:lnTo>
                <a:lnTo>
                  <a:pt x="42" y="293"/>
                </a:lnTo>
                <a:lnTo>
                  <a:pt x="43" y="293"/>
                </a:lnTo>
                <a:lnTo>
                  <a:pt x="43" y="293"/>
                </a:lnTo>
                <a:lnTo>
                  <a:pt x="45" y="294"/>
                </a:lnTo>
                <a:lnTo>
                  <a:pt x="45" y="294"/>
                </a:lnTo>
                <a:lnTo>
                  <a:pt x="43" y="297"/>
                </a:lnTo>
                <a:lnTo>
                  <a:pt x="45" y="300"/>
                </a:lnTo>
                <a:lnTo>
                  <a:pt x="45" y="300"/>
                </a:lnTo>
                <a:lnTo>
                  <a:pt x="46" y="302"/>
                </a:lnTo>
                <a:lnTo>
                  <a:pt x="46" y="302"/>
                </a:lnTo>
                <a:lnTo>
                  <a:pt x="46" y="303"/>
                </a:lnTo>
                <a:lnTo>
                  <a:pt x="46" y="303"/>
                </a:lnTo>
                <a:lnTo>
                  <a:pt x="47" y="302"/>
                </a:lnTo>
                <a:lnTo>
                  <a:pt x="46" y="300"/>
                </a:lnTo>
                <a:lnTo>
                  <a:pt x="45" y="297"/>
                </a:lnTo>
                <a:lnTo>
                  <a:pt x="45" y="297"/>
                </a:lnTo>
                <a:lnTo>
                  <a:pt x="46" y="297"/>
                </a:lnTo>
                <a:lnTo>
                  <a:pt x="46" y="295"/>
                </a:lnTo>
                <a:lnTo>
                  <a:pt x="46" y="294"/>
                </a:lnTo>
                <a:lnTo>
                  <a:pt x="47" y="294"/>
                </a:lnTo>
                <a:lnTo>
                  <a:pt x="47" y="294"/>
                </a:lnTo>
                <a:lnTo>
                  <a:pt x="46" y="293"/>
                </a:lnTo>
                <a:lnTo>
                  <a:pt x="45" y="293"/>
                </a:lnTo>
                <a:lnTo>
                  <a:pt x="43" y="293"/>
                </a:lnTo>
                <a:lnTo>
                  <a:pt x="43" y="293"/>
                </a:lnTo>
                <a:lnTo>
                  <a:pt x="43" y="290"/>
                </a:lnTo>
                <a:lnTo>
                  <a:pt x="45" y="289"/>
                </a:lnTo>
                <a:lnTo>
                  <a:pt x="45" y="289"/>
                </a:lnTo>
                <a:lnTo>
                  <a:pt x="43" y="289"/>
                </a:lnTo>
                <a:lnTo>
                  <a:pt x="43" y="290"/>
                </a:lnTo>
                <a:lnTo>
                  <a:pt x="43" y="292"/>
                </a:lnTo>
                <a:lnTo>
                  <a:pt x="43" y="292"/>
                </a:lnTo>
                <a:lnTo>
                  <a:pt x="42" y="289"/>
                </a:lnTo>
                <a:lnTo>
                  <a:pt x="41" y="285"/>
                </a:lnTo>
                <a:lnTo>
                  <a:pt x="41" y="285"/>
                </a:lnTo>
                <a:lnTo>
                  <a:pt x="42" y="280"/>
                </a:lnTo>
                <a:lnTo>
                  <a:pt x="42" y="280"/>
                </a:lnTo>
                <a:lnTo>
                  <a:pt x="42" y="279"/>
                </a:lnTo>
                <a:lnTo>
                  <a:pt x="42" y="279"/>
                </a:lnTo>
                <a:lnTo>
                  <a:pt x="42" y="278"/>
                </a:lnTo>
                <a:lnTo>
                  <a:pt x="42" y="278"/>
                </a:lnTo>
                <a:lnTo>
                  <a:pt x="42" y="277"/>
                </a:lnTo>
                <a:lnTo>
                  <a:pt x="42" y="275"/>
                </a:lnTo>
                <a:lnTo>
                  <a:pt x="41" y="274"/>
                </a:lnTo>
                <a:lnTo>
                  <a:pt x="41" y="274"/>
                </a:lnTo>
                <a:lnTo>
                  <a:pt x="41" y="273"/>
                </a:lnTo>
                <a:lnTo>
                  <a:pt x="42" y="273"/>
                </a:lnTo>
                <a:lnTo>
                  <a:pt x="42" y="273"/>
                </a:lnTo>
                <a:lnTo>
                  <a:pt x="42" y="272"/>
                </a:lnTo>
                <a:lnTo>
                  <a:pt x="41" y="269"/>
                </a:lnTo>
                <a:lnTo>
                  <a:pt x="41" y="269"/>
                </a:lnTo>
                <a:lnTo>
                  <a:pt x="42" y="270"/>
                </a:lnTo>
                <a:lnTo>
                  <a:pt x="42" y="272"/>
                </a:lnTo>
                <a:lnTo>
                  <a:pt x="42" y="272"/>
                </a:lnTo>
                <a:lnTo>
                  <a:pt x="43" y="270"/>
                </a:lnTo>
                <a:lnTo>
                  <a:pt x="45" y="269"/>
                </a:lnTo>
                <a:lnTo>
                  <a:pt x="45" y="269"/>
                </a:lnTo>
                <a:lnTo>
                  <a:pt x="45" y="268"/>
                </a:lnTo>
                <a:lnTo>
                  <a:pt x="42" y="267"/>
                </a:lnTo>
                <a:lnTo>
                  <a:pt x="42" y="267"/>
                </a:lnTo>
                <a:lnTo>
                  <a:pt x="43" y="265"/>
                </a:lnTo>
                <a:lnTo>
                  <a:pt x="43" y="264"/>
                </a:lnTo>
                <a:lnTo>
                  <a:pt x="42" y="264"/>
                </a:lnTo>
                <a:lnTo>
                  <a:pt x="42" y="264"/>
                </a:lnTo>
                <a:lnTo>
                  <a:pt x="41" y="264"/>
                </a:lnTo>
                <a:lnTo>
                  <a:pt x="42" y="265"/>
                </a:lnTo>
                <a:lnTo>
                  <a:pt x="42" y="267"/>
                </a:lnTo>
                <a:lnTo>
                  <a:pt x="42" y="268"/>
                </a:lnTo>
                <a:lnTo>
                  <a:pt x="42" y="268"/>
                </a:lnTo>
                <a:lnTo>
                  <a:pt x="41" y="267"/>
                </a:lnTo>
                <a:lnTo>
                  <a:pt x="41" y="265"/>
                </a:lnTo>
                <a:lnTo>
                  <a:pt x="41" y="265"/>
                </a:lnTo>
                <a:lnTo>
                  <a:pt x="40" y="265"/>
                </a:lnTo>
                <a:lnTo>
                  <a:pt x="40" y="267"/>
                </a:lnTo>
                <a:lnTo>
                  <a:pt x="39" y="268"/>
                </a:lnTo>
                <a:lnTo>
                  <a:pt x="37" y="269"/>
                </a:lnTo>
                <a:lnTo>
                  <a:pt x="37" y="269"/>
                </a:lnTo>
                <a:lnTo>
                  <a:pt x="37" y="272"/>
                </a:lnTo>
                <a:lnTo>
                  <a:pt x="36" y="274"/>
                </a:lnTo>
                <a:lnTo>
                  <a:pt x="36" y="274"/>
                </a:lnTo>
                <a:lnTo>
                  <a:pt x="36" y="273"/>
                </a:lnTo>
                <a:lnTo>
                  <a:pt x="37" y="272"/>
                </a:lnTo>
                <a:lnTo>
                  <a:pt x="37" y="272"/>
                </a:lnTo>
                <a:lnTo>
                  <a:pt x="36" y="270"/>
                </a:lnTo>
                <a:lnTo>
                  <a:pt x="36" y="270"/>
                </a:lnTo>
                <a:lnTo>
                  <a:pt x="35" y="272"/>
                </a:lnTo>
                <a:lnTo>
                  <a:pt x="36" y="272"/>
                </a:lnTo>
                <a:lnTo>
                  <a:pt x="36" y="272"/>
                </a:lnTo>
                <a:lnTo>
                  <a:pt x="35" y="272"/>
                </a:lnTo>
                <a:lnTo>
                  <a:pt x="34" y="272"/>
                </a:lnTo>
                <a:lnTo>
                  <a:pt x="33" y="272"/>
                </a:lnTo>
                <a:lnTo>
                  <a:pt x="33" y="273"/>
                </a:lnTo>
                <a:lnTo>
                  <a:pt x="33" y="273"/>
                </a:lnTo>
                <a:lnTo>
                  <a:pt x="31" y="273"/>
                </a:lnTo>
                <a:lnTo>
                  <a:pt x="31" y="270"/>
                </a:lnTo>
                <a:lnTo>
                  <a:pt x="33" y="269"/>
                </a:lnTo>
                <a:lnTo>
                  <a:pt x="31" y="268"/>
                </a:lnTo>
                <a:lnTo>
                  <a:pt x="31" y="268"/>
                </a:lnTo>
                <a:lnTo>
                  <a:pt x="30" y="272"/>
                </a:lnTo>
                <a:lnTo>
                  <a:pt x="29" y="274"/>
                </a:lnTo>
                <a:lnTo>
                  <a:pt x="29" y="274"/>
                </a:lnTo>
                <a:lnTo>
                  <a:pt x="29" y="275"/>
                </a:lnTo>
                <a:lnTo>
                  <a:pt x="30" y="275"/>
                </a:lnTo>
                <a:lnTo>
                  <a:pt x="31" y="274"/>
                </a:lnTo>
                <a:lnTo>
                  <a:pt x="31" y="274"/>
                </a:lnTo>
                <a:lnTo>
                  <a:pt x="31" y="274"/>
                </a:lnTo>
                <a:lnTo>
                  <a:pt x="30" y="277"/>
                </a:lnTo>
                <a:lnTo>
                  <a:pt x="29" y="277"/>
                </a:lnTo>
                <a:lnTo>
                  <a:pt x="29" y="277"/>
                </a:lnTo>
                <a:lnTo>
                  <a:pt x="29" y="279"/>
                </a:lnTo>
                <a:lnTo>
                  <a:pt x="28" y="280"/>
                </a:lnTo>
                <a:lnTo>
                  <a:pt x="28" y="280"/>
                </a:lnTo>
                <a:lnTo>
                  <a:pt x="27" y="279"/>
                </a:lnTo>
                <a:lnTo>
                  <a:pt x="27" y="277"/>
                </a:lnTo>
                <a:lnTo>
                  <a:pt x="27" y="273"/>
                </a:lnTo>
                <a:lnTo>
                  <a:pt x="27" y="270"/>
                </a:lnTo>
                <a:lnTo>
                  <a:pt x="27" y="270"/>
                </a:lnTo>
                <a:lnTo>
                  <a:pt x="28" y="272"/>
                </a:lnTo>
                <a:lnTo>
                  <a:pt x="29" y="272"/>
                </a:lnTo>
                <a:lnTo>
                  <a:pt x="29" y="272"/>
                </a:lnTo>
                <a:lnTo>
                  <a:pt x="29" y="270"/>
                </a:lnTo>
                <a:lnTo>
                  <a:pt x="28" y="270"/>
                </a:lnTo>
                <a:lnTo>
                  <a:pt x="28" y="269"/>
                </a:lnTo>
                <a:lnTo>
                  <a:pt x="28" y="268"/>
                </a:lnTo>
                <a:lnTo>
                  <a:pt x="28" y="268"/>
                </a:lnTo>
                <a:lnTo>
                  <a:pt x="27" y="269"/>
                </a:lnTo>
                <a:lnTo>
                  <a:pt x="27" y="269"/>
                </a:lnTo>
                <a:lnTo>
                  <a:pt x="24" y="265"/>
                </a:lnTo>
                <a:lnTo>
                  <a:pt x="23" y="264"/>
                </a:lnTo>
                <a:lnTo>
                  <a:pt x="22" y="264"/>
                </a:lnTo>
                <a:lnTo>
                  <a:pt x="22" y="264"/>
                </a:lnTo>
                <a:lnTo>
                  <a:pt x="22" y="262"/>
                </a:lnTo>
                <a:lnTo>
                  <a:pt x="23" y="260"/>
                </a:lnTo>
                <a:lnTo>
                  <a:pt x="23" y="260"/>
                </a:lnTo>
                <a:lnTo>
                  <a:pt x="23" y="258"/>
                </a:lnTo>
                <a:lnTo>
                  <a:pt x="23" y="254"/>
                </a:lnTo>
                <a:lnTo>
                  <a:pt x="23" y="254"/>
                </a:lnTo>
                <a:lnTo>
                  <a:pt x="24" y="255"/>
                </a:lnTo>
                <a:lnTo>
                  <a:pt x="24" y="257"/>
                </a:lnTo>
                <a:lnTo>
                  <a:pt x="24" y="257"/>
                </a:lnTo>
                <a:lnTo>
                  <a:pt x="25" y="255"/>
                </a:lnTo>
                <a:lnTo>
                  <a:pt x="25" y="253"/>
                </a:lnTo>
                <a:lnTo>
                  <a:pt x="27" y="250"/>
                </a:lnTo>
                <a:lnTo>
                  <a:pt x="28" y="250"/>
                </a:lnTo>
                <a:lnTo>
                  <a:pt x="28" y="250"/>
                </a:lnTo>
                <a:lnTo>
                  <a:pt x="27" y="249"/>
                </a:lnTo>
                <a:lnTo>
                  <a:pt x="25" y="249"/>
                </a:lnTo>
                <a:lnTo>
                  <a:pt x="24" y="252"/>
                </a:lnTo>
                <a:lnTo>
                  <a:pt x="24" y="252"/>
                </a:lnTo>
                <a:lnTo>
                  <a:pt x="23" y="250"/>
                </a:lnTo>
                <a:lnTo>
                  <a:pt x="23" y="250"/>
                </a:lnTo>
                <a:lnTo>
                  <a:pt x="23" y="248"/>
                </a:lnTo>
                <a:lnTo>
                  <a:pt x="23" y="248"/>
                </a:lnTo>
                <a:lnTo>
                  <a:pt x="24" y="249"/>
                </a:lnTo>
                <a:lnTo>
                  <a:pt x="25" y="248"/>
                </a:lnTo>
                <a:lnTo>
                  <a:pt x="28" y="247"/>
                </a:lnTo>
                <a:lnTo>
                  <a:pt x="28" y="247"/>
                </a:lnTo>
                <a:lnTo>
                  <a:pt x="25" y="243"/>
                </a:lnTo>
                <a:lnTo>
                  <a:pt x="24" y="242"/>
                </a:lnTo>
                <a:lnTo>
                  <a:pt x="24" y="238"/>
                </a:lnTo>
                <a:lnTo>
                  <a:pt x="24" y="238"/>
                </a:lnTo>
                <a:lnTo>
                  <a:pt x="24" y="238"/>
                </a:lnTo>
                <a:lnTo>
                  <a:pt x="24" y="237"/>
                </a:lnTo>
                <a:lnTo>
                  <a:pt x="25" y="237"/>
                </a:lnTo>
                <a:lnTo>
                  <a:pt x="25" y="237"/>
                </a:lnTo>
                <a:lnTo>
                  <a:pt x="25" y="235"/>
                </a:lnTo>
                <a:lnTo>
                  <a:pt x="25" y="235"/>
                </a:lnTo>
                <a:lnTo>
                  <a:pt x="24" y="235"/>
                </a:lnTo>
                <a:lnTo>
                  <a:pt x="24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4"/>
                </a:lnTo>
                <a:lnTo>
                  <a:pt x="24" y="234"/>
                </a:lnTo>
                <a:lnTo>
                  <a:pt x="24" y="234"/>
                </a:lnTo>
                <a:lnTo>
                  <a:pt x="23" y="230"/>
                </a:lnTo>
                <a:lnTo>
                  <a:pt x="23" y="228"/>
                </a:lnTo>
                <a:lnTo>
                  <a:pt x="23" y="228"/>
                </a:lnTo>
                <a:lnTo>
                  <a:pt x="24" y="225"/>
                </a:lnTo>
                <a:lnTo>
                  <a:pt x="24" y="223"/>
                </a:lnTo>
                <a:lnTo>
                  <a:pt x="24" y="223"/>
                </a:lnTo>
                <a:lnTo>
                  <a:pt x="24" y="224"/>
                </a:lnTo>
                <a:lnTo>
                  <a:pt x="23" y="225"/>
                </a:lnTo>
                <a:lnTo>
                  <a:pt x="23" y="225"/>
                </a:lnTo>
                <a:lnTo>
                  <a:pt x="23" y="223"/>
                </a:lnTo>
                <a:lnTo>
                  <a:pt x="23" y="220"/>
                </a:lnTo>
                <a:lnTo>
                  <a:pt x="23" y="216"/>
                </a:lnTo>
                <a:lnTo>
                  <a:pt x="23" y="213"/>
                </a:lnTo>
                <a:lnTo>
                  <a:pt x="23" y="213"/>
                </a:lnTo>
                <a:lnTo>
                  <a:pt x="24" y="213"/>
                </a:lnTo>
                <a:lnTo>
                  <a:pt x="25" y="211"/>
                </a:lnTo>
                <a:lnTo>
                  <a:pt x="25" y="210"/>
                </a:lnTo>
                <a:lnTo>
                  <a:pt x="25" y="210"/>
                </a:lnTo>
                <a:lnTo>
                  <a:pt x="25" y="210"/>
                </a:lnTo>
                <a:lnTo>
                  <a:pt x="24" y="210"/>
                </a:lnTo>
                <a:lnTo>
                  <a:pt x="24" y="210"/>
                </a:lnTo>
                <a:lnTo>
                  <a:pt x="24" y="205"/>
                </a:lnTo>
                <a:lnTo>
                  <a:pt x="23" y="201"/>
                </a:lnTo>
                <a:lnTo>
                  <a:pt x="23" y="201"/>
                </a:lnTo>
                <a:lnTo>
                  <a:pt x="25" y="200"/>
                </a:lnTo>
                <a:lnTo>
                  <a:pt x="25" y="198"/>
                </a:lnTo>
                <a:lnTo>
                  <a:pt x="25" y="198"/>
                </a:lnTo>
                <a:lnTo>
                  <a:pt x="25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5" y="198"/>
                </a:lnTo>
                <a:lnTo>
                  <a:pt x="25" y="198"/>
                </a:lnTo>
                <a:lnTo>
                  <a:pt x="24" y="196"/>
                </a:lnTo>
                <a:lnTo>
                  <a:pt x="24" y="195"/>
                </a:lnTo>
                <a:lnTo>
                  <a:pt x="25" y="194"/>
                </a:lnTo>
                <a:lnTo>
                  <a:pt x="25" y="194"/>
                </a:lnTo>
                <a:lnTo>
                  <a:pt x="27" y="195"/>
                </a:lnTo>
                <a:lnTo>
                  <a:pt x="27" y="196"/>
                </a:lnTo>
                <a:lnTo>
                  <a:pt x="27" y="201"/>
                </a:lnTo>
                <a:lnTo>
                  <a:pt x="27" y="201"/>
                </a:lnTo>
                <a:lnTo>
                  <a:pt x="28" y="203"/>
                </a:lnTo>
                <a:lnTo>
                  <a:pt x="28" y="203"/>
                </a:lnTo>
                <a:lnTo>
                  <a:pt x="28" y="204"/>
                </a:lnTo>
                <a:lnTo>
                  <a:pt x="28" y="204"/>
                </a:lnTo>
                <a:lnTo>
                  <a:pt x="27" y="204"/>
                </a:lnTo>
                <a:lnTo>
                  <a:pt x="27" y="205"/>
                </a:lnTo>
                <a:lnTo>
                  <a:pt x="27" y="208"/>
                </a:lnTo>
                <a:lnTo>
                  <a:pt x="27" y="209"/>
                </a:lnTo>
                <a:lnTo>
                  <a:pt x="27" y="209"/>
                </a:lnTo>
                <a:lnTo>
                  <a:pt x="28" y="211"/>
                </a:lnTo>
                <a:lnTo>
                  <a:pt x="28" y="211"/>
                </a:lnTo>
                <a:lnTo>
                  <a:pt x="27" y="213"/>
                </a:lnTo>
                <a:lnTo>
                  <a:pt x="24" y="214"/>
                </a:lnTo>
                <a:lnTo>
                  <a:pt x="24" y="214"/>
                </a:lnTo>
                <a:lnTo>
                  <a:pt x="25" y="215"/>
                </a:lnTo>
                <a:lnTo>
                  <a:pt x="24" y="215"/>
                </a:lnTo>
                <a:lnTo>
                  <a:pt x="24" y="216"/>
                </a:lnTo>
                <a:lnTo>
                  <a:pt x="24" y="219"/>
                </a:lnTo>
                <a:lnTo>
                  <a:pt x="24" y="219"/>
                </a:lnTo>
                <a:lnTo>
                  <a:pt x="25" y="218"/>
                </a:lnTo>
                <a:lnTo>
                  <a:pt x="27" y="218"/>
                </a:lnTo>
                <a:lnTo>
                  <a:pt x="28" y="216"/>
                </a:lnTo>
                <a:lnTo>
                  <a:pt x="29" y="216"/>
                </a:lnTo>
                <a:lnTo>
                  <a:pt x="29" y="216"/>
                </a:lnTo>
                <a:lnTo>
                  <a:pt x="27" y="219"/>
                </a:lnTo>
                <a:lnTo>
                  <a:pt x="24" y="220"/>
                </a:lnTo>
                <a:lnTo>
                  <a:pt x="24" y="220"/>
                </a:lnTo>
                <a:lnTo>
                  <a:pt x="24" y="221"/>
                </a:lnTo>
                <a:lnTo>
                  <a:pt x="25" y="221"/>
                </a:lnTo>
                <a:lnTo>
                  <a:pt x="27" y="221"/>
                </a:lnTo>
                <a:lnTo>
                  <a:pt x="27" y="221"/>
                </a:lnTo>
                <a:lnTo>
                  <a:pt x="27" y="221"/>
                </a:lnTo>
                <a:lnTo>
                  <a:pt x="25" y="223"/>
                </a:lnTo>
                <a:lnTo>
                  <a:pt x="25" y="223"/>
                </a:lnTo>
                <a:lnTo>
                  <a:pt x="25" y="224"/>
                </a:lnTo>
                <a:lnTo>
                  <a:pt x="24" y="226"/>
                </a:lnTo>
                <a:lnTo>
                  <a:pt x="24" y="226"/>
                </a:lnTo>
                <a:lnTo>
                  <a:pt x="25" y="226"/>
                </a:lnTo>
                <a:lnTo>
                  <a:pt x="25" y="226"/>
                </a:lnTo>
                <a:lnTo>
                  <a:pt x="27" y="226"/>
                </a:lnTo>
                <a:lnTo>
                  <a:pt x="27" y="225"/>
                </a:lnTo>
                <a:lnTo>
                  <a:pt x="27" y="225"/>
                </a:lnTo>
                <a:lnTo>
                  <a:pt x="27" y="226"/>
                </a:lnTo>
                <a:lnTo>
                  <a:pt x="27" y="228"/>
                </a:lnTo>
                <a:lnTo>
                  <a:pt x="27" y="229"/>
                </a:lnTo>
                <a:lnTo>
                  <a:pt x="27" y="229"/>
                </a:lnTo>
                <a:lnTo>
                  <a:pt x="27" y="229"/>
                </a:lnTo>
                <a:lnTo>
                  <a:pt x="29" y="229"/>
                </a:lnTo>
                <a:lnTo>
                  <a:pt x="29" y="229"/>
                </a:lnTo>
                <a:lnTo>
                  <a:pt x="28" y="226"/>
                </a:lnTo>
                <a:lnTo>
                  <a:pt x="28" y="225"/>
                </a:lnTo>
                <a:lnTo>
                  <a:pt x="27" y="225"/>
                </a:lnTo>
                <a:lnTo>
                  <a:pt x="27" y="225"/>
                </a:lnTo>
                <a:lnTo>
                  <a:pt x="27" y="224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29" y="221"/>
                </a:lnTo>
                <a:lnTo>
                  <a:pt x="30" y="223"/>
                </a:lnTo>
                <a:lnTo>
                  <a:pt x="30" y="223"/>
                </a:lnTo>
                <a:lnTo>
                  <a:pt x="30" y="221"/>
                </a:lnTo>
                <a:lnTo>
                  <a:pt x="30" y="221"/>
                </a:lnTo>
                <a:lnTo>
                  <a:pt x="29" y="221"/>
                </a:lnTo>
                <a:lnTo>
                  <a:pt x="29" y="221"/>
                </a:lnTo>
                <a:lnTo>
                  <a:pt x="30" y="220"/>
                </a:lnTo>
                <a:lnTo>
                  <a:pt x="30" y="219"/>
                </a:lnTo>
                <a:lnTo>
                  <a:pt x="30" y="219"/>
                </a:lnTo>
                <a:lnTo>
                  <a:pt x="30" y="218"/>
                </a:lnTo>
                <a:lnTo>
                  <a:pt x="29" y="216"/>
                </a:lnTo>
                <a:lnTo>
                  <a:pt x="29" y="216"/>
                </a:lnTo>
                <a:lnTo>
                  <a:pt x="29" y="215"/>
                </a:lnTo>
                <a:lnTo>
                  <a:pt x="27" y="215"/>
                </a:lnTo>
                <a:lnTo>
                  <a:pt x="27" y="215"/>
                </a:lnTo>
                <a:lnTo>
                  <a:pt x="28" y="213"/>
                </a:lnTo>
                <a:lnTo>
                  <a:pt x="29" y="211"/>
                </a:lnTo>
                <a:lnTo>
                  <a:pt x="29" y="211"/>
                </a:lnTo>
                <a:lnTo>
                  <a:pt x="29" y="210"/>
                </a:lnTo>
                <a:lnTo>
                  <a:pt x="29" y="210"/>
                </a:lnTo>
                <a:lnTo>
                  <a:pt x="28" y="209"/>
                </a:lnTo>
                <a:lnTo>
                  <a:pt x="28" y="209"/>
                </a:lnTo>
                <a:lnTo>
                  <a:pt x="29" y="208"/>
                </a:lnTo>
                <a:lnTo>
                  <a:pt x="31" y="206"/>
                </a:lnTo>
                <a:lnTo>
                  <a:pt x="31" y="206"/>
                </a:lnTo>
                <a:lnTo>
                  <a:pt x="29" y="205"/>
                </a:lnTo>
                <a:lnTo>
                  <a:pt x="29" y="203"/>
                </a:lnTo>
                <a:lnTo>
                  <a:pt x="28" y="198"/>
                </a:lnTo>
                <a:lnTo>
                  <a:pt x="28" y="198"/>
                </a:lnTo>
                <a:lnTo>
                  <a:pt x="29" y="198"/>
                </a:lnTo>
                <a:lnTo>
                  <a:pt x="29" y="196"/>
                </a:lnTo>
                <a:lnTo>
                  <a:pt x="29" y="194"/>
                </a:lnTo>
                <a:lnTo>
                  <a:pt x="29" y="194"/>
                </a:lnTo>
                <a:lnTo>
                  <a:pt x="29" y="194"/>
                </a:lnTo>
                <a:lnTo>
                  <a:pt x="28" y="193"/>
                </a:lnTo>
                <a:lnTo>
                  <a:pt x="27" y="191"/>
                </a:lnTo>
                <a:lnTo>
                  <a:pt x="27" y="190"/>
                </a:lnTo>
                <a:lnTo>
                  <a:pt x="27" y="190"/>
                </a:lnTo>
                <a:lnTo>
                  <a:pt x="28" y="193"/>
                </a:lnTo>
                <a:lnTo>
                  <a:pt x="28" y="193"/>
                </a:lnTo>
                <a:lnTo>
                  <a:pt x="29" y="191"/>
                </a:lnTo>
                <a:lnTo>
                  <a:pt x="29" y="190"/>
                </a:lnTo>
                <a:lnTo>
                  <a:pt x="28" y="189"/>
                </a:lnTo>
                <a:lnTo>
                  <a:pt x="28" y="189"/>
                </a:lnTo>
                <a:lnTo>
                  <a:pt x="27" y="190"/>
                </a:lnTo>
                <a:lnTo>
                  <a:pt x="27" y="190"/>
                </a:lnTo>
                <a:lnTo>
                  <a:pt x="25" y="193"/>
                </a:lnTo>
                <a:lnTo>
                  <a:pt x="24" y="191"/>
                </a:lnTo>
                <a:lnTo>
                  <a:pt x="24" y="198"/>
                </a:lnTo>
                <a:lnTo>
                  <a:pt x="24" y="198"/>
                </a:lnTo>
                <a:lnTo>
                  <a:pt x="23" y="196"/>
                </a:lnTo>
                <a:lnTo>
                  <a:pt x="23" y="195"/>
                </a:lnTo>
                <a:lnTo>
                  <a:pt x="23" y="191"/>
                </a:lnTo>
                <a:lnTo>
                  <a:pt x="23" y="191"/>
                </a:lnTo>
                <a:lnTo>
                  <a:pt x="24" y="181"/>
                </a:lnTo>
                <a:lnTo>
                  <a:pt x="24" y="181"/>
                </a:lnTo>
                <a:lnTo>
                  <a:pt x="25" y="181"/>
                </a:lnTo>
                <a:lnTo>
                  <a:pt x="28" y="180"/>
                </a:lnTo>
                <a:lnTo>
                  <a:pt x="28" y="180"/>
                </a:lnTo>
                <a:lnTo>
                  <a:pt x="28" y="176"/>
                </a:lnTo>
                <a:lnTo>
                  <a:pt x="28" y="174"/>
                </a:lnTo>
                <a:lnTo>
                  <a:pt x="28" y="174"/>
                </a:lnTo>
                <a:lnTo>
                  <a:pt x="29" y="174"/>
                </a:lnTo>
                <a:lnTo>
                  <a:pt x="30" y="176"/>
                </a:lnTo>
                <a:lnTo>
                  <a:pt x="30" y="176"/>
                </a:lnTo>
                <a:lnTo>
                  <a:pt x="30" y="175"/>
                </a:lnTo>
                <a:lnTo>
                  <a:pt x="30" y="174"/>
                </a:lnTo>
                <a:lnTo>
                  <a:pt x="28" y="171"/>
                </a:lnTo>
                <a:lnTo>
                  <a:pt x="28" y="171"/>
                </a:lnTo>
                <a:lnTo>
                  <a:pt x="28" y="170"/>
                </a:lnTo>
                <a:lnTo>
                  <a:pt x="29" y="170"/>
                </a:lnTo>
                <a:lnTo>
                  <a:pt x="29" y="169"/>
                </a:lnTo>
                <a:lnTo>
                  <a:pt x="30" y="168"/>
                </a:lnTo>
                <a:lnTo>
                  <a:pt x="30" y="168"/>
                </a:lnTo>
                <a:lnTo>
                  <a:pt x="29" y="168"/>
                </a:lnTo>
                <a:lnTo>
                  <a:pt x="29" y="168"/>
                </a:lnTo>
                <a:lnTo>
                  <a:pt x="28" y="169"/>
                </a:lnTo>
                <a:lnTo>
                  <a:pt x="28" y="170"/>
                </a:lnTo>
                <a:lnTo>
                  <a:pt x="28" y="170"/>
                </a:lnTo>
                <a:lnTo>
                  <a:pt x="27" y="169"/>
                </a:lnTo>
                <a:lnTo>
                  <a:pt x="28" y="168"/>
                </a:lnTo>
                <a:lnTo>
                  <a:pt x="29" y="166"/>
                </a:lnTo>
                <a:lnTo>
                  <a:pt x="29" y="166"/>
                </a:lnTo>
                <a:lnTo>
                  <a:pt x="29" y="165"/>
                </a:lnTo>
                <a:lnTo>
                  <a:pt x="28" y="165"/>
                </a:lnTo>
                <a:lnTo>
                  <a:pt x="25" y="164"/>
                </a:lnTo>
                <a:lnTo>
                  <a:pt x="25" y="164"/>
                </a:lnTo>
                <a:lnTo>
                  <a:pt x="27" y="164"/>
                </a:lnTo>
                <a:lnTo>
                  <a:pt x="27" y="164"/>
                </a:lnTo>
                <a:lnTo>
                  <a:pt x="28" y="164"/>
                </a:lnTo>
                <a:lnTo>
                  <a:pt x="29" y="163"/>
                </a:lnTo>
                <a:lnTo>
                  <a:pt x="29" y="163"/>
                </a:lnTo>
                <a:lnTo>
                  <a:pt x="28" y="161"/>
                </a:lnTo>
                <a:lnTo>
                  <a:pt x="27" y="160"/>
                </a:lnTo>
                <a:lnTo>
                  <a:pt x="25" y="160"/>
                </a:lnTo>
                <a:lnTo>
                  <a:pt x="25" y="160"/>
                </a:lnTo>
                <a:lnTo>
                  <a:pt x="27" y="158"/>
                </a:lnTo>
                <a:lnTo>
                  <a:pt x="27" y="156"/>
                </a:lnTo>
                <a:lnTo>
                  <a:pt x="27" y="156"/>
                </a:lnTo>
                <a:lnTo>
                  <a:pt x="27" y="156"/>
                </a:lnTo>
                <a:lnTo>
                  <a:pt x="27" y="154"/>
                </a:lnTo>
                <a:lnTo>
                  <a:pt x="27" y="153"/>
                </a:lnTo>
                <a:lnTo>
                  <a:pt x="27" y="151"/>
                </a:lnTo>
                <a:lnTo>
                  <a:pt x="27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0"/>
                </a:lnTo>
                <a:lnTo>
                  <a:pt x="28" y="150"/>
                </a:lnTo>
                <a:lnTo>
                  <a:pt x="27" y="149"/>
                </a:lnTo>
                <a:lnTo>
                  <a:pt x="27" y="149"/>
                </a:lnTo>
                <a:lnTo>
                  <a:pt x="27" y="149"/>
                </a:lnTo>
                <a:lnTo>
                  <a:pt x="27" y="148"/>
                </a:lnTo>
                <a:lnTo>
                  <a:pt x="25" y="146"/>
                </a:lnTo>
                <a:lnTo>
                  <a:pt x="27" y="145"/>
                </a:lnTo>
                <a:lnTo>
                  <a:pt x="27" y="145"/>
                </a:lnTo>
                <a:lnTo>
                  <a:pt x="29" y="146"/>
                </a:lnTo>
                <a:lnTo>
                  <a:pt x="29" y="146"/>
                </a:lnTo>
                <a:lnTo>
                  <a:pt x="29" y="154"/>
                </a:lnTo>
                <a:lnTo>
                  <a:pt x="29" y="160"/>
                </a:lnTo>
                <a:lnTo>
                  <a:pt x="31" y="173"/>
                </a:lnTo>
                <a:lnTo>
                  <a:pt x="31" y="173"/>
                </a:lnTo>
                <a:lnTo>
                  <a:pt x="31" y="173"/>
                </a:lnTo>
                <a:lnTo>
                  <a:pt x="31" y="171"/>
                </a:lnTo>
                <a:lnTo>
                  <a:pt x="31" y="171"/>
                </a:lnTo>
                <a:lnTo>
                  <a:pt x="33" y="178"/>
                </a:lnTo>
                <a:lnTo>
                  <a:pt x="33" y="178"/>
                </a:lnTo>
                <a:lnTo>
                  <a:pt x="31" y="180"/>
                </a:lnTo>
                <a:lnTo>
                  <a:pt x="31" y="180"/>
                </a:lnTo>
                <a:lnTo>
                  <a:pt x="33" y="180"/>
                </a:lnTo>
                <a:lnTo>
                  <a:pt x="33" y="180"/>
                </a:lnTo>
                <a:lnTo>
                  <a:pt x="31" y="181"/>
                </a:lnTo>
                <a:lnTo>
                  <a:pt x="31" y="183"/>
                </a:lnTo>
                <a:lnTo>
                  <a:pt x="31" y="183"/>
                </a:lnTo>
                <a:lnTo>
                  <a:pt x="29" y="181"/>
                </a:lnTo>
                <a:lnTo>
                  <a:pt x="29" y="180"/>
                </a:lnTo>
                <a:lnTo>
                  <a:pt x="29" y="178"/>
                </a:lnTo>
                <a:lnTo>
                  <a:pt x="29" y="178"/>
                </a:lnTo>
                <a:lnTo>
                  <a:pt x="27" y="181"/>
                </a:lnTo>
                <a:lnTo>
                  <a:pt x="25" y="188"/>
                </a:lnTo>
                <a:lnTo>
                  <a:pt x="25" y="188"/>
                </a:lnTo>
                <a:lnTo>
                  <a:pt x="24" y="188"/>
                </a:lnTo>
                <a:lnTo>
                  <a:pt x="24" y="188"/>
                </a:lnTo>
                <a:lnTo>
                  <a:pt x="25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6"/>
                </a:lnTo>
                <a:lnTo>
                  <a:pt x="28" y="185"/>
                </a:lnTo>
                <a:lnTo>
                  <a:pt x="28" y="185"/>
                </a:lnTo>
                <a:lnTo>
                  <a:pt x="27" y="184"/>
                </a:lnTo>
                <a:lnTo>
                  <a:pt x="27" y="184"/>
                </a:lnTo>
                <a:lnTo>
                  <a:pt x="31" y="185"/>
                </a:lnTo>
                <a:lnTo>
                  <a:pt x="33" y="184"/>
                </a:lnTo>
                <a:lnTo>
                  <a:pt x="33" y="183"/>
                </a:lnTo>
                <a:lnTo>
                  <a:pt x="33" y="183"/>
                </a:lnTo>
                <a:lnTo>
                  <a:pt x="34" y="191"/>
                </a:lnTo>
                <a:lnTo>
                  <a:pt x="34" y="195"/>
                </a:lnTo>
                <a:lnTo>
                  <a:pt x="34" y="200"/>
                </a:lnTo>
                <a:lnTo>
                  <a:pt x="34" y="200"/>
                </a:lnTo>
                <a:lnTo>
                  <a:pt x="34" y="201"/>
                </a:lnTo>
                <a:lnTo>
                  <a:pt x="34" y="204"/>
                </a:lnTo>
                <a:lnTo>
                  <a:pt x="34" y="210"/>
                </a:lnTo>
                <a:lnTo>
                  <a:pt x="34" y="210"/>
                </a:lnTo>
                <a:lnTo>
                  <a:pt x="35" y="210"/>
                </a:lnTo>
                <a:lnTo>
                  <a:pt x="36" y="211"/>
                </a:lnTo>
                <a:lnTo>
                  <a:pt x="36" y="213"/>
                </a:lnTo>
                <a:lnTo>
                  <a:pt x="36" y="213"/>
                </a:lnTo>
                <a:lnTo>
                  <a:pt x="34" y="214"/>
                </a:lnTo>
                <a:lnTo>
                  <a:pt x="31" y="214"/>
                </a:lnTo>
                <a:lnTo>
                  <a:pt x="31" y="214"/>
                </a:lnTo>
                <a:lnTo>
                  <a:pt x="33" y="220"/>
                </a:lnTo>
                <a:lnTo>
                  <a:pt x="33" y="220"/>
                </a:lnTo>
                <a:lnTo>
                  <a:pt x="34" y="220"/>
                </a:lnTo>
                <a:lnTo>
                  <a:pt x="35" y="219"/>
                </a:lnTo>
                <a:lnTo>
                  <a:pt x="35" y="219"/>
                </a:lnTo>
                <a:lnTo>
                  <a:pt x="34" y="218"/>
                </a:lnTo>
                <a:lnTo>
                  <a:pt x="33" y="215"/>
                </a:lnTo>
                <a:lnTo>
                  <a:pt x="33" y="215"/>
                </a:lnTo>
                <a:lnTo>
                  <a:pt x="35" y="214"/>
                </a:lnTo>
                <a:lnTo>
                  <a:pt x="36" y="215"/>
                </a:lnTo>
                <a:lnTo>
                  <a:pt x="36" y="218"/>
                </a:lnTo>
                <a:lnTo>
                  <a:pt x="36" y="220"/>
                </a:lnTo>
                <a:lnTo>
                  <a:pt x="36" y="220"/>
                </a:lnTo>
                <a:lnTo>
                  <a:pt x="35" y="220"/>
                </a:lnTo>
                <a:lnTo>
                  <a:pt x="35" y="220"/>
                </a:lnTo>
                <a:lnTo>
                  <a:pt x="35" y="221"/>
                </a:lnTo>
                <a:lnTo>
                  <a:pt x="36" y="223"/>
                </a:lnTo>
                <a:lnTo>
                  <a:pt x="36" y="223"/>
                </a:lnTo>
                <a:lnTo>
                  <a:pt x="36" y="223"/>
                </a:lnTo>
                <a:lnTo>
                  <a:pt x="37" y="239"/>
                </a:lnTo>
                <a:lnTo>
                  <a:pt x="37" y="239"/>
                </a:lnTo>
                <a:lnTo>
                  <a:pt x="37" y="245"/>
                </a:lnTo>
                <a:lnTo>
                  <a:pt x="37" y="250"/>
                </a:lnTo>
                <a:lnTo>
                  <a:pt x="37" y="250"/>
                </a:lnTo>
                <a:lnTo>
                  <a:pt x="39" y="255"/>
                </a:lnTo>
                <a:lnTo>
                  <a:pt x="39" y="255"/>
                </a:lnTo>
                <a:lnTo>
                  <a:pt x="39" y="259"/>
                </a:lnTo>
                <a:lnTo>
                  <a:pt x="40" y="262"/>
                </a:lnTo>
                <a:lnTo>
                  <a:pt x="40" y="262"/>
                </a:lnTo>
                <a:lnTo>
                  <a:pt x="41" y="260"/>
                </a:lnTo>
                <a:lnTo>
                  <a:pt x="42" y="259"/>
                </a:lnTo>
                <a:lnTo>
                  <a:pt x="42" y="259"/>
                </a:lnTo>
                <a:lnTo>
                  <a:pt x="43" y="258"/>
                </a:lnTo>
                <a:lnTo>
                  <a:pt x="43" y="258"/>
                </a:lnTo>
                <a:lnTo>
                  <a:pt x="43" y="253"/>
                </a:lnTo>
                <a:lnTo>
                  <a:pt x="45" y="252"/>
                </a:lnTo>
                <a:lnTo>
                  <a:pt x="46" y="250"/>
                </a:lnTo>
                <a:lnTo>
                  <a:pt x="46" y="250"/>
                </a:lnTo>
                <a:lnTo>
                  <a:pt x="43" y="248"/>
                </a:lnTo>
                <a:lnTo>
                  <a:pt x="42" y="245"/>
                </a:lnTo>
                <a:lnTo>
                  <a:pt x="42" y="245"/>
                </a:lnTo>
                <a:lnTo>
                  <a:pt x="41" y="245"/>
                </a:lnTo>
                <a:lnTo>
                  <a:pt x="40" y="245"/>
                </a:lnTo>
                <a:lnTo>
                  <a:pt x="40" y="245"/>
                </a:lnTo>
                <a:lnTo>
                  <a:pt x="40" y="244"/>
                </a:lnTo>
                <a:lnTo>
                  <a:pt x="41" y="244"/>
                </a:lnTo>
                <a:lnTo>
                  <a:pt x="43" y="245"/>
                </a:lnTo>
                <a:lnTo>
                  <a:pt x="43" y="245"/>
                </a:lnTo>
                <a:lnTo>
                  <a:pt x="45" y="240"/>
                </a:lnTo>
                <a:lnTo>
                  <a:pt x="45" y="240"/>
                </a:lnTo>
                <a:lnTo>
                  <a:pt x="45" y="239"/>
                </a:lnTo>
                <a:lnTo>
                  <a:pt x="43" y="240"/>
                </a:lnTo>
                <a:lnTo>
                  <a:pt x="42" y="240"/>
                </a:lnTo>
                <a:lnTo>
                  <a:pt x="42" y="239"/>
                </a:lnTo>
                <a:lnTo>
                  <a:pt x="42" y="239"/>
                </a:lnTo>
                <a:lnTo>
                  <a:pt x="41" y="240"/>
                </a:lnTo>
                <a:lnTo>
                  <a:pt x="42" y="242"/>
                </a:lnTo>
                <a:lnTo>
                  <a:pt x="42" y="243"/>
                </a:lnTo>
                <a:lnTo>
                  <a:pt x="42" y="244"/>
                </a:lnTo>
                <a:lnTo>
                  <a:pt x="42" y="244"/>
                </a:lnTo>
                <a:lnTo>
                  <a:pt x="41" y="243"/>
                </a:lnTo>
                <a:lnTo>
                  <a:pt x="40" y="242"/>
                </a:lnTo>
                <a:lnTo>
                  <a:pt x="40" y="242"/>
                </a:lnTo>
                <a:lnTo>
                  <a:pt x="40" y="234"/>
                </a:lnTo>
                <a:lnTo>
                  <a:pt x="40" y="225"/>
                </a:lnTo>
                <a:lnTo>
                  <a:pt x="40" y="225"/>
                </a:lnTo>
                <a:lnTo>
                  <a:pt x="40" y="225"/>
                </a:lnTo>
                <a:lnTo>
                  <a:pt x="40" y="226"/>
                </a:lnTo>
                <a:lnTo>
                  <a:pt x="41" y="228"/>
                </a:lnTo>
                <a:lnTo>
                  <a:pt x="41" y="229"/>
                </a:lnTo>
                <a:lnTo>
                  <a:pt x="41" y="229"/>
                </a:lnTo>
                <a:lnTo>
                  <a:pt x="42" y="228"/>
                </a:lnTo>
                <a:lnTo>
                  <a:pt x="42" y="228"/>
                </a:lnTo>
                <a:lnTo>
                  <a:pt x="42" y="225"/>
                </a:lnTo>
                <a:lnTo>
                  <a:pt x="42" y="225"/>
                </a:lnTo>
                <a:lnTo>
                  <a:pt x="42" y="224"/>
                </a:lnTo>
                <a:lnTo>
                  <a:pt x="42" y="224"/>
                </a:lnTo>
                <a:lnTo>
                  <a:pt x="41" y="224"/>
                </a:lnTo>
                <a:lnTo>
                  <a:pt x="41" y="223"/>
                </a:lnTo>
                <a:lnTo>
                  <a:pt x="41" y="223"/>
                </a:lnTo>
                <a:lnTo>
                  <a:pt x="42" y="223"/>
                </a:lnTo>
                <a:lnTo>
                  <a:pt x="42" y="223"/>
                </a:lnTo>
                <a:lnTo>
                  <a:pt x="42" y="220"/>
                </a:lnTo>
                <a:lnTo>
                  <a:pt x="42" y="220"/>
                </a:lnTo>
                <a:lnTo>
                  <a:pt x="41" y="220"/>
                </a:lnTo>
                <a:lnTo>
                  <a:pt x="42" y="219"/>
                </a:lnTo>
                <a:lnTo>
                  <a:pt x="42" y="219"/>
                </a:lnTo>
                <a:lnTo>
                  <a:pt x="43" y="218"/>
                </a:lnTo>
                <a:lnTo>
                  <a:pt x="43" y="215"/>
                </a:lnTo>
                <a:lnTo>
                  <a:pt x="43" y="215"/>
                </a:lnTo>
                <a:lnTo>
                  <a:pt x="42" y="216"/>
                </a:lnTo>
                <a:lnTo>
                  <a:pt x="41" y="218"/>
                </a:lnTo>
                <a:lnTo>
                  <a:pt x="40" y="218"/>
                </a:lnTo>
                <a:lnTo>
                  <a:pt x="40" y="218"/>
                </a:lnTo>
                <a:lnTo>
                  <a:pt x="41" y="216"/>
                </a:lnTo>
                <a:lnTo>
                  <a:pt x="41" y="216"/>
                </a:lnTo>
                <a:lnTo>
                  <a:pt x="42" y="215"/>
                </a:lnTo>
                <a:lnTo>
                  <a:pt x="42" y="215"/>
                </a:lnTo>
                <a:lnTo>
                  <a:pt x="42" y="214"/>
                </a:lnTo>
                <a:lnTo>
                  <a:pt x="42" y="214"/>
                </a:lnTo>
                <a:lnTo>
                  <a:pt x="41" y="214"/>
                </a:lnTo>
                <a:lnTo>
                  <a:pt x="40" y="214"/>
                </a:lnTo>
                <a:lnTo>
                  <a:pt x="40" y="215"/>
                </a:lnTo>
                <a:lnTo>
                  <a:pt x="40" y="215"/>
                </a:lnTo>
                <a:lnTo>
                  <a:pt x="40" y="215"/>
                </a:lnTo>
                <a:lnTo>
                  <a:pt x="39" y="214"/>
                </a:lnTo>
                <a:lnTo>
                  <a:pt x="40" y="214"/>
                </a:lnTo>
                <a:lnTo>
                  <a:pt x="40" y="214"/>
                </a:lnTo>
                <a:lnTo>
                  <a:pt x="39" y="211"/>
                </a:lnTo>
                <a:lnTo>
                  <a:pt x="39" y="211"/>
                </a:lnTo>
                <a:lnTo>
                  <a:pt x="39" y="201"/>
                </a:lnTo>
                <a:lnTo>
                  <a:pt x="39" y="201"/>
                </a:lnTo>
                <a:lnTo>
                  <a:pt x="39" y="204"/>
                </a:lnTo>
                <a:lnTo>
                  <a:pt x="39" y="206"/>
                </a:lnTo>
                <a:lnTo>
                  <a:pt x="39" y="206"/>
                </a:lnTo>
                <a:lnTo>
                  <a:pt x="40" y="205"/>
                </a:lnTo>
                <a:lnTo>
                  <a:pt x="40" y="205"/>
                </a:lnTo>
                <a:lnTo>
                  <a:pt x="40" y="203"/>
                </a:lnTo>
                <a:lnTo>
                  <a:pt x="40" y="203"/>
                </a:lnTo>
                <a:lnTo>
                  <a:pt x="42" y="201"/>
                </a:lnTo>
                <a:lnTo>
                  <a:pt x="43" y="200"/>
                </a:lnTo>
                <a:lnTo>
                  <a:pt x="43" y="200"/>
                </a:lnTo>
                <a:lnTo>
                  <a:pt x="42" y="200"/>
                </a:lnTo>
                <a:lnTo>
                  <a:pt x="42" y="200"/>
                </a:lnTo>
                <a:lnTo>
                  <a:pt x="41" y="200"/>
                </a:lnTo>
                <a:lnTo>
                  <a:pt x="40" y="200"/>
                </a:lnTo>
                <a:lnTo>
                  <a:pt x="40" y="200"/>
                </a:lnTo>
                <a:lnTo>
                  <a:pt x="40" y="199"/>
                </a:lnTo>
                <a:lnTo>
                  <a:pt x="41" y="198"/>
                </a:lnTo>
                <a:lnTo>
                  <a:pt x="43" y="198"/>
                </a:lnTo>
                <a:lnTo>
                  <a:pt x="45" y="196"/>
                </a:lnTo>
                <a:lnTo>
                  <a:pt x="45" y="196"/>
                </a:lnTo>
                <a:lnTo>
                  <a:pt x="45" y="194"/>
                </a:lnTo>
                <a:lnTo>
                  <a:pt x="46" y="191"/>
                </a:lnTo>
                <a:lnTo>
                  <a:pt x="46" y="191"/>
                </a:lnTo>
                <a:lnTo>
                  <a:pt x="45" y="190"/>
                </a:lnTo>
                <a:lnTo>
                  <a:pt x="43" y="190"/>
                </a:lnTo>
                <a:lnTo>
                  <a:pt x="43" y="190"/>
                </a:lnTo>
                <a:lnTo>
                  <a:pt x="43" y="188"/>
                </a:lnTo>
                <a:lnTo>
                  <a:pt x="45" y="188"/>
                </a:lnTo>
                <a:lnTo>
                  <a:pt x="45" y="186"/>
                </a:lnTo>
                <a:lnTo>
                  <a:pt x="45" y="184"/>
                </a:lnTo>
                <a:lnTo>
                  <a:pt x="45" y="184"/>
                </a:lnTo>
                <a:lnTo>
                  <a:pt x="47" y="184"/>
                </a:lnTo>
                <a:lnTo>
                  <a:pt x="47" y="183"/>
                </a:lnTo>
                <a:lnTo>
                  <a:pt x="48" y="183"/>
                </a:lnTo>
                <a:lnTo>
                  <a:pt x="51" y="183"/>
                </a:lnTo>
                <a:lnTo>
                  <a:pt x="51" y="183"/>
                </a:lnTo>
                <a:lnTo>
                  <a:pt x="50" y="184"/>
                </a:lnTo>
                <a:lnTo>
                  <a:pt x="51" y="185"/>
                </a:lnTo>
                <a:lnTo>
                  <a:pt x="52" y="188"/>
                </a:lnTo>
                <a:lnTo>
                  <a:pt x="52" y="188"/>
                </a:lnTo>
                <a:lnTo>
                  <a:pt x="53" y="186"/>
                </a:lnTo>
                <a:lnTo>
                  <a:pt x="53" y="185"/>
                </a:lnTo>
                <a:lnTo>
                  <a:pt x="53" y="185"/>
                </a:lnTo>
                <a:lnTo>
                  <a:pt x="54" y="186"/>
                </a:lnTo>
                <a:lnTo>
                  <a:pt x="54" y="186"/>
                </a:lnTo>
                <a:lnTo>
                  <a:pt x="54" y="188"/>
                </a:lnTo>
                <a:lnTo>
                  <a:pt x="53" y="188"/>
                </a:lnTo>
                <a:lnTo>
                  <a:pt x="53" y="188"/>
                </a:lnTo>
                <a:lnTo>
                  <a:pt x="54" y="189"/>
                </a:lnTo>
                <a:lnTo>
                  <a:pt x="54" y="189"/>
                </a:lnTo>
                <a:lnTo>
                  <a:pt x="53" y="190"/>
                </a:lnTo>
                <a:lnTo>
                  <a:pt x="53" y="190"/>
                </a:lnTo>
                <a:lnTo>
                  <a:pt x="53" y="190"/>
                </a:lnTo>
                <a:lnTo>
                  <a:pt x="53" y="189"/>
                </a:lnTo>
                <a:lnTo>
                  <a:pt x="53" y="189"/>
                </a:lnTo>
                <a:lnTo>
                  <a:pt x="51" y="189"/>
                </a:lnTo>
                <a:lnTo>
                  <a:pt x="50" y="188"/>
                </a:lnTo>
                <a:lnTo>
                  <a:pt x="50" y="188"/>
                </a:lnTo>
                <a:lnTo>
                  <a:pt x="48" y="189"/>
                </a:lnTo>
                <a:lnTo>
                  <a:pt x="48" y="189"/>
                </a:lnTo>
                <a:lnTo>
                  <a:pt x="50" y="191"/>
                </a:lnTo>
                <a:lnTo>
                  <a:pt x="50" y="191"/>
                </a:lnTo>
                <a:lnTo>
                  <a:pt x="48" y="191"/>
                </a:lnTo>
                <a:lnTo>
                  <a:pt x="46" y="191"/>
                </a:lnTo>
                <a:lnTo>
                  <a:pt x="46" y="191"/>
                </a:lnTo>
                <a:lnTo>
                  <a:pt x="46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4"/>
                </a:lnTo>
                <a:lnTo>
                  <a:pt x="48" y="194"/>
                </a:lnTo>
                <a:lnTo>
                  <a:pt x="50" y="194"/>
                </a:lnTo>
                <a:lnTo>
                  <a:pt x="50" y="193"/>
                </a:lnTo>
                <a:lnTo>
                  <a:pt x="50" y="193"/>
                </a:lnTo>
                <a:lnTo>
                  <a:pt x="51" y="193"/>
                </a:lnTo>
                <a:lnTo>
                  <a:pt x="51" y="193"/>
                </a:lnTo>
                <a:lnTo>
                  <a:pt x="51" y="194"/>
                </a:lnTo>
                <a:lnTo>
                  <a:pt x="51" y="195"/>
                </a:lnTo>
                <a:lnTo>
                  <a:pt x="50" y="195"/>
                </a:lnTo>
                <a:lnTo>
                  <a:pt x="50" y="195"/>
                </a:lnTo>
                <a:lnTo>
                  <a:pt x="52" y="196"/>
                </a:lnTo>
                <a:lnTo>
                  <a:pt x="52" y="199"/>
                </a:lnTo>
                <a:lnTo>
                  <a:pt x="52" y="199"/>
                </a:lnTo>
                <a:lnTo>
                  <a:pt x="50" y="199"/>
                </a:lnTo>
                <a:lnTo>
                  <a:pt x="48" y="200"/>
                </a:lnTo>
                <a:lnTo>
                  <a:pt x="48" y="201"/>
                </a:lnTo>
                <a:lnTo>
                  <a:pt x="48" y="201"/>
                </a:lnTo>
                <a:lnTo>
                  <a:pt x="48" y="201"/>
                </a:lnTo>
                <a:lnTo>
                  <a:pt x="47" y="201"/>
                </a:lnTo>
                <a:lnTo>
                  <a:pt x="47" y="201"/>
                </a:lnTo>
                <a:lnTo>
                  <a:pt x="46" y="201"/>
                </a:lnTo>
                <a:lnTo>
                  <a:pt x="46" y="201"/>
                </a:lnTo>
                <a:lnTo>
                  <a:pt x="47" y="203"/>
                </a:lnTo>
                <a:lnTo>
                  <a:pt x="47" y="204"/>
                </a:lnTo>
                <a:lnTo>
                  <a:pt x="47" y="204"/>
                </a:lnTo>
                <a:lnTo>
                  <a:pt x="46" y="205"/>
                </a:lnTo>
                <a:lnTo>
                  <a:pt x="46" y="205"/>
                </a:lnTo>
                <a:lnTo>
                  <a:pt x="46" y="205"/>
                </a:lnTo>
                <a:lnTo>
                  <a:pt x="43" y="205"/>
                </a:lnTo>
                <a:lnTo>
                  <a:pt x="41" y="205"/>
                </a:lnTo>
                <a:lnTo>
                  <a:pt x="41" y="205"/>
                </a:lnTo>
                <a:lnTo>
                  <a:pt x="42" y="206"/>
                </a:lnTo>
                <a:lnTo>
                  <a:pt x="43" y="208"/>
                </a:lnTo>
                <a:lnTo>
                  <a:pt x="43" y="209"/>
                </a:lnTo>
                <a:lnTo>
                  <a:pt x="43" y="209"/>
                </a:lnTo>
                <a:lnTo>
                  <a:pt x="42" y="209"/>
                </a:lnTo>
                <a:lnTo>
                  <a:pt x="41" y="208"/>
                </a:lnTo>
                <a:lnTo>
                  <a:pt x="41" y="208"/>
                </a:lnTo>
                <a:lnTo>
                  <a:pt x="40" y="208"/>
                </a:lnTo>
                <a:lnTo>
                  <a:pt x="40" y="208"/>
                </a:lnTo>
                <a:lnTo>
                  <a:pt x="40" y="209"/>
                </a:lnTo>
                <a:lnTo>
                  <a:pt x="40" y="209"/>
                </a:lnTo>
                <a:lnTo>
                  <a:pt x="42" y="210"/>
                </a:lnTo>
                <a:lnTo>
                  <a:pt x="42" y="210"/>
                </a:lnTo>
                <a:lnTo>
                  <a:pt x="40" y="210"/>
                </a:lnTo>
                <a:lnTo>
                  <a:pt x="40" y="211"/>
                </a:lnTo>
                <a:lnTo>
                  <a:pt x="40" y="213"/>
                </a:lnTo>
                <a:lnTo>
                  <a:pt x="40" y="213"/>
                </a:lnTo>
                <a:lnTo>
                  <a:pt x="41" y="213"/>
                </a:lnTo>
                <a:lnTo>
                  <a:pt x="42" y="214"/>
                </a:lnTo>
                <a:lnTo>
                  <a:pt x="42" y="214"/>
                </a:lnTo>
                <a:lnTo>
                  <a:pt x="43" y="214"/>
                </a:lnTo>
                <a:lnTo>
                  <a:pt x="42" y="213"/>
                </a:lnTo>
                <a:lnTo>
                  <a:pt x="42" y="211"/>
                </a:lnTo>
                <a:lnTo>
                  <a:pt x="42" y="210"/>
                </a:lnTo>
                <a:lnTo>
                  <a:pt x="42" y="210"/>
                </a:lnTo>
                <a:lnTo>
                  <a:pt x="43" y="210"/>
                </a:lnTo>
                <a:lnTo>
                  <a:pt x="43" y="210"/>
                </a:lnTo>
                <a:lnTo>
                  <a:pt x="45" y="209"/>
                </a:lnTo>
                <a:lnTo>
                  <a:pt x="45" y="209"/>
                </a:lnTo>
                <a:lnTo>
                  <a:pt x="46" y="209"/>
                </a:lnTo>
                <a:lnTo>
                  <a:pt x="46" y="209"/>
                </a:lnTo>
                <a:lnTo>
                  <a:pt x="47" y="208"/>
                </a:lnTo>
                <a:lnTo>
                  <a:pt x="47" y="208"/>
                </a:lnTo>
                <a:lnTo>
                  <a:pt x="47" y="208"/>
                </a:lnTo>
                <a:lnTo>
                  <a:pt x="48" y="210"/>
                </a:lnTo>
                <a:lnTo>
                  <a:pt x="48" y="210"/>
                </a:lnTo>
                <a:lnTo>
                  <a:pt x="46" y="209"/>
                </a:lnTo>
                <a:lnTo>
                  <a:pt x="46" y="209"/>
                </a:lnTo>
                <a:lnTo>
                  <a:pt x="47" y="211"/>
                </a:lnTo>
                <a:lnTo>
                  <a:pt x="47" y="213"/>
                </a:lnTo>
                <a:lnTo>
                  <a:pt x="47" y="213"/>
                </a:lnTo>
                <a:lnTo>
                  <a:pt x="50" y="211"/>
                </a:lnTo>
                <a:lnTo>
                  <a:pt x="50" y="210"/>
                </a:lnTo>
                <a:lnTo>
                  <a:pt x="50" y="206"/>
                </a:lnTo>
                <a:lnTo>
                  <a:pt x="50" y="206"/>
                </a:lnTo>
                <a:lnTo>
                  <a:pt x="51" y="206"/>
                </a:lnTo>
                <a:lnTo>
                  <a:pt x="51" y="208"/>
                </a:lnTo>
                <a:lnTo>
                  <a:pt x="51" y="209"/>
                </a:lnTo>
                <a:lnTo>
                  <a:pt x="51" y="209"/>
                </a:lnTo>
                <a:lnTo>
                  <a:pt x="53" y="209"/>
                </a:lnTo>
                <a:lnTo>
                  <a:pt x="54" y="209"/>
                </a:lnTo>
                <a:lnTo>
                  <a:pt x="54" y="209"/>
                </a:lnTo>
                <a:lnTo>
                  <a:pt x="56" y="209"/>
                </a:lnTo>
                <a:lnTo>
                  <a:pt x="56" y="208"/>
                </a:lnTo>
                <a:lnTo>
                  <a:pt x="56" y="208"/>
                </a:lnTo>
                <a:lnTo>
                  <a:pt x="54" y="206"/>
                </a:lnTo>
                <a:lnTo>
                  <a:pt x="54" y="205"/>
                </a:lnTo>
                <a:lnTo>
                  <a:pt x="56" y="205"/>
                </a:lnTo>
                <a:lnTo>
                  <a:pt x="56" y="205"/>
                </a:lnTo>
                <a:lnTo>
                  <a:pt x="57" y="205"/>
                </a:lnTo>
                <a:lnTo>
                  <a:pt x="57" y="208"/>
                </a:lnTo>
                <a:lnTo>
                  <a:pt x="57" y="214"/>
                </a:lnTo>
                <a:lnTo>
                  <a:pt x="57" y="214"/>
                </a:lnTo>
                <a:lnTo>
                  <a:pt x="57" y="216"/>
                </a:lnTo>
                <a:lnTo>
                  <a:pt x="57" y="219"/>
                </a:lnTo>
                <a:lnTo>
                  <a:pt x="57" y="219"/>
                </a:lnTo>
                <a:lnTo>
                  <a:pt x="57" y="218"/>
                </a:lnTo>
                <a:lnTo>
                  <a:pt x="57" y="216"/>
                </a:lnTo>
                <a:lnTo>
                  <a:pt x="57" y="216"/>
                </a:lnTo>
                <a:lnTo>
                  <a:pt x="57" y="218"/>
                </a:lnTo>
                <a:lnTo>
                  <a:pt x="57" y="219"/>
                </a:lnTo>
                <a:lnTo>
                  <a:pt x="57" y="220"/>
                </a:lnTo>
                <a:lnTo>
                  <a:pt x="57" y="220"/>
                </a:lnTo>
                <a:lnTo>
                  <a:pt x="57" y="221"/>
                </a:lnTo>
                <a:lnTo>
                  <a:pt x="56" y="223"/>
                </a:lnTo>
                <a:lnTo>
                  <a:pt x="56" y="223"/>
                </a:lnTo>
                <a:lnTo>
                  <a:pt x="58" y="225"/>
                </a:lnTo>
                <a:lnTo>
                  <a:pt x="58" y="225"/>
                </a:lnTo>
                <a:lnTo>
                  <a:pt x="57" y="228"/>
                </a:lnTo>
                <a:lnTo>
                  <a:pt x="57" y="228"/>
                </a:lnTo>
                <a:lnTo>
                  <a:pt x="58" y="230"/>
                </a:lnTo>
                <a:lnTo>
                  <a:pt x="58" y="233"/>
                </a:lnTo>
                <a:lnTo>
                  <a:pt x="57" y="234"/>
                </a:lnTo>
                <a:lnTo>
                  <a:pt x="57" y="234"/>
                </a:lnTo>
                <a:lnTo>
                  <a:pt x="56" y="233"/>
                </a:lnTo>
                <a:lnTo>
                  <a:pt x="54" y="231"/>
                </a:lnTo>
                <a:lnTo>
                  <a:pt x="53" y="230"/>
                </a:lnTo>
                <a:lnTo>
                  <a:pt x="54" y="228"/>
                </a:lnTo>
                <a:lnTo>
                  <a:pt x="54" y="228"/>
                </a:lnTo>
                <a:lnTo>
                  <a:pt x="53" y="228"/>
                </a:lnTo>
                <a:lnTo>
                  <a:pt x="53" y="229"/>
                </a:lnTo>
                <a:lnTo>
                  <a:pt x="52" y="233"/>
                </a:lnTo>
                <a:lnTo>
                  <a:pt x="52" y="233"/>
                </a:lnTo>
                <a:lnTo>
                  <a:pt x="53" y="233"/>
                </a:lnTo>
                <a:lnTo>
                  <a:pt x="54" y="233"/>
                </a:lnTo>
                <a:lnTo>
                  <a:pt x="54" y="233"/>
                </a:lnTo>
                <a:lnTo>
                  <a:pt x="54" y="234"/>
                </a:lnTo>
                <a:lnTo>
                  <a:pt x="56" y="235"/>
                </a:lnTo>
                <a:lnTo>
                  <a:pt x="56" y="235"/>
                </a:lnTo>
                <a:lnTo>
                  <a:pt x="56" y="237"/>
                </a:lnTo>
                <a:lnTo>
                  <a:pt x="56" y="238"/>
                </a:lnTo>
                <a:lnTo>
                  <a:pt x="57" y="238"/>
                </a:lnTo>
                <a:lnTo>
                  <a:pt x="57" y="238"/>
                </a:lnTo>
                <a:lnTo>
                  <a:pt x="57" y="237"/>
                </a:lnTo>
                <a:lnTo>
                  <a:pt x="57" y="237"/>
                </a:lnTo>
                <a:lnTo>
                  <a:pt x="57" y="235"/>
                </a:lnTo>
                <a:lnTo>
                  <a:pt x="58" y="234"/>
                </a:lnTo>
                <a:lnTo>
                  <a:pt x="58" y="234"/>
                </a:lnTo>
                <a:lnTo>
                  <a:pt x="58" y="237"/>
                </a:lnTo>
                <a:lnTo>
                  <a:pt x="58" y="239"/>
                </a:lnTo>
                <a:lnTo>
                  <a:pt x="58" y="244"/>
                </a:lnTo>
                <a:lnTo>
                  <a:pt x="58" y="244"/>
                </a:lnTo>
                <a:lnTo>
                  <a:pt x="59" y="247"/>
                </a:lnTo>
                <a:lnTo>
                  <a:pt x="59" y="247"/>
                </a:lnTo>
                <a:lnTo>
                  <a:pt x="59" y="255"/>
                </a:lnTo>
                <a:lnTo>
                  <a:pt x="59" y="255"/>
                </a:lnTo>
                <a:lnTo>
                  <a:pt x="59" y="262"/>
                </a:lnTo>
                <a:lnTo>
                  <a:pt x="59" y="268"/>
                </a:lnTo>
                <a:lnTo>
                  <a:pt x="59" y="268"/>
                </a:lnTo>
                <a:lnTo>
                  <a:pt x="58" y="268"/>
                </a:lnTo>
                <a:lnTo>
                  <a:pt x="58" y="268"/>
                </a:lnTo>
                <a:lnTo>
                  <a:pt x="58" y="269"/>
                </a:lnTo>
                <a:lnTo>
                  <a:pt x="59" y="270"/>
                </a:lnTo>
                <a:lnTo>
                  <a:pt x="59" y="270"/>
                </a:lnTo>
                <a:lnTo>
                  <a:pt x="57" y="270"/>
                </a:lnTo>
                <a:lnTo>
                  <a:pt x="58" y="270"/>
                </a:lnTo>
                <a:lnTo>
                  <a:pt x="58" y="273"/>
                </a:lnTo>
                <a:lnTo>
                  <a:pt x="59" y="274"/>
                </a:lnTo>
                <a:lnTo>
                  <a:pt x="59" y="274"/>
                </a:lnTo>
                <a:lnTo>
                  <a:pt x="59" y="275"/>
                </a:lnTo>
                <a:lnTo>
                  <a:pt x="60" y="275"/>
                </a:lnTo>
                <a:lnTo>
                  <a:pt x="60" y="275"/>
                </a:lnTo>
                <a:lnTo>
                  <a:pt x="60" y="279"/>
                </a:lnTo>
                <a:lnTo>
                  <a:pt x="60" y="280"/>
                </a:lnTo>
                <a:lnTo>
                  <a:pt x="59" y="282"/>
                </a:lnTo>
                <a:lnTo>
                  <a:pt x="59" y="282"/>
                </a:lnTo>
                <a:lnTo>
                  <a:pt x="59" y="283"/>
                </a:lnTo>
                <a:lnTo>
                  <a:pt x="59" y="283"/>
                </a:lnTo>
                <a:lnTo>
                  <a:pt x="60" y="284"/>
                </a:lnTo>
                <a:lnTo>
                  <a:pt x="60" y="285"/>
                </a:lnTo>
                <a:lnTo>
                  <a:pt x="60" y="285"/>
                </a:lnTo>
                <a:lnTo>
                  <a:pt x="58" y="285"/>
                </a:lnTo>
                <a:lnTo>
                  <a:pt x="58" y="283"/>
                </a:lnTo>
                <a:lnTo>
                  <a:pt x="58" y="283"/>
                </a:lnTo>
                <a:lnTo>
                  <a:pt x="57" y="283"/>
                </a:lnTo>
                <a:lnTo>
                  <a:pt x="57" y="284"/>
                </a:lnTo>
                <a:lnTo>
                  <a:pt x="56" y="287"/>
                </a:lnTo>
                <a:lnTo>
                  <a:pt x="56" y="287"/>
                </a:lnTo>
                <a:lnTo>
                  <a:pt x="58" y="287"/>
                </a:lnTo>
                <a:lnTo>
                  <a:pt x="59" y="285"/>
                </a:lnTo>
                <a:lnTo>
                  <a:pt x="59" y="285"/>
                </a:lnTo>
                <a:lnTo>
                  <a:pt x="60" y="308"/>
                </a:lnTo>
                <a:lnTo>
                  <a:pt x="60" y="329"/>
                </a:lnTo>
                <a:lnTo>
                  <a:pt x="59" y="372"/>
                </a:lnTo>
                <a:lnTo>
                  <a:pt x="59" y="372"/>
                </a:lnTo>
                <a:lnTo>
                  <a:pt x="59" y="384"/>
                </a:lnTo>
                <a:lnTo>
                  <a:pt x="59" y="384"/>
                </a:lnTo>
                <a:lnTo>
                  <a:pt x="59" y="387"/>
                </a:lnTo>
                <a:lnTo>
                  <a:pt x="59" y="387"/>
                </a:lnTo>
                <a:lnTo>
                  <a:pt x="59" y="395"/>
                </a:lnTo>
                <a:lnTo>
                  <a:pt x="59" y="395"/>
                </a:lnTo>
                <a:lnTo>
                  <a:pt x="59" y="402"/>
                </a:lnTo>
                <a:lnTo>
                  <a:pt x="59" y="402"/>
                </a:lnTo>
                <a:lnTo>
                  <a:pt x="59" y="409"/>
                </a:lnTo>
                <a:lnTo>
                  <a:pt x="59" y="418"/>
                </a:lnTo>
                <a:lnTo>
                  <a:pt x="59" y="418"/>
                </a:lnTo>
                <a:lnTo>
                  <a:pt x="60" y="423"/>
                </a:lnTo>
                <a:lnTo>
                  <a:pt x="60" y="425"/>
                </a:lnTo>
                <a:lnTo>
                  <a:pt x="59" y="428"/>
                </a:lnTo>
                <a:lnTo>
                  <a:pt x="59" y="428"/>
                </a:lnTo>
                <a:lnTo>
                  <a:pt x="59" y="433"/>
                </a:lnTo>
                <a:lnTo>
                  <a:pt x="59" y="437"/>
                </a:lnTo>
                <a:lnTo>
                  <a:pt x="59" y="437"/>
                </a:lnTo>
                <a:lnTo>
                  <a:pt x="59" y="435"/>
                </a:lnTo>
                <a:lnTo>
                  <a:pt x="60" y="435"/>
                </a:lnTo>
                <a:lnTo>
                  <a:pt x="60" y="435"/>
                </a:lnTo>
                <a:lnTo>
                  <a:pt x="60" y="442"/>
                </a:lnTo>
                <a:lnTo>
                  <a:pt x="60" y="448"/>
                </a:lnTo>
                <a:lnTo>
                  <a:pt x="60" y="448"/>
                </a:lnTo>
                <a:lnTo>
                  <a:pt x="58" y="447"/>
                </a:lnTo>
                <a:lnTo>
                  <a:pt x="58" y="447"/>
                </a:lnTo>
                <a:lnTo>
                  <a:pt x="58" y="448"/>
                </a:lnTo>
                <a:lnTo>
                  <a:pt x="59" y="449"/>
                </a:lnTo>
                <a:lnTo>
                  <a:pt x="60" y="450"/>
                </a:lnTo>
                <a:lnTo>
                  <a:pt x="60" y="450"/>
                </a:lnTo>
                <a:lnTo>
                  <a:pt x="60" y="450"/>
                </a:lnTo>
                <a:lnTo>
                  <a:pt x="59" y="450"/>
                </a:lnTo>
                <a:lnTo>
                  <a:pt x="58" y="450"/>
                </a:lnTo>
                <a:lnTo>
                  <a:pt x="58" y="450"/>
                </a:lnTo>
                <a:lnTo>
                  <a:pt x="59" y="454"/>
                </a:lnTo>
                <a:lnTo>
                  <a:pt x="59" y="454"/>
                </a:lnTo>
                <a:lnTo>
                  <a:pt x="59" y="457"/>
                </a:lnTo>
                <a:lnTo>
                  <a:pt x="59" y="459"/>
                </a:lnTo>
                <a:lnTo>
                  <a:pt x="59" y="459"/>
                </a:lnTo>
                <a:lnTo>
                  <a:pt x="59" y="463"/>
                </a:lnTo>
                <a:lnTo>
                  <a:pt x="59" y="463"/>
                </a:lnTo>
                <a:lnTo>
                  <a:pt x="59" y="465"/>
                </a:lnTo>
                <a:lnTo>
                  <a:pt x="60" y="469"/>
                </a:lnTo>
                <a:lnTo>
                  <a:pt x="60" y="469"/>
                </a:lnTo>
                <a:lnTo>
                  <a:pt x="59" y="472"/>
                </a:lnTo>
                <a:lnTo>
                  <a:pt x="59" y="472"/>
                </a:lnTo>
                <a:lnTo>
                  <a:pt x="59" y="473"/>
                </a:lnTo>
                <a:lnTo>
                  <a:pt x="59" y="474"/>
                </a:lnTo>
                <a:lnTo>
                  <a:pt x="59" y="474"/>
                </a:lnTo>
                <a:lnTo>
                  <a:pt x="59" y="474"/>
                </a:lnTo>
                <a:lnTo>
                  <a:pt x="60" y="484"/>
                </a:lnTo>
                <a:lnTo>
                  <a:pt x="60" y="484"/>
                </a:lnTo>
                <a:lnTo>
                  <a:pt x="60" y="487"/>
                </a:lnTo>
                <a:lnTo>
                  <a:pt x="60" y="487"/>
                </a:lnTo>
                <a:lnTo>
                  <a:pt x="60" y="489"/>
                </a:lnTo>
                <a:lnTo>
                  <a:pt x="60" y="489"/>
                </a:lnTo>
                <a:lnTo>
                  <a:pt x="60" y="491"/>
                </a:lnTo>
                <a:lnTo>
                  <a:pt x="59" y="491"/>
                </a:lnTo>
                <a:lnTo>
                  <a:pt x="59" y="491"/>
                </a:lnTo>
                <a:lnTo>
                  <a:pt x="60" y="493"/>
                </a:lnTo>
                <a:lnTo>
                  <a:pt x="60" y="493"/>
                </a:lnTo>
                <a:lnTo>
                  <a:pt x="59" y="497"/>
                </a:lnTo>
                <a:lnTo>
                  <a:pt x="59" y="502"/>
                </a:lnTo>
                <a:lnTo>
                  <a:pt x="59" y="502"/>
                </a:lnTo>
                <a:lnTo>
                  <a:pt x="60" y="504"/>
                </a:lnTo>
                <a:lnTo>
                  <a:pt x="60" y="504"/>
                </a:lnTo>
                <a:lnTo>
                  <a:pt x="59" y="507"/>
                </a:lnTo>
                <a:lnTo>
                  <a:pt x="59" y="507"/>
                </a:lnTo>
                <a:lnTo>
                  <a:pt x="60" y="509"/>
                </a:lnTo>
                <a:lnTo>
                  <a:pt x="59" y="512"/>
                </a:lnTo>
                <a:lnTo>
                  <a:pt x="59" y="512"/>
                </a:lnTo>
                <a:lnTo>
                  <a:pt x="60" y="517"/>
                </a:lnTo>
                <a:lnTo>
                  <a:pt x="60" y="517"/>
                </a:lnTo>
                <a:lnTo>
                  <a:pt x="60" y="518"/>
                </a:lnTo>
                <a:lnTo>
                  <a:pt x="60" y="518"/>
                </a:lnTo>
                <a:lnTo>
                  <a:pt x="62" y="533"/>
                </a:lnTo>
                <a:lnTo>
                  <a:pt x="62" y="533"/>
                </a:lnTo>
                <a:lnTo>
                  <a:pt x="60" y="534"/>
                </a:lnTo>
                <a:lnTo>
                  <a:pt x="60" y="534"/>
                </a:lnTo>
                <a:lnTo>
                  <a:pt x="60" y="541"/>
                </a:lnTo>
                <a:lnTo>
                  <a:pt x="60" y="546"/>
                </a:lnTo>
                <a:lnTo>
                  <a:pt x="60" y="546"/>
                </a:lnTo>
                <a:lnTo>
                  <a:pt x="60" y="547"/>
                </a:lnTo>
                <a:lnTo>
                  <a:pt x="59" y="547"/>
                </a:lnTo>
                <a:lnTo>
                  <a:pt x="59" y="547"/>
                </a:lnTo>
                <a:lnTo>
                  <a:pt x="59" y="557"/>
                </a:lnTo>
                <a:lnTo>
                  <a:pt x="59" y="557"/>
                </a:lnTo>
                <a:lnTo>
                  <a:pt x="59" y="558"/>
                </a:lnTo>
                <a:lnTo>
                  <a:pt x="58" y="558"/>
                </a:lnTo>
                <a:lnTo>
                  <a:pt x="58" y="558"/>
                </a:lnTo>
                <a:lnTo>
                  <a:pt x="58" y="558"/>
                </a:lnTo>
                <a:lnTo>
                  <a:pt x="59" y="559"/>
                </a:lnTo>
                <a:lnTo>
                  <a:pt x="59" y="559"/>
                </a:lnTo>
                <a:lnTo>
                  <a:pt x="59" y="564"/>
                </a:lnTo>
                <a:lnTo>
                  <a:pt x="59" y="567"/>
                </a:lnTo>
                <a:lnTo>
                  <a:pt x="58" y="568"/>
                </a:lnTo>
                <a:lnTo>
                  <a:pt x="58" y="568"/>
                </a:lnTo>
                <a:lnTo>
                  <a:pt x="58" y="573"/>
                </a:lnTo>
                <a:lnTo>
                  <a:pt x="58" y="573"/>
                </a:lnTo>
                <a:lnTo>
                  <a:pt x="57" y="574"/>
                </a:lnTo>
                <a:lnTo>
                  <a:pt x="56" y="574"/>
                </a:lnTo>
                <a:lnTo>
                  <a:pt x="56" y="574"/>
                </a:lnTo>
                <a:lnTo>
                  <a:pt x="56" y="576"/>
                </a:lnTo>
                <a:lnTo>
                  <a:pt x="56" y="576"/>
                </a:lnTo>
                <a:lnTo>
                  <a:pt x="58" y="576"/>
                </a:lnTo>
                <a:lnTo>
                  <a:pt x="58" y="576"/>
                </a:lnTo>
                <a:lnTo>
                  <a:pt x="58" y="578"/>
                </a:lnTo>
                <a:lnTo>
                  <a:pt x="57" y="578"/>
                </a:lnTo>
                <a:lnTo>
                  <a:pt x="56" y="581"/>
                </a:lnTo>
                <a:lnTo>
                  <a:pt x="56" y="581"/>
                </a:lnTo>
                <a:lnTo>
                  <a:pt x="57" y="582"/>
                </a:lnTo>
                <a:lnTo>
                  <a:pt x="58" y="582"/>
                </a:lnTo>
                <a:lnTo>
                  <a:pt x="58" y="582"/>
                </a:lnTo>
                <a:lnTo>
                  <a:pt x="58" y="588"/>
                </a:lnTo>
                <a:lnTo>
                  <a:pt x="57" y="593"/>
                </a:lnTo>
                <a:lnTo>
                  <a:pt x="57" y="593"/>
                </a:lnTo>
                <a:lnTo>
                  <a:pt x="56" y="597"/>
                </a:lnTo>
                <a:lnTo>
                  <a:pt x="56" y="597"/>
                </a:lnTo>
                <a:lnTo>
                  <a:pt x="57" y="604"/>
                </a:lnTo>
                <a:lnTo>
                  <a:pt x="57" y="604"/>
                </a:lnTo>
                <a:lnTo>
                  <a:pt x="57" y="607"/>
                </a:lnTo>
                <a:lnTo>
                  <a:pt x="56" y="609"/>
                </a:lnTo>
                <a:lnTo>
                  <a:pt x="56" y="609"/>
                </a:lnTo>
                <a:lnTo>
                  <a:pt x="57" y="611"/>
                </a:lnTo>
                <a:lnTo>
                  <a:pt x="57" y="611"/>
                </a:lnTo>
                <a:lnTo>
                  <a:pt x="57" y="613"/>
                </a:lnTo>
                <a:lnTo>
                  <a:pt x="57" y="614"/>
                </a:lnTo>
                <a:lnTo>
                  <a:pt x="58" y="617"/>
                </a:lnTo>
                <a:lnTo>
                  <a:pt x="58" y="619"/>
                </a:lnTo>
                <a:lnTo>
                  <a:pt x="58" y="619"/>
                </a:lnTo>
                <a:lnTo>
                  <a:pt x="59" y="621"/>
                </a:lnTo>
                <a:lnTo>
                  <a:pt x="59" y="621"/>
                </a:lnTo>
                <a:lnTo>
                  <a:pt x="60" y="623"/>
                </a:lnTo>
                <a:lnTo>
                  <a:pt x="60" y="623"/>
                </a:lnTo>
                <a:lnTo>
                  <a:pt x="62" y="622"/>
                </a:lnTo>
                <a:lnTo>
                  <a:pt x="62" y="622"/>
                </a:lnTo>
                <a:lnTo>
                  <a:pt x="60" y="621"/>
                </a:lnTo>
                <a:lnTo>
                  <a:pt x="60" y="621"/>
                </a:lnTo>
                <a:lnTo>
                  <a:pt x="60" y="619"/>
                </a:lnTo>
                <a:lnTo>
                  <a:pt x="60" y="619"/>
                </a:lnTo>
                <a:lnTo>
                  <a:pt x="59" y="618"/>
                </a:lnTo>
                <a:lnTo>
                  <a:pt x="59" y="618"/>
                </a:lnTo>
                <a:lnTo>
                  <a:pt x="59" y="614"/>
                </a:lnTo>
                <a:lnTo>
                  <a:pt x="59" y="614"/>
                </a:lnTo>
                <a:lnTo>
                  <a:pt x="59" y="612"/>
                </a:lnTo>
                <a:lnTo>
                  <a:pt x="59" y="609"/>
                </a:lnTo>
                <a:lnTo>
                  <a:pt x="59" y="609"/>
                </a:lnTo>
                <a:lnTo>
                  <a:pt x="60" y="607"/>
                </a:lnTo>
                <a:lnTo>
                  <a:pt x="60" y="607"/>
                </a:lnTo>
                <a:lnTo>
                  <a:pt x="60" y="603"/>
                </a:lnTo>
                <a:lnTo>
                  <a:pt x="60" y="603"/>
                </a:lnTo>
                <a:lnTo>
                  <a:pt x="60" y="599"/>
                </a:lnTo>
                <a:lnTo>
                  <a:pt x="60" y="599"/>
                </a:lnTo>
                <a:lnTo>
                  <a:pt x="60" y="592"/>
                </a:lnTo>
                <a:lnTo>
                  <a:pt x="60" y="592"/>
                </a:lnTo>
                <a:lnTo>
                  <a:pt x="62" y="592"/>
                </a:lnTo>
                <a:lnTo>
                  <a:pt x="62" y="592"/>
                </a:lnTo>
                <a:lnTo>
                  <a:pt x="63" y="589"/>
                </a:lnTo>
                <a:lnTo>
                  <a:pt x="63" y="589"/>
                </a:lnTo>
                <a:lnTo>
                  <a:pt x="64" y="589"/>
                </a:lnTo>
                <a:lnTo>
                  <a:pt x="64" y="589"/>
                </a:lnTo>
                <a:lnTo>
                  <a:pt x="63" y="588"/>
                </a:lnTo>
                <a:lnTo>
                  <a:pt x="63" y="588"/>
                </a:lnTo>
                <a:lnTo>
                  <a:pt x="63" y="588"/>
                </a:lnTo>
                <a:lnTo>
                  <a:pt x="62" y="588"/>
                </a:lnTo>
                <a:lnTo>
                  <a:pt x="62" y="589"/>
                </a:lnTo>
                <a:lnTo>
                  <a:pt x="62" y="591"/>
                </a:lnTo>
                <a:lnTo>
                  <a:pt x="62" y="591"/>
                </a:lnTo>
                <a:lnTo>
                  <a:pt x="60" y="589"/>
                </a:lnTo>
                <a:lnTo>
                  <a:pt x="60" y="587"/>
                </a:lnTo>
                <a:lnTo>
                  <a:pt x="62" y="582"/>
                </a:lnTo>
                <a:lnTo>
                  <a:pt x="62" y="582"/>
                </a:lnTo>
                <a:lnTo>
                  <a:pt x="62" y="582"/>
                </a:lnTo>
                <a:lnTo>
                  <a:pt x="62" y="581"/>
                </a:lnTo>
                <a:lnTo>
                  <a:pt x="60" y="581"/>
                </a:lnTo>
                <a:lnTo>
                  <a:pt x="62" y="579"/>
                </a:lnTo>
                <a:lnTo>
                  <a:pt x="62" y="579"/>
                </a:lnTo>
                <a:lnTo>
                  <a:pt x="63" y="579"/>
                </a:lnTo>
                <a:lnTo>
                  <a:pt x="63" y="581"/>
                </a:lnTo>
                <a:lnTo>
                  <a:pt x="63" y="581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3" y="583"/>
                </a:lnTo>
                <a:lnTo>
                  <a:pt x="63" y="583"/>
                </a:lnTo>
                <a:lnTo>
                  <a:pt x="63" y="583"/>
                </a:lnTo>
                <a:lnTo>
                  <a:pt x="63" y="582"/>
                </a:lnTo>
                <a:lnTo>
                  <a:pt x="63" y="582"/>
                </a:lnTo>
                <a:lnTo>
                  <a:pt x="62" y="583"/>
                </a:lnTo>
                <a:lnTo>
                  <a:pt x="62" y="584"/>
                </a:lnTo>
                <a:lnTo>
                  <a:pt x="62" y="587"/>
                </a:lnTo>
                <a:lnTo>
                  <a:pt x="62" y="587"/>
                </a:lnTo>
                <a:lnTo>
                  <a:pt x="63" y="587"/>
                </a:lnTo>
                <a:lnTo>
                  <a:pt x="64" y="586"/>
                </a:lnTo>
                <a:lnTo>
                  <a:pt x="64" y="584"/>
                </a:lnTo>
                <a:lnTo>
                  <a:pt x="65" y="584"/>
                </a:lnTo>
                <a:lnTo>
                  <a:pt x="65" y="584"/>
                </a:lnTo>
                <a:lnTo>
                  <a:pt x="64" y="581"/>
                </a:lnTo>
                <a:lnTo>
                  <a:pt x="63" y="578"/>
                </a:lnTo>
                <a:lnTo>
                  <a:pt x="64" y="576"/>
                </a:lnTo>
                <a:lnTo>
                  <a:pt x="64" y="576"/>
                </a:lnTo>
                <a:lnTo>
                  <a:pt x="63" y="576"/>
                </a:lnTo>
                <a:lnTo>
                  <a:pt x="63" y="577"/>
                </a:lnTo>
                <a:lnTo>
                  <a:pt x="62" y="578"/>
                </a:lnTo>
                <a:lnTo>
                  <a:pt x="60" y="578"/>
                </a:lnTo>
                <a:lnTo>
                  <a:pt x="60" y="578"/>
                </a:lnTo>
                <a:lnTo>
                  <a:pt x="62" y="574"/>
                </a:lnTo>
                <a:lnTo>
                  <a:pt x="63" y="572"/>
                </a:lnTo>
                <a:lnTo>
                  <a:pt x="63" y="572"/>
                </a:lnTo>
                <a:lnTo>
                  <a:pt x="63" y="574"/>
                </a:lnTo>
                <a:lnTo>
                  <a:pt x="64" y="574"/>
                </a:lnTo>
                <a:lnTo>
                  <a:pt x="65" y="574"/>
                </a:lnTo>
                <a:lnTo>
                  <a:pt x="65" y="574"/>
                </a:lnTo>
                <a:lnTo>
                  <a:pt x="64" y="573"/>
                </a:lnTo>
                <a:lnTo>
                  <a:pt x="64" y="573"/>
                </a:lnTo>
                <a:lnTo>
                  <a:pt x="64" y="572"/>
                </a:lnTo>
                <a:lnTo>
                  <a:pt x="64" y="572"/>
                </a:lnTo>
                <a:lnTo>
                  <a:pt x="65" y="572"/>
                </a:lnTo>
                <a:lnTo>
                  <a:pt x="66" y="571"/>
                </a:lnTo>
                <a:lnTo>
                  <a:pt x="65" y="567"/>
                </a:lnTo>
                <a:lnTo>
                  <a:pt x="65" y="567"/>
                </a:lnTo>
                <a:lnTo>
                  <a:pt x="64" y="568"/>
                </a:lnTo>
                <a:lnTo>
                  <a:pt x="63" y="571"/>
                </a:lnTo>
                <a:lnTo>
                  <a:pt x="63" y="571"/>
                </a:lnTo>
                <a:lnTo>
                  <a:pt x="63" y="569"/>
                </a:lnTo>
                <a:lnTo>
                  <a:pt x="63" y="568"/>
                </a:lnTo>
                <a:lnTo>
                  <a:pt x="63" y="566"/>
                </a:lnTo>
                <a:lnTo>
                  <a:pt x="63" y="566"/>
                </a:lnTo>
                <a:lnTo>
                  <a:pt x="64" y="567"/>
                </a:lnTo>
                <a:lnTo>
                  <a:pt x="65" y="566"/>
                </a:lnTo>
                <a:lnTo>
                  <a:pt x="66" y="564"/>
                </a:lnTo>
                <a:lnTo>
                  <a:pt x="66" y="564"/>
                </a:lnTo>
                <a:lnTo>
                  <a:pt x="65" y="564"/>
                </a:lnTo>
                <a:lnTo>
                  <a:pt x="65" y="564"/>
                </a:lnTo>
                <a:lnTo>
                  <a:pt x="64" y="564"/>
                </a:lnTo>
                <a:lnTo>
                  <a:pt x="64" y="564"/>
                </a:lnTo>
                <a:lnTo>
                  <a:pt x="64" y="564"/>
                </a:lnTo>
                <a:lnTo>
                  <a:pt x="65" y="563"/>
                </a:lnTo>
                <a:lnTo>
                  <a:pt x="65" y="562"/>
                </a:lnTo>
                <a:lnTo>
                  <a:pt x="66" y="561"/>
                </a:lnTo>
                <a:lnTo>
                  <a:pt x="66" y="561"/>
                </a:lnTo>
                <a:lnTo>
                  <a:pt x="66" y="561"/>
                </a:lnTo>
                <a:lnTo>
                  <a:pt x="65" y="561"/>
                </a:lnTo>
                <a:lnTo>
                  <a:pt x="65" y="562"/>
                </a:lnTo>
                <a:lnTo>
                  <a:pt x="65" y="562"/>
                </a:lnTo>
                <a:lnTo>
                  <a:pt x="65" y="551"/>
                </a:lnTo>
                <a:lnTo>
                  <a:pt x="66" y="539"/>
                </a:lnTo>
                <a:lnTo>
                  <a:pt x="66" y="539"/>
                </a:lnTo>
                <a:lnTo>
                  <a:pt x="66" y="537"/>
                </a:lnTo>
                <a:lnTo>
                  <a:pt x="66" y="536"/>
                </a:lnTo>
                <a:lnTo>
                  <a:pt x="65" y="534"/>
                </a:lnTo>
                <a:lnTo>
                  <a:pt x="65" y="534"/>
                </a:lnTo>
                <a:lnTo>
                  <a:pt x="66" y="527"/>
                </a:lnTo>
                <a:lnTo>
                  <a:pt x="66" y="521"/>
                </a:lnTo>
                <a:lnTo>
                  <a:pt x="66" y="521"/>
                </a:lnTo>
                <a:lnTo>
                  <a:pt x="68" y="522"/>
                </a:lnTo>
                <a:lnTo>
                  <a:pt x="68" y="524"/>
                </a:lnTo>
                <a:lnTo>
                  <a:pt x="68" y="528"/>
                </a:lnTo>
                <a:lnTo>
                  <a:pt x="68" y="528"/>
                </a:lnTo>
                <a:lnTo>
                  <a:pt x="68" y="533"/>
                </a:lnTo>
                <a:lnTo>
                  <a:pt x="68" y="538"/>
                </a:lnTo>
                <a:lnTo>
                  <a:pt x="68" y="538"/>
                </a:lnTo>
                <a:lnTo>
                  <a:pt x="70" y="538"/>
                </a:lnTo>
                <a:lnTo>
                  <a:pt x="71" y="538"/>
                </a:lnTo>
                <a:lnTo>
                  <a:pt x="71" y="538"/>
                </a:lnTo>
                <a:lnTo>
                  <a:pt x="71" y="534"/>
                </a:lnTo>
                <a:lnTo>
                  <a:pt x="71" y="533"/>
                </a:lnTo>
                <a:lnTo>
                  <a:pt x="71" y="533"/>
                </a:lnTo>
                <a:lnTo>
                  <a:pt x="70" y="537"/>
                </a:lnTo>
                <a:lnTo>
                  <a:pt x="70" y="537"/>
                </a:lnTo>
                <a:lnTo>
                  <a:pt x="69" y="536"/>
                </a:lnTo>
                <a:lnTo>
                  <a:pt x="69" y="533"/>
                </a:lnTo>
                <a:lnTo>
                  <a:pt x="70" y="532"/>
                </a:lnTo>
                <a:lnTo>
                  <a:pt x="70" y="529"/>
                </a:lnTo>
                <a:lnTo>
                  <a:pt x="70" y="529"/>
                </a:lnTo>
                <a:lnTo>
                  <a:pt x="70" y="529"/>
                </a:lnTo>
                <a:lnTo>
                  <a:pt x="70" y="531"/>
                </a:lnTo>
                <a:lnTo>
                  <a:pt x="70" y="532"/>
                </a:lnTo>
                <a:lnTo>
                  <a:pt x="69" y="532"/>
                </a:lnTo>
                <a:lnTo>
                  <a:pt x="69" y="532"/>
                </a:lnTo>
                <a:lnTo>
                  <a:pt x="70" y="483"/>
                </a:lnTo>
                <a:lnTo>
                  <a:pt x="70" y="483"/>
                </a:lnTo>
                <a:lnTo>
                  <a:pt x="70" y="481"/>
                </a:lnTo>
                <a:lnTo>
                  <a:pt x="70" y="481"/>
                </a:lnTo>
                <a:lnTo>
                  <a:pt x="70" y="477"/>
                </a:lnTo>
                <a:lnTo>
                  <a:pt x="70" y="477"/>
                </a:lnTo>
                <a:lnTo>
                  <a:pt x="71" y="473"/>
                </a:lnTo>
                <a:lnTo>
                  <a:pt x="71" y="472"/>
                </a:lnTo>
                <a:lnTo>
                  <a:pt x="70" y="471"/>
                </a:lnTo>
                <a:lnTo>
                  <a:pt x="70" y="471"/>
                </a:lnTo>
                <a:lnTo>
                  <a:pt x="71" y="469"/>
                </a:lnTo>
                <a:lnTo>
                  <a:pt x="72" y="468"/>
                </a:lnTo>
                <a:lnTo>
                  <a:pt x="72" y="468"/>
                </a:lnTo>
                <a:lnTo>
                  <a:pt x="71" y="467"/>
                </a:lnTo>
                <a:lnTo>
                  <a:pt x="71" y="468"/>
                </a:lnTo>
                <a:lnTo>
                  <a:pt x="71" y="468"/>
                </a:lnTo>
                <a:lnTo>
                  <a:pt x="70" y="459"/>
                </a:lnTo>
                <a:lnTo>
                  <a:pt x="70" y="452"/>
                </a:lnTo>
                <a:lnTo>
                  <a:pt x="70" y="444"/>
                </a:lnTo>
                <a:lnTo>
                  <a:pt x="70" y="437"/>
                </a:lnTo>
                <a:lnTo>
                  <a:pt x="70" y="437"/>
                </a:lnTo>
                <a:lnTo>
                  <a:pt x="70" y="437"/>
                </a:lnTo>
                <a:lnTo>
                  <a:pt x="71" y="437"/>
                </a:lnTo>
                <a:lnTo>
                  <a:pt x="71" y="437"/>
                </a:lnTo>
                <a:lnTo>
                  <a:pt x="70" y="434"/>
                </a:lnTo>
                <a:lnTo>
                  <a:pt x="70" y="429"/>
                </a:lnTo>
                <a:lnTo>
                  <a:pt x="70" y="429"/>
                </a:lnTo>
                <a:lnTo>
                  <a:pt x="70" y="430"/>
                </a:lnTo>
                <a:lnTo>
                  <a:pt x="71" y="430"/>
                </a:lnTo>
                <a:lnTo>
                  <a:pt x="71" y="432"/>
                </a:lnTo>
                <a:lnTo>
                  <a:pt x="72" y="432"/>
                </a:lnTo>
                <a:lnTo>
                  <a:pt x="72" y="432"/>
                </a:lnTo>
                <a:lnTo>
                  <a:pt x="71" y="429"/>
                </a:lnTo>
                <a:lnTo>
                  <a:pt x="71" y="428"/>
                </a:lnTo>
                <a:lnTo>
                  <a:pt x="71" y="427"/>
                </a:lnTo>
                <a:lnTo>
                  <a:pt x="71" y="427"/>
                </a:lnTo>
                <a:lnTo>
                  <a:pt x="72" y="427"/>
                </a:lnTo>
                <a:lnTo>
                  <a:pt x="72" y="428"/>
                </a:lnTo>
                <a:lnTo>
                  <a:pt x="72" y="428"/>
                </a:lnTo>
                <a:lnTo>
                  <a:pt x="74" y="429"/>
                </a:lnTo>
                <a:lnTo>
                  <a:pt x="74" y="429"/>
                </a:lnTo>
                <a:lnTo>
                  <a:pt x="72" y="432"/>
                </a:lnTo>
                <a:lnTo>
                  <a:pt x="72" y="433"/>
                </a:lnTo>
                <a:lnTo>
                  <a:pt x="72" y="433"/>
                </a:lnTo>
                <a:lnTo>
                  <a:pt x="74" y="434"/>
                </a:lnTo>
                <a:lnTo>
                  <a:pt x="74" y="434"/>
                </a:lnTo>
                <a:lnTo>
                  <a:pt x="75" y="434"/>
                </a:lnTo>
                <a:lnTo>
                  <a:pt x="76" y="433"/>
                </a:lnTo>
                <a:lnTo>
                  <a:pt x="76" y="433"/>
                </a:lnTo>
                <a:lnTo>
                  <a:pt x="77" y="435"/>
                </a:lnTo>
                <a:lnTo>
                  <a:pt x="80" y="435"/>
                </a:lnTo>
                <a:lnTo>
                  <a:pt x="80" y="435"/>
                </a:lnTo>
                <a:lnTo>
                  <a:pt x="81" y="435"/>
                </a:lnTo>
                <a:lnTo>
                  <a:pt x="81" y="434"/>
                </a:lnTo>
                <a:lnTo>
                  <a:pt x="81" y="432"/>
                </a:lnTo>
                <a:lnTo>
                  <a:pt x="81" y="432"/>
                </a:lnTo>
                <a:lnTo>
                  <a:pt x="81" y="432"/>
                </a:lnTo>
                <a:lnTo>
                  <a:pt x="82" y="432"/>
                </a:lnTo>
                <a:lnTo>
                  <a:pt x="82" y="432"/>
                </a:lnTo>
                <a:lnTo>
                  <a:pt x="81" y="434"/>
                </a:lnTo>
                <a:lnTo>
                  <a:pt x="81" y="434"/>
                </a:lnTo>
                <a:lnTo>
                  <a:pt x="82" y="434"/>
                </a:lnTo>
                <a:lnTo>
                  <a:pt x="82" y="434"/>
                </a:lnTo>
                <a:lnTo>
                  <a:pt x="82" y="434"/>
                </a:lnTo>
                <a:lnTo>
                  <a:pt x="83" y="440"/>
                </a:lnTo>
                <a:lnTo>
                  <a:pt x="83" y="440"/>
                </a:lnTo>
                <a:lnTo>
                  <a:pt x="81" y="442"/>
                </a:lnTo>
                <a:lnTo>
                  <a:pt x="79" y="440"/>
                </a:lnTo>
                <a:lnTo>
                  <a:pt x="79" y="440"/>
                </a:lnTo>
                <a:lnTo>
                  <a:pt x="79" y="440"/>
                </a:lnTo>
                <a:lnTo>
                  <a:pt x="77" y="440"/>
                </a:lnTo>
                <a:lnTo>
                  <a:pt x="77" y="442"/>
                </a:lnTo>
                <a:lnTo>
                  <a:pt x="76" y="442"/>
                </a:lnTo>
                <a:lnTo>
                  <a:pt x="77" y="443"/>
                </a:lnTo>
                <a:lnTo>
                  <a:pt x="77" y="443"/>
                </a:lnTo>
                <a:lnTo>
                  <a:pt x="76" y="443"/>
                </a:lnTo>
                <a:lnTo>
                  <a:pt x="76" y="443"/>
                </a:lnTo>
                <a:lnTo>
                  <a:pt x="74" y="442"/>
                </a:lnTo>
                <a:lnTo>
                  <a:pt x="74" y="442"/>
                </a:lnTo>
                <a:lnTo>
                  <a:pt x="75" y="443"/>
                </a:lnTo>
                <a:lnTo>
                  <a:pt x="76" y="443"/>
                </a:lnTo>
                <a:lnTo>
                  <a:pt x="76" y="443"/>
                </a:lnTo>
                <a:lnTo>
                  <a:pt x="76" y="444"/>
                </a:lnTo>
                <a:lnTo>
                  <a:pt x="75" y="444"/>
                </a:lnTo>
                <a:lnTo>
                  <a:pt x="75" y="445"/>
                </a:lnTo>
                <a:lnTo>
                  <a:pt x="75" y="447"/>
                </a:lnTo>
                <a:lnTo>
                  <a:pt x="75" y="447"/>
                </a:lnTo>
                <a:lnTo>
                  <a:pt x="74" y="445"/>
                </a:lnTo>
                <a:lnTo>
                  <a:pt x="74" y="444"/>
                </a:lnTo>
                <a:lnTo>
                  <a:pt x="74" y="443"/>
                </a:lnTo>
                <a:lnTo>
                  <a:pt x="74" y="442"/>
                </a:lnTo>
                <a:lnTo>
                  <a:pt x="74" y="442"/>
                </a:lnTo>
                <a:lnTo>
                  <a:pt x="74" y="438"/>
                </a:lnTo>
                <a:lnTo>
                  <a:pt x="75" y="437"/>
                </a:lnTo>
                <a:lnTo>
                  <a:pt x="74" y="435"/>
                </a:lnTo>
                <a:lnTo>
                  <a:pt x="74" y="435"/>
                </a:lnTo>
                <a:lnTo>
                  <a:pt x="72" y="435"/>
                </a:lnTo>
                <a:lnTo>
                  <a:pt x="72" y="437"/>
                </a:lnTo>
                <a:lnTo>
                  <a:pt x="72" y="438"/>
                </a:lnTo>
                <a:lnTo>
                  <a:pt x="71" y="438"/>
                </a:lnTo>
                <a:lnTo>
                  <a:pt x="71" y="438"/>
                </a:lnTo>
                <a:lnTo>
                  <a:pt x="72" y="440"/>
                </a:lnTo>
                <a:lnTo>
                  <a:pt x="72" y="444"/>
                </a:lnTo>
                <a:lnTo>
                  <a:pt x="72" y="444"/>
                </a:lnTo>
                <a:lnTo>
                  <a:pt x="72" y="445"/>
                </a:lnTo>
                <a:lnTo>
                  <a:pt x="71" y="445"/>
                </a:lnTo>
                <a:lnTo>
                  <a:pt x="71" y="445"/>
                </a:lnTo>
                <a:lnTo>
                  <a:pt x="72" y="448"/>
                </a:lnTo>
                <a:lnTo>
                  <a:pt x="72" y="452"/>
                </a:lnTo>
                <a:lnTo>
                  <a:pt x="71" y="458"/>
                </a:lnTo>
                <a:lnTo>
                  <a:pt x="71" y="458"/>
                </a:lnTo>
                <a:lnTo>
                  <a:pt x="72" y="462"/>
                </a:lnTo>
                <a:lnTo>
                  <a:pt x="72" y="465"/>
                </a:lnTo>
                <a:lnTo>
                  <a:pt x="72" y="465"/>
                </a:lnTo>
                <a:lnTo>
                  <a:pt x="74" y="468"/>
                </a:lnTo>
                <a:lnTo>
                  <a:pt x="74" y="471"/>
                </a:lnTo>
                <a:lnTo>
                  <a:pt x="74" y="471"/>
                </a:lnTo>
                <a:lnTo>
                  <a:pt x="71" y="471"/>
                </a:lnTo>
                <a:lnTo>
                  <a:pt x="71" y="471"/>
                </a:lnTo>
                <a:lnTo>
                  <a:pt x="72" y="472"/>
                </a:lnTo>
                <a:lnTo>
                  <a:pt x="74" y="473"/>
                </a:lnTo>
                <a:lnTo>
                  <a:pt x="74" y="473"/>
                </a:lnTo>
                <a:lnTo>
                  <a:pt x="72" y="476"/>
                </a:lnTo>
                <a:lnTo>
                  <a:pt x="74" y="478"/>
                </a:lnTo>
                <a:lnTo>
                  <a:pt x="74" y="478"/>
                </a:lnTo>
                <a:lnTo>
                  <a:pt x="75" y="478"/>
                </a:lnTo>
                <a:lnTo>
                  <a:pt x="75" y="477"/>
                </a:lnTo>
                <a:lnTo>
                  <a:pt x="75" y="477"/>
                </a:lnTo>
                <a:lnTo>
                  <a:pt x="76" y="479"/>
                </a:lnTo>
                <a:lnTo>
                  <a:pt x="76" y="481"/>
                </a:lnTo>
                <a:lnTo>
                  <a:pt x="76" y="481"/>
                </a:lnTo>
                <a:lnTo>
                  <a:pt x="75" y="484"/>
                </a:lnTo>
                <a:lnTo>
                  <a:pt x="74" y="487"/>
                </a:lnTo>
                <a:lnTo>
                  <a:pt x="74" y="487"/>
                </a:lnTo>
                <a:lnTo>
                  <a:pt x="75" y="487"/>
                </a:lnTo>
                <a:lnTo>
                  <a:pt x="76" y="487"/>
                </a:lnTo>
                <a:lnTo>
                  <a:pt x="76" y="487"/>
                </a:lnTo>
                <a:lnTo>
                  <a:pt x="75" y="491"/>
                </a:lnTo>
                <a:lnTo>
                  <a:pt x="75" y="493"/>
                </a:lnTo>
                <a:lnTo>
                  <a:pt x="75" y="493"/>
                </a:lnTo>
                <a:lnTo>
                  <a:pt x="75" y="494"/>
                </a:lnTo>
                <a:lnTo>
                  <a:pt x="76" y="494"/>
                </a:lnTo>
                <a:lnTo>
                  <a:pt x="76" y="494"/>
                </a:lnTo>
                <a:lnTo>
                  <a:pt x="76" y="494"/>
                </a:lnTo>
                <a:lnTo>
                  <a:pt x="77" y="493"/>
                </a:lnTo>
                <a:lnTo>
                  <a:pt x="77" y="493"/>
                </a:lnTo>
                <a:lnTo>
                  <a:pt x="77" y="497"/>
                </a:lnTo>
                <a:lnTo>
                  <a:pt x="76" y="498"/>
                </a:lnTo>
                <a:lnTo>
                  <a:pt x="76" y="498"/>
                </a:lnTo>
                <a:lnTo>
                  <a:pt x="76" y="499"/>
                </a:lnTo>
                <a:lnTo>
                  <a:pt x="77" y="499"/>
                </a:lnTo>
                <a:lnTo>
                  <a:pt x="77" y="498"/>
                </a:lnTo>
                <a:lnTo>
                  <a:pt x="77" y="499"/>
                </a:lnTo>
                <a:lnTo>
                  <a:pt x="77" y="499"/>
                </a:lnTo>
                <a:lnTo>
                  <a:pt x="77" y="501"/>
                </a:lnTo>
                <a:lnTo>
                  <a:pt x="76" y="501"/>
                </a:lnTo>
                <a:lnTo>
                  <a:pt x="75" y="502"/>
                </a:lnTo>
                <a:lnTo>
                  <a:pt x="75" y="503"/>
                </a:lnTo>
                <a:lnTo>
                  <a:pt x="75" y="503"/>
                </a:lnTo>
                <a:lnTo>
                  <a:pt x="76" y="503"/>
                </a:lnTo>
                <a:lnTo>
                  <a:pt x="76" y="502"/>
                </a:lnTo>
                <a:lnTo>
                  <a:pt x="76" y="502"/>
                </a:lnTo>
                <a:lnTo>
                  <a:pt x="76" y="503"/>
                </a:lnTo>
                <a:lnTo>
                  <a:pt x="77" y="504"/>
                </a:lnTo>
                <a:lnTo>
                  <a:pt x="77" y="504"/>
                </a:lnTo>
                <a:lnTo>
                  <a:pt x="77" y="506"/>
                </a:lnTo>
                <a:lnTo>
                  <a:pt x="77" y="506"/>
                </a:lnTo>
                <a:lnTo>
                  <a:pt x="76" y="506"/>
                </a:lnTo>
                <a:lnTo>
                  <a:pt x="75" y="506"/>
                </a:lnTo>
                <a:lnTo>
                  <a:pt x="75" y="506"/>
                </a:lnTo>
                <a:lnTo>
                  <a:pt x="76" y="507"/>
                </a:lnTo>
                <a:lnTo>
                  <a:pt x="76" y="507"/>
                </a:lnTo>
                <a:lnTo>
                  <a:pt x="76" y="507"/>
                </a:lnTo>
                <a:lnTo>
                  <a:pt x="77" y="507"/>
                </a:lnTo>
                <a:lnTo>
                  <a:pt x="77" y="508"/>
                </a:lnTo>
                <a:lnTo>
                  <a:pt x="77" y="509"/>
                </a:lnTo>
                <a:lnTo>
                  <a:pt x="77" y="509"/>
                </a:lnTo>
                <a:lnTo>
                  <a:pt x="77" y="509"/>
                </a:lnTo>
                <a:lnTo>
                  <a:pt x="79" y="508"/>
                </a:lnTo>
                <a:lnTo>
                  <a:pt x="79" y="507"/>
                </a:lnTo>
                <a:lnTo>
                  <a:pt x="79" y="504"/>
                </a:lnTo>
                <a:lnTo>
                  <a:pt x="80" y="504"/>
                </a:lnTo>
                <a:lnTo>
                  <a:pt x="80" y="504"/>
                </a:lnTo>
                <a:lnTo>
                  <a:pt x="80" y="504"/>
                </a:lnTo>
                <a:lnTo>
                  <a:pt x="77" y="504"/>
                </a:lnTo>
                <a:lnTo>
                  <a:pt x="77" y="501"/>
                </a:lnTo>
                <a:close/>
                <a:moveTo>
                  <a:pt x="82" y="438"/>
                </a:moveTo>
                <a:lnTo>
                  <a:pt x="82" y="438"/>
                </a:lnTo>
                <a:lnTo>
                  <a:pt x="80" y="438"/>
                </a:lnTo>
                <a:lnTo>
                  <a:pt x="79" y="440"/>
                </a:lnTo>
                <a:lnTo>
                  <a:pt x="82" y="440"/>
                </a:lnTo>
                <a:lnTo>
                  <a:pt x="82" y="438"/>
                </a:lnTo>
                <a:close/>
                <a:moveTo>
                  <a:pt x="75" y="438"/>
                </a:moveTo>
                <a:lnTo>
                  <a:pt x="75" y="440"/>
                </a:lnTo>
                <a:lnTo>
                  <a:pt x="75" y="440"/>
                </a:lnTo>
                <a:lnTo>
                  <a:pt x="77" y="439"/>
                </a:lnTo>
                <a:lnTo>
                  <a:pt x="79" y="438"/>
                </a:lnTo>
                <a:lnTo>
                  <a:pt x="79" y="437"/>
                </a:lnTo>
                <a:lnTo>
                  <a:pt x="79" y="437"/>
                </a:lnTo>
                <a:lnTo>
                  <a:pt x="77" y="437"/>
                </a:lnTo>
                <a:lnTo>
                  <a:pt x="76" y="438"/>
                </a:lnTo>
                <a:lnTo>
                  <a:pt x="76" y="438"/>
                </a:lnTo>
                <a:lnTo>
                  <a:pt x="75" y="438"/>
                </a:lnTo>
                <a:lnTo>
                  <a:pt x="75" y="438"/>
                </a:lnTo>
                <a:close/>
                <a:moveTo>
                  <a:pt x="72" y="484"/>
                </a:moveTo>
                <a:lnTo>
                  <a:pt x="72" y="484"/>
                </a:lnTo>
                <a:lnTo>
                  <a:pt x="74" y="483"/>
                </a:lnTo>
                <a:lnTo>
                  <a:pt x="75" y="483"/>
                </a:lnTo>
                <a:lnTo>
                  <a:pt x="75" y="482"/>
                </a:lnTo>
                <a:lnTo>
                  <a:pt x="75" y="481"/>
                </a:lnTo>
                <a:lnTo>
                  <a:pt x="75" y="481"/>
                </a:lnTo>
                <a:lnTo>
                  <a:pt x="74" y="481"/>
                </a:lnTo>
                <a:lnTo>
                  <a:pt x="72" y="482"/>
                </a:lnTo>
                <a:lnTo>
                  <a:pt x="72" y="482"/>
                </a:lnTo>
                <a:lnTo>
                  <a:pt x="72" y="482"/>
                </a:lnTo>
                <a:lnTo>
                  <a:pt x="72" y="483"/>
                </a:lnTo>
                <a:lnTo>
                  <a:pt x="72" y="484"/>
                </a:lnTo>
                <a:lnTo>
                  <a:pt x="72" y="484"/>
                </a:lnTo>
                <a:lnTo>
                  <a:pt x="72" y="484"/>
                </a:lnTo>
                <a:close/>
                <a:moveTo>
                  <a:pt x="48" y="198"/>
                </a:moveTo>
                <a:lnTo>
                  <a:pt x="48" y="198"/>
                </a:lnTo>
                <a:lnTo>
                  <a:pt x="48" y="195"/>
                </a:lnTo>
                <a:lnTo>
                  <a:pt x="47" y="194"/>
                </a:ln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7" y="195"/>
                </a:lnTo>
                <a:lnTo>
                  <a:pt x="48" y="196"/>
                </a:lnTo>
                <a:lnTo>
                  <a:pt x="48" y="196"/>
                </a:lnTo>
                <a:lnTo>
                  <a:pt x="46" y="196"/>
                </a:lnTo>
                <a:lnTo>
                  <a:pt x="45" y="198"/>
                </a:lnTo>
                <a:lnTo>
                  <a:pt x="48" y="198"/>
                </a:lnTo>
                <a:close/>
                <a:moveTo>
                  <a:pt x="47" y="226"/>
                </a:moveTo>
                <a:lnTo>
                  <a:pt x="47" y="228"/>
                </a:lnTo>
                <a:lnTo>
                  <a:pt x="47" y="228"/>
                </a:lnTo>
                <a:lnTo>
                  <a:pt x="50" y="228"/>
                </a:lnTo>
                <a:lnTo>
                  <a:pt x="51" y="229"/>
                </a:lnTo>
                <a:lnTo>
                  <a:pt x="51" y="229"/>
                </a:lnTo>
                <a:lnTo>
                  <a:pt x="51" y="228"/>
                </a:lnTo>
                <a:lnTo>
                  <a:pt x="50" y="226"/>
                </a:lnTo>
                <a:lnTo>
                  <a:pt x="47" y="226"/>
                </a:lnTo>
                <a:lnTo>
                  <a:pt x="47" y="226"/>
                </a:lnTo>
                <a:close/>
                <a:moveTo>
                  <a:pt x="52" y="225"/>
                </a:moveTo>
                <a:lnTo>
                  <a:pt x="52" y="225"/>
                </a:lnTo>
                <a:lnTo>
                  <a:pt x="54" y="226"/>
                </a:lnTo>
                <a:lnTo>
                  <a:pt x="57" y="228"/>
                </a:lnTo>
                <a:lnTo>
                  <a:pt x="57" y="228"/>
                </a:lnTo>
                <a:lnTo>
                  <a:pt x="54" y="225"/>
                </a:lnTo>
                <a:lnTo>
                  <a:pt x="53" y="224"/>
                </a:lnTo>
                <a:lnTo>
                  <a:pt x="52" y="225"/>
                </a:lnTo>
                <a:lnTo>
                  <a:pt x="52" y="225"/>
                </a:lnTo>
                <a:close/>
                <a:moveTo>
                  <a:pt x="50" y="214"/>
                </a:moveTo>
                <a:lnTo>
                  <a:pt x="50" y="214"/>
                </a:lnTo>
                <a:lnTo>
                  <a:pt x="52" y="215"/>
                </a:lnTo>
                <a:lnTo>
                  <a:pt x="53" y="215"/>
                </a:lnTo>
                <a:lnTo>
                  <a:pt x="53" y="214"/>
                </a:lnTo>
                <a:lnTo>
                  <a:pt x="53" y="214"/>
                </a:lnTo>
                <a:lnTo>
                  <a:pt x="52" y="214"/>
                </a:lnTo>
                <a:lnTo>
                  <a:pt x="52" y="213"/>
                </a:lnTo>
                <a:lnTo>
                  <a:pt x="51" y="211"/>
                </a:lnTo>
                <a:lnTo>
                  <a:pt x="51" y="211"/>
                </a:lnTo>
                <a:lnTo>
                  <a:pt x="50" y="214"/>
                </a:lnTo>
                <a:lnTo>
                  <a:pt x="50" y="214"/>
                </a:lnTo>
                <a:close/>
                <a:moveTo>
                  <a:pt x="46" y="215"/>
                </a:moveTo>
                <a:lnTo>
                  <a:pt x="46" y="215"/>
                </a:lnTo>
                <a:lnTo>
                  <a:pt x="45" y="214"/>
                </a:lnTo>
                <a:lnTo>
                  <a:pt x="45" y="214"/>
                </a:lnTo>
                <a:lnTo>
                  <a:pt x="45" y="214"/>
                </a:lnTo>
                <a:lnTo>
                  <a:pt x="43" y="216"/>
                </a:lnTo>
                <a:lnTo>
                  <a:pt x="43" y="216"/>
                </a:ln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lose/>
                <a:moveTo>
                  <a:pt x="53" y="218"/>
                </a:moveTo>
                <a:lnTo>
                  <a:pt x="53" y="218"/>
                </a:lnTo>
                <a:lnTo>
                  <a:pt x="53" y="218"/>
                </a:lnTo>
                <a:lnTo>
                  <a:pt x="54" y="219"/>
                </a:lnTo>
                <a:lnTo>
                  <a:pt x="54" y="219"/>
                </a:lnTo>
                <a:lnTo>
                  <a:pt x="56" y="216"/>
                </a:lnTo>
                <a:lnTo>
                  <a:pt x="56" y="216"/>
                </a:lnTo>
                <a:lnTo>
                  <a:pt x="53" y="216"/>
                </a:lnTo>
                <a:lnTo>
                  <a:pt x="53" y="216"/>
                </a:lnTo>
                <a:lnTo>
                  <a:pt x="53" y="218"/>
                </a:lnTo>
                <a:lnTo>
                  <a:pt x="53" y="218"/>
                </a:lnTo>
                <a:close/>
                <a:moveTo>
                  <a:pt x="45" y="229"/>
                </a:moveTo>
                <a:lnTo>
                  <a:pt x="45" y="229"/>
                </a:lnTo>
                <a:lnTo>
                  <a:pt x="46" y="228"/>
                </a:lnTo>
                <a:lnTo>
                  <a:pt x="45" y="226"/>
                </a:lnTo>
                <a:lnTo>
                  <a:pt x="45" y="223"/>
                </a:lnTo>
                <a:lnTo>
                  <a:pt x="45" y="223"/>
                </a:lnTo>
                <a:lnTo>
                  <a:pt x="47" y="221"/>
                </a:lnTo>
                <a:lnTo>
                  <a:pt x="47" y="221"/>
                </a:lnTo>
                <a:lnTo>
                  <a:pt x="47" y="221"/>
                </a:lnTo>
                <a:lnTo>
                  <a:pt x="48" y="223"/>
                </a:lnTo>
                <a:lnTo>
                  <a:pt x="48" y="223"/>
                </a:lnTo>
                <a:lnTo>
                  <a:pt x="50" y="221"/>
                </a:lnTo>
                <a:lnTo>
                  <a:pt x="50" y="220"/>
                </a:lnTo>
                <a:lnTo>
                  <a:pt x="51" y="219"/>
                </a:lnTo>
                <a:lnTo>
                  <a:pt x="51" y="219"/>
                </a:lnTo>
                <a:lnTo>
                  <a:pt x="50" y="218"/>
                </a:lnTo>
                <a:lnTo>
                  <a:pt x="48" y="216"/>
                </a:lnTo>
                <a:lnTo>
                  <a:pt x="48" y="216"/>
                </a:lnTo>
                <a:lnTo>
                  <a:pt x="45" y="218"/>
                </a:lnTo>
                <a:lnTo>
                  <a:pt x="43" y="219"/>
                </a:lnTo>
                <a:lnTo>
                  <a:pt x="43" y="220"/>
                </a:lnTo>
                <a:lnTo>
                  <a:pt x="43" y="220"/>
                </a:lnTo>
                <a:lnTo>
                  <a:pt x="45" y="220"/>
                </a:lnTo>
                <a:lnTo>
                  <a:pt x="45" y="219"/>
                </a:lnTo>
                <a:lnTo>
                  <a:pt x="45" y="219"/>
                </a:lnTo>
                <a:lnTo>
                  <a:pt x="46" y="219"/>
                </a:lnTo>
                <a:lnTo>
                  <a:pt x="47" y="219"/>
                </a:lnTo>
                <a:lnTo>
                  <a:pt x="47" y="219"/>
                </a:lnTo>
                <a:lnTo>
                  <a:pt x="47" y="219"/>
                </a:lnTo>
                <a:lnTo>
                  <a:pt x="46" y="220"/>
                </a:lnTo>
                <a:lnTo>
                  <a:pt x="43" y="221"/>
                </a:lnTo>
                <a:lnTo>
                  <a:pt x="43" y="221"/>
                </a:lnTo>
                <a:lnTo>
                  <a:pt x="43" y="225"/>
                </a:lnTo>
                <a:lnTo>
                  <a:pt x="45" y="229"/>
                </a:lnTo>
                <a:lnTo>
                  <a:pt x="45" y="229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34" y="228"/>
                </a:lnTo>
                <a:lnTo>
                  <a:pt x="33" y="226"/>
                </a:lnTo>
                <a:lnTo>
                  <a:pt x="33" y="226"/>
                </a:lnTo>
                <a:lnTo>
                  <a:pt x="33" y="229"/>
                </a:lnTo>
                <a:lnTo>
                  <a:pt x="33" y="230"/>
                </a:lnTo>
                <a:lnTo>
                  <a:pt x="34" y="230"/>
                </a:lnTo>
                <a:close/>
                <a:moveTo>
                  <a:pt x="27" y="243"/>
                </a:moveTo>
                <a:lnTo>
                  <a:pt x="27" y="243"/>
                </a:lnTo>
                <a:lnTo>
                  <a:pt x="28" y="240"/>
                </a:lnTo>
                <a:lnTo>
                  <a:pt x="28" y="239"/>
                </a:lnTo>
                <a:lnTo>
                  <a:pt x="27" y="239"/>
                </a:lnTo>
                <a:lnTo>
                  <a:pt x="27" y="239"/>
                </a:lnTo>
                <a:lnTo>
                  <a:pt x="25" y="240"/>
                </a:lnTo>
                <a:lnTo>
                  <a:pt x="25" y="242"/>
                </a:lnTo>
                <a:lnTo>
                  <a:pt x="27" y="243"/>
                </a:lnTo>
                <a:lnTo>
                  <a:pt x="27" y="243"/>
                </a:lnTo>
                <a:close/>
                <a:moveTo>
                  <a:pt x="33" y="249"/>
                </a:moveTo>
                <a:lnTo>
                  <a:pt x="33" y="249"/>
                </a:lnTo>
                <a:lnTo>
                  <a:pt x="34" y="245"/>
                </a:lnTo>
                <a:lnTo>
                  <a:pt x="34" y="243"/>
                </a:lnTo>
                <a:lnTo>
                  <a:pt x="34" y="242"/>
                </a:lnTo>
                <a:lnTo>
                  <a:pt x="34" y="242"/>
                </a:lnTo>
                <a:lnTo>
                  <a:pt x="31" y="242"/>
                </a:lnTo>
                <a:lnTo>
                  <a:pt x="31" y="242"/>
                </a:lnTo>
                <a:lnTo>
                  <a:pt x="33" y="244"/>
                </a:lnTo>
                <a:lnTo>
                  <a:pt x="33" y="244"/>
                </a:lnTo>
                <a:lnTo>
                  <a:pt x="33" y="247"/>
                </a:lnTo>
                <a:lnTo>
                  <a:pt x="33" y="248"/>
                </a:lnTo>
                <a:lnTo>
                  <a:pt x="33" y="249"/>
                </a:lnTo>
                <a:lnTo>
                  <a:pt x="33" y="249"/>
                </a:lnTo>
                <a:close/>
                <a:moveTo>
                  <a:pt x="33" y="258"/>
                </a:moveTo>
                <a:lnTo>
                  <a:pt x="33" y="258"/>
                </a:lnTo>
                <a:lnTo>
                  <a:pt x="34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0"/>
                </a:lnTo>
                <a:lnTo>
                  <a:pt x="33" y="250"/>
                </a:lnTo>
                <a:lnTo>
                  <a:pt x="31" y="252"/>
                </a:lnTo>
                <a:lnTo>
                  <a:pt x="31" y="254"/>
                </a:lnTo>
                <a:lnTo>
                  <a:pt x="33" y="258"/>
                </a:lnTo>
                <a:lnTo>
                  <a:pt x="33" y="258"/>
                </a:lnTo>
                <a:close/>
                <a:moveTo>
                  <a:pt x="27" y="259"/>
                </a:moveTo>
                <a:lnTo>
                  <a:pt x="27" y="259"/>
                </a:lnTo>
                <a:lnTo>
                  <a:pt x="28" y="255"/>
                </a:lnTo>
                <a:lnTo>
                  <a:pt x="28" y="253"/>
                </a:lnTo>
                <a:lnTo>
                  <a:pt x="27" y="252"/>
                </a:lnTo>
                <a:lnTo>
                  <a:pt x="27" y="252"/>
                </a:lnTo>
                <a:lnTo>
                  <a:pt x="27" y="254"/>
                </a:lnTo>
                <a:lnTo>
                  <a:pt x="27" y="257"/>
                </a:lnTo>
                <a:lnTo>
                  <a:pt x="25" y="258"/>
                </a:lnTo>
                <a:lnTo>
                  <a:pt x="27" y="259"/>
                </a:lnTo>
                <a:lnTo>
                  <a:pt x="27" y="259"/>
                </a:lnTo>
                <a:close/>
                <a:moveTo>
                  <a:pt x="52" y="237"/>
                </a:moveTo>
                <a:lnTo>
                  <a:pt x="52" y="237"/>
                </a:lnTo>
                <a:lnTo>
                  <a:pt x="53" y="238"/>
                </a:lnTo>
                <a:lnTo>
                  <a:pt x="53" y="238"/>
                </a:lnTo>
                <a:lnTo>
                  <a:pt x="54" y="238"/>
                </a:lnTo>
                <a:lnTo>
                  <a:pt x="54" y="235"/>
                </a:lnTo>
                <a:lnTo>
                  <a:pt x="54" y="235"/>
                </a:lnTo>
                <a:lnTo>
                  <a:pt x="53" y="235"/>
                </a:lnTo>
                <a:lnTo>
                  <a:pt x="52" y="237"/>
                </a:lnTo>
                <a:lnTo>
                  <a:pt x="52" y="237"/>
                </a:lnTo>
                <a:close/>
                <a:moveTo>
                  <a:pt x="42" y="238"/>
                </a:moveTo>
                <a:lnTo>
                  <a:pt x="42" y="238"/>
                </a:lnTo>
                <a:lnTo>
                  <a:pt x="43" y="237"/>
                </a:lnTo>
                <a:lnTo>
                  <a:pt x="43" y="235"/>
                </a:lnTo>
                <a:lnTo>
                  <a:pt x="43" y="233"/>
                </a:lnTo>
                <a:lnTo>
                  <a:pt x="43" y="233"/>
                </a:lnTo>
                <a:lnTo>
                  <a:pt x="45" y="233"/>
                </a:lnTo>
                <a:lnTo>
                  <a:pt x="46" y="230"/>
                </a:lnTo>
                <a:lnTo>
                  <a:pt x="46" y="230"/>
                </a:lnTo>
                <a:lnTo>
                  <a:pt x="43" y="231"/>
                </a:lnTo>
                <a:lnTo>
                  <a:pt x="42" y="233"/>
                </a:lnTo>
                <a:lnTo>
                  <a:pt x="42" y="238"/>
                </a:lnTo>
                <a:lnTo>
                  <a:pt x="42" y="238"/>
                </a:lnTo>
                <a:close/>
                <a:moveTo>
                  <a:pt x="46" y="238"/>
                </a:moveTo>
                <a:lnTo>
                  <a:pt x="46" y="238"/>
                </a:lnTo>
                <a:lnTo>
                  <a:pt x="46" y="235"/>
                </a:lnTo>
                <a:lnTo>
                  <a:pt x="47" y="235"/>
                </a:lnTo>
                <a:lnTo>
                  <a:pt x="47" y="235"/>
                </a:lnTo>
                <a:lnTo>
                  <a:pt x="47" y="234"/>
                </a:lnTo>
                <a:lnTo>
                  <a:pt x="47" y="233"/>
                </a:lnTo>
                <a:lnTo>
                  <a:pt x="47" y="233"/>
                </a:lnTo>
                <a:lnTo>
                  <a:pt x="46" y="235"/>
                </a:lnTo>
                <a:lnTo>
                  <a:pt x="45" y="234"/>
                </a:lnTo>
                <a:lnTo>
                  <a:pt x="45" y="234"/>
                </a:lnTo>
                <a:lnTo>
                  <a:pt x="45" y="237"/>
                </a:lnTo>
                <a:lnTo>
                  <a:pt x="46" y="238"/>
                </a:lnTo>
                <a:lnTo>
                  <a:pt x="46" y="238"/>
                </a:lnTo>
                <a:close/>
                <a:moveTo>
                  <a:pt x="54" y="238"/>
                </a:moveTo>
                <a:lnTo>
                  <a:pt x="54" y="238"/>
                </a:lnTo>
                <a:lnTo>
                  <a:pt x="53" y="240"/>
                </a:lnTo>
                <a:lnTo>
                  <a:pt x="52" y="240"/>
                </a:lnTo>
                <a:lnTo>
                  <a:pt x="52" y="243"/>
                </a:lnTo>
                <a:lnTo>
                  <a:pt x="52" y="243"/>
                </a:lnTo>
                <a:lnTo>
                  <a:pt x="53" y="243"/>
                </a:lnTo>
                <a:lnTo>
                  <a:pt x="54" y="242"/>
                </a:lnTo>
                <a:lnTo>
                  <a:pt x="54" y="242"/>
                </a:lnTo>
                <a:lnTo>
                  <a:pt x="54" y="242"/>
                </a:lnTo>
                <a:lnTo>
                  <a:pt x="56" y="243"/>
                </a:lnTo>
                <a:lnTo>
                  <a:pt x="56" y="243"/>
                </a:lnTo>
                <a:lnTo>
                  <a:pt x="57" y="243"/>
                </a:lnTo>
                <a:lnTo>
                  <a:pt x="57" y="240"/>
                </a:lnTo>
                <a:lnTo>
                  <a:pt x="57" y="240"/>
                </a:lnTo>
                <a:lnTo>
                  <a:pt x="56" y="240"/>
                </a:lnTo>
                <a:lnTo>
                  <a:pt x="54" y="240"/>
                </a:lnTo>
                <a:lnTo>
                  <a:pt x="54" y="238"/>
                </a:lnTo>
                <a:lnTo>
                  <a:pt x="54" y="238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0" y="252"/>
                </a:lnTo>
                <a:lnTo>
                  <a:pt x="50" y="250"/>
                </a:lnTo>
                <a:lnTo>
                  <a:pt x="50" y="249"/>
                </a:lnTo>
                <a:lnTo>
                  <a:pt x="48" y="249"/>
                </a:lnTo>
                <a:lnTo>
                  <a:pt x="48" y="249"/>
                </a:lnTo>
                <a:lnTo>
                  <a:pt x="48" y="247"/>
                </a:lnTo>
                <a:lnTo>
                  <a:pt x="47" y="245"/>
                </a:lnTo>
                <a:lnTo>
                  <a:pt x="47" y="245"/>
                </a:lnTo>
                <a:lnTo>
                  <a:pt x="48" y="243"/>
                </a:lnTo>
                <a:lnTo>
                  <a:pt x="50" y="239"/>
                </a:lnTo>
                <a:lnTo>
                  <a:pt x="47" y="239"/>
                </a:lnTo>
                <a:lnTo>
                  <a:pt x="47" y="239"/>
                </a:lnTo>
                <a:lnTo>
                  <a:pt x="47" y="242"/>
                </a:lnTo>
                <a:lnTo>
                  <a:pt x="47" y="243"/>
                </a:lnTo>
                <a:lnTo>
                  <a:pt x="45" y="242"/>
                </a:lnTo>
                <a:lnTo>
                  <a:pt x="45" y="242"/>
                </a:lnTo>
                <a:lnTo>
                  <a:pt x="47" y="250"/>
                </a:lnTo>
                <a:lnTo>
                  <a:pt x="47" y="250"/>
                </a:lnTo>
                <a:lnTo>
                  <a:pt x="48" y="250"/>
                </a:lnTo>
                <a:lnTo>
                  <a:pt x="50" y="253"/>
                </a:lnTo>
                <a:lnTo>
                  <a:pt x="50" y="253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59" y="259"/>
                </a:moveTo>
                <a:lnTo>
                  <a:pt x="59" y="259"/>
                </a:lnTo>
                <a:lnTo>
                  <a:pt x="58" y="255"/>
                </a:lnTo>
                <a:lnTo>
                  <a:pt x="57" y="253"/>
                </a:lnTo>
                <a:lnTo>
                  <a:pt x="57" y="253"/>
                </a:lnTo>
                <a:lnTo>
                  <a:pt x="58" y="249"/>
                </a:lnTo>
                <a:lnTo>
                  <a:pt x="58" y="244"/>
                </a:lnTo>
                <a:lnTo>
                  <a:pt x="58" y="244"/>
                </a:lnTo>
                <a:lnTo>
                  <a:pt x="56" y="245"/>
                </a:lnTo>
                <a:lnTo>
                  <a:pt x="56" y="245"/>
                </a:lnTo>
                <a:lnTo>
                  <a:pt x="56" y="248"/>
                </a:lnTo>
                <a:lnTo>
                  <a:pt x="56" y="249"/>
                </a:lnTo>
                <a:lnTo>
                  <a:pt x="56" y="249"/>
                </a:lnTo>
                <a:lnTo>
                  <a:pt x="57" y="248"/>
                </a:lnTo>
                <a:lnTo>
                  <a:pt x="57" y="247"/>
                </a:lnTo>
                <a:lnTo>
                  <a:pt x="57" y="247"/>
                </a:lnTo>
                <a:lnTo>
                  <a:pt x="57" y="248"/>
                </a:lnTo>
                <a:lnTo>
                  <a:pt x="57" y="249"/>
                </a:lnTo>
                <a:lnTo>
                  <a:pt x="56" y="252"/>
                </a:lnTo>
                <a:lnTo>
                  <a:pt x="56" y="252"/>
                </a:lnTo>
                <a:lnTo>
                  <a:pt x="54" y="249"/>
                </a:lnTo>
                <a:lnTo>
                  <a:pt x="54" y="249"/>
                </a:lnTo>
                <a:lnTo>
                  <a:pt x="53" y="249"/>
                </a:lnTo>
                <a:lnTo>
                  <a:pt x="52" y="248"/>
                </a:lnTo>
                <a:lnTo>
                  <a:pt x="52" y="248"/>
                </a:lnTo>
                <a:lnTo>
                  <a:pt x="53" y="245"/>
                </a:lnTo>
                <a:lnTo>
                  <a:pt x="53" y="245"/>
                </a:lnTo>
                <a:lnTo>
                  <a:pt x="51" y="247"/>
                </a:lnTo>
                <a:lnTo>
                  <a:pt x="50" y="248"/>
                </a:lnTo>
                <a:lnTo>
                  <a:pt x="50" y="248"/>
                </a:lnTo>
                <a:lnTo>
                  <a:pt x="50" y="247"/>
                </a:lnTo>
                <a:lnTo>
                  <a:pt x="50" y="245"/>
                </a:lnTo>
                <a:lnTo>
                  <a:pt x="48" y="247"/>
                </a:lnTo>
                <a:lnTo>
                  <a:pt x="48" y="247"/>
                </a:lnTo>
                <a:lnTo>
                  <a:pt x="51" y="248"/>
                </a:lnTo>
                <a:lnTo>
                  <a:pt x="51" y="249"/>
                </a:lnTo>
                <a:lnTo>
                  <a:pt x="52" y="250"/>
                </a:lnTo>
                <a:lnTo>
                  <a:pt x="52" y="250"/>
                </a:lnTo>
                <a:lnTo>
                  <a:pt x="53" y="250"/>
                </a:lnTo>
                <a:lnTo>
                  <a:pt x="54" y="250"/>
                </a:lnTo>
                <a:lnTo>
                  <a:pt x="54" y="253"/>
                </a:lnTo>
                <a:lnTo>
                  <a:pt x="54" y="253"/>
                </a:lnTo>
                <a:lnTo>
                  <a:pt x="54" y="253"/>
                </a:lnTo>
                <a:lnTo>
                  <a:pt x="56" y="253"/>
                </a:lnTo>
                <a:lnTo>
                  <a:pt x="57" y="254"/>
                </a:lnTo>
                <a:lnTo>
                  <a:pt x="57" y="254"/>
                </a:lnTo>
                <a:lnTo>
                  <a:pt x="56" y="254"/>
                </a:lnTo>
                <a:lnTo>
                  <a:pt x="54" y="257"/>
                </a:lnTo>
                <a:lnTo>
                  <a:pt x="54" y="258"/>
                </a:lnTo>
                <a:lnTo>
                  <a:pt x="53" y="259"/>
                </a:lnTo>
                <a:lnTo>
                  <a:pt x="56" y="259"/>
                </a:lnTo>
                <a:lnTo>
                  <a:pt x="56" y="259"/>
                </a:lnTo>
                <a:lnTo>
                  <a:pt x="56" y="257"/>
                </a:lnTo>
                <a:lnTo>
                  <a:pt x="57" y="255"/>
                </a:lnTo>
                <a:lnTo>
                  <a:pt x="57" y="255"/>
                </a:lnTo>
                <a:lnTo>
                  <a:pt x="57" y="255"/>
                </a:lnTo>
                <a:lnTo>
                  <a:pt x="57" y="258"/>
                </a:lnTo>
                <a:lnTo>
                  <a:pt x="58" y="259"/>
                </a:lnTo>
                <a:lnTo>
                  <a:pt x="59" y="259"/>
                </a:lnTo>
                <a:lnTo>
                  <a:pt x="59" y="259"/>
                </a:lnTo>
                <a:close/>
                <a:moveTo>
                  <a:pt x="48" y="262"/>
                </a:moveTo>
                <a:lnTo>
                  <a:pt x="48" y="262"/>
                </a:lnTo>
                <a:lnTo>
                  <a:pt x="48" y="263"/>
                </a:lnTo>
                <a:lnTo>
                  <a:pt x="48" y="264"/>
                </a:lnTo>
                <a:lnTo>
                  <a:pt x="48" y="264"/>
                </a:lnTo>
                <a:lnTo>
                  <a:pt x="50" y="264"/>
                </a:lnTo>
                <a:lnTo>
                  <a:pt x="50" y="264"/>
                </a:lnTo>
                <a:lnTo>
                  <a:pt x="50" y="263"/>
                </a:lnTo>
                <a:lnTo>
                  <a:pt x="48" y="262"/>
                </a:lnTo>
                <a:lnTo>
                  <a:pt x="48" y="262"/>
                </a:lnTo>
                <a:close/>
                <a:moveTo>
                  <a:pt x="54" y="265"/>
                </a:moveTo>
                <a:lnTo>
                  <a:pt x="54" y="265"/>
                </a:lnTo>
                <a:lnTo>
                  <a:pt x="54" y="264"/>
                </a:lnTo>
                <a:lnTo>
                  <a:pt x="53" y="264"/>
                </a:lnTo>
                <a:lnTo>
                  <a:pt x="52" y="264"/>
                </a:lnTo>
                <a:lnTo>
                  <a:pt x="52" y="264"/>
                </a:lnTo>
                <a:lnTo>
                  <a:pt x="52" y="262"/>
                </a:lnTo>
                <a:lnTo>
                  <a:pt x="52" y="260"/>
                </a:lnTo>
                <a:lnTo>
                  <a:pt x="51" y="260"/>
                </a:lnTo>
                <a:lnTo>
                  <a:pt x="51" y="260"/>
                </a:lnTo>
                <a:lnTo>
                  <a:pt x="52" y="263"/>
                </a:lnTo>
                <a:lnTo>
                  <a:pt x="51" y="265"/>
                </a:lnTo>
                <a:lnTo>
                  <a:pt x="51" y="265"/>
                </a:lnTo>
                <a:lnTo>
                  <a:pt x="53" y="265"/>
                </a:lnTo>
                <a:lnTo>
                  <a:pt x="54" y="265"/>
                </a:lnTo>
                <a:lnTo>
                  <a:pt x="54" y="265"/>
                </a:lnTo>
                <a:close/>
                <a:moveTo>
                  <a:pt x="57" y="269"/>
                </a:moveTo>
                <a:lnTo>
                  <a:pt x="57" y="269"/>
                </a:lnTo>
                <a:lnTo>
                  <a:pt x="58" y="267"/>
                </a:lnTo>
                <a:lnTo>
                  <a:pt x="58" y="267"/>
                </a:lnTo>
                <a:lnTo>
                  <a:pt x="57" y="265"/>
                </a:lnTo>
                <a:lnTo>
                  <a:pt x="57" y="265"/>
                </a:lnTo>
                <a:lnTo>
                  <a:pt x="56" y="267"/>
                </a:lnTo>
                <a:lnTo>
                  <a:pt x="56" y="267"/>
                </a:lnTo>
                <a:lnTo>
                  <a:pt x="56" y="268"/>
                </a:lnTo>
                <a:lnTo>
                  <a:pt x="57" y="269"/>
                </a:lnTo>
                <a:lnTo>
                  <a:pt x="57" y="269"/>
                </a:lnTo>
                <a:close/>
                <a:moveTo>
                  <a:pt x="56" y="273"/>
                </a:moveTo>
                <a:lnTo>
                  <a:pt x="56" y="273"/>
                </a:lnTo>
                <a:lnTo>
                  <a:pt x="56" y="274"/>
                </a:lnTo>
                <a:lnTo>
                  <a:pt x="56" y="274"/>
                </a:lnTo>
                <a:lnTo>
                  <a:pt x="54" y="275"/>
                </a:lnTo>
                <a:lnTo>
                  <a:pt x="54" y="275"/>
                </a:lnTo>
                <a:lnTo>
                  <a:pt x="54" y="275"/>
                </a:lnTo>
                <a:lnTo>
                  <a:pt x="56" y="277"/>
                </a:lnTo>
                <a:lnTo>
                  <a:pt x="56" y="278"/>
                </a:lnTo>
                <a:lnTo>
                  <a:pt x="56" y="278"/>
                </a:lnTo>
                <a:lnTo>
                  <a:pt x="57" y="278"/>
                </a:lnTo>
                <a:lnTo>
                  <a:pt x="57" y="278"/>
                </a:lnTo>
                <a:lnTo>
                  <a:pt x="57" y="277"/>
                </a:lnTo>
                <a:lnTo>
                  <a:pt x="58" y="277"/>
                </a:lnTo>
                <a:lnTo>
                  <a:pt x="58" y="277"/>
                </a:lnTo>
                <a:lnTo>
                  <a:pt x="57" y="279"/>
                </a:lnTo>
                <a:lnTo>
                  <a:pt x="57" y="280"/>
                </a:lnTo>
                <a:lnTo>
                  <a:pt x="58" y="280"/>
                </a:lnTo>
                <a:lnTo>
                  <a:pt x="58" y="280"/>
                </a:lnTo>
                <a:lnTo>
                  <a:pt x="58" y="279"/>
                </a:lnTo>
                <a:lnTo>
                  <a:pt x="59" y="277"/>
                </a:lnTo>
                <a:lnTo>
                  <a:pt x="59" y="277"/>
                </a:lnTo>
                <a:lnTo>
                  <a:pt x="58" y="274"/>
                </a:lnTo>
                <a:lnTo>
                  <a:pt x="57" y="270"/>
                </a:lnTo>
                <a:lnTo>
                  <a:pt x="57" y="270"/>
                </a:lnTo>
                <a:lnTo>
                  <a:pt x="56" y="270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70"/>
                </a:lnTo>
                <a:lnTo>
                  <a:pt x="56" y="272"/>
                </a:lnTo>
                <a:lnTo>
                  <a:pt x="56" y="272"/>
                </a:lnTo>
                <a:lnTo>
                  <a:pt x="54" y="273"/>
                </a:lnTo>
                <a:lnTo>
                  <a:pt x="54" y="273"/>
                </a:lnTo>
                <a:lnTo>
                  <a:pt x="54" y="274"/>
                </a:lnTo>
                <a:lnTo>
                  <a:pt x="54" y="274"/>
                </a:lnTo>
                <a:lnTo>
                  <a:pt x="56" y="273"/>
                </a:lnTo>
                <a:lnTo>
                  <a:pt x="56" y="273"/>
                </a:lnTo>
                <a:lnTo>
                  <a:pt x="56" y="273"/>
                </a:lnTo>
                <a:close/>
                <a:moveTo>
                  <a:pt x="52" y="280"/>
                </a:moveTo>
                <a:lnTo>
                  <a:pt x="52" y="280"/>
                </a:lnTo>
                <a:lnTo>
                  <a:pt x="52" y="279"/>
                </a:lnTo>
                <a:lnTo>
                  <a:pt x="52" y="277"/>
                </a:lnTo>
                <a:lnTo>
                  <a:pt x="52" y="277"/>
                </a:lnTo>
                <a:lnTo>
                  <a:pt x="51" y="277"/>
                </a:lnTo>
                <a:lnTo>
                  <a:pt x="51" y="278"/>
                </a:lnTo>
                <a:lnTo>
                  <a:pt x="51" y="278"/>
                </a:lnTo>
                <a:lnTo>
                  <a:pt x="50" y="278"/>
                </a:lnTo>
                <a:lnTo>
                  <a:pt x="50" y="278"/>
                </a:lnTo>
                <a:lnTo>
                  <a:pt x="50" y="277"/>
                </a:lnTo>
                <a:lnTo>
                  <a:pt x="51" y="274"/>
                </a:lnTo>
                <a:lnTo>
                  <a:pt x="51" y="274"/>
                </a:lnTo>
                <a:lnTo>
                  <a:pt x="50" y="274"/>
                </a:lnTo>
                <a:lnTo>
                  <a:pt x="48" y="274"/>
                </a:lnTo>
                <a:lnTo>
                  <a:pt x="48" y="274"/>
                </a:lnTo>
                <a:lnTo>
                  <a:pt x="48" y="278"/>
                </a:lnTo>
                <a:lnTo>
                  <a:pt x="48" y="279"/>
                </a:lnTo>
                <a:lnTo>
                  <a:pt x="50" y="280"/>
                </a:lnTo>
                <a:lnTo>
                  <a:pt x="50" y="280"/>
                </a:lnTo>
                <a:lnTo>
                  <a:pt x="50" y="279"/>
                </a:lnTo>
                <a:lnTo>
                  <a:pt x="51" y="279"/>
                </a:lnTo>
                <a:lnTo>
                  <a:pt x="52" y="280"/>
                </a:lnTo>
                <a:lnTo>
                  <a:pt x="52" y="280"/>
                </a:lnTo>
                <a:close/>
                <a:moveTo>
                  <a:pt x="56" y="283"/>
                </a:moveTo>
                <a:lnTo>
                  <a:pt x="56" y="283"/>
                </a:lnTo>
                <a:lnTo>
                  <a:pt x="52" y="284"/>
                </a:lnTo>
                <a:lnTo>
                  <a:pt x="51" y="284"/>
                </a:lnTo>
                <a:lnTo>
                  <a:pt x="52" y="285"/>
                </a:lnTo>
                <a:lnTo>
                  <a:pt x="52" y="285"/>
                </a:lnTo>
                <a:lnTo>
                  <a:pt x="52" y="285"/>
                </a:lnTo>
                <a:lnTo>
                  <a:pt x="54" y="284"/>
                </a:lnTo>
                <a:lnTo>
                  <a:pt x="54" y="284"/>
                </a:lnTo>
                <a:lnTo>
                  <a:pt x="53" y="287"/>
                </a:lnTo>
                <a:lnTo>
                  <a:pt x="54" y="287"/>
                </a:lnTo>
                <a:lnTo>
                  <a:pt x="54" y="287"/>
                </a:lnTo>
                <a:lnTo>
                  <a:pt x="54" y="287"/>
                </a:lnTo>
                <a:lnTo>
                  <a:pt x="56" y="284"/>
                </a:lnTo>
                <a:lnTo>
                  <a:pt x="56" y="283"/>
                </a:lnTo>
                <a:lnTo>
                  <a:pt x="56" y="283"/>
                </a:lnTo>
                <a:lnTo>
                  <a:pt x="56" y="280"/>
                </a:lnTo>
                <a:lnTo>
                  <a:pt x="56" y="279"/>
                </a:lnTo>
                <a:lnTo>
                  <a:pt x="56" y="280"/>
                </a:lnTo>
                <a:lnTo>
                  <a:pt x="56" y="283"/>
                </a:lnTo>
                <a:close/>
                <a:moveTo>
                  <a:pt x="47" y="280"/>
                </a:moveTo>
                <a:lnTo>
                  <a:pt x="47" y="280"/>
                </a:lnTo>
                <a:lnTo>
                  <a:pt x="47" y="284"/>
                </a:lnTo>
                <a:lnTo>
                  <a:pt x="46" y="285"/>
                </a:lnTo>
                <a:lnTo>
                  <a:pt x="47" y="285"/>
                </a:lnTo>
                <a:lnTo>
                  <a:pt x="47" y="285"/>
                </a:lnTo>
                <a:lnTo>
                  <a:pt x="48" y="283"/>
                </a:lnTo>
                <a:lnTo>
                  <a:pt x="48" y="282"/>
                </a:lnTo>
                <a:lnTo>
                  <a:pt x="47" y="280"/>
                </a:lnTo>
                <a:lnTo>
                  <a:pt x="47" y="280"/>
                </a:lnTo>
                <a:close/>
                <a:moveTo>
                  <a:pt x="45" y="285"/>
                </a:moveTo>
                <a:lnTo>
                  <a:pt x="45" y="285"/>
                </a:lnTo>
                <a:lnTo>
                  <a:pt x="45" y="285"/>
                </a:lnTo>
                <a:lnTo>
                  <a:pt x="45" y="284"/>
                </a:lnTo>
                <a:lnTo>
                  <a:pt x="43" y="284"/>
                </a:lnTo>
                <a:lnTo>
                  <a:pt x="43" y="283"/>
                </a:lnTo>
                <a:lnTo>
                  <a:pt x="43" y="283"/>
                </a:lnTo>
                <a:lnTo>
                  <a:pt x="45" y="283"/>
                </a:lnTo>
                <a:lnTo>
                  <a:pt x="45" y="282"/>
                </a:lnTo>
                <a:lnTo>
                  <a:pt x="42" y="282"/>
                </a:lnTo>
                <a:lnTo>
                  <a:pt x="42" y="282"/>
                </a:lnTo>
                <a:lnTo>
                  <a:pt x="42" y="284"/>
                </a:lnTo>
                <a:lnTo>
                  <a:pt x="42" y="287"/>
                </a:lnTo>
                <a:lnTo>
                  <a:pt x="42" y="287"/>
                </a:lnTo>
                <a:lnTo>
                  <a:pt x="43" y="287"/>
                </a:lnTo>
                <a:lnTo>
                  <a:pt x="43" y="285"/>
                </a:lnTo>
                <a:lnTo>
                  <a:pt x="45" y="285"/>
                </a:lnTo>
                <a:lnTo>
                  <a:pt x="45" y="285"/>
                </a:lnTo>
                <a:lnTo>
                  <a:pt x="45" y="285"/>
                </a:lnTo>
                <a:close/>
                <a:moveTo>
                  <a:pt x="51" y="290"/>
                </a:moveTo>
                <a:lnTo>
                  <a:pt x="51" y="290"/>
                </a:lnTo>
                <a:lnTo>
                  <a:pt x="52" y="290"/>
                </a:lnTo>
                <a:lnTo>
                  <a:pt x="52" y="289"/>
                </a:lnTo>
                <a:lnTo>
                  <a:pt x="52" y="287"/>
                </a:lnTo>
                <a:lnTo>
                  <a:pt x="52" y="287"/>
                </a:lnTo>
                <a:lnTo>
                  <a:pt x="52" y="287"/>
                </a:lnTo>
                <a:lnTo>
                  <a:pt x="52" y="288"/>
                </a:lnTo>
                <a:lnTo>
                  <a:pt x="52" y="289"/>
                </a:lnTo>
                <a:lnTo>
                  <a:pt x="51" y="289"/>
                </a:lnTo>
                <a:lnTo>
                  <a:pt x="51" y="290"/>
                </a:lnTo>
                <a:lnTo>
                  <a:pt x="51" y="290"/>
                </a:lnTo>
                <a:close/>
                <a:moveTo>
                  <a:pt x="46" y="293"/>
                </a:moveTo>
                <a:lnTo>
                  <a:pt x="46" y="293"/>
                </a:lnTo>
                <a:lnTo>
                  <a:pt x="47" y="290"/>
                </a:lnTo>
                <a:lnTo>
                  <a:pt x="47" y="288"/>
                </a:lnTo>
                <a:lnTo>
                  <a:pt x="47" y="288"/>
                </a:lnTo>
                <a:lnTo>
                  <a:pt x="46" y="289"/>
                </a:lnTo>
                <a:lnTo>
                  <a:pt x="45" y="290"/>
                </a:lnTo>
                <a:lnTo>
                  <a:pt x="45" y="292"/>
                </a:lnTo>
                <a:lnTo>
                  <a:pt x="46" y="293"/>
                </a:lnTo>
                <a:lnTo>
                  <a:pt x="46" y="293"/>
                </a:lnTo>
                <a:close/>
                <a:moveTo>
                  <a:pt x="47" y="299"/>
                </a:moveTo>
                <a:lnTo>
                  <a:pt x="47" y="299"/>
                </a:lnTo>
                <a:lnTo>
                  <a:pt x="48" y="297"/>
                </a:lnTo>
                <a:lnTo>
                  <a:pt x="48" y="295"/>
                </a:lnTo>
                <a:lnTo>
                  <a:pt x="47" y="294"/>
                </a:lnTo>
                <a:lnTo>
                  <a:pt x="47" y="294"/>
                </a:lnTo>
                <a:lnTo>
                  <a:pt x="46" y="298"/>
                </a:lnTo>
                <a:lnTo>
                  <a:pt x="46" y="299"/>
                </a:lnTo>
                <a:lnTo>
                  <a:pt x="47" y="299"/>
                </a:lnTo>
                <a:lnTo>
                  <a:pt x="47" y="299"/>
                </a:lnTo>
                <a:close/>
                <a:moveTo>
                  <a:pt x="53" y="302"/>
                </a:moveTo>
                <a:lnTo>
                  <a:pt x="53" y="302"/>
                </a:lnTo>
                <a:lnTo>
                  <a:pt x="54" y="300"/>
                </a:lnTo>
                <a:lnTo>
                  <a:pt x="54" y="299"/>
                </a:lnTo>
                <a:lnTo>
                  <a:pt x="54" y="298"/>
                </a:lnTo>
                <a:lnTo>
                  <a:pt x="54" y="298"/>
                </a:lnTo>
                <a:lnTo>
                  <a:pt x="52" y="300"/>
                </a:lnTo>
                <a:lnTo>
                  <a:pt x="52" y="302"/>
                </a:lnTo>
                <a:lnTo>
                  <a:pt x="53" y="302"/>
                </a:lnTo>
                <a:lnTo>
                  <a:pt x="53" y="302"/>
                </a:lnTo>
                <a:close/>
                <a:moveTo>
                  <a:pt x="58" y="302"/>
                </a:moveTo>
                <a:lnTo>
                  <a:pt x="58" y="302"/>
                </a:lnTo>
                <a:lnTo>
                  <a:pt x="59" y="299"/>
                </a:lnTo>
                <a:lnTo>
                  <a:pt x="59" y="295"/>
                </a:lnTo>
                <a:lnTo>
                  <a:pt x="59" y="295"/>
                </a:lnTo>
                <a:lnTo>
                  <a:pt x="58" y="295"/>
                </a:lnTo>
                <a:lnTo>
                  <a:pt x="58" y="297"/>
                </a:lnTo>
                <a:lnTo>
                  <a:pt x="58" y="298"/>
                </a:lnTo>
                <a:lnTo>
                  <a:pt x="57" y="298"/>
                </a:lnTo>
                <a:lnTo>
                  <a:pt x="57" y="298"/>
                </a:lnTo>
                <a:lnTo>
                  <a:pt x="56" y="298"/>
                </a:lnTo>
                <a:lnTo>
                  <a:pt x="56" y="299"/>
                </a:lnTo>
                <a:lnTo>
                  <a:pt x="56" y="299"/>
                </a:lnTo>
                <a:lnTo>
                  <a:pt x="57" y="298"/>
                </a:lnTo>
                <a:lnTo>
                  <a:pt x="58" y="299"/>
                </a:lnTo>
                <a:lnTo>
                  <a:pt x="58" y="299"/>
                </a:lnTo>
                <a:lnTo>
                  <a:pt x="58" y="299"/>
                </a:lnTo>
                <a:lnTo>
                  <a:pt x="57" y="300"/>
                </a:lnTo>
                <a:lnTo>
                  <a:pt x="58" y="302"/>
                </a:lnTo>
                <a:lnTo>
                  <a:pt x="58" y="302"/>
                </a:lnTo>
                <a:close/>
                <a:moveTo>
                  <a:pt x="57" y="324"/>
                </a:moveTo>
                <a:lnTo>
                  <a:pt x="57" y="324"/>
                </a:lnTo>
                <a:lnTo>
                  <a:pt x="57" y="327"/>
                </a:lnTo>
                <a:lnTo>
                  <a:pt x="57" y="328"/>
                </a:lnTo>
                <a:lnTo>
                  <a:pt x="57" y="328"/>
                </a:lnTo>
                <a:lnTo>
                  <a:pt x="58" y="328"/>
                </a:lnTo>
                <a:lnTo>
                  <a:pt x="58" y="327"/>
                </a:lnTo>
                <a:lnTo>
                  <a:pt x="57" y="324"/>
                </a:lnTo>
                <a:lnTo>
                  <a:pt x="57" y="324"/>
                </a:lnTo>
                <a:close/>
                <a:moveTo>
                  <a:pt x="46" y="304"/>
                </a:moveTo>
                <a:lnTo>
                  <a:pt x="46" y="304"/>
                </a:lnTo>
                <a:lnTo>
                  <a:pt x="46" y="304"/>
                </a:lnTo>
                <a:lnTo>
                  <a:pt x="46" y="305"/>
                </a:lnTo>
                <a:lnTo>
                  <a:pt x="46" y="305"/>
                </a:lnTo>
                <a:lnTo>
                  <a:pt x="46" y="304"/>
                </a:lnTo>
                <a:lnTo>
                  <a:pt x="46" y="303"/>
                </a:lnTo>
                <a:lnTo>
                  <a:pt x="43" y="303"/>
                </a:lnTo>
                <a:lnTo>
                  <a:pt x="43" y="305"/>
                </a:lnTo>
                <a:lnTo>
                  <a:pt x="43" y="305"/>
                </a:lnTo>
                <a:lnTo>
                  <a:pt x="45" y="304"/>
                </a:lnTo>
                <a:lnTo>
                  <a:pt x="46" y="304"/>
                </a:lnTo>
                <a:lnTo>
                  <a:pt x="46" y="304"/>
                </a:lnTo>
                <a:close/>
                <a:moveTo>
                  <a:pt x="57" y="305"/>
                </a:moveTo>
                <a:lnTo>
                  <a:pt x="57" y="305"/>
                </a:lnTo>
                <a:lnTo>
                  <a:pt x="58" y="305"/>
                </a:lnTo>
                <a:lnTo>
                  <a:pt x="59" y="304"/>
                </a:lnTo>
                <a:lnTo>
                  <a:pt x="59" y="304"/>
                </a:lnTo>
                <a:lnTo>
                  <a:pt x="58" y="304"/>
                </a:lnTo>
                <a:lnTo>
                  <a:pt x="57" y="303"/>
                </a:lnTo>
                <a:lnTo>
                  <a:pt x="57" y="305"/>
                </a:lnTo>
                <a:close/>
                <a:moveTo>
                  <a:pt x="46" y="314"/>
                </a:moveTo>
                <a:lnTo>
                  <a:pt x="46" y="314"/>
                </a:lnTo>
                <a:lnTo>
                  <a:pt x="46" y="310"/>
                </a:lnTo>
                <a:lnTo>
                  <a:pt x="45" y="308"/>
                </a:lnTo>
                <a:lnTo>
                  <a:pt x="45" y="308"/>
                </a:lnTo>
                <a:lnTo>
                  <a:pt x="46" y="309"/>
                </a:lnTo>
                <a:lnTo>
                  <a:pt x="47" y="310"/>
                </a:lnTo>
                <a:lnTo>
                  <a:pt x="47" y="310"/>
                </a:lnTo>
                <a:lnTo>
                  <a:pt x="47" y="309"/>
                </a:lnTo>
                <a:lnTo>
                  <a:pt x="47" y="308"/>
                </a:lnTo>
                <a:lnTo>
                  <a:pt x="45" y="307"/>
                </a:lnTo>
                <a:lnTo>
                  <a:pt x="45" y="307"/>
                </a:lnTo>
                <a:lnTo>
                  <a:pt x="45" y="310"/>
                </a:lnTo>
                <a:lnTo>
                  <a:pt x="43" y="312"/>
                </a:lnTo>
                <a:lnTo>
                  <a:pt x="42" y="313"/>
                </a:lnTo>
                <a:lnTo>
                  <a:pt x="42" y="313"/>
                </a:lnTo>
                <a:lnTo>
                  <a:pt x="45" y="314"/>
                </a:lnTo>
                <a:lnTo>
                  <a:pt x="46" y="314"/>
                </a:lnTo>
                <a:lnTo>
                  <a:pt x="46" y="314"/>
                </a:lnTo>
                <a:close/>
                <a:moveTo>
                  <a:pt x="54" y="313"/>
                </a:moveTo>
                <a:lnTo>
                  <a:pt x="54" y="313"/>
                </a:lnTo>
                <a:lnTo>
                  <a:pt x="54" y="314"/>
                </a:lnTo>
                <a:lnTo>
                  <a:pt x="56" y="313"/>
                </a:lnTo>
                <a:lnTo>
                  <a:pt x="56" y="312"/>
                </a:lnTo>
                <a:lnTo>
                  <a:pt x="54" y="310"/>
                </a:lnTo>
                <a:lnTo>
                  <a:pt x="54" y="310"/>
                </a:lnTo>
                <a:lnTo>
                  <a:pt x="54" y="313"/>
                </a:lnTo>
                <a:lnTo>
                  <a:pt x="54" y="313"/>
                </a:lnTo>
                <a:close/>
                <a:moveTo>
                  <a:pt x="53" y="320"/>
                </a:moveTo>
                <a:lnTo>
                  <a:pt x="57" y="320"/>
                </a:lnTo>
                <a:lnTo>
                  <a:pt x="57" y="320"/>
                </a:lnTo>
                <a:lnTo>
                  <a:pt x="57" y="322"/>
                </a:lnTo>
                <a:lnTo>
                  <a:pt x="57" y="323"/>
                </a:lnTo>
                <a:lnTo>
                  <a:pt x="58" y="323"/>
                </a:lnTo>
                <a:lnTo>
                  <a:pt x="58" y="323"/>
                </a:lnTo>
                <a:lnTo>
                  <a:pt x="58" y="317"/>
                </a:lnTo>
                <a:lnTo>
                  <a:pt x="58" y="317"/>
                </a:lnTo>
                <a:lnTo>
                  <a:pt x="57" y="317"/>
                </a:lnTo>
                <a:lnTo>
                  <a:pt x="57" y="318"/>
                </a:lnTo>
                <a:lnTo>
                  <a:pt x="57" y="319"/>
                </a:lnTo>
                <a:lnTo>
                  <a:pt x="54" y="319"/>
                </a:lnTo>
                <a:lnTo>
                  <a:pt x="54" y="319"/>
                </a:lnTo>
                <a:lnTo>
                  <a:pt x="54" y="317"/>
                </a:lnTo>
                <a:lnTo>
                  <a:pt x="54" y="317"/>
                </a:lnTo>
                <a:lnTo>
                  <a:pt x="57" y="315"/>
                </a:lnTo>
                <a:lnTo>
                  <a:pt x="58" y="314"/>
                </a:lnTo>
                <a:lnTo>
                  <a:pt x="58" y="312"/>
                </a:lnTo>
                <a:lnTo>
                  <a:pt x="57" y="310"/>
                </a:lnTo>
                <a:lnTo>
                  <a:pt x="57" y="310"/>
                </a:lnTo>
                <a:lnTo>
                  <a:pt x="56" y="315"/>
                </a:lnTo>
                <a:lnTo>
                  <a:pt x="56" y="315"/>
                </a:lnTo>
                <a:lnTo>
                  <a:pt x="54" y="315"/>
                </a:lnTo>
                <a:lnTo>
                  <a:pt x="53" y="314"/>
                </a:lnTo>
                <a:lnTo>
                  <a:pt x="53" y="314"/>
                </a:lnTo>
                <a:lnTo>
                  <a:pt x="52" y="313"/>
                </a:lnTo>
                <a:lnTo>
                  <a:pt x="52" y="313"/>
                </a:lnTo>
                <a:lnTo>
                  <a:pt x="53" y="317"/>
                </a:lnTo>
                <a:lnTo>
                  <a:pt x="53" y="318"/>
                </a:lnTo>
                <a:lnTo>
                  <a:pt x="53" y="320"/>
                </a:lnTo>
                <a:lnTo>
                  <a:pt x="53" y="320"/>
                </a:lnTo>
                <a:close/>
                <a:moveTo>
                  <a:pt x="46" y="329"/>
                </a:moveTo>
                <a:lnTo>
                  <a:pt x="46" y="329"/>
                </a:lnTo>
                <a:lnTo>
                  <a:pt x="46" y="328"/>
                </a:lnTo>
                <a:lnTo>
                  <a:pt x="47" y="327"/>
                </a:lnTo>
                <a:lnTo>
                  <a:pt x="47" y="327"/>
                </a:lnTo>
                <a:lnTo>
                  <a:pt x="46" y="327"/>
                </a:lnTo>
                <a:lnTo>
                  <a:pt x="46" y="327"/>
                </a:lnTo>
                <a:lnTo>
                  <a:pt x="45" y="327"/>
                </a:lnTo>
                <a:lnTo>
                  <a:pt x="45" y="325"/>
                </a:lnTo>
                <a:lnTo>
                  <a:pt x="45" y="325"/>
                </a:lnTo>
                <a:lnTo>
                  <a:pt x="45" y="325"/>
                </a:lnTo>
                <a:lnTo>
                  <a:pt x="45" y="324"/>
                </a:lnTo>
                <a:lnTo>
                  <a:pt x="45" y="324"/>
                </a:lnTo>
                <a:lnTo>
                  <a:pt x="47" y="324"/>
                </a:lnTo>
                <a:lnTo>
                  <a:pt x="48" y="324"/>
                </a:lnTo>
                <a:lnTo>
                  <a:pt x="48" y="324"/>
                </a:lnTo>
                <a:lnTo>
                  <a:pt x="48" y="323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0"/>
                </a:lnTo>
                <a:lnTo>
                  <a:pt x="47" y="319"/>
                </a:lnTo>
                <a:lnTo>
                  <a:pt x="50" y="318"/>
                </a:lnTo>
                <a:lnTo>
                  <a:pt x="50" y="318"/>
                </a:lnTo>
                <a:lnTo>
                  <a:pt x="46" y="317"/>
                </a:lnTo>
                <a:lnTo>
                  <a:pt x="43" y="317"/>
                </a:lnTo>
                <a:lnTo>
                  <a:pt x="43" y="317"/>
                </a:lnTo>
                <a:lnTo>
                  <a:pt x="43" y="319"/>
                </a:lnTo>
                <a:lnTo>
                  <a:pt x="42" y="323"/>
                </a:lnTo>
                <a:lnTo>
                  <a:pt x="42" y="323"/>
                </a:lnTo>
                <a:lnTo>
                  <a:pt x="43" y="323"/>
                </a:lnTo>
                <a:lnTo>
                  <a:pt x="43" y="324"/>
                </a:lnTo>
                <a:lnTo>
                  <a:pt x="43" y="324"/>
                </a:lnTo>
                <a:lnTo>
                  <a:pt x="43" y="325"/>
                </a:lnTo>
                <a:lnTo>
                  <a:pt x="42" y="327"/>
                </a:lnTo>
                <a:lnTo>
                  <a:pt x="42" y="328"/>
                </a:lnTo>
                <a:lnTo>
                  <a:pt x="42" y="328"/>
                </a:lnTo>
                <a:lnTo>
                  <a:pt x="43" y="329"/>
                </a:lnTo>
                <a:lnTo>
                  <a:pt x="46" y="329"/>
                </a:lnTo>
                <a:lnTo>
                  <a:pt x="46" y="329"/>
                </a:lnTo>
                <a:close/>
                <a:moveTo>
                  <a:pt x="50" y="328"/>
                </a:moveTo>
                <a:lnTo>
                  <a:pt x="50" y="328"/>
                </a:lnTo>
                <a:lnTo>
                  <a:pt x="51" y="327"/>
                </a:lnTo>
                <a:lnTo>
                  <a:pt x="50" y="325"/>
                </a:lnTo>
                <a:lnTo>
                  <a:pt x="50" y="325"/>
                </a:lnTo>
                <a:lnTo>
                  <a:pt x="51" y="325"/>
                </a:lnTo>
                <a:lnTo>
                  <a:pt x="52" y="325"/>
                </a:lnTo>
                <a:lnTo>
                  <a:pt x="52" y="324"/>
                </a:lnTo>
                <a:lnTo>
                  <a:pt x="53" y="324"/>
                </a:lnTo>
                <a:lnTo>
                  <a:pt x="53" y="324"/>
                </a:lnTo>
                <a:lnTo>
                  <a:pt x="53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4"/>
                </a:lnTo>
                <a:lnTo>
                  <a:pt x="52" y="324"/>
                </a:lnTo>
                <a:lnTo>
                  <a:pt x="51" y="324"/>
                </a:lnTo>
                <a:lnTo>
                  <a:pt x="51" y="324"/>
                </a:lnTo>
                <a:lnTo>
                  <a:pt x="51" y="322"/>
                </a:lnTo>
                <a:lnTo>
                  <a:pt x="51" y="320"/>
                </a:lnTo>
                <a:lnTo>
                  <a:pt x="50" y="320"/>
                </a:lnTo>
                <a:lnTo>
                  <a:pt x="50" y="320"/>
                </a:lnTo>
                <a:lnTo>
                  <a:pt x="50" y="322"/>
                </a:lnTo>
                <a:lnTo>
                  <a:pt x="50" y="324"/>
                </a:lnTo>
                <a:lnTo>
                  <a:pt x="50" y="324"/>
                </a:lnTo>
                <a:lnTo>
                  <a:pt x="48" y="325"/>
                </a:lnTo>
                <a:lnTo>
                  <a:pt x="48" y="327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50" y="328"/>
                </a:lnTo>
                <a:lnTo>
                  <a:pt x="50" y="328"/>
                </a:lnTo>
                <a:close/>
                <a:moveTo>
                  <a:pt x="53" y="335"/>
                </a:moveTo>
                <a:lnTo>
                  <a:pt x="53" y="335"/>
                </a:lnTo>
                <a:lnTo>
                  <a:pt x="54" y="333"/>
                </a:lnTo>
                <a:lnTo>
                  <a:pt x="54" y="332"/>
                </a:lnTo>
                <a:lnTo>
                  <a:pt x="54" y="337"/>
                </a:lnTo>
                <a:lnTo>
                  <a:pt x="54" y="337"/>
                </a:lnTo>
                <a:lnTo>
                  <a:pt x="58" y="337"/>
                </a:lnTo>
                <a:lnTo>
                  <a:pt x="58" y="337"/>
                </a:lnTo>
                <a:lnTo>
                  <a:pt x="58" y="335"/>
                </a:lnTo>
                <a:lnTo>
                  <a:pt x="57" y="333"/>
                </a:lnTo>
                <a:lnTo>
                  <a:pt x="57" y="332"/>
                </a:lnTo>
                <a:lnTo>
                  <a:pt x="56" y="330"/>
                </a:lnTo>
                <a:lnTo>
                  <a:pt x="56" y="330"/>
                </a:lnTo>
                <a:lnTo>
                  <a:pt x="54" y="330"/>
                </a:lnTo>
                <a:lnTo>
                  <a:pt x="54" y="332"/>
                </a:lnTo>
                <a:lnTo>
                  <a:pt x="54" y="332"/>
                </a:lnTo>
                <a:lnTo>
                  <a:pt x="53" y="330"/>
                </a:lnTo>
                <a:lnTo>
                  <a:pt x="53" y="330"/>
                </a:lnTo>
                <a:lnTo>
                  <a:pt x="52" y="332"/>
                </a:lnTo>
                <a:lnTo>
                  <a:pt x="52" y="332"/>
                </a:lnTo>
                <a:lnTo>
                  <a:pt x="52" y="332"/>
                </a:lnTo>
                <a:lnTo>
                  <a:pt x="51" y="332"/>
                </a:lnTo>
                <a:lnTo>
                  <a:pt x="51" y="332"/>
                </a:lnTo>
                <a:lnTo>
                  <a:pt x="53" y="332"/>
                </a:lnTo>
                <a:lnTo>
                  <a:pt x="53" y="333"/>
                </a:lnTo>
                <a:lnTo>
                  <a:pt x="53" y="334"/>
                </a:lnTo>
                <a:lnTo>
                  <a:pt x="53" y="335"/>
                </a:lnTo>
                <a:lnTo>
                  <a:pt x="53" y="335"/>
                </a:lnTo>
                <a:close/>
                <a:moveTo>
                  <a:pt x="48" y="340"/>
                </a:moveTo>
                <a:lnTo>
                  <a:pt x="48" y="340"/>
                </a:lnTo>
                <a:lnTo>
                  <a:pt x="50" y="338"/>
                </a:lnTo>
                <a:lnTo>
                  <a:pt x="50" y="334"/>
                </a:lnTo>
                <a:lnTo>
                  <a:pt x="50" y="334"/>
                </a:lnTo>
                <a:lnTo>
                  <a:pt x="47" y="335"/>
                </a:lnTo>
                <a:lnTo>
                  <a:pt x="47" y="337"/>
                </a:lnTo>
                <a:lnTo>
                  <a:pt x="48" y="340"/>
                </a:lnTo>
                <a:lnTo>
                  <a:pt x="48" y="340"/>
                </a:lnTo>
                <a:close/>
                <a:moveTo>
                  <a:pt x="52" y="343"/>
                </a:moveTo>
                <a:lnTo>
                  <a:pt x="52" y="343"/>
                </a:lnTo>
                <a:lnTo>
                  <a:pt x="51" y="343"/>
                </a:lnTo>
                <a:lnTo>
                  <a:pt x="51" y="343"/>
                </a:lnTo>
                <a:lnTo>
                  <a:pt x="51" y="344"/>
                </a:lnTo>
                <a:lnTo>
                  <a:pt x="50" y="345"/>
                </a:lnTo>
                <a:lnTo>
                  <a:pt x="50" y="345"/>
                </a:lnTo>
                <a:lnTo>
                  <a:pt x="50" y="347"/>
                </a:lnTo>
                <a:lnTo>
                  <a:pt x="51" y="348"/>
                </a:lnTo>
                <a:lnTo>
                  <a:pt x="51" y="348"/>
                </a:lnTo>
                <a:lnTo>
                  <a:pt x="51" y="345"/>
                </a:lnTo>
                <a:lnTo>
                  <a:pt x="51" y="344"/>
                </a:lnTo>
                <a:lnTo>
                  <a:pt x="52" y="344"/>
                </a:lnTo>
                <a:lnTo>
                  <a:pt x="52" y="344"/>
                </a:lnTo>
                <a:lnTo>
                  <a:pt x="52" y="345"/>
                </a:lnTo>
                <a:lnTo>
                  <a:pt x="52" y="347"/>
                </a:lnTo>
                <a:lnTo>
                  <a:pt x="53" y="347"/>
                </a:lnTo>
                <a:lnTo>
                  <a:pt x="53" y="347"/>
                </a:lnTo>
                <a:lnTo>
                  <a:pt x="53" y="348"/>
                </a:lnTo>
                <a:lnTo>
                  <a:pt x="53" y="350"/>
                </a:lnTo>
                <a:lnTo>
                  <a:pt x="53" y="350"/>
                </a:lnTo>
                <a:lnTo>
                  <a:pt x="54" y="349"/>
                </a:lnTo>
                <a:lnTo>
                  <a:pt x="54" y="348"/>
                </a:lnTo>
                <a:lnTo>
                  <a:pt x="56" y="344"/>
                </a:lnTo>
                <a:lnTo>
                  <a:pt x="56" y="344"/>
                </a:lnTo>
                <a:lnTo>
                  <a:pt x="57" y="344"/>
                </a:lnTo>
                <a:lnTo>
                  <a:pt x="57" y="344"/>
                </a:lnTo>
                <a:lnTo>
                  <a:pt x="57" y="342"/>
                </a:lnTo>
                <a:lnTo>
                  <a:pt x="57" y="342"/>
                </a:lnTo>
                <a:lnTo>
                  <a:pt x="56" y="342"/>
                </a:lnTo>
                <a:lnTo>
                  <a:pt x="56" y="342"/>
                </a:lnTo>
                <a:lnTo>
                  <a:pt x="54" y="343"/>
                </a:lnTo>
                <a:lnTo>
                  <a:pt x="54" y="343"/>
                </a:lnTo>
                <a:lnTo>
                  <a:pt x="54" y="340"/>
                </a:lnTo>
                <a:lnTo>
                  <a:pt x="54" y="340"/>
                </a:lnTo>
                <a:lnTo>
                  <a:pt x="53" y="340"/>
                </a:lnTo>
                <a:lnTo>
                  <a:pt x="53" y="342"/>
                </a:lnTo>
                <a:lnTo>
                  <a:pt x="53" y="342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2"/>
                </a:lnTo>
                <a:lnTo>
                  <a:pt x="52" y="343"/>
                </a:lnTo>
                <a:lnTo>
                  <a:pt x="52" y="343"/>
                </a:lnTo>
                <a:close/>
                <a:moveTo>
                  <a:pt x="50" y="352"/>
                </a:moveTo>
                <a:lnTo>
                  <a:pt x="50" y="352"/>
                </a:lnTo>
                <a:lnTo>
                  <a:pt x="50" y="350"/>
                </a:lnTo>
                <a:lnTo>
                  <a:pt x="48" y="350"/>
                </a:lnTo>
                <a:lnTo>
                  <a:pt x="48" y="349"/>
                </a:lnTo>
                <a:lnTo>
                  <a:pt x="48" y="349"/>
                </a:lnTo>
                <a:lnTo>
                  <a:pt x="48" y="345"/>
                </a:lnTo>
                <a:lnTo>
                  <a:pt x="48" y="342"/>
                </a:lnTo>
                <a:lnTo>
                  <a:pt x="48" y="342"/>
                </a:lnTo>
                <a:lnTo>
                  <a:pt x="48" y="343"/>
                </a:lnTo>
                <a:lnTo>
                  <a:pt x="46" y="343"/>
                </a:lnTo>
                <a:lnTo>
                  <a:pt x="46" y="343"/>
                </a:lnTo>
                <a:lnTo>
                  <a:pt x="47" y="345"/>
                </a:lnTo>
                <a:lnTo>
                  <a:pt x="47" y="347"/>
                </a:lnTo>
                <a:lnTo>
                  <a:pt x="47" y="352"/>
                </a:lnTo>
                <a:lnTo>
                  <a:pt x="50" y="352"/>
                </a:lnTo>
                <a:close/>
                <a:moveTo>
                  <a:pt x="47" y="368"/>
                </a:moveTo>
                <a:lnTo>
                  <a:pt x="47" y="368"/>
                </a:lnTo>
                <a:lnTo>
                  <a:pt x="50" y="368"/>
                </a:lnTo>
                <a:lnTo>
                  <a:pt x="50" y="368"/>
                </a:lnTo>
                <a:lnTo>
                  <a:pt x="50" y="365"/>
                </a:lnTo>
                <a:lnTo>
                  <a:pt x="48" y="365"/>
                </a:lnTo>
                <a:lnTo>
                  <a:pt x="48" y="365"/>
                </a:lnTo>
                <a:lnTo>
                  <a:pt x="47" y="367"/>
                </a:lnTo>
                <a:lnTo>
                  <a:pt x="47" y="368"/>
                </a:lnTo>
                <a:lnTo>
                  <a:pt x="47" y="368"/>
                </a:lnTo>
                <a:close/>
                <a:moveTo>
                  <a:pt x="53" y="374"/>
                </a:moveTo>
                <a:lnTo>
                  <a:pt x="53" y="374"/>
                </a:lnTo>
                <a:lnTo>
                  <a:pt x="53" y="373"/>
                </a:lnTo>
                <a:lnTo>
                  <a:pt x="53" y="372"/>
                </a:lnTo>
                <a:lnTo>
                  <a:pt x="52" y="372"/>
                </a:lnTo>
                <a:lnTo>
                  <a:pt x="52" y="372"/>
                </a:lnTo>
                <a:lnTo>
                  <a:pt x="52" y="373"/>
                </a:lnTo>
                <a:lnTo>
                  <a:pt x="52" y="374"/>
                </a:lnTo>
                <a:lnTo>
                  <a:pt x="53" y="374"/>
                </a:lnTo>
                <a:lnTo>
                  <a:pt x="53" y="374"/>
                </a:lnTo>
                <a:close/>
                <a:moveTo>
                  <a:pt x="57" y="388"/>
                </a:moveTo>
                <a:lnTo>
                  <a:pt x="57" y="388"/>
                </a:lnTo>
                <a:lnTo>
                  <a:pt x="57" y="387"/>
                </a:lnTo>
                <a:lnTo>
                  <a:pt x="57" y="385"/>
                </a:lnTo>
                <a:lnTo>
                  <a:pt x="57" y="385"/>
                </a:lnTo>
                <a:lnTo>
                  <a:pt x="56" y="385"/>
                </a:lnTo>
                <a:lnTo>
                  <a:pt x="56" y="387"/>
                </a:lnTo>
                <a:lnTo>
                  <a:pt x="56" y="388"/>
                </a:lnTo>
                <a:lnTo>
                  <a:pt x="57" y="388"/>
                </a:lnTo>
                <a:lnTo>
                  <a:pt x="57" y="388"/>
                </a:lnTo>
                <a:close/>
                <a:moveTo>
                  <a:pt x="51" y="389"/>
                </a:moveTo>
                <a:lnTo>
                  <a:pt x="51" y="389"/>
                </a:lnTo>
                <a:lnTo>
                  <a:pt x="52" y="385"/>
                </a:lnTo>
                <a:lnTo>
                  <a:pt x="52" y="384"/>
                </a:lnTo>
                <a:lnTo>
                  <a:pt x="52" y="383"/>
                </a:lnTo>
                <a:lnTo>
                  <a:pt x="52" y="383"/>
                </a:lnTo>
                <a:lnTo>
                  <a:pt x="51" y="385"/>
                </a:lnTo>
                <a:lnTo>
                  <a:pt x="51" y="388"/>
                </a:lnTo>
                <a:lnTo>
                  <a:pt x="51" y="389"/>
                </a:lnTo>
                <a:lnTo>
                  <a:pt x="51" y="389"/>
                </a:lnTo>
                <a:close/>
                <a:moveTo>
                  <a:pt x="43" y="400"/>
                </a:moveTo>
                <a:lnTo>
                  <a:pt x="43" y="400"/>
                </a:lnTo>
                <a:lnTo>
                  <a:pt x="43" y="399"/>
                </a:lnTo>
                <a:lnTo>
                  <a:pt x="45" y="398"/>
                </a:lnTo>
                <a:lnTo>
                  <a:pt x="42" y="398"/>
                </a:lnTo>
                <a:lnTo>
                  <a:pt x="42" y="398"/>
                </a:lnTo>
                <a:lnTo>
                  <a:pt x="42" y="399"/>
                </a:lnTo>
                <a:lnTo>
                  <a:pt x="43" y="400"/>
                </a:lnTo>
                <a:lnTo>
                  <a:pt x="43" y="400"/>
                </a:lnTo>
                <a:close/>
                <a:moveTo>
                  <a:pt x="46" y="404"/>
                </a:moveTo>
                <a:lnTo>
                  <a:pt x="46" y="404"/>
                </a:lnTo>
                <a:lnTo>
                  <a:pt x="46" y="402"/>
                </a:lnTo>
                <a:lnTo>
                  <a:pt x="45" y="400"/>
                </a:lnTo>
                <a:lnTo>
                  <a:pt x="43" y="400"/>
                </a:lnTo>
                <a:lnTo>
                  <a:pt x="43" y="400"/>
                </a:lnTo>
                <a:lnTo>
                  <a:pt x="42" y="402"/>
                </a:lnTo>
                <a:lnTo>
                  <a:pt x="42" y="403"/>
                </a:lnTo>
                <a:lnTo>
                  <a:pt x="43" y="403"/>
                </a:lnTo>
                <a:lnTo>
                  <a:pt x="43" y="403"/>
                </a:lnTo>
                <a:lnTo>
                  <a:pt x="43" y="402"/>
                </a:lnTo>
                <a:lnTo>
                  <a:pt x="43" y="402"/>
                </a:lnTo>
                <a:lnTo>
                  <a:pt x="43" y="404"/>
                </a:lnTo>
                <a:lnTo>
                  <a:pt x="46" y="404"/>
                </a:lnTo>
                <a:lnTo>
                  <a:pt x="46" y="404"/>
                </a:lnTo>
                <a:close/>
                <a:moveTo>
                  <a:pt x="42" y="413"/>
                </a:moveTo>
                <a:lnTo>
                  <a:pt x="42" y="413"/>
                </a:lnTo>
                <a:lnTo>
                  <a:pt x="43" y="413"/>
                </a:lnTo>
                <a:lnTo>
                  <a:pt x="43" y="412"/>
                </a:lnTo>
                <a:lnTo>
                  <a:pt x="43" y="409"/>
                </a:lnTo>
                <a:lnTo>
                  <a:pt x="43" y="409"/>
                </a:lnTo>
                <a:lnTo>
                  <a:pt x="43" y="407"/>
                </a:lnTo>
                <a:lnTo>
                  <a:pt x="43" y="405"/>
                </a:lnTo>
                <a:lnTo>
                  <a:pt x="42" y="404"/>
                </a:lnTo>
                <a:lnTo>
                  <a:pt x="42" y="404"/>
                </a:lnTo>
                <a:lnTo>
                  <a:pt x="42" y="409"/>
                </a:lnTo>
                <a:lnTo>
                  <a:pt x="42" y="413"/>
                </a:lnTo>
                <a:lnTo>
                  <a:pt x="42" y="413"/>
                </a:lnTo>
                <a:close/>
                <a:moveTo>
                  <a:pt x="50" y="418"/>
                </a:moveTo>
                <a:lnTo>
                  <a:pt x="50" y="418"/>
                </a:lnTo>
                <a:lnTo>
                  <a:pt x="50" y="415"/>
                </a:lnTo>
                <a:lnTo>
                  <a:pt x="50" y="415"/>
                </a:lnTo>
                <a:lnTo>
                  <a:pt x="48" y="414"/>
                </a:lnTo>
                <a:lnTo>
                  <a:pt x="48" y="414"/>
                </a:lnTo>
                <a:lnTo>
                  <a:pt x="48" y="417"/>
                </a:lnTo>
                <a:lnTo>
                  <a:pt x="48" y="418"/>
                </a:lnTo>
                <a:lnTo>
                  <a:pt x="50" y="418"/>
                </a:lnTo>
                <a:lnTo>
                  <a:pt x="50" y="418"/>
                </a:lnTo>
                <a:close/>
                <a:moveTo>
                  <a:pt x="36" y="384"/>
                </a:moveTo>
                <a:lnTo>
                  <a:pt x="36" y="384"/>
                </a:lnTo>
                <a:lnTo>
                  <a:pt x="37" y="383"/>
                </a:lnTo>
                <a:lnTo>
                  <a:pt x="37" y="380"/>
                </a:lnTo>
                <a:lnTo>
                  <a:pt x="37" y="380"/>
                </a:lnTo>
                <a:lnTo>
                  <a:pt x="36" y="380"/>
                </a:lnTo>
                <a:lnTo>
                  <a:pt x="35" y="382"/>
                </a:lnTo>
                <a:lnTo>
                  <a:pt x="36" y="384"/>
                </a:lnTo>
                <a:lnTo>
                  <a:pt x="36" y="384"/>
                </a:lnTo>
                <a:close/>
                <a:moveTo>
                  <a:pt x="36" y="392"/>
                </a:moveTo>
                <a:lnTo>
                  <a:pt x="36" y="392"/>
                </a:lnTo>
                <a:lnTo>
                  <a:pt x="36" y="390"/>
                </a:lnTo>
                <a:lnTo>
                  <a:pt x="36" y="389"/>
                </a:lnTo>
                <a:lnTo>
                  <a:pt x="37" y="388"/>
                </a:lnTo>
                <a:lnTo>
                  <a:pt x="36" y="387"/>
                </a:lnTo>
                <a:lnTo>
                  <a:pt x="36" y="387"/>
                </a:lnTo>
                <a:lnTo>
                  <a:pt x="35" y="388"/>
                </a:lnTo>
                <a:lnTo>
                  <a:pt x="34" y="387"/>
                </a:lnTo>
                <a:lnTo>
                  <a:pt x="34" y="387"/>
                </a:lnTo>
                <a:lnTo>
                  <a:pt x="34" y="389"/>
                </a:lnTo>
                <a:lnTo>
                  <a:pt x="36" y="392"/>
                </a:lnTo>
                <a:lnTo>
                  <a:pt x="36" y="392"/>
                </a:lnTo>
                <a:close/>
                <a:moveTo>
                  <a:pt x="30" y="398"/>
                </a:moveTo>
                <a:lnTo>
                  <a:pt x="30" y="398"/>
                </a:lnTo>
                <a:lnTo>
                  <a:pt x="33" y="398"/>
                </a:lnTo>
                <a:lnTo>
                  <a:pt x="34" y="397"/>
                </a:lnTo>
                <a:lnTo>
                  <a:pt x="34" y="395"/>
                </a:lnTo>
                <a:lnTo>
                  <a:pt x="34" y="395"/>
                </a:lnTo>
                <a:lnTo>
                  <a:pt x="31" y="397"/>
                </a:lnTo>
                <a:lnTo>
                  <a:pt x="30" y="398"/>
                </a:lnTo>
                <a:lnTo>
                  <a:pt x="30" y="398"/>
                </a:lnTo>
                <a:close/>
                <a:moveTo>
                  <a:pt x="34" y="400"/>
                </a:moveTo>
                <a:lnTo>
                  <a:pt x="34" y="400"/>
                </a:lnTo>
                <a:lnTo>
                  <a:pt x="34" y="399"/>
                </a:lnTo>
                <a:lnTo>
                  <a:pt x="35" y="399"/>
                </a:lnTo>
                <a:lnTo>
                  <a:pt x="36" y="400"/>
                </a:lnTo>
                <a:lnTo>
                  <a:pt x="36" y="398"/>
                </a:lnTo>
                <a:lnTo>
                  <a:pt x="36" y="398"/>
                </a:lnTo>
                <a:lnTo>
                  <a:pt x="34" y="398"/>
                </a:lnTo>
                <a:lnTo>
                  <a:pt x="33" y="399"/>
                </a:lnTo>
                <a:lnTo>
                  <a:pt x="34" y="400"/>
                </a:lnTo>
                <a:lnTo>
                  <a:pt x="34" y="400"/>
                </a:lnTo>
                <a:close/>
                <a:moveTo>
                  <a:pt x="35" y="417"/>
                </a:moveTo>
                <a:lnTo>
                  <a:pt x="35" y="417"/>
                </a:lnTo>
                <a:lnTo>
                  <a:pt x="35" y="417"/>
                </a:lnTo>
                <a:lnTo>
                  <a:pt x="34" y="417"/>
                </a:lnTo>
                <a:lnTo>
                  <a:pt x="34" y="417"/>
                </a:lnTo>
                <a:lnTo>
                  <a:pt x="34" y="419"/>
                </a:lnTo>
                <a:lnTo>
                  <a:pt x="34" y="419"/>
                </a:lnTo>
                <a:lnTo>
                  <a:pt x="35" y="419"/>
                </a:lnTo>
                <a:lnTo>
                  <a:pt x="36" y="418"/>
                </a:lnTo>
                <a:lnTo>
                  <a:pt x="36" y="417"/>
                </a:lnTo>
                <a:lnTo>
                  <a:pt x="35" y="417"/>
                </a:lnTo>
                <a:lnTo>
                  <a:pt x="35" y="417"/>
                </a:lnTo>
                <a:close/>
                <a:moveTo>
                  <a:pt x="28" y="422"/>
                </a:moveTo>
                <a:lnTo>
                  <a:pt x="28" y="422"/>
                </a:lnTo>
                <a:lnTo>
                  <a:pt x="29" y="422"/>
                </a:lnTo>
                <a:lnTo>
                  <a:pt x="30" y="420"/>
                </a:lnTo>
                <a:lnTo>
                  <a:pt x="30" y="420"/>
                </a:lnTo>
                <a:lnTo>
                  <a:pt x="29" y="420"/>
                </a:ln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lnTo>
                  <a:pt x="31" y="419"/>
                </a:lnTo>
                <a:lnTo>
                  <a:pt x="33" y="420"/>
                </a:lnTo>
                <a:lnTo>
                  <a:pt x="33" y="420"/>
                </a:lnTo>
                <a:lnTo>
                  <a:pt x="31" y="415"/>
                </a:lnTo>
                <a:lnTo>
                  <a:pt x="31" y="410"/>
                </a:lnTo>
                <a:lnTo>
                  <a:pt x="31" y="410"/>
                </a:lnTo>
                <a:lnTo>
                  <a:pt x="33" y="409"/>
                </a:lnTo>
                <a:lnTo>
                  <a:pt x="34" y="408"/>
                </a:lnTo>
                <a:lnTo>
                  <a:pt x="34" y="408"/>
                </a:lnTo>
                <a:lnTo>
                  <a:pt x="35" y="410"/>
                </a:lnTo>
                <a:lnTo>
                  <a:pt x="36" y="412"/>
                </a:lnTo>
                <a:lnTo>
                  <a:pt x="37" y="412"/>
                </a:lnTo>
                <a:lnTo>
                  <a:pt x="37" y="412"/>
                </a:lnTo>
                <a:lnTo>
                  <a:pt x="36" y="410"/>
                </a:lnTo>
                <a:lnTo>
                  <a:pt x="35" y="408"/>
                </a:lnTo>
                <a:lnTo>
                  <a:pt x="35" y="407"/>
                </a:lnTo>
                <a:lnTo>
                  <a:pt x="34" y="405"/>
                </a:lnTo>
                <a:lnTo>
                  <a:pt x="34" y="405"/>
                </a:lnTo>
                <a:lnTo>
                  <a:pt x="34" y="407"/>
                </a:lnTo>
                <a:lnTo>
                  <a:pt x="33" y="407"/>
                </a:lnTo>
                <a:lnTo>
                  <a:pt x="33" y="407"/>
                </a:lnTo>
                <a:lnTo>
                  <a:pt x="33" y="405"/>
                </a:lnTo>
                <a:lnTo>
                  <a:pt x="31" y="404"/>
                </a:lnTo>
                <a:lnTo>
                  <a:pt x="33" y="404"/>
                </a:lnTo>
                <a:lnTo>
                  <a:pt x="33" y="404"/>
                </a:lnTo>
                <a:lnTo>
                  <a:pt x="33" y="405"/>
                </a:lnTo>
                <a:lnTo>
                  <a:pt x="33" y="405"/>
                </a:lnTo>
                <a:lnTo>
                  <a:pt x="33" y="405"/>
                </a:lnTo>
                <a:lnTo>
                  <a:pt x="34" y="404"/>
                </a:lnTo>
                <a:lnTo>
                  <a:pt x="35" y="403"/>
                </a:lnTo>
                <a:lnTo>
                  <a:pt x="35" y="403"/>
                </a:lnTo>
                <a:lnTo>
                  <a:pt x="36" y="403"/>
                </a:lnTo>
                <a:lnTo>
                  <a:pt x="36" y="402"/>
                </a:lnTo>
                <a:lnTo>
                  <a:pt x="36" y="402"/>
                </a:lnTo>
                <a:lnTo>
                  <a:pt x="36" y="402"/>
                </a:lnTo>
                <a:lnTo>
                  <a:pt x="35" y="402"/>
                </a:lnTo>
                <a:lnTo>
                  <a:pt x="35" y="400"/>
                </a:lnTo>
                <a:lnTo>
                  <a:pt x="34" y="400"/>
                </a:lnTo>
                <a:lnTo>
                  <a:pt x="34" y="400"/>
                </a:lnTo>
                <a:lnTo>
                  <a:pt x="34" y="403"/>
                </a:lnTo>
                <a:lnTo>
                  <a:pt x="33" y="403"/>
                </a:lnTo>
                <a:lnTo>
                  <a:pt x="33" y="403"/>
                </a:lnTo>
                <a:lnTo>
                  <a:pt x="28" y="402"/>
                </a:lnTo>
                <a:lnTo>
                  <a:pt x="28" y="404"/>
                </a:lnTo>
                <a:lnTo>
                  <a:pt x="28" y="404"/>
                </a:lnTo>
                <a:lnTo>
                  <a:pt x="29" y="404"/>
                </a:lnTo>
                <a:lnTo>
                  <a:pt x="29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4"/>
                </a:lnTo>
                <a:lnTo>
                  <a:pt x="30" y="405"/>
                </a:lnTo>
                <a:lnTo>
                  <a:pt x="30" y="405"/>
                </a:lnTo>
                <a:lnTo>
                  <a:pt x="29" y="404"/>
                </a:lnTo>
                <a:lnTo>
                  <a:pt x="29" y="404"/>
                </a:lnTo>
                <a:lnTo>
                  <a:pt x="29" y="407"/>
                </a:lnTo>
                <a:lnTo>
                  <a:pt x="29" y="409"/>
                </a:lnTo>
                <a:lnTo>
                  <a:pt x="29" y="409"/>
                </a:lnTo>
                <a:lnTo>
                  <a:pt x="29" y="412"/>
                </a:lnTo>
                <a:lnTo>
                  <a:pt x="29" y="413"/>
                </a:lnTo>
                <a:lnTo>
                  <a:pt x="29" y="413"/>
                </a:lnTo>
                <a:lnTo>
                  <a:pt x="29" y="413"/>
                </a:lnTo>
                <a:lnTo>
                  <a:pt x="30" y="410"/>
                </a:lnTo>
                <a:lnTo>
                  <a:pt x="31" y="408"/>
                </a:lnTo>
                <a:lnTo>
                  <a:pt x="31" y="408"/>
                </a:lnTo>
                <a:lnTo>
                  <a:pt x="33" y="409"/>
                </a:lnTo>
                <a:lnTo>
                  <a:pt x="31" y="410"/>
                </a:lnTo>
                <a:lnTo>
                  <a:pt x="30" y="412"/>
                </a:lnTo>
                <a:lnTo>
                  <a:pt x="30" y="412"/>
                </a:lnTo>
                <a:lnTo>
                  <a:pt x="30" y="415"/>
                </a:lnTo>
                <a:lnTo>
                  <a:pt x="30" y="417"/>
                </a:lnTo>
                <a:lnTo>
                  <a:pt x="30" y="418"/>
                </a:lnTo>
                <a:lnTo>
                  <a:pt x="30" y="418"/>
                </a:lnTo>
                <a:lnTo>
                  <a:pt x="29" y="417"/>
                </a:lnTo>
                <a:lnTo>
                  <a:pt x="29" y="415"/>
                </a:lnTo>
                <a:lnTo>
                  <a:pt x="29" y="414"/>
                </a:lnTo>
                <a:lnTo>
                  <a:pt x="28" y="414"/>
                </a:lnTo>
                <a:lnTo>
                  <a:pt x="28" y="414"/>
                </a:lnTo>
                <a:lnTo>
                  <a:pt x="29" y="418"/>
                </a:lnTo>
                <a:lnTo>
                  <a:pt x="28" y="422"/>
                </a:lnTo>
                <a:lnTo>
                  <a:pt x="28" y="422"/>
                </a:lnTo>
                <a:close/>
                <a:moveTo>
                  <a:pt x="41" y="433"/>
                </a:moveTo>
                <a:lnTo>
                  <a:pt x="41" y="433"/>
                </a:lnTo>
                <a:lnTo>
                  <a:pt x="43" y="432"/>
                </a:lnTo>
                <a:lnTo>
                  <a:pt x="45" y="430"/>
                </a:lnTo>
                <a:lnTo>
                  <a:pt x="43" y="429"/>
                </a:lnTo>
                <a:lnTo>
                  <a:pt x="43" y="429"/>
                </a:lnTo>
                <a:lnTo>
                  <a:pt x="42" y="430"/>
                </a:lnTo>
                <a:lnTo>
                  <a:pt x="42" y="430"/>
                </a:lnTo>
                <a:lnTo>
                  <a:pt x="42" y="428"/>
                </a:lnTo>
                <a:lnTo>
                  <a:pt x="42" y="425"/>
                </a:lnTo>
                <a:lnTo>
                  <a:pt x="42" y="425"/>
                </a:lnTo>
                <a:lnTo>
                  <a:pt x="43" y="425"/>
                </a:lnTo>
                <a:lnTo>
                  <a:pt x="45" y="424"/>
                </a:lnTo>
                <a:lnTo>
                  <a:pt x="45" y="424"/>
                </a:lnTo>
                <a:lnTo>
                  <a:pt x="45" y="422"/>
                </a:lnTo>
                <a:lnTo>
                  <a:pt x="43" y="420"/>
                </a:lnTo>
                <a:lnTo>
                  <a:pt x="43" y="420"/>
                </a:lnTo>
                <a:lnTo>
                  <a:pt x="41" y="420"/>
                </a:lnTo>
                <a:lnTo>
                  <a:pt x="41" y="433"/>
                </a:lnTo>
                <a:close/>
                <a:moveTo>
                  <a:pt x="42" y="449"/>
                </a:moveTo>
                <a:lnTo>
                  <a:pt x="42" y="449"/>
                </a:lnTo>
                <a:lnTo>
                  <a:pt x="42" y="444"/>
                </a:lnTo>
                <a:lnTo>
                  <a:pt x="42" y="444"/>
                </a:lnTo>
                <a:lnTo>
                  <a:pt x="43" y="444"/>
                </a:lnTo>
                <a:lnTo>
                  <a:pt x="43" y="445"/>
                </a:lnTo>
                <a:lnTo>
                  <a:pt x="43" y="447"/>
                </a:lnTo>
                <a:lnTo>
                  <a:pt x="43" y="447"/>
                </a:lnTo>
                <a:lnTo>
                  <a:pt x="45" y="445"/>
                </a:lnTo>
                <a:lnTo>
                  <a:pt x="45" y="445"/>
                </a:lnTo>
                <a:lnTo>
                  <a:pt x="45" y="444"/>
                </a:lnTo>
                <a:lnTo>
                  <a:pt x="45" y="444"/>
                </a:lnTo>
                <a:lnTo>
                  <a:pt x="43" y="444"/>
                </a:lnTo>
                <a:lnTo>
                  <a:pt x="42" y="443"/>
                </a:lnTo>
                <a:lnTo>
                  <a:pt x="42" y="443"/>
                </a:lnTo>
                <a:lnTo>
                  <a:pt x="43" y="442"/>
                </a:lnTo>
                <a:lnTo>
                  <a:pt x="43" y="440"/>
                </a:lnTo>
                <a:lnTo>
                  <a:pt x="42" y="438"/>
                </a:lnTo>
                <a:lnTo>
                  <a:pt x="45" y="438"/>
                </a:lnTo>
                <a:lnTo>
                  <a:pt x="45" y="438"/>
                </a:lnTo>
                <a:lnTo>
                  <a:pt x="43" y="437"/>
                </a:lnTo>
                <a:lnTo>
                  <a:pt x="45" y="434"/>
                </a:lnTo>
                <a:lnTo>
                  <a:pt x="45" y="433"/>
                </a:lnTo>
                <a:lnTo>
                  <a:pt x="43" y="432"/>
                </a:lnTo>
                <a:lnTo>
                  <a:pt x="43" y="432"/>
                </a:lnTo>
                <a:lnTo>
                  <a:pt x="43" y="433"/>
                </a:lnTo>
                <a:lnTo>
                  <a:pt x="43" y="434"/>
                </a:lnTo>
                <a:lnTo>
                  <a:pt x="42" y="435"/>
                </a:lnTo>
                <a:lnTo>
                  <a:pt x="41" y="434"/>
                </a:lnTo>
                <a:lnTo>
                  <a:pt x="41" y="434"/>
                </a:lnTo>
                <a:lnTo>
                  <a:pt x="41" y="438"/>
                </a:lnTo>
                <a:lnTo>
                  <a:pt x="42" y="440"/>
                </a:lnTo>
                <a:lnTo>
                  <a:pt x="42" y="440"/>
                </a:lnTo>
                <a:lnTo>
                  <a:pt x="42" y="443"/>
                </a:lnTo>
                <a:lnTo>
                  <a:pt x="41" y="445"/>
                </a:lnTo>
                <a:lnTo>
                  <a:pt x="41" y="448"/>
                </a:lnTo>
                <a:lnTo>
                  <a:pt x="42" y="449"/>
                </a:lnTo>
                <a:lnTo>
                  <a:pt x="42" y="449"/>
                </a:lnTo>
                <a:close/>
                <a:moveTo>
                  <a:pt x="25" y="462"/>
                </a:moveTo>
                <a:lnTo>
                  <a:pt x="25" y="462"/>
                </a:lnTo>
                <a:lnTo>
                  <a:pt x="25" y="460"/>
                </a:lnTo>
                <a:lnTo>
                  <a:pt x="24" y="459"/>
                </a:lnTo>
                <a:lnTo>
                  <a:pt x="24" y="459"/>
                </a:lnTo>
                <a:lnTo>
                  <a:pt x="24" y="462"/>
                </a:lnTo>
                <a:lnTo>
                  <a:pt x="25" y="462"/>
                </a:lnTo>
                <a:close/>
                <a:moveTo>
                  <a:pt x="36" y="465"/>
                </a:moveTo>
                <a:lnTo>
                  <a:pt x="36" y="465"/>
                </a:lnTo>
                <a:lnTo>
                  <a:pt x="37" y="464"/>
                </a:lnTo>
                <a:lnTo>
                  <a:pt x="37" y="462"/>
                </a:lnTo>
                <a:lnTo>
                  <a:pt x="37" y="462"/>
                </a:lnTo>
                <a:lnTo>
                  <a:pt x="36" y="463"/>
                </a:lnTo>
                <a:lnTo>
                  <a:pt x="36" y="464"/>
                </a:lnTo>
                <a:lnTo>
                  <a:pt x="36" y="465"/>
                </a:lnTo>
                <a:lnTo>
                  <a:pt x="36" y="465"/>
                </a:lnTo>
                <a:close/>
                <a:moveTo>
                  <a:pt x="42" y="467"/>
                </a:moveTo>
                <a:lnTo>
                  <a:pt x="42" y="467"/>
                </a:lnTo>
                <a:lnTo>
                  <a:pt x="42" y="465"/>
                </a:lnTo>
                <a:lnTo>
                  <a:pt x="43" y="465"/>
                </a:lnTo>
                <a:lnTo>
                  <a:pt x="43" y="465"/>
                </a:lnTo>
                <a:lnTo>
                  <a:pt x="45" y="465"/>
                </a:lnTo>
                <a:lnTo>
                  <a:pt x="45" y="465"/>
                </a:lnTo>
                <a:lnTo>
                  <a:pt x="45" y="462"/>
                </a:lnTo>
                <a:lnTo>
                  <a:pt x="45" y="459"/>
                </a:lnTo>
                <a:lnTo>
                  <a:pt x="45" y="459"/>
                </a:lnTo>
                <a:lnTo>
                  <a:pt x="43" y="458"/>
                </a:lnTo>
                <a:lnTo>
                  <a:pt x="43" y="458"/>
                </a:lnTo>
                <a:lnTo>
                  <a:pt x="42" y="459"/>
                </a:lnTo>
                <a:lnTo>
                  <a:pt x="42" y="458"/>
                </a:lnTo>
                <a:lnTo>
                  <a:pt x="42" y="458"/>
                </a:lnTo>
                <a:lnTo>
                  <a:pt x="43" y="455"/>
                </a:lnTo>
                <a:lnTo>
                  <a:pt x="45" y="453"/>
                </a:lnTo>
                <a:lnTo>
                  <a:pt x="45" y="453"/>
                </a:lnTo>
                <a:lnTo>
                  <a:pt x="43" y="452"/>
                </a:lnTo>
                <a:lnTo>
                  <a:pt x="41" y="452"/>
                </a:lnTo>
                <a:lnTo>
                  <a:pt x="41" y="452"/>
                </a:lnTo>
                <a:lnTo>
                  <a:pt x="41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7"/>
                </a:lnTo>
                <a:lnTo>
                  <a:pt x="41" y="459"/>
                </a:lnTo>
                <a:lnTo>
                  <a:pt x="41" y="459"/>
                </a:lnTo>
                <a:lnTo>
                  <a:pt x="42" y="460"/>
                </a:lnTo>
                <a:lnTo>
                  <a:pt x="42" y="463"/>
                </a:lnTo>
                <a:lnTo>
                  <a:pt x="41" y="464"/>
                </a:lnTo>
                <a:lnTo>
                  <a:pt x="42" y="467"/>
                </a:lnTo>
                <a:lnTo>
                  <a:pt x="42" y="467"/>
                </a:lnTo>
                <a:close/>
                <a:moveTo>
                  <a:pt x="45" y="467"/>
                </a:moveTo>
                <a:lnTo>
                  <a:pt x="45" y="467"/>
                </a:lnTo>
                <a:lnTo>
                  <a:pt x="45" y="468"/>
                </a:lnTo>
                <a:lnTo>
                  <a:pt x="43" y="467"/>
                </a:lnTo>
                <a:lnTo>
                  <a:pt x="43" y="467"/>
                </a:lnTo>
                <a:lnTo>
                  <a:pt x="42" y="468"/>
                </a:lnTo>
                <a:lnTo>
                  <a:pt x="42" y="471"/>
                </a:lnTo>
                <a:lnTo>
                  <a:pt x="42" y="471"/>
                </a:lnTo>
                <a:lnTo>
                  <a:pt x="43" y="471"/>
                </a:lnTo>
                <a:lnTo>
                  <a:pt x="45" y="469"/>
                </a:lnTo>
                <a:lnTo>
                  <a:pt x="45" y="468"/>
                </a:lnTo>
                <a:lnTo>
                  <a:pt x="45" y="467"/>
                </a:lnTo>
                <a:lnTo>
                  <a:pt x="45" y="467"/>
                </a:lnTo>
                <a:close/>
                <a:moveTo>
                  <a:pt x="135" y="698"/>
                </a:moveTo>
                <a:lnTo>
                  <a:pt x="135" y="698"/>
                </a:lnTo>
                <a:lnTo>
                  <a:pt x="137" y="698"/>
                </a:lnTo>
                <a:lnTo>
                  <a:pt x="137" y="697"/>
                </a:lnTo>
                <a:lnTo>
                  <a:pt x="137" y="697"/>
                </a:lnTo>
                <a:lnTo>
                  <a:pt x="137" y="697"/>
                </a:lnTo>
                <a:lnTo>
                  <a:pt x="137" y="696"/>
                </a:lnTo>
                <a:lnTo>
                  <a:pt x="137" y="694"/>
                </a:lnTo>
                <a:lnTo>
                  <a:pt x="135" y="696"/>
                </a:lnTo>
                <a:lnTo>
                  <a:pt x="135" y="696"/>
                </a:lnTo>
                <a:lnTo>
                  <a:pt x="135" y="696"/>
                </a:lnTo>
                <a:lnTo>
                  <a:pt x="135" y="698"/>
                </a:lnTo>
                <a:lnTo>
                  <a:pt x="135" y="698"/>
                </a:lnTo>
                <a:close/>
                <a:moveTo>
                  <a:pt x="103" y="686"/>
                </a:moveTo>
                <a:lnTo>
                  <a:pt x="103" y="686"/>
                </a:lnTo>
                <a:lnTo>
                  <a:pt x="105" y="686"/>
                </a:lnTo>
                <a:lnTo>
                  <a:pt x="109" y="686"/>
                </a:lnTo>
                <a:lnTo>
                  <a:pt x="109" y="686"/>
                </a:lnTo>
                <a:lnTo>
                  <a:pt x="105" y="686"/>
                </a:lnTo>
                <a:lnTo>
                  <a:pt x="103" y="686"/>
                </a:lnTo>
                <a:lnTo>
                  <a:pt x="103" y="686"/>
                </a:lnTo>
                <a:close/>
                <a:moveTo>
                  <a:pt x="62" y="693"/>
                </a:moveTo>
                <a:lnTo>
                  <a:pt x="62" y="693"/>
                </a:lnTo>
                <a:lnTo>
                  <a:pt x="65" y="694"/>
                </a:lnTo>
                <a:lnTo>
                  <a:pt x="66" y="696"/>
                </a:lnTo>
                <a:lnTo>
                  <a:pt x="66" y="696"/>
                </a:lnTo>
                <a:lnTo>
                  <a:pt x="66" y="694"/>
                </a:lnTo>
                <a:lnTo>
                  <a:pt x="65" y="693"/>
                </a:lnTo>
                <a:lnTo>
                  <a:pt x="63" y="693"/>
                </a:lnTo>
                <a:lnTo>
                  <a:pt x="62" y="693"/>
                </a:lnTo>
                <a:lnTo>
                  <a:pt x="62" y="693"/>
                </a:lnTo>
                <a:close/>
                <a:moveTo>
                  <a:pt x="50" y="687"/>
                </a:moveTo>
                <a:lnTo>
                  <a:pt x="50" y="687"/>
                </a:lnTo>
                <a:lnTo>
                  <a:pt x="52" y="687"/>
                </a:lnTo>
                <a:lnTo>
                  <a:pt x="53" y="688"/>
                </a:lnTo>
                <a:lnTo>
                  <a:pt x="54" y="689"/>
                </a:lnTo>
                <a:lnTo>
                  <a:pt x="57" y="691"/>
                </a:lnTo>
                <a:lnTo>
                  <a:pt x="57" y="691"/>
                </a:lnTo>
                <a:lnTo>
                  <a:pt x="53" y="687"/>
                </a:lnTo>
                <a:lnTo>
                  <a:pt x="53" y="687"/>
                </a:lnTo>
                <a:lnTo>
                  <a:pt x="51" y="686"/>
                </a:lnTo>
                <a:lnTo>
                  <a:pt x="50" y="687"/>
                </a:lnTo>
                <a:lnTo>
                  <a:pt x="50" y="687"/>
                </a:lnTo>
                <a:close/>
                <a:moveTo>
                  <a:pt x="17" y="612"/>
                </a:moveTo>
                <a:lnTo>
                  <a:pt x="17" y="612"/>
                </a:lnTo>
                <a:lnTo>
                  <a:pt x="19" y="613"/>
                </a:lnTo>
                <a:lnTo>
                  <a:pt x="19" y="613"/>
                </a:lnTo>
                <a:lnTo>
                  <a:pt x="19" y="611"/>
                </a:lnTo>
                <a:lnTo>
                  <a:pt x="19" y="611"/>
                </a:lnTo>
                <a:lnTo>
                  <a:pt x="17" y="611"/>
                </a:lnTo>
                <a:lnTo>
                  <a:pt x="17" y="612"/>
                </a:lnTo>
                <a:lnTo>
                  <a:pt x="17" y="612"/>
                </a:lnTo>
                <a:close/>
                <a:moveTo>
                  <a:pt x="30" y="582"/>
                </a:moveTo>
                <a:lnTo>
                  <a:pt x="30" y="582"/>
                </a:lnTo>
                <a:lnTo>
                  <a:pt x="29" y="583"/>
                </a:lnTo>
                <a:lnTo>
                  <a:pt x="28" y="583"/>
                </a:lnTo>
                <a:lnTo>
                  <a:pt x="28" y="584"/>
                </a:lnTo>
                <a:lnTo>
                  <a:pt x="28" y="586"/>
                </a:lnTo>
                <a:lnTo>
                  <a:pt x="28" y="586"/>
                </a:lnTo>
                <a:lnTo>
                  <a:pt x="29" y="586"/>
                </a:lnTo>
                <a:lnTo>
                  <a:pt x="29" y="586"/>
                </a:lnTo>
                <a:lnTo>
                  <a:pt x="30" y="584"/>
                </a:lnTo>
                <a:lnTo>
                  <a:pt x="30" y="586"/>
                </a:lnTo>
                <a:lnTo>
                  <a:pt x="30" y="586"/>
                </a:lnTo>
                <a:lnTo>
                  <a:pt x="30" y="583"/>
                </a:lnTo>
                <a:lnTo>
                  <a:pt x="30" y="582"/>
                </a:lnTo>
                <a:lnTo>
                  <a:pt x="30" y="582"/>
                </a:lnTo>
                <a:close/>
                <a:moveTo>
                  <a:pt x="16" y="571"/>
                </a:moveTo>
                <a:lnTo>
                  <a:pt x="16" y="571"/>
                </a:lnTo>
                <a:lnTo>
                  <a:pt x="16" y="572"/>
                </a:lnTo>
                <a:lnTo>
                  <a:pt x="14" y="572"/>
                </a:lnTo>
                <a:lnTo>
                  <a:pt x="14" y="572"/>
                </a:lnTo>
                <a:lnTo>
                  <a:pt x="17" y="572"/>
                </a:lnTo>
                <a:lnTo>
                  <a:pt x="18" y="571"/>
                </a:lnTo>
                <a:lnTo>
                  <a:pt x="18" y="571"/>
                </a:lnTo>
                <a:lnTo>
                  <a:pt x="19" y="572"/>
                </a:lnTo>
                <a:lnTo>
                  <a:pt x="21" y="572"/>
                </a:lnTo>
                <a:lnTo>
                  <a:pt x="21" y="572"/>
                </a:lnTo>
                <a:lnTo>
                  <a:pt x="21" y="571"/>
                </a:lnTo>
                <a:lnTo>
                  <a:pt x="19" y="571"/>
                </a:lnTo>
                <a:lnTo>
                  <a:pt x="16" y="571"/>
                </a:lnTo>
                <a:lnTo>
                  <a:pt x="16" y="571"/>
                </a:lnTo>
                <a:close/>
                <a:moveTo>
                  <a:pt x="22" y="537"/>
                </a:moveTo>
                <a:lnTo>
                  <a:pt x="22" y="537"/>
                </a:lnTo>
                <a:lnTo>
                  <a:pt x="22" y="539"/>
                </a:lnTo>
                <a:lnTo>
                  <a:pt x="22" y="541"/>
                </a:lnTo>
                <a:lnTo>
                  <a:pt x="22" y="541"/>
                </a:lnTo>
                <a:lnTo>
                  <a:pt x="23" y="538"/>
                </a:lnTo>
                <a:lnTo>
                  <a:pt x="23" y="538"/>
                </a:lnTo>
                <a:lnTo>
                  <a:pt x="22" y="537"/>
                </a:lnTo>
                <a:lnTo>
                  <a:pt x="22" y="537"/>
                </a:lnTo>
                <a:close/>
                <a:moveTo>
                  <a:pt x="34" y="523"/>
                </a:moveTo>
                <a:lnTo>
                  <a:pt x="34" y="527"/>
                </a:lnTo>
                <a:lnTo>
                  <a:pt x="34" y="527"/>
                </a:lnTo>
                <a:lnTo>
                  <a:pt x="35" y="527"/>
                </a:lnTo>
                <a:lnTo>
                  <a:pt x="35" y="526"/>
                </a:lnTo>
                <a:lnTo>
                  <a:pt x="35" y="524"/>
                </a:lnTo>
                <a:lnTo>
                  <a:pt x="34" y="523"/>
                </a:lnTo>
                <a:lnTo>
                  <a:pt x="34" y="523"/>
                </a:lnTo>
                <a:close/>
                <a:moveTo>
                  <a:pt x="25" y="518"/>
                </a:moveTo>
                <a:lnTo>
                  <a:pt x="25" y="518"/>
                </a:lnTo>
                <a:lnTo>
                  <a:pt x="25" y="521"/>
                </a:lnTo>
                <a:lnTo>
                  <a:pt x="25" y="522"/>
                </a:lnTo>
                <a:lnTo>
                  <a:pt x="25" y="522"/>
                </a:lnTo>
                <a:lnTo>
                  <a:pt x="25" y="522"/>
                </a:lnTo>
                <a:lnTo>
                  <a:pt x="27" y="519"/>
                </a:lnTo>
                <a:lnTo>
                  <a:pt x="25" y="519"/>
                </a:lnTo>
                <a:lnTo>
                  <a:pt x="25" y="518"/>
                </a:lnTo>
                <a:lnTo>
                  <a:pt x="25" y="518"/>
                </a:lnTo>
                <a:close/>
                <a:moveTo>
                  <a:pt x="27" y="509"/>
                </a:moveTo>
                <a:lnTo>
                  <a:pt x="27" y="509"/>
                </a:lnTo>
                <a:lnTo>
                  <a:pt x="28" y="512"/>
                </a:lnTo>
                <a:lnTo>
                  <a:pt x="28" y="513"/>
                </a:lnTo>
                <a:lnTo>
                  <a:pt x="29" y="513"/>
                </a:lnTo>
                <a:lnTo>
                  <a:pt x="29" y="513"/>
                </a:lnTo>
                <a:lnTo>
                  <a:pt x="29" y="511"/>
                </a:lnTo>
                <a:lnTo>
                  <a:pt x="29" y="509"/>
                </a:lnTo>
                <a:lnTo>
                  <a:pt x="27" y="509"/>
                </a:lnTo>
                <a:lnTo>
                  <a:pt x="27" y="509"/>
                </a:lnTo>
                <a:close/>
                <a:moveTo>
                  <a:pt x="35" y="496"/>
                </a:moveTo>
                <a:lnTo>
                  <a:pt x="35" y="496"/>
                </a:lnTo>
                <a:lnTo>
                  <a:pt x="34" y="497"/>
                </a:lnTo>
                <a:lnTo>
                  <a:pt x="34" y="499"/>
                </a:lnTo>
                <a:lnTo>
                  <a:pt x="34" y="499"/>
                </a:lnTo>
                <a:lnTo>
                  <a:pt x="35" y="499"/>
                </a:lnTo>
                <a:lnTo>
                  <a:pt x="35" y="498"/>
                </a:lnTo>
                <a:lnTo>
                  <a:pt x="35" y="496"/>
                </a:lnTo>
                <a:lnTo>
                  <a:pt x="35" y="496"/>
                </a:lnTo>
                <a:close/>
                <a:moveTo>
                  <a:pt x="24" y="483"/>
                </a:moveTo>
                <a:lnTo>
                  <a:pt x="24" y="483"/>
                </a:lnTo>
                <a:lnTo>
                  <a:pt x="23" y="486"/>
                </a:lnTo>
                <a:lnTo>
                  <a:pt x="23" y="487"/>
                </a:lnTo>
                <a:lnTo>
                  <a:pt x="23" y="488"/>
                </a:lnTo>
                <a:lnTo>
                  <a:pt x="23" y="489"/>
                </a:lnTo>
                <a:lnTo>
                  <a:pt x="23" y="489"/>
                </a:lnTo>
                <a:lnTo>
                  <a:pt x="23" y="489"/>
                </a:lnTo>
                <a:lnTo>
                  <a:pt x="24" y="488"/>
                </a:lnTo>
                <a:lnTo>
                  <a:pt x="24" y="488"/>
                </a:lnTo>
                <a:lnTo>
                  <a:pt x="25" y="486"/>
                </a:lnTo>
                <a:lnTo>
                  <a:pt x="25" y="484"/>
                </a:lnTo>
                <a:lnTo>
                  <a:pt x="24" y="483"/>
                </a:lnTo>
                <a:lnTo>
                  <a:pt x="24" y="483"/>
                </a:lnTo>
                <a:close/>
                <a:moveTo>
                  <a:pt x="41" y="474"/>
                </a:moveTo>
                <a:lnTo>
                  <a:pt x="41" y="474"/>
                </a:lnTo>
                <a:lnTo>
                  <a:pt x="42" y="478"/>
                </a:lnTo>
                <a:lnTo>
                  <a:pt x="45" y="479"/>
                </a:lnTo>
                <a:lnTo>
                  <a:pt x="45" y="479"/>
                </a:lnTo>
                <a:lnTo>
                  <a:pt x="45" y="477"/>
                </a:lnTo>
                <a:lnTo>
                  <a:pt x="46" y="476"/>
                </a:lnTo>
                <a:lnTo>
                  <a:pt x="45" y="474"/>
                </a:lnTo>
                <a:lnTo>
                  <a:pt x="45" y="474"/>
                </a:lnTo>
                <a:lnTo>
                  <a:pt x="43" y="476"/>
                </a:lnTo>
                <a:lnTo>
                  <a:pt x="43" y="476"/>
                </a:lnTo>
                <a:lnTo>
                  <a:pt x="41" y="474"/>
                </a:lnTo>
                <a:lnTo>
                  <a:pt x="41" y="474"/>
                </a:lnTo>
                <a:close/>
                <a:moveTo>
                  <a:pt x="43" y="489"/>
                </a:moveTo>
                <a:lnTo>
                  <a:pt x="43" y="489"/>
                </a:lnTo>
                <a:lnTo>
                  <a:pt x="45" y="489"/>
                </a:lnTo>
                <a:lnTo>
                  <a:pt x="45" y="488"/>
                </a:lnTo>
                <a:lnTo>
                  <a:pt x="45" y="484"/>
                </a:lnTo>
                <a:lnTo>
                  <a:pt x="45" y="484"/>
                </a:lnTo>
                <a:lnTo>
                  <a:pt x="43" y="483"/>
                </a:lnTo>
                <a:lnTo>
                  <a:pt x="43" y="482"/>
                </a:lnTo>
                <a:lnTo>
                  <a:pt x="43" y="482"/>
                </a:lnTo>
                <a:lnTo>
                  <a:pt x="46" y="482"/>
                </a:lnTo>
                <a:lnTo>
                  <a:pt x="46" y="481"/>
                </a:lnTo>
                <a:lnTo>
                  <a:pt x="46" y="481"/>
                </a:lnTo>
                <a:lnTo>
                  <a:pt x="45" y="481"/>
                </a:lnTo>
                <a:lnTo>
                  <a:pt x="45" y="481"/>
                </a:lnTo>
                <a:lnTo>
                  <a:pt x="43" y="482"/>
                </a:lnTo>
                <a:lnTo>
                  <a:pt x="42" y="482"/>
                </a:lnTo>
                <a:lnTo>
                  <a:pt x="42" y="482"/>
                </a:lnTo>
                <a:lnTo>
                  <a:pt x="42" y="479"/>
                </a:lnTo>
                <a:lnTo>
                  <a:pt x="41" y="478"/>
                </a:lnTo>
                <a:lnTo>
                  <a:pt x="41" y="478"/>
                </a:lnTo>
                <a:lnTo>
                  <a:pt x="42" y="484"/>
                </a:lnTo>
                <a:lnTo>
                  <a:pt x="43" y="487"/>
                </a:lnTo>
                <a:lnTo>
                  <a:pt x="43" y="489"/>
                </a:lnTo>
                <a:lnTo>
                  <a:pt x="43" y="489"/>
                </a:lnTo>
                <a:close/>
                <a:moveTo>
                  <a:pt x="42" y="522"/>
                </a:moveTo>
                <a:lnTo>
                  <a:pt x="42" y="522"/>
                </a:lnTo>
                <a:lnTo>
                  <a:pt x="43" y="521"/>
                </a:lnTo>
                <a:lnTo>
                  <a:pt x="43" y="521"/>
                </a:lnTo>
                <a:lnTo>
                  <a:pt x="43" y="518"/>
                </a:lnTo>
                <a:lnTo>
                  <a:pt x="43" y="518"/>
                </a:lnTo>
                <a:lnTo>
                  <a:pt x="42" y="518"/>
                </a:lnTo>
                <a:lnTo>
                  <a:pt x="42" y="519"/>
                </a:lnTo>
                <a:lnTo>
                  <a:pt x="42" y="522"/>
                </a:lnTo>
                <a:lnTo>
                  <a:pt x="42" y="522"/>
                </a:lnTo>
                <a:close/>
                <a:moveTo>
                  <a:pt x="43" y="533"/>
                </a:moveTo>
                <a:lnTo>
                  <a:pt x="43" y="533"/>
                </a:lnTo>
                <a:lnTo>
                  <a:pt x="43" y="531"/>
                </a:lnTo>
                <a:lnTo>
                  <a:pt x="42" y="531"/>
                </a:lnTo>
                <a:lnTo>
                  <a:pt x="42" y="531"/>
                </a:lnTo>
                <a:lnTo>
                  <a:pt x="41" y="532"/>
                </a:lnTo>
                <a:lnTo>
                  <a:pt x="41" y="533"/>
                </a:lnTo>
                <a:lnTo>
                  <a:pt x="43" y="533"/>
                </a:lnTo>
                <a:close/>
                <a:moveTo>
                  <a:pt x="42" y="537"/>
                </a:moveTo>
                <a:lnTo>
                  <a:pt x="42" y="537"/>
                </a:lnTo>
                <a:lnTo>
                  <a:pt x="45" y="536"/>
                </a:lnTo>
                <a:lnTo>
                  <a:pt x="46" y="534"/>
                </a:lnTo>
                <a:lnTo>
                  <a:pt x="46" y="533"/>
                </a:lnTo>
                <a:lnTo>
                  <a:pt x="46" y="533"/>
                </a:lnTo>
                <a:lnTo>
                  <a:pt x="45" y="533"/>
                </a:lnTo>
                <a:lnTo>
                  <a:pt x="43" y="534"/>
                </a:lnTo>
                <a:lnTo>
                  <a:pt x="43" y="534"/>
                </a:lnTo>
                <a:lnTo>
                  <a:pt x="43" y="534"/>
                </a:lnTo>
                <a:lnTo>
                  <a:pt x="42" y="534"/>
                </a:lnTo>
                <a:lnTo>
                  <a:pt x="42" y="534"/>
                </a:lnTo>
                <a:lnTo>
                  <a:pt x="42" y="537"/>
                </a:lnTo>
                <a:lnTo>
                  <a:pt x="42" y="537"/>
                </a:lnTo>
                <a:close/>
                <a:moveTo>
                  <a:pt x="42" y="577"/>
                </a:moveTo>
                <a:lnTo>
                  <a:pt x="42" y="577"/>
                </a:lnTo>
                <a:lnTo>
                  <a:pt x="42" y="574"/>
                </a:lnTo>
                <a:lnTo>
                  <a:pt x="41" y="573"/>
                </a:lnTo>
                <a:lnTo>
                  <a:pt x="41" y="573"/>
                </a:lnTo>
                <a:lnTo>
                  <a:pt x="40" y="574"/>
                </a:lnTo>
                <a:lnTo>
                  <a:pt x="40" y="577"/>
                </a:lnTo>
                <a:lnTo>
                  <a:pt x="42" y="577"/>
                </a:lnTo>
                <a:close/>
                <a:moveTo>
                  <a:pt x="198" y="672"/>
                </a:moveTo>
                <a:lnTo>
                  <a:pt x="198" y="672"/>
                </a:lnTo>
                <a:lnTo>
                  <a:pt x="197" y="673"/>
                </a:lnTo>
                <a:lnTo>
                  <a:pt x="196" y="674"/>
                </a:lnTo>
                <a:lnTo>
                  <a:pt x="196" y="674"/>
                </a:lnTo>
                <a:lnTo>
                  <a:pt x="197" y="676"/>
                </a:lnTo>
                <a:lnTo>
                  <a:pt x="198" y="676"/>
                </a:lnTo>
                <a:lnTo>
                  <a:pt x="198" y="676"/>
                </a:lnTo>
                <a:lnTo>
                  <a:pt x="199" y="673"/>
                </a:lnTo>
                <a:lnTo>
                  <a:pt x="199" y="672"/>
                </a:lnTo>
                <a:lnTo>
                  <a:pt x="198" y="672"/>
                </a:lnTo>
                <a:lnTo>
                  <a:pt x="198" y="672"/>
                </a:lnTo>
                <a:close/>
                <a:moveTo>
                  <a:pt x="210" y="669"/>
                </a:moveTo>
                <a:lnTo>
                  <a:pt x="210" y="669"/>
                </a:lnTo>
                <a:lnTo>
                  <a:pt x="210" y="668"/>
                </a:lnTo>
                <a:lnTo>
                  <a:pt x="210" y="668"/>
                </a:lnTo>
                <a:lnTo>
                  <a:pt x="208" y="668"/>
                </a:lnTo>
                <a:lnTo>
                  <a:pt x="207" y="669"/>
                </a:lnTo>
                <a:lnTo>
                  <a:pt x="207" y="669"/>
                </a:lnTo>
                <a:lnTo>
                  <a:pt x="209" y="669"/>
                </a:lnTo>
                <a:lnTo>
                  <a:pt x="210" y="669"/>
                </a:lnTo>
                <a:lnTo>
                  <a:pt x="210" y="669"/>
                </a:lnTo>
                <a:lnTo>
                  <a:pt x="210" y="669"/>
                </a:lnTo>
                <a:close/>
                <a:moveTo>
                  <a:pt x="494" y="624"/>
                </a:moveTo>
                <a:lnTo>
                  <a:pt x="494" y="624"/>
                </a:lnTo>
                <a:lnTo>
                  <a:pt x="493" y="624"/>
                </a:lnTo>
                <a:lnTo>
                  <a:pt x="493" y="623"/>
                </a:lnTo>
                <a:lnTo>
                  <a:pt x="492" y="623"/>
                </a:lnTo>
                <a:lnTo>
                  <a:pt x="490" y="623"/>
                </a:lnTo>
                <a:lnTo>
                  <a:pt x="490" y="623"/>
                </a:lnTo>
                <a:lnTo>
                  <a:pt x="493" y="624"/>
                </a:lnTo>
                <a:lnTo>
                  <a:pt x="494" y="624"/>
                </a:lnTo>
                <a:lnTo>
                  <a:pt x="494" y="624"/>
                </a:lnTo>
                <a:lnTo>
                  <a:pt x="494" y="624"/>
                </a:lnTo>
                <a:close/>
                <a:moveTo>
                  <a:pt x="504" y="628"/>
                </a:moveTo>
                <a:lnTo>
                  <a:pt x="504" y="628"/>
                </a:lnTo>
                <a:lnTo>
                  <a:pt x="503" y="627"/>
                </a:lnTo>
                <a:lnTo>
                  <a:pt x="503" y="626"/>
                </a:lnTo>
                <a:lnTo>
                  <a:pt x="503" y="626"/>
                </a:lnTo>
                <a:lnTo>
                  <a:pt x="500" y="627"/>
                </a:lnTo>
                <a:lnTo>
                  <a:pt x="498" y="627"/>
                </a:lnTo>
                <a:lnTo>
                  <a:pt x="498" y="627"/>
                </a:lnTo>
                <a:lnTo>
                  <a:pt x="500" y="628"/>
                </a:lnTo>
                <a:lnTo>
                  <a:pt x="501" y="629"/>
                </a:lnTo>
                <a:lnTo>
                  <a:pt x="501" y="629"/>
                </a:lnTo>
                <a:lnTo>
                  <a:pt x="501" y="628"/>
                </a:lnTo>
                <a:lnTo>
                  <a:pt x="503" y="628"/>
                </a:lnTo>
                <a:lnTo>
                  <a:pt x="503" y="628"/>
                </a:lnTo>
                <a:lnTo>
                  <a:pt x="503" y="628"/>
                </a:lnTo>
                <a:lnTo>
                  <a:pt x="504" y="628"/>
                </a:lnTo>
                <a:lnTo>
                  <a:pt x="504" y="628"/>
                </a:lnTo>
                <a:lnTo>
                  <a:pt x="504" y="628"/>
                </a:lnTo>
                <a:close/>
                <a:moveTo>
                  <a:pt x="513" y="623"/>
                </a:moveTo>
                <a:lnTo>
                  <a:pt x="513" y="623"/>
                </a:lnTo>
                <a:lnTo>
                  <a:pt x="512" y="622"/>
                </a:lnTo>
                <a:lnTo>
                  <a:pt x="511" y="622"/>
                </a:lnTo>
                <a:lnTo>
                  <a:pt x="510" y="622"/>
                </a:lnTo>
                <a:lnTo>
                  <a:pt x="510" y="622"/>
                </a:lnTo>
                <a:lnTo>
                  <a:pt x="510" y="622"/>
                </a:lnTo>
                <a:lnTo>
                  <a:pt x="513" y="623"/>
                </a:lnTo>
                <a:lnTo>
                  <a:pt x="513" y="623"/>
                </a:lnTo>
                <a:close/>
                <a:moveTo>
                  <a:pt x="684" y="612"/>
                </a:moveTo>
                <a:lnTo>
                  <a:pt x="684" y="612"/>
                </a:lnTo>
                <a:lnTo>
                  <a:pt x="685" y="612"/>
                </a:lnTo>
                <a:lnTo>
                  <a:pt x="685" y="611"/>
                </a:lnTo>
                <a:lnTo>
                  <a:pt x="685" y="609"/>
                </a:lnTo>
                <a:lnTo>
                  <a:pt x="684" y="609"/>
                </a:lnTo>
                <a:lnTo>
                  <a:pt x="684" y="612"/>
                </a:lnTo>
                <a:close/>
                <a:moveTo>
                  <a:pt x="668" y="613"/>
                </a:moveTo>
                <a:lnTo>
                  <a:pt x="668" y="613"/>
                </a:lnTo>
                <a:lnTo>
                  <a:pt x="668" y="614"/>
                </a:lnTo>
                <a:lnTo>
                  <a:pt x="669" y="614"/>
                </a:lnTo>
                <a:lnTo>
                  <a:pt x="672" y="614"/>
                </a:lnTo>
                <a:lnTo>
                  <a:pt x="672" y="614"/>
                </a:lnTo>
                <a:lnTo>
                  <a:pt x="670" y="613"/>
                </a:lnTo>
                <a:lnTo>
                  <a:pt x="670" y="613"/>
                </a:lnTo>
                <a:lnTo>
                  <a:pt x="668" y="613"/>
                </a:lnTo>
                <a:lnTo>
                  <a:pt x="668" y="613"/>
                </a:lnTo>
                <a:close/>
                <a:moveTo>
                  <a:pt x="661" y="567"/>
                </a:moveTo>
                <a:lnTo>
                  <a:pt x="661" y="567"/>
                </a:lnTo>
                <a:lnTo>
                  <a:pt x="661" y="569"/>
                </a:lnTo>
                <a:lnTo>
                  <a:pt x="661" y="571"/>
                </a:lnTo>
                <a:lnTo>
                  <a:pt x="662" y="571"/>
                </a:lnTo>
                <a:lnTo>
                  <a:pt x="662" y="571"/>
                </a:lnTo>
                <a:lnTo>
                  <a:pt x="663" y="568"/>
                </a:lnTo>
                <a:lnTo>
                  <a:pt x="663" y="568"/>
                </a:lnTo>
                <a:lnTo>
                  <a:pt x="661" y="567"/>
                </a:lnTo>
                <a:lnTo>
                  <a:pt x="661" y="567"/>
                </a:lnTo>
                <a:close/>
                <a:moveTo>
                  <a:pt x="645" y="566"/>
                </a:moveTo>
                <a:lnTo>
                  <a:pt x="645" y="566"/>
                </a:lnTo>
                <a:lnTo>
                  <a:pt x="645" y="567"/>
                </a:lnTo>
                <a:lnTo>
                  <a:pt x="646" y="568"/>
                </a:lnTo>
                <a:lnTo>
                  <a:pt x="646" y="568"/>
                </a:lnTo>
                <a:lnTo>
                  <a:pt x="646" y="569"/>
                </a:lnTo>
                <a:lnTo>
                  <a:pt x="646" y="571"/>
                </a:lnTo>
                <a:lnTo>
                  <a:pt x="648" y="571"/>
                </a:lnTo>
                <a:lnTo>
                  <a:pt x="648" y="571"/>
                </a:lnTo>
                <a:lnTo>
                  <a:pt x="646" y="569"/>
                </a:lnTo>
                <a:lnTo>
                  <a:pt x="646" y="569"/>
                </a:lnTo>
                <a:lnTo>
                  <a:pt x="649" y="568"/>
                </a:lnTo>
                <a:lnTo>
                  <a:pt x="649" y="567"/>
                </a:lnTo>
                <a:lnTo>
                  <a:pt x="649" y="567"/>
                </a:lnTo>
                <a:lnTo>
                  <a:pt x="646" y="567"/>
                </a:lnTo>
                <a:lnTo>
                  <a:pt x="645" y="566"/>
                </a:lnTo>
                <a:lnTo>
                  <a:pt x="645" y="566"/>
                </a:lnTo>
                <a:close/>
                <a:moveTo>
                  <a:pt x="644" y="622"/>
                </a:moveTo>
                <a:lnTo>
                  <a:pt x="644" y="622"/>
                </a:lnTo>
                <a:lnTo>
                  <a:pt x="648" y="622"/>
                </a:lnTo>
                <a:lnTo>
                  <a:pt x="649" y="622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8" y="622"/>
                </a:lnTo>
                <a:lnTo>
                  <a:pt x="648" y="622"/>
                </a:lnTo>
                <a:lnTo>
                  <a:pt x="648" y="622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5" y="622"/>
                </a:lnTo>
                <a:lnTo>
                  <a:pt x="644" y="622"/>
                </a:lnTo>
                <a:lnTo>
                  <a:pt x="644" y="622"/>
                </a:lnTo>
                <a:lnTo>
                  <a:pt x="644" y="622"/>
                </a:lnTo>
                <a:close/>
                <a:moveTo>
                  <a:pt x="640" y="571"/>
                </a:moveTo>
                <a:lnTo>
                  <a:pt x="640" y="571"/>
                </a:lnTo>
                <a:lnTo>
                  <a:pt x="641" y="571"/>
                </a:lnTo>
                <a:lnTo>
                  <a:pt x="643" y="569"/>
                </a:lnTo>
                <a:lnTo>
                  <a:pt x="643" y="568"/>
                </a:lnTo>
                <a:lnTo>
                  <a:pt x="643" y="568"/>
                </a:lnTo>
                <a:lnTo>
                  <a:pt x="640" y="569"/>
                </a:lnTo>
                <a:lnTo>
                  <a:pt x="639" y="571"/>
                </a:lnTo>
                <a:lnTo>
                  <a:pt x="637" y="569"/>
                </a:lnTo>
                <a:lnTo>
                  <a:pt x="637" y="569"/>
                </a:lnTo>
                <a:lnTo>
                  <a:pt x="637" y="571"/>
                </a:lnTo>
                <a:lnTo>
                  <a:pt x="638" y="571"/>
                </a:lnTo>
                <a:lnTo>
                  <a:pt x="640" y="571"/>
                </a:lnTo>
                <a:lnTo>
                  <a:pt x="640" y="571"/>
                </a:lnTo>
                <a:close/>
                <a:moveTo>
                  <a:pt x="633" y="574"/>
                </a:moveTo>
                <a:lnTo>
                  <a:pt x="633" y="574"/>
                </a:lnTo>
                <a:lnTo>
                  <a:pt x="634" y="573"/>
                </a:lnTo>
                <a:lnTo>
                  <a:pt x="635" y="572"/>
                </a:lnTo>
                <a:lnTo>
                  <a:pt x="635" y="571"/>
                </a:lnTo>
                <a:lnTo>
                  <a:pt x="635" y="571"/>
                </a:lnTo>
                <a:lnTo>
                  <a:pt x="634" y="571"/>
                </a:lnTo>
                <a:lnTo>
                  <a:pt x="632" y="572"/>
                </a:lnTo>
                <a:lnTo>
                  <a:pt x="632" y="573"/>
                </a:lnTo>
                <a:lnTo>
                  <a:pt x="633" y="574"/>
                </a:lnTo>
                <a:lnTo>
                  <a:pt x="633" y="574"/>
                </a:lnTo>
                <a:close/>
                <a:moveTo>
                  <a:pt x="599" y="623"/>
                </a:moveTo>
                <a:lnTo>
                  <a:pt x="599" y="623"/>
                </a:lnTo>
                <a:lnTo>
                  <a:pt x="598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3"/>
                </a:lnTo>
                <a:lnTo>
                  <a:pt x="598" y="623"/>
                </a:lnTo>
                <a:lnTo>
                  <a:pt x="598" y="623"/>
                </a:lnTo>
                <a:lnTo>
                  <a:pt x="599" y="623"/>
                </a:lnTo>
                <a:lnTo>
                  <a:pt x="599" y="623"/>
                </a:lnTo>
                <a:close/>
                <a:moveTo>
                  <a:pt x="554" y="609"/>
                </a:moveTo>
                <a:lnTo>
                  <a:pt x="554" y="607"/>
                </a:lnTo>
                <a:lnTo>
                  <a:pt x="553" y="607"/>
                </a:lnTo>
                <a:lnTo>
                  <a:pt x="553" y="607"/>
                </a:lnTo>
                <a:lnTo>
                  <a:pt x="553" y="608"/>
                </a:lnTo>
                <a:lnTo>
                  <a:pt x="554" y="609"/>
                </a:lnTo>
                <a:lnTo>
                  <a:pt x="554" y="609"/>
                </a:lnTo>
                <a:close/>
                <a:moveTo>
                  <a:pt x="482" y="617"/>
                </a:moveTo>
                <a:lnTo>
                  <a:pt x="482" y="617"/>
                </a:lnTo>
                <a:lnTo>
                  <a:pt x="486" y="617"/>
                </a:lnTo>
                <a:lnTo>
                  <a:pt x="487" y="616"/>
                </a:lnTo>
                <a:lnTo>
                  <a:pt x="487" y="616"/>
                </a:lnTo>
                <a:lnTo>
                  <a:pt x="487" y="616"/>
                </a:lnTo>
                <a:lnTo>
                  <a:pt x="483" y="617"/>
                </a:lnTo>
                <a:lnTo>
                  <a:pt x="482" y="617"/>
                </a:lnTo>
                <a:lnTo>
                  <a:pt x="482" y="617"/>
                </a:lnTo>
                <a:lnTo>
                  <a:pt x="482" y="617"/>
                </a:lnTo>
                <a:close/>
                <a:moveTo>
                  <a:pt x="475" y="613"/>
                </a:moveTo>
                <a:lnTo>
                  <a:pt x="475" y="613"/>
                </a:lnTo>
                <a:lnTo>
                  <a:pt x="476" y="614"/>
                </a:lnTo>
                <a:lnTo>
                  <a:pt x="477" y="616"/>
                </a:lnTo>
                <a:lnTo>
                  <a:pt x="478" y="616"/>
                </a:lnTo>
                <a:lnTo>
                  <a:pt x="478" y="616"/>
                </a:lnTo>
                <a:lnTo>
                  <a:pt x="476" y="613"/>
                </a:lnTo>
                <a:lnTo>
                  <a:pt x="475" y="613"/>
                </a:lnTo>
                <a:lnTo>
                  <a:pt x="475" y="613"/>
                </a:lnTo>
                <a:lnTo>
                  <a:pt x="475" y="613"/>
                </a:lnTo>
                <a:close/>
                <a:moveTo>
                  <a:pt x="470" y="622"/>
                </a:moveTo>
                <a:lnTo>
                  <a:pt x="470" y="622"/>
                </a:lnTo>
                <a:lnTo>
                  <a:pt x="470" y="622"/>
                </a:lnTo>
                <a:lnTo>
                  <a:pt x="468" y="622"/>
                </a:lnTo>
                <a:lnTo>
                  <a:pt x="466" y="623"/>
                </a:lnTo>
                <a:lnTo>
                  <a:pt x="466" y="623"/>
                </a:lnTo>
                <a:lnTo>
                  <a:pt x="468" y="623"/>
                </a:lnTo>
                <a:lnTo>
                  <a:pt x="470" y="622"/>
                </a:lnTo>
                <a:lnTo>
                  <a:pt x="470" y="622"/>
                </a:lnTo>
                <a:close/>
                <a:moveTo>
                  <a:pt x="448" y="618"/>
                </a:moveTo>
                <a:lnTo>
                  <a:pt x="448" y="618"/>
                </a:lnTo>
                <a:lnTo>
                  <a:pt x="449" y="618"/>
                </a:lnTo>
                <a:lnTo>
                  <a:pt x="449" y="618"/>
                </a:lnTo>
                <a:lnTo>
                  <a:pt x="449" y="619"/>
                </a:lnTo>
                <a:lnTo>
                  <a:pt x="449" y="619"/>
                </a:lnTo>
                <a:lnTo>
                  <a:pt x="453" y="619"/>
                </a:lnTo>
                <a:lnTo>
                  <a:pt x="455" y="618"/>
                </a:lnTo>
                <a:lnTo>
                  <a:pt x="455" y="618"/>
                </a:lnTo>
                <a:lnTo>
                  <a:pt x="455" y="619"/>
                </a:lnTo>
                <a:lnTo>
                  <a:pt x="457" y="619"/>
                </a:lnTo>
                <a:lnTo>
                  <a:pt x="457" y="619"/>
                </a:lnTo>
                <a:lnTo>
                  <a:pt x="459" y="618"/>
                </a:lnTo>
                <a:lnTo>
                  <a:pt x="463" y="617"/>
                </a:lnTo>
                <a:lnTo>
                  <a:pt x="468" y="618"/>
                </a:lnTo>
                <a:lnTo>
                  <a:pt x="468" y="618"/>
                </a:lnTo>
                <a:lnTo>
                  <a:pt x="468" y="617"/>
                </a:lnTo>
                <a:lnTo>
                  <a:pt x="469" y="617"/>
                </a:lnTo>
                <a:lnTo>
                  <a:pt x="470" y="617"/>
                </a:lnTo>
                <a:lnTo>
                  <a:pt x="469" y="617"/>
                </a:lnTo>
                <a:lnTo>
                  <a:pt x="469" y="617"/>
                </a:lnTo>
                <a:lnTo>
                  <a:pt x="466" y="617"/>
                </a:lnTo>
                <a:lnTo>
                  <a:pt x="466" y="617"/>
                </a:lnTo>
                <a:lnTo>
                  <a:pt x="465" y="616"/>
                </a:lnTo>
                <a:lnTo>
                  <a:pt x="463" y="616"/>
                </a:lnTo>
                <a:lnTo>
                  <a:pt x="463" y="616"/>
                </a:lnTo>
                <a:lnTo>
                  <a:pt x="460" y="616"/>
                </a:lnTo>
                <a:lnTo>
                  <a:pt x="460" y="616"/>
                </a:lnTo>
                <a:lnTo>
                  <a:pt x="455" y="616"/>
                </a:lnTo>
                <a:lnTo>
                  <a:pt x="455" y="616"/>
                </a:lnTo>
                <a:lnTo>
                  <a:pt x="454" y="616"/>
                </a:lnTo>
                <a:lnTo>
                  <a:pt x="454" y="616"/>
                </a:lnTo>
                <a:lnTo>
                  <a:pt x="451" y="616"/>
                </a:lnTo>
                <a:lnTo>
                  <a:pt x="448" y="617"/>
                </a:lnTo>
                <a:lnTo>
                  <a:pt x="448" y="618"/>
                </a:lnTo>
                <a:lnTo>
                  <a:pt x="448" y="618"/>
                </a:lnTo>
                <a:close/>
                <a:moveTo>
                  <a:pt x="378" y="628"/>
                </a:moveTo>
                <a:lnTo>
                  <a:pt x="378" y="628"/>
                </a:lnTo>
                <a:lnTo>
                  <a:pt x="383" y="629"/>
                </a:lnTo>
                <a:lnTo>
                  <a:pt x="383" y="629"/>
                </a:lnTo>
                <a:lnTo>
                  <a:pt x="384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7" y="627"/>
                </a:lnTo>
                <a:lnTo>
                  <a:pt x="387" y="627"/>
                </a:lnTo>
                <a:lnTo>
                  <a:pt x="390" y="627"/>
                </a:lnTo>
                <a:lnTo>
                  <a:pt x="391" y="624"/>
                </a:lnTo>
                <a:lnTo>
                  <a:pt x="391" y="624"/>
                </a:lnTo>
                <a:lnTo>
                  <a:pt x="388" y="626"/>
                </a:lnTo>
                <a:lnTo>
                  <a:pt x="383" y="627"/>
                </a:lnTo>
                <a:lnTo>
                  <a:pt x="383" y="627"/>
                </a:lnTo>
                <a:lnTo>
                  <a:pt x="381" y="627"/>
                </a:lnTo>
                <a:lnTo>
                  <a:pt x="379" y="627"/>
                </a:lnTo>
                <a:lnTo>
                  <a:pt x="378" y="628"/>
                </a:lnTo>
                <a:lnTo>
                  <a:pt x="378" y="628"/>
                </a:lnTo>
                <a:close/>
                <a:moveTo>
                  <a:pt x="301" y="662"/>
                </a:moveTo>
                <a:lnTo>
                  <a:pt x="301" y="662"/>
                </a:lnTo>
                <a:lnTo>
                  <a:pt x="303" y="662"/>
                </a:lnTo>
                <a:lnTo>
                  <a:pt x="304" y="662"/>
                </a:lnTo>
                <a:lnTo>
                  <a:pt x="304" y="662"/>
                </a:lnTo>
                <a:lnTo>
                  <a:pt x="304" y="661"/>
                </a:lnTo>
                <a:lnTo>
                  <a:pt x="303" y="661"/>
                </a:lnTo>
                <a:lnTo>
                  <a:pt x="301" y="661"/>
                </a:lnTo>
                <a:lnTo>
                  <a:pt x="301" y="662"/>
                </a:lnTo>
                <a:lnTo>
                  <a:pt x="301" y="662"/>
                </a:lnTo>
                <a:close/>
                <a:moveTo>
                  <a:pt x="310" y="657"/>
                </a:moveTo>
                <a:lnTo>
                  <a:pt x="310" y="657"/>
                </a:lnTo>
                <a:lnTo>
                  <a:pt x="309" y="657"/>
                </a:lnTo>
                <a:lnTo>
                  <a:pt x="309" y="657"/>
                </a:lnTo>
                <a:lnTo>
                  <a:pt x="309" y="658"/>
                </a:lnTo>
                <a:lnTo>
                  <a:pt x="310" y="659"/>
                </a:lnTo>
                <a:lnTo>
                  <a:pt x="310" y="659"/>
                </a:lnTo>
                <a:lnTo>
                  <a:pt x="310" y="658"/>
                </a:lnTo>
                <a:lnTo>
                  <a:pt x="310" y="658"/>
                </a:lnTo>
                <a:lnTo>
                  <a:pt x="312" y="657"/>
                </a:lnTo>
                <a:lnTo>
                  <a:pt x="310" y="657"/>
                </a:lnTo>
                <a:lnTo>
                  <a:pt x="310" y="657"/>
                </a:lnTo>
                <a:close/>
                <a:moveTo>
                  <a:pt x="308" y="653"/>
                </a:moveTo>
                <a:lnTo>
                  <a:pt x="308" y="653"/>
                </a:lnTo>
                <a:lnTo>
                  <a:pt x="309" y="654"/>
                </a:lnTo>
                <a:lnTo>
                  <a:pt x="309" y="656"/>
                </a:lnTo>
                <a:lnTo>
                  <a:pt x="310" y="656"/>
                </a:lnTo>
                <a:lnTo>
                  <a:pt x="310" y="656"/>
                </a:lnTo>
                <a:lnTo>
                  <a:pt x="312" y="653"/>
                </a:lnTo>
                <a:lnTo>
                  <a:pt x="310" y="653"/>
                </a:lnTo>
                <a:lnTo>
                  <a:pt x="309" y="652"/>
                </a:lnTo>
                <a:lnTo>
                  <a:pt x="308" y="653"/>
                </a:lnTo>
                <a:lnTo>
                  <a:pt x="308" y="653"/>
                </a:lnTo>
                <a:close/>
                <a:moveTo>
                  <a:pt x="377" y="631"/>
                </a:moveTo>
                <a:lnTo>
                  <a:pt x="377" y="631"/>
                </a:lnTo>
                <a:lnTo>
                  <a:pt x="377" y="628"/>
                </a:lnTo>
                <a:lnTo>
                  <a:pt x="376" y="627"/>
                </a:lnTo>
                <a:lnTo>
                  <a:pt x="376" y="627"/>
                </a:lnTo>
                <a:lnTo>
                  <a:pt x="377" y="627"/>
                </a:lnTo>
                <a:lnTo>
                  <a:pt x="377" y="626"/>
                </a:lnTo>
                <a:lnTo>
                  <a:pt x="377" y="626"/>
                </a:lnTo>
                <a:lnTo>
                  <a:pt x="376" y="627"/>
                </a:lnTo>
                <a:lnTo>
                  <a:pt x="374" y="628"/>
                </a:lnTo>
                <a:lnTo>
                  <a:pt x="376" y="629"/>
                </a:lnTo>
                <a:lnTo>
                  <a:pt x="377" y="631"/>
                </a:lnTo>
                <a:lnTo>
                  <a:pt x="377" y="631"/>
                </a:lnTo>
                <a:close/>
                <a:moveTo>
                  <a:pt x="342" y="606"/>
                </a:moveTo>
                <a:lnTo>
                  <a:pt x="342" y="606"/>
                </a:lnTo>
                <a:lnTo>
                  <a:pt x="344" y="606"/>
                </a:lnTo>
                <a:lnTo>
                  <a:pt x="346" y="604"/>
                </a:lnTo>
                <a:lnTo>
                  <a:pt x="346" y="604"/>
                </a:lnTo>
                <a:lnTo>
                  <a:pt x="343" y="604"/>
                </a:lnTo>
                <a:lnTo>
                  <a:pt x="342" y="606"/>
                </a:lnTo>
                <a:lnTo>
                  <a:pt x="342" y="606"/>
                </a:lnTo>
                <a:lnTo>
                  <a:pt x="342" y="606"/>
                </a:lnTo>
                <a:close/>
                <a:moveTo>
                  <a:pt x="326" y="609"/>
                </a:moveTo>
                <a:lnTo>
                  <a:pt x="326" y="609"/>
                </a:lnTo>
                <a:lnTo>
                  <a:pt x="327" y="608"/>
                </a:lnTo>
                <a:lnTo>
                  <a:pt x="329" y="609"/>
                </a:lnTo>
                <a:lnTo>
                  <a:pt x="330" y="609"/>
                </a:lnTo>
                <a:lnTo>
                  <a:pt x="330" y="609"/>
                </a:lnTo>
                <a:lnTo>
                  <a:pt x="330" y="608"/>
                </a:lnTo>
                <a:lnTo>
                  <a:pt x="330" y="607"/>
                </a:lnTo>
                <a:lnTo>
                  <a:pt x="330" y="607"/>
                </a:lnTo>
                <a:lnTo>
                  <a:pt x="327" y="608"/>
                </a:lnTo>
                <a:lnTo>
                  <a:pt x="326" y="608"/>
                </a:lnTo>
                <a:lnTo>
                  <a:pt x="326" y="609"/>
                </a:lnTo>
                <a:lnTo>
                  <a:pt x="326" y="609"/>
                </a:lnTo>
                <a:close/>
                <a:moveTo>
                  <a:pt x="294" y="616"/>
                </a:moveTo>
                <a:lnTo>
                  <a:pt x="294" y="616"/>
                </a:lnTo>
                <a:lnTo>
                  <a:pt x="295" y="616"/>
                </a:lnTo>
                <a:lnTo>
                  <a:pt x="296" y="614"/>
                </a:lnTo>
                <a:lnTo>
                  <a:pt x="296" y="614"/>
                </a:lnTo>
                <a:lnTo>
                  <a:pt x="296" y="614"/>
                </a:lnTo>
                <a:lnTo>
                  <a:pt x="295" y="613"/>
                </a:lnTo>
                <a:lnTo>
                  <a:pt x="294" y="614"/>
                </a:lnTo>
                <a:lnTo>
                  <a:pt x="294" y="616"/>
                </a:lnTo>
                <a:lnTo>
                  <a:pt x="294" y="616"/>
                </a:lnTo>
                <a:close/>
                <a:moveTo>
                  <a:pt x="300" y="646"/>
                </a:moveTo>
                <a:lnTo>
                  <a:pt x="300" y="646"/>
                </a:lnTo>
                <a:lnTo>
                  <a:pt x="302" y="646"/>
                </a:lnTo>
                <a:lnTo>
                  <a:pt x="304" y="646"/>
                </a:lnTo>
                <a:lnTo>
                  <a:pt x="304" y="646"/>
                </a:lnTo>
                <a:lnTo>
                  <a:pt x="304" y="646"/>
                </a:lnTo>
                <a:lnTo>
                  <a:pt x="306" y="646"/>
                </a:lnTo>
                <a:lnTo>
                  <a:pt x="307" y="646"/>
                </a:lnTo>
                <a:lnTo>
                  <a:pt x="307" y="646"/>
                </a:lnTo>
                <a:lnTo>
                  <a:pt x="308" y="646"/>
                </a:lnTo>
                <a:lnTo>
                  <a:pt x="309" y="647"/>
                </a:lnTo>
                <a:lnTo>
                  <a:pt x="309" y="647"/>
                </a:lnTo>
                <a:lnTo>
                  <a:pt x="310" y="646"/>
                </a:lnTo>
                <a:lnTo>
                  <a:pt x="310" y="644"/>
                </a:lnTo>
                <a:lnTo>
                  <a:pt x="312" y="644"/>
                </a:lnTo>
                <a:lnTo>
                  <a:pt x="313" y="643"/>
                </a:lnTo>
                <a:lnTo>
                  <a:pt x="313" y="643"/>
                </a:lnTo>
                <a:lnTo>
                  <a:pt x="314" y="643"/>
                </a:lnTo>
                <a:lnTo>
                  <a:pt x="315" y="643"/>
                </a:lnTo>
                <a:lnTo>
                  <a:pt x="315" y="644"/>
                </a:lnTo>
                <a:lnTo>
                  <a:pt x="315" y="644"/>
                </a:lnTo>
                <a:lnTo>
                  <a:pt x="313" y="644"/>
                </a:lnTo>
                <a:lnTo>
                  <a:pt x="313" y="644"/>
                </a:lnTo>
                <a:lnTo>
                  <a:pt x="313" y="646"/>
                </a:lnTo>
                <a:lnTo>
                  <a:pt x="313" y="646"/>
                </a:lnTo>
                <a:lnTo>
                  <a:pt x="315" y="646"/>
                </a:lnTo>
                <a:lnTo>
                  <a:pt x="315" y="646"/>
                </a:lnTo>
                <a:lnTo>
                  <a:pt x="318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4"/>
                </a:lnTo>
                <a:lnTo>
                  <a:pt x="320" y="644"/>
                </a:lnTo>
                <a:lnTo>
                  <a:pt x="320" y="644"/>
                </a:lnTo>
                <a:lnTo>
                  <a:pt x="321" y="643"/>
                </a:lnTo>
                <a:lnTo>
                  <a:pt x="323" y="644"/>
                </a:lnTo>
                <a:lnTo>
                  <a:pt x="324" y="644"/>
                </a:lnTo>
                <a:lnTo>
                  <a:pt x="325" y="643"/>
                </a:lnTo>
                <a:lnTo>
                  <a:pt x="325" y="643"/>
                </a:lnTo>
                <a:lnTo>
                  <a:pt x="324" y="643"/>
                </a:lnTo>
                <a:lnTo>
                  <a:pt x="323" y="642"/>
                </a:lnTo>
                <a:lnTo>
                  <a:pt x="323" y="642"/>
                </a:lnTo>
                <a:lnTo>
                  <a:pt x="326" y="642"/>
                </a:lnTo>
                <a:lnTo>
                  <a:pt x="327" y="642"/>
                </a:lnTo>
                <a:lnTo>
                  <a:pt x="329" y="641"/>
                </a:lnTo>
                <a:lnTo>
                  <a:pt x="329" y="641"/>
                </a:lnTo>
                <a:lnTo>
                  <a:pt x="330" y="642"/>
                </a:lnTo>
                <a:lnTo>
                  <a:pt x="330" y="642"/>
                </a:lnTo>
                <a:lnTo>
                  <a:pt x="333" y="642"/>
                </a:lnTo>
                <a:lnTo>
                  <a:pt x="333" y="642"/>
                </a:lnTo>
                <a:lnTo>
                  <a:pt x="333" y="643"/>
                </a:lnTo>
                <a:lnTo>
                  <a:pt x="333" y="643"/>
                </a:lnTo>
                <a:lnTo>
                  <a:pt x="336" y="642"/>
                </a:lnTo>
                <a:lnTo>
                  <a:pt x="337" y="642"/>
                </a:lnTo>
                <a:lnTo>
                  <a:pt x="337" y="642"/>
                </a:lnTo>
                <a:lnTo>
                  <a:pt x="337" y="643"/>
                </a:lnTo>
                <a:lnTo>
                  <a:pt x="338" y="644"/>
                </a:lnTo>
                <a:lnTo>
                  <a:pt x="338" y="644"/>
                </a:lnTo>
                <a:lnTo>
                  <a:pt x="338" y="642"/>
                </a:lnTo>
                <a:lnTo>
                  <a:pt x="337" y="641"/>
                </a:lnTo>
                <a:lnTo>
                  <a:pt x="337" y="641"/>
                </a:lnTo>
                <a:lnTo>
                  <a:pt x="338" y="641"/>
                </a:lnTo>
                <a:lnTo>
                  <a:pt x="338" y="639"/>
                </a:lnTo>
                <a:lnTo>
                  <a:pt x="339" y="638"/>
                </a:lnTo>
                <a:lnTo>
                  <a:pt x="341" y="638"/>
                </a:lnTo>
                <a:lnTo>
                  <a:pt x="341" y="638"/>
                </a:lnTo>
                <a:lnTo>
                  <a:pt x="342" y="638"/>
                </a:lnTo>
                <a:lnTo>
                  <a:pt x="343" y="638"/>
                </a:lnTo>
                <a:lnTo>
                  <a:pt x="343" y="638"/>
                </a:lnTo>
                <a:lnTo>
                  <a:pt x="343" y="637"/>
                </a:lnTo>
                <a:lnTo>
                  <a:pt x="344" y="637"/>
                </a:lnTo>
                <a:lnTo>
                  <a:pt x="344" y="637"/>
                </a:lnTo>
                <a:lnTo>
                  <a:pt x="350" y="636"/>
                </a:lnTo>
                <a:lnTo>
                  <a:pt x="356" y="636"/>
                </a:lnTo>
                <a:lnTo>
                  <a:pt x="356" y="636"/>
                </a:lnTo>
                <a:lnTo>
                  <a:pt x="358" y="634"/>
                </a:lnTo>
                <a:lnTo>
                  <a:pt x="359" y="633"/>
                </a:lnTo>
                <a:lnTo>
                  <a:pt x="359" y="633"/>
                </a:lnTo>
                <a:lnTo>
                  <a:pt x="374" y="631"/>
                </a:lnTo>
                <a:lnTo>
                  <a:pt x="374" y="631"/>
                </a:lnTo>
                <a:lnTo>
                  <a:pt x="373" y="629"/>
                </a:lnTo>
                <a:lnTo>
                  <a:pt x="372" y="629"/>
                </a:lnTo>
                <a:lnTo>
                  <a:pt x="367" y="631"/>
                </a:lnTo>
                <a:lnTo>
                  <a:pt x="367" y="631"/>
                </a:lnTo>
                <a:lnTo>
                  <a:pt x="358" y="631"/>
                </a:lnTo>
                <a:lnTo>
                  <a:pt x="358" y="631"/>
                </a:lnTo>
                <a:lnTo>
                  <a:pt x="358" y="632"/>
                </a:lnTo>
                <a:lnTo>
                  <a:pt x="356" y="632"/>
                </a:lnTo>
                <a:lnTo>
                  <a:pt x="356" y="632"/>
                </a:lnTo>
                <a:lnTo>
                  <a:pt x="353" y="632"/>
                </a:lnTo>
                <a:lnTo>
                  <a:pt x="350" y="633"/>
                </a:lnTo>
                <a:lnTo>
                  <a:pt x="344" y="634"/>
                </a:lnTo>
                <a:lnTo>
                  <a:pt x="344" y="634"/>
                </a:lnTo>
                <a:lnTo>
                  <a:pt x="344" y="633"/>
                </a:lnTo>
                <a:lnTo>
                  <a:pt x="344" y="633"/>
                </a:lnTo>
                <a:lnTo>
                  <a:pt x="344" y="633"/>
                </a:lnTo>
                <a:lnTo>
                  <a:pt x="341" y="636"/>
                </a:lnTo>
                <a:lnTo>
                  <a:pt x="341" y="636"/>
                </a:lnTo>
                <a:lnTo>
                  <a:pt x="335" y="637"/>
                </a:lnTo>
                <a:lnTo>
                  <a:pt x="332" y="637"/>
                </a:lnTo>
                <a:lnTo>
                  <a:pt x="331" y="637"/>
                </a:lnTo>
                <a:lnTo>
                  <a:pt x="331" y="637"/>
                </a:lnTo>
                <a:lnTo>
                  <a:pt x="327" y="637"/>
                </a:lnTo>
                <a:lnTo>
                  <a:pt x="325" y="637"/>
                </a:lnTo>
                <a:lnTo>
                  <a:pt x="325" y="637"/>
                </a:lnTo>
                <a:lnTo>
                  <a:pt x="325" y="638"/>
                </a:lnTo>
                <a:lnTo>
                  <a:pt x="324" y="639"/>
                </a:lnTo>
                <a:lnTo>
                  <a:pt x="320" y="639"/>
                </a:lnTo>
                <a:lnTo>
                  <a:pt x="320" y="639"/>
                </a:lnTo>
                <a:lnTo>
                  <a:pt x="321" y="638"/>
                </a:lnTo>
                <a:lnTo>
                  <a:pt x="323" y="637"/>
                </a:lnTo>
                <a:lnTo>
                  <a:pt x="323" y="637"/>
                </a:lnTo>
                <a:lnTo>
                  <a:pt x="320" y="638"/>
                </a:lnTo>
                <a:lnTo>
                  <a:pt x="317" y="638"/>
                </a:lnTo>
                <a:lnTo>
                  <a:pt x="317" y="638"/>
                </a:lnTo>
                <a:lnTo>
                  <a:pt x="317" y="639"/>
                </a:lnTo>
                <a:lnTo>
                  <a:pt x="318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41"/>
                </a:lnTo>
                <a:lnTo>
                  <a:pt x="318" y="641"/>
                </a:lnTo>
                <a:lnTo>
                  <a:pt x="314" y="641"/>
                </a:lnTo>
                <a:lnTo>
                  <a:pt x="314" y="641"/>
                </a:lnTo>
                <a:lnTo>
                  <a:pt x="314" y="642"/>
                </a:lnTo>
                <a:lnTo>
                  <a:pt x="313" y="642"/>
                </a:lnTo>
                <a:lnTo>
                  <a:pt x="313" y="642"/>
                </a:lnTo>
                <a:lnTo>
                  <a:pt x="313" y="641"/>
                </a:lnTo>
                <a:lnTo>
                  <a:pt x="312" y="642"/>
                </a:lnTo>
                <a:lnTo>
                  <a:pt x="312" y="642"/>
                </a:lnTo>
                <a:lnTo>
                  <a:pt x="308" y="642"/>
                </a:lnTo>
                <a:lnTo>
                  <a:pt x="307" y="643"/>
                </a:lnTo>
                <a:lnTo>
                  <a:pt x="307" y="643"/>
                </a:lnTo>
                <a:lnTo>
                  <a:pt x="307" y="641"/>
                </a:lnTo>
                <a:lnTo>
                  <a:pt x="307" y="641"/>
                </a:lnTo>
                <a:lnTo>
                  <a:pt x="306" y="641"/>
                </a:lnTo>
                <a:lnTo>
                  <a:pt x="304" y="642"/>
                </a:lnTo>
                <a:lnTo>
                  <a:pt x="304" y="643"/>
                </a:lnTo>
                <a:lnTo>
                  <a:pt x="304" y="643"/>
                </a:lnTo>
                <a:lnTo>
                  <a:pt x="298" y="643"/>
                </a:lnTo>
                <a:lnTo>
                  <a:pt x="297" y="643"/>
                </a:lnTo>
                <a:lnTo>
                  <a:pt x="296" y="642"/>
                </a:lnTo>
                <a:lnTo>
                  <a:pt x="296" y="642"/>
                </a:lnTo>
                <a:lnTo>
                  <a:pt x="296" y="642"/>
                </a:lnTo>
                <a:lnTo>
                  <a:pt x="296" y="641"/>
                </a:lnTo>
                <a:lnTo>
                  <a:pt x="296" y="641"/>
                </a:lnTo>
                <a:lnTo>
                  <a:pt x="295" y="644"/>
                </a:lnTo>
                <a:lnTo>
                  <a:pt x="295" y="644"/>
                </a:lnTo>
                <a:lnTo>
                  <a:pt x="292" y="643"/>
                </a:lnTo>
                <a:lnTo>
                  <a:pt x="291" y="643"/>
                </a:lnTo>
                <a:lnTo>
                  <a:pt x="291" y="644"/>
                </a:lnTo>
                <a:lnTo>
                  <a:pt x="291" y="644"/>
                </a:lnTo>
                <a:lnTo>
                  <a:pt x="294" y="644"/>
                </a:lnTo>
                <a:lnTo>
                  <a:pt x="295" y="644"/>
                </a:lnTo>
                <a:lnTo>
                  <a:pt x="296" y="644"/>
                </a:lnTo>
                <a:lnTo>
                  <a:pt x="296" y="644"/>
                </a:lnTo>
                <a:lnTo>
                  <a:pt x="292" y="647"/>
                </a:lnTo>
                <a:lnTo>
                  <a:pt x="292" y="647"/>
                </a:lnTo>
                <a:lnTo>
                  <a:pt x="291" y="647"/>
                </a:lnTo>
                <a:lnTo>
                  <a:pt x="289" y="647"/>
                </a:lnTo>
                <a:lnTo>
                  <a:pt x="289" y="647"/>
                </a:lnTo>
                <a:lnTo>
                  <a:pt x="289" y="648"/>
                </a:lnTo>
                <a:lnTo>
                  <a:pt x="290" y="648"/>
                </a:lnTo>
                <a:lnTo>
                  <a:pt x="294" y="648"/>
                </a:lnTo>
                <a:lnTo>
                  <a:pt x="298" y="647"/>
                </a:lnTo>
                <a:lnTo>
                  <a:pt x="300" y="646"/>
                </a:lnTo>
                <a:lnTo>
                  <a:pt x="300" y="646"/>
                </a:lnTo>
                <a:close/>
                <a:moveTo>
                  <a:pt x="273" y="653"/>
                </a:moveTo>
                <a:lnTo>
                  <a:pt x="273" y="653"/>
                </a:lnTo>
                <a:lnTo>
                  <a:pt x="273" y="652"/>
                </a:lnTo>
                <a:lnTo>
                  <a:pt x="272" y="651"/>
                </a:lnTo>
                <a:lnTo>
                  <a:pt x="271" y="652"/>
                </a:lnTo>
                <a:lnTo>
                  <a:pt x="271" y="652"/>
                </a:lnTo>
                <a:lnTo>
                  <a:pt x="271" y="653"/>
                </a:lnTo>
                <a:lnTo>
                  <a:pt x="272" y="653"/>
                </a:lnTo>
                <a:lnTo>
                  <a:pt x="273" y="653"/>
                </a:lnTo>
                <a:lnTo>
                  <a:pt x="273" y="653"/>
                </a:lnTo>
                <a:close/>
                <a:moveTo>
                  <a:pt x="257" y="667"/>
                </a:moveTo>
                <a:lnTo>
                  <a:pt x="257" y="667"/>
                </a:lnTo>
                <a:lnTo>
                  <a:pt x="260" y="667"/>
                </a:lnTo>
                <a:lnTo>
                  <a:pt x="262" y="667"/>
                </a:lnTo>
                <a:lnTo>
                  <a:pt x="262" y="667"/>
                </a:lnTo>
                <a:lnTo>
                  <a:pt x="261" y="666"/>
                </a:lnTo>
                <a:lnTo>
                  <a:pt x="260" y="664"/>
                </a:lnTo>
                <a:lnTo>
                  <a:pt x="259" y="666"/>
                </a:lnTo>
                <a:lnTo>
                  <a:pt x="259" y="666"/>
                </a:lnTo>
                <a:lnTo>
                  <a:pt x="260" y="666"/>
                </a:lnTo>
                <a:lnTo>
                  <a:pt x="260" y="666"/>
                </a:lnTo>
                <a:lnTo>
                  <a:pt x="259" y="667"/>
                </a:lnTo>
                <a:lnTo>
                  <a:pt x="257" y="667"/>
                </a:lnTo>
                <a:lnTo>
                  <a:pt x="257" y="667"/>
                </a:lnTo>
                <a:close/>
                <a:moveTo>
                  <a:pt x="252" y="662"/>
                </a:moveTo>
                <a:lnTo>
                  <a:pt x="252" y="662"/>
                </a:lnTo>
                <a:lnTo>
                  <a:pt x="255" y="662"/>
                </a:lnTo>
                <a:lnTo>
                  <a:pt x="256" y="661"/>
                </a:lnTo>
                <a:lnTo>
                  <a:pt x="256" y="661"/>
                </a:lnTo>
                <a:lnTo>
                  <a:pt x="254" y="661"/>
                </a:lnTo>
                <a:lnTo>
                  <a:pt x="252" y="662"/>
                </a:lnTo>
                <a:lnTo>
                  <a:pt x="252" y="662"/>
                </a:lnTo>
                <a:close/>
                <a:moveTo>
                  <a:pt x="250" y="659"/>
                </a:moveTo>
                <a:lnTo>
                  <a:pt x="250" y="659"/>
                </a:lnTo>
                <a:lnTo>
                  <a:pt x="251" y="661"/>
                </a:lnTo>
                <a:lnTo>
                  <a:pt x="251" y="661"/>
                </a:lnTo>
                <a:lnTo>
                  <a:pt x="254" y="661"/>
                </a:lnTo>
                <a:lnTo>
                  <a:pt x="254" y="661"/>
                </a:lnTo>
                <a:lnTo>
                  <a:pt x="254" y="659"/>
                </a:lnTo>
                <a:lnTo>
                  <a:pt x="252" y="659"/>
                </a:lnTo>
                <a:lnTo>
                  <a:pt x="250" y="659"/>
                </a:lnTo>
                <a:lnTo>
                  <a:pt x="250" y="659"/>
                </a:lnTo>
                <a:close/>
                <a:moveTo>
                  <a:pt x="245" y="626"/>
                </a:moveTo>
                <a:lnTo>
                  <a:pt x="245" y="626"/>
                </a:lnTo>
                <a:lnTo>
                  <a:pt x="246" y="626"/>
                </a:lnTo>
                <a:lnTo>
                  <a:pt x="246" y="626"/>
                </a:lnTo>
                <a:lnTo>
                  <a:pt x="249" y="623"/>
                </a:lnTo>
                <a:lnTo>
                  <a:pt x="249" y="623"/>
                </a:lnTo>
                <a:lnTo>
                  <a:pt x="246" y="624"/>
                </a:lnTo>
                <a:lnTo>
                  <a:pt x="245" y="626"/>
                </a:lnTo>
                <a:lnTo>
                  <a:pt x="245" y="626"/>
                </a:lnTo>
                <a:close/>
                <a:moveTo>
                  <a:pt x="243" y="622"/>
                </a:moveTo>
                <a:lnTo>
                  <a:pt x="243" y="622"/>
                </a:lnTo>
                <a:lnTo>
                  <a:pt x="243" y="621"/>
                </a:lnTo>
                <a:lnTo>
                  <a:pt x="243" y="621"/>
                </a:lnTo>
                <a:lnTo>
                  <a:pt x="240" y="621"/>
                </a:lnTo>
                <a:lnTo>
                  <a:pt x="240" y="621"/>
                </a:lnTo>
                <a:lnTo>
                  <a:pt x="240" y="622"/>
                </a:lnTo>
                <a:lnTo>
                  <a:pt x="240" y="622"/>
                </a:lnTo>
                <a:lnTo>
                  <a:pt x="243" y="622"/>
                </a:lnTo>
                <a:lnTo>
                  <a:pt x="243" y="622"/>
                </a:lnTo>
                <a:close/>
                <a:moveTo>
                  <a:pt x="236" y="627"/>
                </a:moveTo>
                <a:lnTo>
                  <a:pt x="236" y="627"/>
                </a:lnTo>
                <a:lnTo>
                  <a:pt x="238" y="627"/>
                </a:lnTo>
                <a:lnTo>
                  <a:pt x="238" y="626"/>
                </a:lnTo>
                <a:lnTo>
                  <a:pt x="238" y="626"/>
                </a:lnTo>
                <a:lnTo>
                  <a:pt x="237" y="624"/>
                </a:lnTo>
                <a:lnTo>
                  <a:pt x="236" y="626"/>
                </a:lnTo>
                <a:lnTo>
                  <a:pt x="236" y="627"/>
                </a:lnTo>
                <a:lnTo>
                  <a:pt x="236" y="627"/>
                </a:lnTo>
                <a:close/>
                <a:moveTo>
                  <a:pt x="233" y="657"/>
                </a:moveTo>
                <a:lnTo>
                  <a:pt x="233" y="657"/>
                </a:lnTo>
                <a:lnTo>
                  <a:pt x="233" y="657"/>
                </a:lnTo>
                <a:lnTo>
                  <a:pt x="234" y="656"/>
                </a:lnTo>
                <a:lnTo>
                  <a:pt x="234" y="656"/>
                </a:lnTo>
                <a:lnTo>
                  <a:pt x="236" y="656"/>
                </a:lnTo>
                <a:lnTo>
                  <a:pt x="236" y="656"/>
                </a:lnTo>
                <a:lnTo>
                  <a:pt x="239" y="656"/>
                </a:lnTo>
                <a:lnTo>
                  <a:pt x="240" y="656"/>
                </a:lnTo>
                <a:lnTo>
                  <a:pt x="242" y="654"/>
                </a:lnTo>
                <a:lnTo>
                  <a:pt x="242" y="654"/>
                </a:lnTo>
                <a:lnTo>
                  <a:pt x="239" y="654"/>
                </a:lnTo>
                <a:lnTo>
                  <a:pt x="237" y="656"/>
                </a:lnTo>
                <a:lnTo>
                  <a:pt x="237" y="654"/>
                </a:lnTo>
                <a:lnTo>
                  <a:pt x="237" y="654"/>
                </a:lnTo>
                <a:lnTo>
                  <a:pt x="237" y="654"/>
                </a:lnTo>
                <a:lnTo>
                  <a:pt x="238" y="654"/>
                </a:lnTo>
                <a:lnTo>
                  <a:pt x="237" y="654"/>
                </a:lnTo>
                <a:lnTo>
                  <a:pt x="237" y="654"/>
                </a:lnTo>
                <a:lnTo>
                  <a:pt x="236" y="654"/>
                </a:lnTo>
                <a:lnTo>
                  <a:pt x="234" y="654"/>
                </a:lnTo>
                <a:lnTo>
                  <a:pt x="233" y="656"/>
                </a:lnTo>
                <a:lnTo>
                  <a:pt x="233" y="657"/>
                </a:lnTo>
                <a:lnTo>
                  <a:pt x="233" y="657"/>
                </a:lnTo>
                <a:close/>
                <a:moveTo>
                  <a:pt x="228" y="628"/>
                </a:moveTo>
                <a:lnTo>
                  <a:pt x="228" y="628"/>
                </a:lnTo>
                <a:lnTo>
                  <a:pt x="230" y="628"/>
                </a:lnTo>
                <a:lnTo>
                  <a:pt x="231" y="628"/>
                </a:lnTo>
                <a:lnTo>
                  <a:pt x="231" y="628"/>
                </a:lnTo>
                <a:lnTo>
                  <a:pt x="231" y="626"/>
                </a:lnTo>
                <a:lnTo>
                  <a:pt x="231" y="626"/>
                </a:lnTo>
                <a:lnTo>
                  <a:pt x="228" y="627"/>
                </a:lnTo>
                <a:lnTo>
                  <a:pt x="228" y="628"/>
                </a:lnTo>
                <a:lnTo>
                  <a:pt x="228" y="628"/>
                </a:lnTo>
                <a:close/>
                <a:moveTo>
                  <a:pt x="215" y="661"/>
                </a:moveTo>
                <a:lnTo>
                  <a:pt x="215" y="661"/>
                </a:lnTo>
                <a:lnTo>
                  <a:pt x="217" y="661"/>
                </a:lnTo>
                <a:lnTo>
                  <a:pt x="219" y="661"/>
                </a:lnTo>
                <a:lnTo>
                  <a:pt x="220" y="661"/>
                </a:lnTo>
                <a:lnTo>
                  <a:pt x="221" y="659"/>
                </a:lnTo>
                <a:lnTo>
                  <a:pt x="221" y="659"/>
                </a:lnTo>
                <a:lnTo>
                  <a:pt x="219" y="658"/>
                </a:lnTo>
                <a:lnTo>
                  <a:pt x="217" y="657"/>
                </a:lnTo>
                <a:lnTo>
                  <a:pt x="216" y="657"/>
                </a:lnTo>
                <a:lnTo>
                  <a:pt x="216" y="657"/>
                </a:lnTo>
                <a:lnTo>
                  <a:pt x="216" y="658"/>
                </a:lnTo>
                <a:lnTo>
                  <a:pt x="216" y="659"/>
                </a:lnTo>
                <a:lnTo>
                  <a:pt x="216" y="659"/>
                </a:lnTo>
                <a:lnTo>
                  <a:pt x="215" y="661"/>
                </a:lnTo>
                <a:lnTo>
                  <a:pt x="215" y="661"/>
                </a:lnTo>
                <a:lnTo>
                  <a:pt x="215" y="661"/>
                </a:lnTo>
                <a:close/>
                <a:moveTo>
                  <a:pt x="209" y="658"/>
                </a:moveTo>
                <a:lnTo>
                  <a:pt x="209" y="658"/>
                </a:lnTo>
                <a:lnTo>
                  <a:pt x="210" y="657"/>
                </a:lnTo>
                <a:lnTo>
                  <a:pt x="210" y="654"/>
                </a:lnTo>
                <a:lnTo>
                  <a:pt x="210" y="654"/>
                </a:lnTo>
                <a:lnTo>
                  <a:pt x="209" y="656"/>
                </a:lnTo>
                <a:lnTo>
                  <a:pt x="208" y="657"/>
                </a:lnTo>
                <a:lnTo>
                  <a:pt x="209" y="658"/>
                </a:lnTo>
                <a:lnTo>
                  <a:pt x="209" y="658"/>
                </a:lnTo>
                <a:close/>
                <a:moveTo>
                  <a:pt x="178" y="661"/>
                </a:moveTo>
                <a:lnTo>
                  <a:pt x="178" y="661"/>
                </a:lnTo>
                <a:lnTo>
                  <a:pt x="178" y="662"/>
                </a:lnTo>
                <a:lnTo>
                  <a:pt x="178" y="662"/>
                </a:lnTo>
                <a:lnTo>
                  <a:pt x="180" y="662"/>
                </a:lnTo>
                <a:lnTo>
                  <a:pt x="181" y="662"/>
                </a:lnTo>
                <a:lnTo>
                  <a:pt x="181" y="662"/>
                </a:lnTo>
                <a:lnTo>
                  <a:pt x="181" y="662"/>
                </a:lnTo>
                <a:lnTo>
                  <a:pt x="180" y="662"/>
                </a:lnTo>
                <a:lnTo>
                  <a:pt x="180" y="663"/>
                </a:lnTo>
                <a:lnTo>
                  <a:pt x="180" y="663"/>
                </a:lnTo>
                <a:lnTo>
                  <a:pt x="180" y="663"/>
                </a:lnTo>
                <a:lnTo>
                  <a:pt x="181" y="663"/>
                </a:lnTo>
                <a:lnTo>
                  <a:pt x="184" y="662"/>
                </a:lnTo>
                <a:lnTo>
                  <a:pt x="184" y="662"/>
                </a:lnTo>
                <a:lnTo>
                  <a:pt x="184" y="661"/>
                </a:lnTo>
                <a:lnTo>
                  <a:pt x="182" y="659"/>
                </a:lnTo>
                <a:lnTo>
                  <a:pt x="182" y="659"/>
                </a:lnTo>
                <a:lnTo>
                  <a:pt x="178" y="661"/>
                </a:lnTo>
                <a:lnTo>
                  <a:pt x="178" y="661"/>
                </a:lnTo>
                <a:close/>
                <a:moveTo>
                  <a:pt x="144" y="672"/>
                </a:moveTo>
                <a:lnTo>
                  <a:pt x="144" y="672"/>
                </a:lnTo>
                <a:lnTo>
                  <a:pt x="146" y="672"/>
                </a:lnTo>
                <a:lnTo>
                  <a:pt x="146" y="672"/>
                </a:lnTo>
                <a:lnTo>
                  <a:pt x="146" y="669"/>
                </a:lnTo>
                <a:lnTo>
                  <a:pt x="146" y="668"/>
                </a:lnTo>
                <a:lnTo>
                  <a:pt x="146" y="668"/>
                </a:lnTo>
                <a:lnTo>
                  <a:pt x="144" y="669"/>
                </a:lnTo>
                <a:lnTo>
                  <a:pt x="144" y="672"/>
                </a:lnTo>
                <a:lnTo>
                  <a:pt x="144" y="672"/>
                </a:lnTo>
                <a:close/>
                <a:moveTo>
                  <a:pt x="135" y="673"/>
                </a:moveTo>
                <a:lnTo>
                  <a:pt x="135" y="673"/>
                </a:lnTo>
                <a:lnTo>
                  <a:pt x="138" y="673"/>
                </a:lnTo>
                <a:lnTo>
                  <a:pt x="139" y="673"/>
                </a:lnTo>
                <a:lnTo>
                  <a:pt x="139" y="673"/>
                </a:lnTo>
                <a:lnTo>
                  <a:pt x="138" y="672"/>
                </a:lnTo>
                <a:lnTo>
                  <a:pt x="138" y="672"/>
                </a:lnTo>
                <a:lnTo>
                  <a:pt x="139" y="671"/>
                </a:lnTo>
                <a:lnTo>
                  <a:pt x="141" y="671"/>
                </a:lnTo>
                <a:lnTo>
                  <a:pt x="141" y="671"/>
                </a:lnTo>
                <a:lnTo>
                  <a:pt x="143" y="671"/>
                </a:lnTo>
                <a:lnTo>
                  <a:pt x="143" y="671"/>
                </a:lnTo>
                <a:lnTo>
                  <a:pt x="141" y="671"/>
                </a:lnTo>
                <a:lnTo>
                  <a:pt x="140" y="669"/>
                </a:lnTo>
                <a:lnTo>
                  <a:pt x="138" y="669"/>
                </a:lnTo>
                <a:lnTo>
                  <a:pt x="138" y="669"/>
                </a:lnTo>
                <a:lnTo>
                  <a:pt x="138" y="672"/>
                </a:lnTo>
                <a:lnTo>
                  <a:pt x="137" y="672"/>
                </a:lnTo>
                <a:lnTo>
                  <a:pt x="137" y="672"/>
                </a:lnTo>
                <a:lnTo>
                  <a:pt x="137" y="672"/>
                </a:lnTo>
                <a:lnTo>
                  <a:pt x="134" y="672"/>
                </a:lnTo>
                <a:lnTo>
                  <a:pt x="134" y="672"/>
                </a:lnTo>
                <a:lnTo>
                  <a:pt x="133" y="673"/>
                </a:lnTo>
                <a:lnTo>
                  <a:pt x="135" y="673"/>
                </a:lnTo>
                <a:lnTo>
                  <a:pt x="135" y="673"/>
                </a:lnTo>
                <a:close/>
                <a:moveTo>
                  <a:pt x="85" y="632"/>
                </a:moveTo>
                <a:lnTo>
                  <a:pt x="85" y="632"/>
                </a:lnTo>
                <a:lnTo>
                  <a:pt x="85" y="633"/>
                </a:lnTo>
                <a:lnTo>
                  <a:pt x="86" y="633"/>
                </a:lnTo>
                <a:lnTo>
                  <a:pt x="86" y="633"/>
                </a:lnTo>
                <a:lnTo>
                  <a:pt x="87" y="632"/>
                </a:lnTo>
                <a:lnTo>
                  <a:pt x="87" y="632"/>
                </a:lnTo>
                <a:lnTo>
                  <a:pt x="87" y="632"/>
                </a:lnTo>
                <a:lnTo>
                  <a:pt x="86" y="631"/>
                </a:lnTo>
                <a:lnTo>
                  <a:pt x="85" y="632"/>
                </a:lnTo>
                <a:lnTo>
                  <a:pt x="85" y="632"/>
                </a:lnTo>
                <a:close/>
                <a:moveTo>
                  <a:pt x="83" y="633"/>
                </a:move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5" y="631"/>
                </a:lnTo>
                <a:lnTo>
                  <a:pt x="85" y="631"/>
                </a:lnTo>
                <a:lnTo>
                  <a:pt x="83" y="632"/>
                </a:lnTo>
                <a:lnTo>
                  <a:pt x="83" y="633"/>
                </a:lnTo>
                <a:lnTo>
                  <a:pt x="83" y="633"/>
                </a:lnTo>
                <a:close/>
                <a:moveTo>
                  <a:pt x="82" y="629"/>
                </a:moveTo>
                <a:lnTo>
                  <a:pt x="82" y="629"/>
                </a:lnTo>
                <a:lnTo>
                  <a:pt x="83" y="631"/>
                </a:lnTo>
                <a:lnTo>
                  <a:pt x="85" y="629"/>
                </a:lnTo>
                <a:lnTo>
                  <a:pt x="85" y="629"/>
                </a:lnTo>
                <a:lnTo>
                  <a:pt x="83" y="629"/>
                </a:lnTo>
                <a:lnTo>
                  <a:pt x="82" y="629"/>
                </a:lnTo>
                <a:lnTo>
                  <a:pt x="82" y="629"/>
                </a:lnTo>
                <a:close/>
                <a:moveTo>
                  <a:pt x="63" y="633"/>
                </a:moveTo>
                <a:lnTo>
                  <a:pt x="63" y="633"/>
                </a:lnTo>
                <a:lnTo>
                  <a:pt x="64" y="636"/>
                </a:lnTo>
                <a:lnTo>
                  <a:pt x="65" y="636"/>
                </a:lnTo>
                <a:lnTo>
                  <a:pt x="65" y="636"/>
                </a:lnTo>
                <a:lnTo>
                  <a:pt x="64" y="634"/>
                </a:lnTo>
                <a:lnTo>
                  <a:pt x="63" y="633"/>
                </a:lnTo>
                <a:lnTo>
                  <a:pt x="63" y="633"/>
                </a:lnTo>
                <a:close/>
                <a:moveTo>
                  <a:pt x="80" y="624"/>
                </a:moveTo>
                <a:lnTo>
                  <a:pt x="80" y="624"/>
                </a:lnTo>
                <a:lnTo>
                  <a:pt x="80" y="626"/>
                </a:lnTo>
                <a:lnTo>
                  <a:pt x="82" y="626"/>
                </a:lnTo>
                <a:lnTo>
                  <a:pt x="82" y="626"/>
                </a:lnTo>
                <a:lnTo>
                  <a:pt x="82" y="624"/>
                </a:lnTo>
                <a:lnTo>
                  <a:pt x="80" y="624"/>
                </a:lnTo>
                <a:lnTo>
                  <a:pt x="80" y="624"/>
                </a:lnTo>
                <a:close/>
                <a:moveTo>
                  <a:pt x="62" y="596"/>
                </a:moveTo>
                <a:lnTo>
                  <a:pt x="62" y="596"/>
                </a:lnTo>
                <a:lnTo>
                  <a:pt x="62" y="598"/>
                </a:lnTo>
                <a:lnTo>
                  <a:pt x="62" y="599"/>
                </a:lnTo>
                <a:lnTo>
                  <a:pt x="62" y="599"/>
                </a:lnTo>
                <a:lnTo>
                  <a:pt x="64" y="598"/>
                </a:lnTo>
                <a:lnTo>
                  <a:pt x="64" y="598"/>
                </a:lnTo>
                <a:lnTo>
                  <a:pt x="63" y="598"/>
                </a:lnTo>
                <a:lnTo>
                  <a:pt x="62" y="598"/>
                </a:lnTo>
                <a:lnTo>
                  <a:pt x="62" y="596"/>
                </a:lnTo>
                <a:lnTo>
                  <a:pt x="62" y="596"/>
                </a:lnTo>
                <a:close/>
                <a:moveTo>
                  <a:pt x="63" y="593"/>
                </a:moveTo>
                <a:lnTo>
                  <a:pt x="63" y="593"/>
                </a:lnTo>
                <a:lnTo>
                  <a:pt x="62" y="593"/>
                </a:lnTo>
                <a:lnTo>
                  <a:pt x="62" y="594"/>
                </a:lnTo>
                <a:lnTo>
                  <a:pt x="62" y="594"/>
                </a:lnTo>
                <a:lnTo>
                  <a:pt x="62" y="594"/>
                </a:lnTo>
                <a:lnTo>
                  <a:pt x="63" y="594"/>
                </a:lnTo>
                <a:lnTo>
                  <a:pt x="63" y="596"/>
                </a:lnTo>
                <a:lnTo>
                  <a:pt x="63" y="597"/>
                </a:lnTo>
                <a:lnTo>
                  <a:pt x="63" y="597"/>
                </a:lnTo>
                <a:lnTo>
                  <a:pt x="64" y="597"/>
                </a:lnTo>
                <a:lnTo>
                  <a:pt x="64" y="596"/>
                </a:lnTo>
                <a:lnTo>
                  <a:pt x="63" y="593"/>
                </a:lnTo>
                <a:lnTo>
                  <a:pt x="63" y="593"/>
                </a:lnTo>
                <a:close/>
                <a:moveTo>
                  <a:pt x="74" y="569"/>
                </a:moveTo>
                <a:lnTo>
                  <a:pt x="74" y="569"/>
                </a:lnTo>
                <a:lnTo>
                  <a:pt x="74" y="572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2"/>
                </a:lnTo>
                <a:lnTo>
                  <a:pt x="75" y="571"/>
                </a:lnTo>
                <a:lnTo>
                  <a:pt x="74" y="569"/>
                </a:lnTo>
                <a:lnTo>
                  <a:pt x="74" y="569"/>
                </a:lnTo>
                <a:close/>
                <a:moveTo>
                  <a:pt x="76" y="546"/>
                </a:moveTo>
                <a:lnTo>
                  <a:pt x="76" y="546"/>
                </a:lnTo>
                <a:lnTo>
                  <a:pt x="76" y="547"/>
                </a:lnTo>
                <a:lnTo>
                  <a:pt x="77" y="548"/>
                </a:lnTo>
                <a:lnTo>
                  <a:pt x="77" y="548"/>
                </a:lnTo>
                <a:lnTo>
                  <a:pt x="79" y="548"/>
                </a:lnTo>
                <a:lnTo>
                  <a:pt x="80" y="547"/>
                </a:lnTo>
                <a:lnTo>
                  <a:pt x="80" y="547"/>
                </a:lnTo>
                <a:lnTo>
                  <a:pt x="79" y="546"/>
                </a:lnTo>
                <a:lnTo>
                  <a:pt x="79" y="544"/>
                </a:lnTo>
                <a:lnTo>
                  <a:pt x="79" y="544"/>
                </a:lnTo>
                <a:lnTo>
                  <a:pt x="77" y="544"/>
                </a:lnTo>
                <a:lnTo>
                  <a:pt x="76" y="546"/>
                </a:lnTo>
                <a:lnTo>
                  <a:pt x="76" y="546"/>
                </a:lnTo>
                <a:close/>
                <a:moveTo>
                  <a:pt x="80" y="541"/>
                </a:moveTo>
                <a:lnTo>
                  <a:pt x="80" y="541"/>
                </a:lnTo>
                <a:lnTo>
                  <a:pt x="76" y="542"/>
                </a:lnTo>
                <a:lnTo>
                  <a:pt x="76" y="542"/>
                </a:lnTo>
                <a:lnTo>
                  <a:pt x="79" y="542"/>
                </a:lnTo>
                <a:lnTo>
                  <a:pt x="80" y="542"/>
                </a:lnTo>
                <a:lnTo>
                  <a:pt x="80" y="541"/>
                </a:lnTo>
                <a:lnTo>
                  <a:pt x="80" y="541"/>
                </a:lnTo>
                <a:close/>
                <a:moveTo>
                  <a:pt x="68" y="539"/>
                </a:moveTo>
                <a:lnTo>
                  <a:pt x="68" y="539"/>
                </a:lnTo>
                <a:lnTo>
                  <a:pt x="68" y="544"/>
                </a:lnTo>
                <a:lnTo>
                  <a:pt x="68" y="546"/>
                </a:lnTo>
                <a:lnTo>
                  <a:pt x="69" y="547"/>
                </a:lnTo>
                <a:lnTo>
                  <a:pt x="69" y="547"/>
                </a:lnTo>
                <a:lnTo>
                  <a:pt x="70" y="547"/>
                </a:lnTo>
                <a:lnTo>
                  <a:pt x="69" y="546"/>
                </a:lnTo>
                <a:lnTo>
                  <a:pt x="69" y="546"/>
                </a:lnTo>
                <a:lnTo>
                  <a:pt x="69" y="542"/>
                </a:lnTo>
                <a:lnTo>
                  <a:pt x="69" y="541"/>
                </a:lnTo>
                <a:lnTo>
                  <a:pt x="68" y="539"/>
                </a:lnTo>
                <a:lnTo>
                  <a:pt x="68" y="539"/>
                </a:lnTo>
                <a:close/>
                <a:moveTo>
                  <a:pt x="72" y="518"/>
                </a:moveTo>
                <a:lnTo>
                  <a:pt x="72" y="518"/>
                </a:lnTo>
                <a:lnTo>
                  <a:pt x="72" y="517"/>
                </a:lnTo>
                <a:lnTo>
                  <a:pt x="70" y="516"/>
                </a:lnTo>
                <a:lnTo>
                  <a:pt x="70" y="516"/>
                </a:lnTo>
                <a:lnTo>
                  <a:pt x="70" y="517"/>
                </a:lnTo>
                <a:lnTo>
                  <a:pt x="70" y="518"/>
                </a:lnTo>
                <a:lnTo>
                  <a:pt x="72" y="518"/>
                </a:lnTo>
                <a:close/>
                <a:moveTo>
                  <a:pt x="76" y="522"/>
                </a:moveTo>
                <a:lnTo>
                  <a:pt x="76" y="522"/>
                </a:lnTo>
                <a:lnTo>
                  <a:pt x="77" y="524"/>
                </a:lnTo>
                <a:lnTo>
                  <a:pt x="77" y="524"/>
                </a:lnTo>
                <a:lnTo>
                  <a:pt x="79" y="524"/>
                </a:lnTo>
                <a:lnTo>
                  <a:pt x="80" y="523"/>
                </a:lnTo>
                <a:lnTo>
                  <a:pt x="80" y="523"/>
                </a:lnTo>
                <a:lnTo>
                  <a:pt x="80" y="523"/>
                </a:lnTo>
                <a:lnTo>
                  <a:pt x="79" y="523"/>
                </a:lnTo>
                <a:lnTo>
                  <a:pt x="77" y="523"/>
                </a:lnTo>
                <a:lnTo>
                  <a:pt x="76" y="522"/>
                </a:lnTo>
                <a:lnTo>
                  <a:pt x="76" y="522"/>
                </a:lnTo>
                <a:close/>
                <a:moveTo>
                  <a:pt x="79" y="512"/>
                </a:moveTo>
                <a:lnTo>
                  <a:pt x="79" y="512"/>
                </a:lnTo>
                <a:lnTo>
                  <a:pt x="79" y="514"/>
                </a:lnTo>
                <a:lnTo>
                  <a:pt x="79" y="516"/>
                </a:lnTo>
                <a:lnTo>
                  <a:pt x="80" y="517"/>
                </a:lnTo>
                <a:lnTo>
                  <a:pt x="80" y="517"/>
                </a:lnTo>
                <a:lnTo>
                  <a:pt x="80" y="513"/>
                </a:lnTo>
                <a:lnTo>
                  <a:pt x="80" y="512"/>
                </a:lnTo>
                <a:lnTo>
                  <a:pt x="79" y="512"/>
                </a:lnTo>
                <a:lnTo>
                  <a:pt x="79" y="512"/>
                </a:lnTo>
                <a:close/>
                <a:moveTo>
                  <a:pt x="77" y="512"/>
                </a:moveTo>
                <a:lnTo>
                  <a:pt x="77" y="512"/>
                </a:lnTo>
                <a:lnTo>
                  <a:pt x="76" y="513"/>
                </a:lnTo>
                <a:lnTo>
                  <a:pt x="76" y="514"/>
                </a:lnTo>
                <a:lnTo>
                  <a:pt x="76" y="519"/>
                </a:lnTo>
                <a:lnTo>
                  <a:pt x="76" y="519"/>
                </a:lnTo>
                <a:lnTo>
                  <a:pt x="77" y="519"/>
                </a:lnTo>
                <a:lnTo>
                  <a:pt x="77" y="521"/>
                </a:lnTo>
                <a:lnTo>
                  <a:pt x="79" y="521"/>
                </a:lnTo>
                <a:lnTo>
                  <a:pt x="79" y="521"/>
                </a:lnTo>
                <a:lnTo>
                  <a:pt x="77" y="517"/>
                </a:lnTo>
                <a:lnTo>
                  <a:pt x="77" y="512"/>
                </a:lnTo>
                <a:lnTo>
                  <a:pt x="77" y="512"/>
                </a:lnTo>
                <a:close/>
                <a:moveTo>
                  <a:pt x="333" y="642"/>
                </a:moveTo>
                <a:lnTo>
                  <a:pt x="333" y="642"/>
                </a:lnTo>
                <a:lnTo>
                  <a:pt x="335" y="639"/>
                </a:lnTo>
                <a:lnTo>
                  <a:pt x="337" y="638"/>
                </a:lnTo>
                <a:lnTo>
                  <a:pt x="337" y="638"/>
                </a:lnTo>
                <a:lnTo>
                  <a:pt x="336" y="639"/>
                </a:lnTo>
                <a:lnTo>
                  <a:pt x="336" y="639"/>
                </a:lnTo>
                <a:lnTo>
                  <a:pt x="336" y="639"/>
                </a:lnTo>
                <a:lnTo>
                  <a:pt x="336" y="641"/>
                </a:lnTo>
                <a:lnTo>
                  <a:pt x="336" y="641"/>
                </a:lnTo>
                <a:lnTo>
                  <a:pt x="335" y="641"/>
                </a:lnTo>
                <a:lnTo>
                  <a:pt x="333" y="642"/>
                </a:lnTo>
                <a:lnTo>
                  <a:pt x="333" y="642"/>
                </a:lnTo>
                <a:close/>
                <a:moveTo>
                  <a:pt x="40" y="220"/>
                </a:moveTo>
                <a:lnTo>
                  <a:pt x="40" y="220"/>
                </a:lnTo>
                <a:lnTo>
                  <a:pt x="40" y="220"/>
                </a:lnTo>
                <a:lnTo>
                  <a:pt x="40" y="221"/>
                </a:lnTo>
                <a:lnTo>
                  <a:pt x="40" y="224"/>
                </a:lnTo>
                <a:lnTo>
                  <a:pt x="40" y="224"/>
                </a:lnTo>
                <a:lnTo>
                  <a:pt x="39" y="223"/>
                </a:lnTo>
                <a:lnTo>
                  <a:pt x="39" y="221"/>
                </a:lnTo>
                <a:lnTo>
                  <a:pt x="40" y="220"/>
                </a:lnTo>
                <a:lnTo>
                  <a:pt x="40" y="220"/>
                </a:lnTo>
                <a:close/>
                <a:moveTo>
                  <a:pt x="126" y="677"/>
                </a:moveTo>
                <a:lnTo>
                  <a:pt x="126" y="677"/>
                </a:lnTo>
                <a:lnTo>
                  <a:pt x="122" y="678"/>
                </a:lnTo>
                <a:lnTo>
                  <a:pt x="120" y="678"/>
                </a:lnTo>
                <a:lnTo>
                  <a:pt x="117" y="678"/>
                </a:lnTo>
                <a:lnTo>
                  <a:pt x="117" y="678"/>
                </a:lnTo>
                <a:lnTo>
                  <a:pt x="117" y="677"/>
                </a:lnTo>
                <a:lnTo>
                  <a:pt x="118" y="677"/>
                </a:lnTo>
                <a:lnTo>
                  <a:pt x="120" y="678"/>
                </a:lnTo>
                <a:lnTo>
                  <a:pt x="120" y="678"/>
                </a:lnTo>
                <a:lnTo>
                  <a:pt x="122" y="677"/>
                </a:lnTo>
                <a:lnTo>
                  <a:pt x="126" y="677"/>
                </a:lnTo>
                <a:lnTo>
                  <a:pt x="126" y="677"/>
                </a:lnTo>
                <a:close/>
                <a:moveTo>
                  <a:pt x="47" y="646"/>
                </a:moveTo>
                <a:lnTo>
                  <a:pt x="47" y="646"/>
                </a:lnTo>
                <a:lnTo>
                  <a:pt x="46" y="643"/>
                </a:lnTo>
                <a:lnTo>
                  <a:pt x="43" y="638"/>
                </a:lnTo>
                <a:lnTo>
                  <a:pt x="43" y="638"/>
                </a:lnTo>
                <a:lnTo>
                  <a:pt x="46" y="642"/>
                </a:lnTo>
                <a:lnTo>
                  <a:pt x="47" y="646"/>
                </a:lnTo>
                <a:lnTo>
                  <a:pt x="47" y="646"/>
                </a:lnTo>
                <a:close/>
                <a:moveTo>
                  <a:pt x="71" y="274"/>
                </a:moveTo>
                <a:lnTo>
                  <a:pt x="71" y="274"/>
                </a:lnTo>
                <a:lnTo>
                  <a:pt x="72" y="275"/>
                </a:lnTo>
                <a:lnTo>
                  <a:pt x="72" y="277"/>
                </a:lnTo>
                <a:lnTo>
                  <a:pt x="71" y="282"/>
                </a:lnTo>
                <a:lnTo>
                  <a:pt x="71" y="282"/>
                </a:lnTo>
                <a:lnTo>
                  <a:pt x="72" y="284"/>
                </a:lnTo>
                <a:lnTo>
                  <a:pt x="71" y="285"/>
                </a:lnTo>
                <a:lnTo>
                  <a:pt x="70" y="287"/>
                </a:lnTo>
                <a:lnTo>
                  <a:pt x="70" y="287"/>
                </a:lnTo>
                <a:lnTo>
                  <a:pt x="71" y="279"/>
                </a:lnTo>
                <a:lnTo>
                  <a:pt x="71" y="274"/>
                </a:lnTo>
                <a:lnTo>
                  <a:pt x="71" y="274"/>
                </a:lnTo>
                <a:close/>
                <a:moveTo>
                  <a:pt x="53" y="201"/>
                </a:moveTo>
                <a:lnTo>
                  <a:pt x="53" y="201"/>
                </a:lnTo>
                <a:lnTo>
                  <a:pt x="53" y="204"/>
                </a:lnTo>
                <a:lnTo>
                  <a:pt x="53" y="204"/>
                </a:lnTo>
                <a:lnTo>
                  <a:pt x="48" y="205"/>
                </a:lnTo>
                <a:lnTo>
                  <a:pt x="48" y="205"/>
                </a:lnTo>
                <a:lnTo>
                  <a:pt x="51" y="203"/>
                </a:lnTo>
                <a:lnTo>
                  <a:pt x="53" y="201"/>
                </a:lnTo>
                <a:lnTo>
                  <a:pt x="53" y="201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74" y="263"/>
                </a:lnTo>
                <a:lnTo>
                  <a:pt x="74" y="265"/>
                </a:lnTo>
                <a:lnTo>
                  <a:pt x="74" y="269"/>
                </a:lnTo>
                <a:lnTo>
                  <a:pt x="74" y="269"/>
                </a:lnTo>
                <a:lnTo>
                  <a:pt x="72" y="268"/>
                </a:lnTo>
                <a:lnTo>
                  <a:pt x="72" y="265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70" y="315"/>
                </a:moveTo>
                <a:lnTo>
                  <a:pt x="70" y="315"/>
                </a:lnTo>
                <a:lnTo>
                  <a:pt x="70" y="305"/>
                </a:lnTo>
                <a:lnTo>
                  <a:pt x="70" y="305"/>
                </a:lnTo>
                <a:lnTo>
                  <a:pt x="71" y="309"/>
                </a:lnTo>
                <a:lnTo>
                  <a:pt x="70" y="313"/>
                </a:lnTo>
                <a:lnTo>
                  <a:pt x="70" y="318"/>
                </a:lnTo>
                <a:lnTo>
                  <a:pt x="70" y="323"/>
                </a:lnTo>
                <a:lnTo>
                  <a:pt x="70" y="323"/>
                </a:lnTo>
                <a:lnTo>
                  <a:pt x="69" y="323"/>
                </a:lnTo>
                <a:lnTo>
                  <a:pt x="69" y="320"/>
                </a:lnTo>
                <a:lnTo>
                  <a:pt x="70" y="315"/>
                </a:lnTo>
                <a:lnTo>
                  <a:pt x="70" y="315"/>
                </a:lnTo>
                <a:close/>
                <a:moveTo>
                  <a:pt x="56" y="198"/>
                </a:moveTo>
                <a:lnTo>
                  <a:pt x="56" y="204"/>
                </a:lnTo>
                <a:lnTo>
                  <a:pt x="56" y="204"/>
                </a:lnTo>
                <a:lnTo>
                  <a:pt x="54" y="200"/>
                </a:lnTo>
                <a:lnTo>
                  <a:pt x="54" y="199"/>
                </a:lnTo>
                <a:lnTo>
                  <a:pt x="56" y="198"/>
                </a:lnTo>
                <a:lnTo>
                  <a:pt x="56" y="198"/>
                </a:lnTo>
                <a:close/>
                <a:moveTo>
                  <a:pt x="54" y="181"/>
                </a:moveTo>
                <a:lnTo>
                  <a:pt x="54" y="181"/>
                </a:lnTo>
                <a:lnTo>
                  <a:pt x="56" y="183"/>
                </a:lnTo>
                <a:lnTo>
                  <a:pt x="54" y="185"/>
                </a:lnTo>
                <a:lnTo>
                  <a:pt x="54" y="185"/>
                </a:lnTo>
                <a:lnTo>
                  <a:pt x="54" y="183"/>
                </a:lnTo>
                <a:lnTo>
                  <a:pt x="54" y="181"/>
                </a:lnTo>
                <a:lnTo>
                  <a:pt x="54" y="181"/>
                </a:lnTo>
                <a:close/>
                <a:moveTo>
                  <a:pt x="56" y="191"/>
                </a:moveTo>
                <a:lnTo>
                  <a:pt x="56" y="191"/>
                </a:lnTo>
                <a:lnTo>
                  <a:pt x="56" y="194"/>
                </a:lnTo>
                <a:lnTo>
                  <a:pt x="54" y="196"/>
                </a:lnTo>
                <a:lnTo>
                  <a:pt x="54" y="196"/>
                </a:lnTo>
                <a:lnTo>
                  <a:pt x="54" y="195"/>
                </a:lnTo>
                <a:lnTo>
                  <a:pt x="53" y="191"/>
                </a:lnTo>
                <a:lnTo>
                  <a:pt x="53" y="191"/>
                </a:lnTo>
                <a:lnTo>
                  <a:pt x="54" y="191"/>
                </a:lnTo>
                <a:lnTo>
                  <a:pt x="56" y="191"/>
                </a:lnTo>
                <a:lnTo>
                  <a:pt x="56" y="191"/>
                </a:lnTo>
                <a:close/>
                <a:moveTo>
                  <a:pt x="42" y="248"/>
                </a:moveTo>
                <a:lnTo>
                  <a:pt x="42" y="248"/>
                </a:lnTo>
                <a:lnTo>
                  <a:pt x="41" y="249"/>
                </a:lnTo>
                <a:lnTo>
                  <a:pt x="42" y="250"/>
                </a:lnTo>
                <a:lnTo>
                  <a:pt x="42" y="252"/>
                </a:lnTo>
                <a:lnTo>
                  <a:pt x="42" y="252"/>
                </a:lnTo>
                <a:lnTo>
                  <a:pt x="41" y="253"/>
                </a:lnTo>
                <a:lnTo>
                  <a:pt x="41" y="254"/>
                </a:lnTo>
                <a:lnTo>
                  <a:pt x="42" y="257"/>
                </a:lnTo>
                <a:lnTo>
                  <a:pt x="42" y="258"/>
                </a:lnTo>
                <a:lnTo>
                  <a:pt x="42" y="258"/>
                </a:lnTo>
                <a:lnTo>
                  <a:pt x="40" y="257"/>
                </a:lnTo>
                <a:lnTo>
                  <a:pt x="40" y="257"/>
                </a:lnTo>
                <a:lnTo>
                  <a:pt x="40" y="254"/>
                </a:lnTo>
                <a:lnTo>
                  <a:pt x="40" y="253"/>
                </a:lnTo>
                <a:lnTo>
                  <a:pt x="41" y="253"/>
                </a:lnTo>
                <a:lnTo>
                  <a:pt x="41" y="253"/>
                </a:lnTo>
                <a:lnTo>
                  <a:pt x="40" y="249"/>
                </a:lnTo>
                <a:lnTo>
                  <a:pt x="40" y="248"/>
                </a:lnTo>
                <a:lnTo>
                  <a:pt x="42" y="248"/>
                </a:lnTo>
                <a:lnTo>
                  <a:pt x="42" y="248"/>
                </a:lnTo>
                <a:close/>
                <a:moveTo>
                  <a:pt x="435" y="644"/>
                </a:moveTo>
                <a:lnTo>
                  <a:pt x="435" y="644"/>
                </a:lnTo>
                <a:lnTo>
                  <a:pt x="429" y="646"/>
                </a:lnTo>
                <a:lnTo>
                  <a:pt x="423" y="646"/>
                </a:lnTo>
                <a:lnTo>
                  <a:pt x="423" y="646"/>
                </a:lnTo>
                <a:lnTo>
                  <a:pt x="428" y="644"/>
                </a:lnTo>
                <a:lnTo>
                  <a:pt x="434" y="643"/>
                </a:lnTo>
                <a:lnTo>
                  <a:pt x="434" y="643"/>
                </a:lnTo>
                <a:lnTo>
                  <a:pt x="434" y="643"/>
                </a:lnTo>
                <a:lnTo>
                  <a:pt x="435" y="644"/>
                </a:lnTo>
                <a:lnTo>
                  <a:pt x="435" y="644"/>
                </a:lnTo>
                <a:close/>
                <a:moveTo>
                  <a:pt x="188" y="621"/>
                </a:moveTo>
                <a:lnTo>
                  <a:pt x="192" y="621"/>
                </a:lnTo>
                <a:lnTo>
                  <a:pt x="192" y="621"/>
                </a:lnTo>
                <a:lnTo>
                  <a:pt x="190" y="622"/>
                </a:lnTo>
                <a:lnTo>
                  <a:pt x="188" y="622"/>
                </a:lnTo>
                <a:lnTo>
                  <a:pt x="188" y="621"/>
                </a:lnTo>
                <a:lnTo>
                  <a:pt x="188" y="621"/>
                </a:lnTo>
                <a:close/>
                <a:moveTo>
                  <a:pt x="534" y="576"/>
                </a:moveTo>
                <a:lnTo>
                  <a:pt x="534" y="576"/>
                </a:lnTo>
                <a:lnTo>
                  <a:pt x="535" y="574"/>
                </a:lnTo>
                <a:lnTo>
                  <a:pt x="538" y="573"/>
                </a:lnTo>
                <a:lnTo>
                  <a:pt x="538" y="573"/>
                </a:lnTo>
                <a:lnTo>
                  <a:pt x="539" y="574"/>
                </a:lnTo>
                <a:lnTo>
                  <a:pt x="540" y="574"/>
                </a:lnTo>
                <a:lnTo>
                  <a:pt x="540" y="576"/>
                </a:lnTo>
                <a:lnTo>
                  <a:pt x="540" y="576"/>
                </a:lnTo>
                <a:lnTo>
                  <a:pt x="538" y="576"/>
                </a:lnTo>
                <a:lnTo>
                  <a:pt x="534" y="576"/>
                </a:lnTo>
                <a:lnTo>
                  <a:pt x="534" y="576"/>
                </a:lnTo>
                <a:close/>
                <a:moveTo>
                  <a:pt x="216" y="617"/>
                </a:moveTo>
                <a:lnTo>
                  <a:pt x="216" y="617"/>
                </a:lnTo>
                <a:lnTo>
                  <a:pt x="219" y="617"/>
                </a:lnTo>
                <a:lnTo>
                  <a:pt x="222" y="617"/>
                </a:lnTo>
                <a:lnTo>
                  <a:pt x="222" y="617"/>
                </a:lnTo>
                <a:lnTo>
                  <a:pt x="226" y="616"/>
                </a:lnTo>
                <a:lnTo>
                  <a:pt x="227" y="616"/>
                </a:lnTo>
                <a:lnTo>
                  <a:pt x="228" y="617"/>
                </a:lnTo>
                <a:lnTo>
                  <a:pt x="228" y="617"/>
                </a:lnTo>
                <a:lnTo>
                  <a:pt x="221" y="618"/>
                </a:lnTo>
                <a:lnTo>
                  <a:pt x="217" y="618"/>
                </a:lnTo>
                <a:lnTo>
                  <a:pt x="216" y="618"/>
                </a:lnTo>
                <a:lnTo>
                  <a:pt x="216" y="617"/>
                </a:lnTo>
                <a:lnTo>
                  <a:pt x="216" y="617"/>
                </a:lnTo>
                <a:close/>
                <a:moveTo>
                  <a:pt x="360" y="599"/>
                </a:moveTo>
                <a:lnTo>
                  <a:pt x="360" y="599"/>
                </a:lnTo>
                <a:lnTo>
                  <a:pt x="360" y="598"/>
                </a:lnTo>
                <a:lnTo>
                  <a:pt x="361" y="598"/>
                </a:lnTo>
                <a:lnTo>
                  <a:pt x="364" y="597"/>
                </a:lnTo>
                <a:lnTo>
                  <a:pt x="365" y="597"/>
                </a:lnTo>
                <a:lnTo>
                  <a:pt x="365" y="597"/>
                </a:lnTo>
                <a:lnTo>
                  <a:pt x="366" y="597"/>
                </a:lnTo>
                <a:lnTo>
                  <a:pt x="367" y="597"/>
                </a:lnTo>
                <a:lnTo>
                  <a:pt x="367" y="597"/>
                </a:lnTo>
                <a:lnTo>
                  <a:pt x="366" y="598"/>
                </a:lnTo>
                <a:lnTo>
                  <a:pt x="364" y="598"/>
                </a:lnTo>
                <a:lnTo>
                  <a:pt x="361" y="598"/>
                </a:lnTo>
                <a:lnTo>
                  <a:pt x="360" y="599"/>
                </a:lnTo>
                <a:lnTo>
                  <a:pt x="360" y="599"/>
                </a:lnTo>
                <a:close/>
                <a:moveTo>
                  <a:pt x="252" y="618"/>
                </a:moveTo>
                <a:lnTo>
                  <a:pt x="252" y="618"/>
                </a:lnTo>
                <a:lnTo>
                  <a:pt x="254" y="618"/>
                </a:lnTo>
                <a:lnTo>
                  <a:pt x="255" y="619"/>
                </a:lnTo>
                <a:lnTo>
                  <a:pt x="255" y="619"/>
                </a:lnTo>
                <a:lnTo>
                  <a:pt x="252" y="619"/>
                </a:lnTo>
                <a:lnTo>
                  <a:pt x="252" y="619"/>
                </a:lnTo>
                <a:lnTo>
                  <a:pt x="252" y="618"/>
                </a:lnTo>
                <a:lnTo>
                  <a:pt x="252" y="618"/>
                </a:lnTo>
                <a:close/>
                <a:moveTo>
                  <a:pt x="213" y="623"/>
                </a:moveTo>
                <a:lnTo>
                  <a:pt x="213" y="623"/>
                </a:lnTo>
                <a:lnTo>
                  <a:pt x="213" y="622"/>
                </a:lnTo>
                <a:lnTo>
                  <a:pt x="214" y="622"/>
                </a:lnTo>
                <a:lnTo>
                  <a:pt x="215" y="622"/>
                </a:lnTo>
                <a:lnTo>
                  <a:pt x="215" y="621"/>
                </a:lnTo>
                <a:lnTo>
                  <a:pt x="215" y="621"/>
                </a:lnTo>
                <a:lnTo>
                  <a:pt x="216" y="622"/>
                </a:lnTo>
                <a:lnTo>
                  <a:pt x="217" y="621"/>
                </a:lnTo>
                <a:lnTo>
                  <a:pt x="219" y="621"/>
                </a:lnTo>
                <a:lnTo>
                  <a:pt x="220" y="622"/>
                </a:lnTo>
                <a:lnTo>
                  <a:pt x="220" y="622"/>
                </a:lnTo>
                <a:lnTo>
                  <a:pt x="216" y="622"/>
                </a:lnTo>
                <a:lnTo>
                  <a:pt x="213" y="623"/>
                </a:lnTo>
                <a:lnTo>
                  <a:pt x="213" y="623"/>
                </a:lnTo>
                <a:close/>
                <a:moveTo>
                  <a:pt x="194" y="626"/>
                </a:moveTo>
                <a:lnTo>
                  <a:pt x="194" y="626"/>
                </a:lnTo>
                <a:lnTo>
                  <a:pt x="197" y="626"/>
                </a:lnTo>
                <a:lnTo>
                  <a:pt x="199" y="626"/>
                </a:lnTo>
                <a:lnTo>
                  <a:pt x="199" y="626"/>
                </a:lnTo>
                <a:lnTo>
                  <a:pt x="197" y="627"/>
                </a:lnTo>
                <a:lnTo>
                  <a:pt x="194" y="627"/>
                </a:lnTo>
                <a:lnTo>
                  <a:pt x="194" y="626"/>
                </a:lnTo>
                <a:lnTo>
                  <a:pt x="194" y="626"/>
                </a:lnTo>
                <a:close/>
                <a:moveTo>
                  <a:pt x="215" y="624"/>
                </a:moveTo>
                <a:lnTo>
                  <a:pt x="215" y="624"/>
                </a:lnTo>
                <a:lnTo>
                  <a:pt x="217" y="624"/>
                </a:lnTo>
                <a:lnTo>
                  <a:pt x="219" y="624"/>
                </a:lnTo>
                <a:lnTo>
                  <a:pt x="219" y="626"/>
                </a:lnTo>
                <a:lnTo>
                  <a:pt x="219" y="626"/>
                </a:lnTo>
                <a:lnTo>
                  <a:pt x="216" y="626"/>
                </a:lnTo>
                <a:lnTo>
                  <a:pt x="215" y="626"/>
                </a:lnTo>
                <a:lnTo>
                  <a:pt x="215" y="624"/>
                </a:lnTo>
                <a:lnTo>
                  <a:pt x="215" y="624"/>
                </a:lnTo>
                <a:close/>
                <a:moveTo>
                  <a:pt x="222" y="626"/>
                </a:moveTo>
                <a:lnTo>
                  <a:pt x="222" y="626"/>
                </a:lnTo>
                <a:lnTo>
                  <a:pt x="222" y="624"/>
                </a:lnTo>
                <a:lnTo>
                  <a:pt x="221" y="624"/>
                </a:lnTo>
                <a:lnTo>
                  <a:pt x="220" y="624"/>
                </a:lnTo>
                <a:lnTo>
                  <a:pt x="220" y="623"/>
                </a:lnTo>
                <a:lnTo>
                  <a:pt x="220" y="623"/>
                </a:lnTo>
                <a:lnTo>
                  <a:pt x="222" y="623"/>
                </a:lnTo>
                <a:lnTo>
                  <a:pt x="225" y="624"/>
                </a:lnTo>
                <a:lnTo>
                  <a:pt x="225" y="624"/>
                </a:lnTo>
                <a:lnTo>
                  <a:pt x="223" y="626"/>
                </a:lnTo>
                <a:lnTo>
                  <a:pt x="222" y="626"/>
                </a:lnTo>
                <a:lnTo>
                  <a:pt x="222" y="626"/>
                </a:lnTo>
                <a:close/>
                <a:moveTo>
                  <a:pt x="463" y="639"/>
                </a:moveTo>
                <a:lnTo>
                  <a:pt x="463" y="639"/>
                </a:lnTo>
                <a:lnTo>
                  <a:pt x="461" y="641"/>
                </a:lnTo>
                <a:lnTo>
                  <a:pt x="460" y="642"/>
                </a:lnTo>
                <a:lnTo>
                  <a:pt x="457" y="642"/>
                </a:lnTo>
                <a:lnTo>
                  <a:pt x="457" y="642"/>
                </a:lnTo>
                <a:lnTo>
                  <a:pt x="442" y="643"/>
                </a:lnTo>
                <a:lnTo>
                  <a:pt x="442" y="643"/>
                </a:lnTo>
                <a:lnTo>
                  <a:pt x="439" y="644"/>
                </a:lnTo>
                <a:lnTo>
                  <a:pt x="437" y="644"/>
                </a:lnTo>
                <a:lnTo>
                  <a:pt x="436" y="643"/>
                </a:lnTo>
                <a:lnTo>
                  <a:pt x="436" y="643"/>
                </a:lnTo>
                <a:lnTo>
                  <a:pt x="440" y="643"/>
                </a:lnTo>
                <a:lnTo>
                  <a:pt x="442" y="642"/>
                </a:lnTo>
                <a:lnTo>
                  <a:pt x="449" y="641"/>
                </a:lnTo>
                <a:lnTo>
                  <a:pt x="449" y="641"/>
                </a:lnTo>
                <a:lnTo>
                  <a:pt x="463" y="639"/>
                </a:lnTo>
                <a:lnTo>
                  <a:pt x="463" y="639"/>
                </a:lnTo>
                <a:close/>
                <a:moveTo>
                  <a:pt x="413" y="647"/>
                </a:moveTo>
                <a:lnTo>
                  <a:pt x="413" y="647"/>
                </a:lnTo>
                <a:lnTo>
                  <a:pt x="410" y="647"/>
                </a:lnTo>
                <a:lnTo>
                  <a:pt x="407" y="647"/>
                </a:lnTo>
                <a:lnTo>
                  <a:pt x="407" y="647"/>
                </a:lnTo>
                <a:lnTo>
                  <a:pt x="408" y="646"/>
                </a:lnTo>
                <a:lnTo>
                  <a:pt x="410" y="646"/>
                </a:lnTo>
                <a:lnTo>
                  <a:pt x="413" y="647"/>
                </a:lnTo>
                <a:lnTo>
                  <a:pt x="413" y="647"/>
                </a:lnTo>
                <a:close/>
                <a:moveTo>
                  <a:pt x="379" y="649"/>
                </a:moveTo>
                <a:lnTo>
                  <a:pt x="379" y="649"/>
                </a:lnTo>
                <a:lnTo>
                  <a:pt x="378" y="651"/>
                </a:lnTo>
                <a:lnTo>
                  <a:pt x="376" y="651"/>
                </a:lnTo>
                <a:lnTo>
                  <a:pt x="376" y="651"/>
                </a:lnTo>
                <a:lnTo>
                  <a:pt x="376" y="649"/>
                </a:lnTo>
                <a:lnTo>
                  <a:pt x="377" y="649"/>
                </a:lnTo>
                <a:lnTo>
                  <a:pt x="379" y="649"/>
                </a:lnTo>
                <a:lnTo>
                  <a:pt x="379" y="649"/>
                </a:lnTo>
                <a:close/>
                <a:moveTo>
                  <a:pt x="406" y="647"/>
                </a:moveTo>
                <a:lnTo>
                  <a:pt x="406" y="647"/>
                </a:lnTo>
                <a:lnTo>
                  <a:pt x="405" y="648"/>
                </a:lnTo>
                <a:lnTo>
                  <a:pt x="402" y="648"/>
                </a:lnTo>
                <a:lnTo>
                  <a:pt x="399" y="648"/>
                </a:lnTo>
                <a:lnTo>
                  <a:pt x="399" y="648"/>
                </a:lnTo>
                <a:lnTo>
                  <a:pt x="400" y="647"/>
                </a:lnTo>
                <a:lnTo>
                  <a:pt x="402" y="647"/>
                </a:lnTo>
                <a:lnTo>
                  <a:pt x="406" y="647"/>
                </a:lnTo>
                <a:lnTo>
                  <a:pt x="406" y="647"/>
                </a:lnTo>
                <a:close/>
                <a:moveTo>
                  <a:pt x="506" y="634"/>
                </a:moveTo>
                <a:lnTo>
                  <a:pt x="506" y="634"/>
                </a:lnTo>
                <a:lnTo>
                  <a:pt x="503" y="636"/>
                </a:lnTo>
                <a:lnTo>
                  <a:pt x="500" y="636"/>
                </a:lnTo>
                <a:lnTo>
                  <a:pt x="500" y="636"/>
                </a:lnTo>
                <a:lnTo>
                  <a:pt x="501" y="634"/>
                </a:lnTo>
                <a:lnTo>
                  <a:pt x="503" y="634"/>
                </a:lnTo>
                <a:lnTo>
                  <a:pt x="506" y="634"/>
                </a:lnTo>
                <a:lnTo>
                  <a:pt x="506" y="634"/>
                </a:lnTo>
                <a:close/>
                <a:moveTo>
                  <a:pt x="551" y="628"/>
                </a:moveTo>
                <a:lnTo>
                  <a:pt x="551" y="628"/>
                </a:lnTo>
                <a:lnTo>
                  <a:pt x="551" y="629"/>
                </a:lnTo>
                <a:lnTo>
                  <a:pt x="550" y="629"/>
                </a:lnTo>
                <a:lnTo>
                  <a:pt x="548" y="629"/>
                </a:lnTo>
                <a:lnTo>
                  <a:pt x="548" y="629"/>
                </a:lnTo>
                <a:lnTo>
                  <a:pt x="532" y="632"/>
                </a:lnTo>
                <a:lnTo>
                  <a:pt x="532" y="632"/>
                </a:lnTo>
                <a:lnTo>
                  <a:pt x="533" y="629"/>
                </a:lnTo>
                <a:lnTo>
                  <a:pt x="534" y="629"/>
                </a:lnTo>
                <a:lnTo>
                  <a:pt x="536" y="631"/>
                </a:lnTo>
                <a:lnTo>
                  <a:pt x="536" y="631"/>
                </a:lnTo>
                <a:lnTo>
                  <a:pt x="551" y="628"/>
                </a:lnTo>
                <a:lnTo>
                  <a:pt x="551" y="628"/>
                </a:lnTo>
                <a:close/>
                <a:moveTo>
                  <a:pt x="470" y="639"/>
                </a:moveTo>
                <a:lnTo>
                  <a:pt x="470" y="639"/>
                </a:lnTo>
                <a:lnTo>
                  <a:pt x="469" y="641"/>
                </a:lnTo>
                <a:lnTo>
                  <a:pt x="466" y="641"/>
                </a:lnTo>
                <a:lnTo>
                  <a:pt x="464" y="641"/>
                </a:lnTo>
                <a:lnTo>
                  <a:pt x="464" y="639"/>
                </a:lnTo>
                <a:lnTo>
                  <a:pt x="464" y="639"/>
                </a:lnTo>
                <a:lnTo>
                  <a:pt x="466" y="639"/>
                </a:lnTo>
                <a:lnTo>
                  <a:pt x="470" y="639"/>
                </a:lnTo>
                <a:lnTo>
                  <a:pt x="470" y="639"/>
                </a:lnTo>
                <a:close/>
                <a:moveTo>
                  <a:pt x="499" y="636"/>
                </a:moveTo>
                <a:lnTo>
                  <a:pt x="499" y="636"/>
                </a:lnTo>
                <a:lnTo>
                  <a:pt x="499" y="636"/>
                </a:lnTo>
                <a:lnTo>
                  <a:pt x="498" y="637"/>
                </a:lnTo>
                <a:lnTo>
                  <a:pt x="495" y="636"/>
                </a:lnTo>
                <a:lnTo>
                  <a:pt x="495" y="636"/>
                </a:lnTo>
                <a:lnTo>
                  <a:pt x="495" y="636"/>
                </a:lnTo>
                <a:lnTo>
                  <a:pt x="497" y="636"/>
                </a:lnTo>
                <a:lnTo>
                  <a:pt x="499" y="636"/>
                </a:lnTo>
                <a:lnTo>
                  <a:pt x="499" y="636"/>
                </a:lnTo>
                <a:close/>
                <a:moveTo>
                  <a:pt x="134" y="631"/>
                </a:moveTo>
                <a:lnTo>
                  <a:pt x="134" y="631"/>
                </a:lnTo>
                <a:lnTo>
                  <a:pt x="135" y="631"/>
                </a:lnTo>
                <a:lnTo>
                  <a:pt x="137" y="629"/>
                </a:lnTo>
                <a:lnTo>
                  <a:pt x="141" y="629"/>
                </a:lnTo>
                <a:lnTo>
                  <a:pt x="141" y="629"/>
                </a:lnTo>
                <a:lnTo>
                  <a:pt x="140" y="629"/>
                </a:lnTo>
                <a:lnTo>
                  <a:pt x="138" y="631"/>
                </a:lnTo>
                <a:lnTo>
                  <a:pt x="134" y="631"/>
                </a:lnTo>
                <a:lnTo>
                  <a:pt x="134" y="631"/>
                </a:lnTo>
                <a:close/>
                <a:moveTo>
                  <a:pt x="77" y="418"/>
                </a:moveTo>
                <a:lnTo>
                  <a:pt x="77" y="418"/>
                </a:lnTo>
                <a:lnTo>
                  <a:pt x="79" y="419"/>
                </a:lnTo>
                <a:lnTo>
                  <a:pt x="80" y="422"/>
                </a:lnTo>
                <a:lnTo>
                  <a:pt x="80" y="422"/>
                </a:lnTo>
                <a:lnTo>
                  <a:pt x="81" y="420"/>
                </a:lnTo>
                <a:lnTo>
                  <a:pt x="81" y="420"/>
                </a:lnTo>
                <a:lnTo>
                  <a:pt x="81" y="420"/>
                </a:lnTo>
                <a:lnTo>
                  <a:pt x="81" y="422"/>
                </a:lnTo>
                <a:lnTo>
                  <a:pt x="80" y="422"/>
                </a:lnTo>
                <a:lnTo>
                  <a:pt x="80" y="423"/>
                </a:lnTo>
                <a:lnTo>
                  <a:pt x="80" y="423"/>
                </a:lnTo>
                <a:lnTo>
                  <a:pt x="79" y="420"/>
                </a:lnTo>
                <a:lnTo>
                  <a:pt x="77" y="419"/>
                </a:lnTo>
                <a:lnTo>
                  <a:pt x="77" y="418"/>
                </a:lnTo>
                <a:lnTo>
                  <a:pt x="77" y="418"/>
                </a:lnTo>
                <a:close/>
                <a:moveTo>
                  <a:pt x="79" y="403"/>
                </a:moveTo>
                <a:lnTo>
                  <a:pt x="79" y="403"/>
                </a:lnTo>
                <a:lnTo>
                  <a:pt x="81" y="404"/>
                </a:lnTo>
                <a:lnTo>
                  <a:pt x="81" y="405"/>
                </a:lnTo>
                <a:lnTo>
                  <a:pt x="80" y="408"/>
                </a:lnTo>
                <a:lnTo>
                  <a:pt x="80" y="408"/>
                </a:lnTo>
                <a:lnTo>
                  <a:pt x="79" y="408"/>
                </a:lnTo>
                <a:lnTo>
                  <a:pt x="79" y="407"/>
                </a:lnTo>
                <a:lnTo>
                  <a:pt x="79" y="403"/>
                </a:lnTo>
                <a:lnTo>
                  <a:pt x="79" y="403"/>
                </a:lnTo>
                <a:close/>
                <a:moveTo>
                  <a:pt x="86" y="423"/>
                </a:moveTo>
                <a:lnTo>
                  <a:pt x="86" y="423"/>
                </a:lnTo>
                <a:lnTo>
                  <a:pt x="86" y="425"/>
                </a:lnTo>
                <a:lnTo>
                  <a:pt x="85" y="427"/>
                </a:lnTo>
                <a:lnTo>
                  <a:pt x="83" y="427"/>
                </a:lnTo>
                <a:lnTo>
                  <a:pt x="83" y="427"/>
                </a:lnTo>
                <a:lnTo>
                  <a:pt x="85" y="427"/>
                </a:lnTo>
                <a:lnTo>
                  <a:pt x="85" y="425"/>
                </a:lnTo>
                <a:lnTo>
                  <a:pt x="85" y="424"/>
                </a:lnTo>
                <a:lnTo>
                  <a:pt x="86" y="423"/>
                </a:lnTo>
                <a:lnTo>
                  <a:pt x="86" y="423"/>
                </a:lnTo>
                <a:close/>
                <a:moveTo>
                  <a:pt x="85" y="409"/>
                </a:moveTo>
                <a:lnTo>
                  <a:pt x="85" y="409"/>
                </a:lnTo>
                <a:lnTo>
                  <a:pt x="85" y="410"/>
                </a:lnTo>
                <a:lnTo>
                  <a:pt x="85" y="412"/>
                </a:lnTo>
                <a:lnTo>
                  <a:pt x="83" y="414"/>
                </a:lnTo>
                <a:lnTo>
                  <a:pt x="83" y="414"/>
                </a:lnTo>
                <a:lnTo>
                  <a:pt x="83" y="415"/>
                </a:lnTo>
                <a:lnTo>
                  <a:pt x="83" y="417"/>
                </a:lnTo>
                <a:lnTo>
                  <a:pt x="83" y="417"/>
                </a:lnTo>
                <a:lnTo>
                  <a:pt x="82" y="415"/>
                </a:lnTo>
                <a:lnTo>
                  <a:pt x="83" y="413"/>
                </a:lnTo>
                <a:lnTo>
                  <a:pt x="85" y="409"/>
                </a:lnTo>
                <a:lnTo>
                  <a:pt x="85" y="409"/>
                </a:lnTo>
                <a:close/>
                <a:moveTo>
                  <a:pt x="81" y="423"/>
                </a:moveTo>
                <a:lnTo>
                  <a:pt x="81" y="423"/>
                </a:lnTo>
                <a:lnTo>
                  <a:pt x="82" y="424"/>
                </a:lnTo>
                <a:lnTo>
                  <a:pt x="81" y="425"/>
                </a:lnTo>
                <a:lnTo>
                  <a:pt x="81" y="425"/>
                </a:lnTo>
                <a:lnTo>
                  <a:pt x="82" y="427"/>
                </a:lnTo>
                <a:lnTo>
                  <a:pt x="82" y="427"/>
                </a:lnTo>
                <a:lnTo>
                  <a:pt x="82" y="428"/>
                </a:lnTo>
                <a:lnTo>
                  <a:pt x="82" y="428"/>
                </a:lnTo>
                <a:lnTo>
                  <a:pt x="82" y="428"/>
                </a:lnTo>
                <a:lnTo>
                  <a:pt x="83" y="429"/>
                </a:lnTo>
                <a:lnTo>
                  <a:pt x="83" y="430"/>
                </a:lnTo>
                <a:lnTo>
                  <a:pt x="83" y="432"/>
                </a:lnTo>
                <a:lnTo>
                  <a:pt x="83" y="432"/>
                </a:lnTo>
                <a:lnTo>
                  <a:pt x="83" y="432"/>
                </a:lnTo>
                <a:lnTo>
                  <a:pt x="82" y="432"/>
                </a:lnTo>
                <a:lnTo>
                  <a:pt x="82" y="429"/>
                </a:lnTo>
                <a:lnTo>
                  <a:pt x="82" y="429"/>
                </a:lnTo>
                <a:lnTo>
                  <a:pt x="81" y="429"/>
                </a:lnTo>
                <a:lnTo>
                  <a:pt x="80" y="429"/>
                </a:lnTo>
                <a:lnTo>
                  <a:pt x="80" y="430"/>
                </a:lnTo>
                <a:lnTo>
                  <a:pt x="80" y="430"/>
                </a:lnTo>
                <a:lnTo>
                  <a:pt x="79" y="429"/>
                </a:lnTo>
                <a:lnTo>
                  <a:pt x="80" y="429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5"/>
                </a:lnTo>
                <a:lnTo>
                  <a:pt x="80" y="423"/>
                </a:lnTo>
                <a:lnTo>
                  <a:pt x="80" y="423"/>
                </a:lnTo>
                <a:lnTo>
                  <a:pt x="81" y="423"/>
                </a:lnTo>
                <a:lnTo>
                  <a:pt x="81" y="423"/>
                </a:lnTo>
                <a:close/>
                <a:moveTo>
                  <a:pt x="81" y="457"/>
                </a:moveTo>
                <a:lnTo>
                  <a:pt x="81" y="457"/>
                </a:lnTo>
                <a:lnTo>
                  <a:pt x="82" y="459"/>
                </a:lnTo>
                <a:lnTo>
                  <a:pt x="82" y="462"/>
                </a:lnTo>
                <a:lnTo>
                  <a:pt x="82" y="464"/>
                </a:lnTo>
                <a:lnTo>
                  <a:pt x="82" y="464"/>
                </a:lnTo>
                <a:lnTo>
                  <a:pt x="81" y="464"/>
                </a:lnTo>
                <a:lnTo>
                  <a:pt x="81" y="465"/>
                </a:lnTo>
                <a:lnTo>
                  <a:pt x="81" y="465"/>
                </a:lnTo>
                <a:lnTo>
                  <a:pt x="80" y="464"/>
                </a:lnTo>
                <a:lnTo>
                  <a:pt x="79" y="462"/>
                </a:lnTo>
                <a:lnTo>
                  <a:pt x="80" y="460"/>
                </a:lnTo>
                <a:lnTo>
                  <a:pt x="81" y="458"/>
                </a:lnTo>
                <a:lnTo>
                  <a:pt x="81" y="458"/>
                </a:lnTo>
                <a:lnTo>
                  <a:pt x="79" y="459"/>
                </a:lnTo>
                <a:lnTo>
                  <a:pt x="77" y="458"/>
                </a:lnTo>
                <a:lnTo>
                  <a:pt x="77" y="458"/>
                </a:lnTo>
                <a:lnTo>
                  <a:pt x="77" y="464"/>
                </a:lnTo>
                <a:lnTo>
                  <a:pt x="76" y="467"/>
                </a:lnTo>
                <a:lnTo>
                  <a:pt x="75" y="468"/>
                </a:lnTo>
                <a:lnTo>
                  <a:pt x="75" y="468"/>
                </a:lnTo>
                <a:lnTo>
                  <a:pt x="75" y="465"/>
                </a:lnTo>
                <a:lnTo>
                  <a:pt x="76" y="462"/>
                </a:lnTo>
                <a:lnTo>
                  <a:pt x="76" y="462"/>
                </a:lnTo>
                <a:lnTo>
                  <a:pt x="75" y="462"/>
                </a:lnTo>
                <a:lnTo>
                  <a:pt x="75" y="460"/>
                </a:lnTo>
                <a:lnTo>
                  <a:pt x="75" y="462"/>
                </a:lnTo>
                <a:lnTo>
                  <a:pt x="75" y="462"/>
                </a:lnTo>
                <a:lnTo>
                  <a:pt x="74" y="458"/>
                </a:lnTo>
                <a:lnTo>
                  <a:pt x="74" y="454"/>
                </a:lnTo>
                <a:lnTo>
                  <a:pt x="75" y="450"/>
                </a:lnTo>
                <a:lnTo>
                  <a:pt x="74" y="448"/>
                </a:lnTo>
                <a:lnTo>
                  <a:pt x="74" y="448"/>
                </a:lnTo>
                <a:lnTo>
                  <a:pt x="75" y="449"/>
                </a:lnTo>
                <a:lnTo>
                  <a:pt x="76" y="450"/>
                </a:lnTo>
                <a:lnTo>
                  <a:pt x="76" y="453"/>
                </a:lnTo>
                <a:lnTo>
                  <a:pt x="76" y="453"/>
                </a:lnTo>
                <a:lnTo>
                  <a:pt x="77" y="453"/>
                </a:lnTo>
                <a:lnTo>
                  <a:pt x="77" y="453"/>
                </a:lnTo>
                <a:lnTo>
                  <a:pt x="79" y="452"/>
                </a:lnTo>
                <a:lnTo>
                  <a:pt x="77" y="450"/>
                </a:lnTo>
                <a:lnTo>
                  <a:pt x="77" y="450"/>
                </a:lnTo>
                <a:lnTo>
                  <a:pt x="79" y="450"/>
                </a:lnTo>
                <a:lnTo>
                  <a:pt x="79" y="452"/>
                </a:lnTo>
                <a:lnTo>
                  <a:pt x="79" y="454"/>
                </a:lnTo>
                <a:lnTo>
                  <a:pt x="79" y="454"/>
                </a:lnTo>
                <a:lnTo>
                  <a:pt x="77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7"/>
                </a:lnTo>
                <a:lnTo>
                  <a:pt x="75" y="459"/>
                </a:lnTo>
                <a:lnTo>
                  <a:pt x="75" y="459"/>
                </a:lnTo>
                <a:lnTo>
                  <a:pt x="76" y="459"/>
                </a:lnTo>
                <a:lnTo>
                  <a:pt x="76" y="458"/>
                </a:lnTo>
                <a:lnTo>
                  <a:pt x="77" y="457"/>
                </a:lnTo>
                <a:lnTo>
                  <a:pt x="77" y="457"/>
                </a:lnTo>
                <a:lnTo>
                  <a:pt x="79" y="458"/>
                </a:lnTo>
                <a:lnTo>
                  <a:pt x="79" y="458"/>
                </a:lnTo>
                <a:lnTo>
                  <a:pt x="79" y="457"/>
                </a:lnTo>
                <a:lnTo>
                  <a:pt x="79" y="455"/>
                </a:lnTo>
                <a:lnTo>
                  <a:pt x="80" y="455"/>
                </a:lnTo>
                <a:lnTo>
                  <a:pt x="80" y="455"/>
                </a:lnTo>
                <a:lnTo>
                  <a:pt x="80" y="457"/>
                </a:lnTo>
                <a:lnTo>
                  <a:pt x="81" y="457"/>
                </a:lnTo>
                <a:lnTo>
                  <a:pt x="81" y="457"/>
                </a:lnTo>
                <a:close/>
                <a:moveTo>
                  <a:pt x="89" y="423"/>
                </a:moveTo>
                <a:lnTo>
                  <a:pt x="89" y="423"/>
                </a:lnTo>
                <a:lnTo>
                  <a:pt x="91" y="427"/>
                </a:lnTo>
                <a:lnTo>
                  <a:pt x="93" y="429"/>
                </a:lnTo>
                <a:lnTo>
                  <a:pt x="93" y="429"/>
                </a:lnTo>
                <a:lnTo>
                  <a:pt x="92" y="430"/>
                </a:lnTo>
                <a:lnTo>
                  <a:pt x="92" y="432"/>
                </a:lnTo>
                <a:lnTo>
                  <a:pt x="92" y="432"/>
                </a:lnTo>
                <a:lnTo>
                  <a:pt x="94" y="438"/>
                </a:lnTo>
                <a:lnTo>
                  <a:pt x="95" y="447"/>
                </a:lnTo>
                <a:lnTo>
                  <a:pt x="95" y="447"/>
                </a:lnTo>
                <a:lnTo>
                  <a:pt x="94" y="448"/>
                </a:lnTo>
                <a:lnTo>
                  <a:pt x="93" y="449"/>
                </a:lnTo>
                <a:lnTo>
                  <a:pt x="93" y="449"/>
                </a:lnTo>
                <a:lnTo>
                  <a:pt x="92" y="449"/>
                </a:lnTo>
                <a:lnTo>
                  <a:pt x="92" y="448"/>
                </a:lnTo>
                <a:lnTo>
                  <a:pt x="91" y="447"/>
                </a:lnTo>
                <a:lnTo>
                  <a:pt x="89" y="448"/>
                </a:lnTo>
                <a:lnTo>
                  <a:pt x="89" y="448"/>
                </a:lnTo>
                <a:lnTo>
                  <a:pt x="89" y="445"/>
                </a:lnTo>
                <a:lnTo>
                  <a:pt x="88" y="443"/>
                </a:lnTo>
                <a:lnTo>
                  <a:pt x="88" y="443"/>
                </a:lnTo>
                <a:lnTo>
                  <a:pt x="87" y="443"/>
                </a:lnTo>
                <a:lnTo>
                  <a:pt x="87" y="444"/>
                </a:lnTo>
                <a:lnTo>
                  <a:pt x="87" y="449"/>
                </a:lnTo>
                <a:lnTo>
                  <a:pt x="87" y="449"/>
                </a:lnTo>
                <a:lnTo>
                  <a:pt x="85" y="448"/>
                </a:lnTo>
                <a:lnTo>
                  <a:pt x="85" y="448"/>
                </a:lnTo>
                <a:lnTo>
                  <a:pt x="86" y="445"/>
                </a:lnTo>
                <a:lnTo>
                  <a:pt x="86" y="443"/>
                </a:lnTo>
                <a:lnTo>
                  <a:pt x="86" y="437"/>
                </a:lnTo>
                <a:lnTo>
                  <a:pt x="86" y="437"/>
                </a:lnTo>
                <a:lnTo>
                  <a:pt x="87" y="437"/>
                </a:lnTo>
                <a:lnTo>
                  <a:pt x="87" y="438"/>
                </a:lnTo>
                <a:lnTo>
                  <a:pt x="87" y="438"/>
                </a:lnTo>
                <a:lnTo>
                  <a:pt x="88" y="440"/>
                </a:lnTo>
                <a:lnTo>
                  <a:pt x="89" y="440"/>
                </a:lnTo>
                <a:lnTo>
                  <a:pt x="89" y="440"/>
                </a:lnTo>
                <a:lnTo>
                  <a:pt x="91" y="439"/>
                </a:lnTo>
                <a:lnTo>
                  <a:pt x="89" y="439"/>
                </a:lnTo>
                <a:lnTo>
                  <a:pt x="88" y="438"/>
                </a:lnTo>
                <a:lnTo>
                  <a:pt x="88" y="438"/>
                </a:lnTo>
                <a:lnTo>
                  <a:pt x="89" y="432"/>
                </a:lnTo>
                <a:lnTo>
                  <a:pt x="89" y="428"/>
                </a:lnTo>
                <a:lnTo>
                  <a:pt x="88" y="425"/>
                </a:lnTo>
                <a:lnTo>
                  <a:pt x="88" y="425"/>
                </a:lnTo>
                <a:lnTo>
                  <a:pt x="89" y="424"/>
                </a:lnTo>
                <a:lnTo>
                  <a:pt x="89" y="423"/>
                </a:lnTo>
                <a:lnTo>
                  <a:pt x="89" y="423"/>
                </a:lnTo>
                <a:close/>
                <a:moveTo>
                  <a:pt x="91" y="434"/>
                </a:moveTo>
                <a:lnTo>
                  <a:pt x="91" y="434"/>
                </a:lnTo>
                <a:lnTo>
                  <a:pt x="89" y="435"/>
                </a:lnTo>
                <a:lnTo>
                  <a:pt x="89" y="437"/>
                </a:lnTo>
                <a:lnTo>
                  <a:pt x="89" y="437"/>
                </a:lnTo>
                <a:lnTo>
                  <a:pt x="91" y="435"/>
                </a:lnTo>
                <a:lnTo>
                  <a:pt x="91" y="435"/>
                </a:lnTo>
                <a:lnTo>
                  <a:pt x="92" y="432"/>
                </a:lnTo>
                <a:lnTo>
                  <a:pt x="92" y="432"/>
                </a:lnTo>
                <a:lnTo>
                  <a:pt x="91" y="430"/>
                </a:lnTo>
                <a:lnTo>
                  <a:pt x="91" y="430"/>
                </a:lnTo>
                <a:lnTo>
                  <a:pt x="91" y="434"/>
                </a:lnTo>
                <a:lnTo>
                  <a:pt x="91" y="434"/>
                </a:lnTo>
                <a:close/>
                <a:moveTo>
                  <a:pt x="82" y="450"/>
                </a:moveTo>
                <a:lnTo>
                  <a:pt x="82" y="450"/>
                </a:lnTo>
                <a:lnTo>
                  <a:pt x="82" y="450"/>
                </a:lnTo>
                <a:lnTo>
                  <a:pt x="81" y="449"/>
                </a:lnTo>
                <a:lnTo>
                  <a:pt x="81" y="449"/>
                </a:lnTo>
                <a:lnTo>
                  <a:pt x="81" y="450"/>
                </a:lnTo>
                <a:lnTo>
                  <a:pt x="81" y="452"/>
                </a:lnTo>
                <a:lnTo>
                  <a:pt x="81" y="453"/>
                </a:lnTo>
                <a:lnTo>
                  <a:pt x="81" y="453"/>
                </a:lnTo>
                <a:lnTo>
                  <a:pt x="81" y="453"/>
                </a:lnTo>
                <a:lnTo>
                  <a:pt x="81" y="452"/>
                </a:lnTo>
                <a:lnTo>
                  <a:pt x="81" y="452"/>
                </a:lnTo>
                <a:lnTo>
                  <a:pt x="83" y="453"/>
                </a:lnTo>
                <a:lnTo>
                  <a:pt x="83" y="450"/>
                </a:lnTo>
                <a:lnTo>
                  <a:pt x="83" y="450"/>
                </a:lnTo>
                <a:lnTo>
                  <a:pt x="85" y="453"/>
                </a:lnTo>
                <a:lnTo>
                  <a:pt x="83" y="454"/>
                </a:lnTo>
                <a:lnTo>
                  <a:pt x="83" y="454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3" y="458"/>
                </a:lnTo>
                <a:lnTo>
                  <a:pt x="83" y="458"/>
                </a:lnTo>
                <a:lnTo>
                  <a:pt x="82" y="457"/>
                </a:lnTo>
                <a:lnTo>
                  <a:pt x="82" y="455"/>
                </a:lnTo>
                <a:lnTo>
                  <a:pt x="82" y="455"/>
                </a:lnTo>
                <a:lnTo>
                  <a:pt x="80" y="453"/>
                </a:lnTo>
                <a:lnTo>
                  <a:pt x="79" y="448"/>
                </a:lnTo>
                <a:lnTo>
                  <a:pt x="79" y="448"/>
                </a:lnTo>
                <a:lnTo>
                  <a:pt x="81" y="448"/>
                </a:lnTo>
                <a:lnTo>
                  <a:pt x="81" y="448"/>
                </a:lnTo>
                <a:lnTo>
                  <a:pt x="79" y="447"/>
                </a:lnTo>
                <a:lnTo>
                  <a:pt x="79" y="445"/>
                </a:lnTo>
                <a:lnTo>
                  <a:pt x="79" y="444"/>
                </a:lnTo>
                <a:lnTo>
                  <a:pt x="79" y="444"/>
                </a:lnTo>
                <a:lnTo>
                  <a:pt x="80" y="444"/>
                </a:lnTo>
                <a:lnTo>
                  <a:pt x="81" y="443"/>
                </a:lnTo>
                <a:lnTo>
                  <a:pt x="81" y="443"/>
                </a:lnTo>
                <a:lnTo>
                  <a:pt x="82" y="443"/>
                </a:lnTo>
                <a:lnTo>
                  <a:pt x="83" y="445"/>
                </a:lnTo>
                <a:lnTo>
                  <a:pt x="83" y="449"/>
                </a:lnTo>
                <a:lnTo>
                  <a:pt x="83" y="449"/>
                </a:lnTo>
                <a:lnTo>
                  <a:pt x="82" y="448"/>
                </a:lnTo>
                <a:lnTo>
                  <a:pt x="81" y="449"/>
                </a:lnTo>
                <a:lnTo>
                  <a:pt x="81" y="449"/>
                </a:lnTo>
                <a:lnTo>
                  <a:pt x="82" y="449"/>
                </a:lnTo>
                <a:lnTo>
                  <a:pt x="82" y="450"/>
                </a:lnTo>
                <a:lnTo>
                  <a:pt x="82" y="450"/>
                </a:lnTo>
                <a:close/>
                <a:moveTo>
                  <a:pt x="75" y="402"/>
                </a:moveTo>
                <a:lnTo>
                  <a:pt x="75" y="402"/>
                </a:lnTo>
                <a:lnTo>
                  <a:pt x="75" y="403"/>
                </a:lnTo>
                <a:lnTo>
                  <a:pt x="76" y="403"/>
                </a:lnTo>
                <a:lnTo>
                  <a:pt x="76" y="403"/>
                </a:lnTo>
                <a:lnTo>
                  <a:pt x="76" y="408"/>
                </a:lnTo>
                <a:lnTo>
                  <a:pt x="76" y="408"/>
                </a:lnTo>
                <a:lnTo>
                  <a:pt x="76" y="412"/>
                </a:lnTo>
                <a:lnTo>
                  <a:pt x="75" y="413"/>
                </a:lnTo>
                <a:lnTo>
                  <a:pt x="74" y="413"/>
                </a:lnTo>
                <a:lnTo>
                  <a:pt x="74" y="413"/>
                </a:lnTo>
                <a:lnTo>
                  <a:pt x="75" y="412"/>
                </a:lnTo>
                <a:lnTo>
                  <a:pt x="75" y="410"/>
                </a:lnTo>
                <a:lnTo>
                  <a:pt x="72" y="410"/>
                </a:lnTo>
                <a:lnTo>
                  <a:pt x="72" y="410"/>
                </a:lnTo>
                <a:lnTo>
                  <a:pt x="72" y="412"/>
                </a:lnTo>
                <a:lnTo>
                  <a:pt x="72" y="413"/>
                </a:lnTo>
                <a:lnTo>
                  <a:pt x="72" y="417"/>
                </a:lnTo>
                <a:lnTo>
                  <a:pt x="72" y="417"/>
                </a:lnTo>
                <a:lnTo>
                  <a:pt x="71" y="417"/>
                </a:lnTo>
                <a:lnTo>
                  <a:pt x="71" y="415"/>
                </a:lnTo>
                <a:lnTo>
                  <a:pt x="71" y="414"/>
                </a:lnTo>
                <a:lnTo>
                  <a:pt x="71" y="414"/>
                </a:lnTo>
                <a:lnTo>
                  <a:pt x="70" y="410"/>
                </a:lnTo>
                <a:lnTo>
                  <a:pt x="70" y="410"/>
                </a:lnTo>
                <a:lnTo>
                  <a:pt x="70" y="405"/>
                </a:lnTo>
                <a:lnTo>
                  <a:pt x="70" y="402"/>
                </a:lnTo>
                <a:lnTo>
                  <a:pt x="70" y="402"/>
                </a:lnTo>
                <a:lnTo>
                  <a:pt x="70" y="402"/>
                </a:lnTo>
                <a:lnTo>
                  <a:pt x="71" y="402"/>
                </a:lnTo>
                <a:lnTo>
                  <a:pt x="71" y="403"/>
                </a:lnTo>
                <a:lnTo>
                  <a:pt x="72" y="403"/>
                </a:lnTo>
                <a:lnTo>
                  <a:pt x="72" y="403"/>
                </a:lnTo>
                <a:lnTo>
                  <a:pt x="71" y="404"/>
                </a:lnTo>
                <a:lnTo>
                  <a:pt x="71" y="405"/>
                </a:lnTo>
                <a:lnTo>
                  <a:pt x="71" y="410"/>
                </a:lnTo>
                <a:lnTo>
                  <a:pt x="71" y="410"/>
                </a:lnTo>
                <a:lnTo>
                  <a:pt x="74" y="409"/>
                </a:lnTo>
                <a:lnTo>
                  <a:pt x="74" y="407"/>
                </a:lnTo>
                <a:lnTo>
                  <a:pt x="74" y="407"/>
                </a:lnTo>
                <a:lnTo>
                  <a:pt x="72" y="407"/>
                </a:lnTo>
                <a:lnTo>
                  <a:pt x="72" y="408"/>
                </a:lnTo>
                <a:lnTo>
                  <a:pt x="72" y="408"/>
                </a:lnTo>
                <a:lnTo>
                  <a:pt x="72" y="407"/>
                </a:lnTo>
                <a:lnTo>
                  <a:pt x="72" y="405"/>
                </a:lnTo>
                <a:lnTo>
                  <a:pt x="75" y="402"/>
                </a:lnTo>
                <a:lnTo>
                  <a:pt x="75" y="402"/>
                </a:lnTo>
                <a:close/>
                <a:moveTo>
                  <a:pt x="82" y="465"/>
                </a:moveTo>
                <a:lnTo>
                  <a:pt x="82" y="465"/>
                </a:lnTo>
                <a:lnTo>
                  <a:pt x="83" y="467"/>
                </a:lnTo>
                <a:lnTo>
                  <a:pt x="82" y="468"/>
                </a:lnTo>
                <a:lnTo>
                  <a:pt x="81" y="471"/>
                </a:lnTo>
                <a:lnTo>
                  <a:pt x="81" y="472"/>
                </a:lnTo>
                <a:lnTo>
                  <a:pt x="81" y="472"/>
                </a:lnTo>
                <a:lnTo>
                  <a:pt x="82" y="471"/>
                </a:lnTo>
                <a:lnTo>
                  <a:pt x="82" y="471"/>
                </a:lnTo>
                <a:lnTo>
                  <a:pt x="83" y="473"/>
                </a:lnTo>
                <a:lnTo>
                  <a:pt x="83" y="473"/>
                </a:lnTo>
                <a:lnTo>
                  <a:pt x="82" y="473"/>
                </a:lnTo>
                <a:lnTo>
                  <a:pt x="82" y="474"/>
                </a:lnTo>
                <a:lnTo>
                  <a:pt x="82" y="476"/>
                </a:lnTo>
                <a:lnTo>
                  <a:pt x="81" y="477"/>
                </a:lnTo>
                <a:lnTo>
                  <a:pt x="81" y="477"/>
                </a:lnTo>
                <a:lnTo>
                  <a:pt x="80" y="476"/>
                </a:lnTo>
                <a:lnTo>
                  <a:pt x="79" y="476"/>
                </a:lnTo>
                <a:lnTo>
                  <a:pt x="79" y="477"/>
                </a:lnTo>
                <a:lnTo>
                  <a:pt x="79" y="477"/>
                </a:lnTo>
                <a:lnTo>
                  <a:pt x="77" y="476"/>
                </a:lnTo>
                <a:lnTo>
                  <a:pt x="77" y="474"/>
                </a:lnTo>
                <a:lnTo>
                  <a:pt x="79" y="472"/>
                </a:lnTo>
                <a:lnTo>
                  <a:pt x="79" y="472"/>
                </a:lnTo>
                <a:lnTo>
                  <a:pt x="80" y="474"/>
                </a:lnTo>
                <a:lnTo>
                  <a:pt x="80" y="474"/>
                </a:lnTo>
                <a:lnTo>
                  <a:pt x="81" y="474"/>
                </a:lnTo>
                <a:lnTo>
                  <a:pt x="81" y="474"/>
                </a:lnTo>
                <a:lnTo>
                  <a:pt x="81" y="474"/>
                </a:lnTo>
                <a:lnTo>
                  <a:pt x="80" y="474"/>
                </a:lnTo>
                <a:lnTo>
                  <a:pt x="80" y="469"/>
                </a:lnTo>
                <a:lnTo>
                  <a:pt x="80" y="469"/>
                </a:lnTo>
                <a:lnTo>
                  <a:pt x="79" y="469"/>
                </a:lnTo>
                <a:lnTo>
                  <a:pt x="79" y="469"/>
                </a:lnTo>
                <a:lnTo>
                  <a:pt x="77" y="468"/>
                </a:lnTo>
                <a:lnTo>
                  <a:pt x="77" y="468"/>
                </a:lnTo>
                <a:lnTo>
                  <a:pt x="80" y="468"/>
                </a:lnTo>
                <a:lnTo>
                  <a:pt x="81" y="468"/>
                </a:lnTo>
                <a:lnTo>
                  <a:pt x="82" y="468"/>
                </a:lnTo>
                <a:lnTo>
                  <a:pt x="82" y="465"/>
                </a:lnTo>
                <a:lnTo>
                  <a:pt x="82" y="465"/>
                </a:lnTo>
                <a:close/>
                <a:moveTo>
                  <a:pt x="81" y="384"/>
                </a:moveTo>
                <a:lnTo>
                  <a:pt x="81" y="384"/>
                </a:lnTo>
                <a:lnTo>
                  <a:pt x="81" y="382"/>
                </a:lnTo>
                <a:lnTo>
                  <a:pt x="81" y="380"/>
                </a:lnTo>
                <a:lnTo>
                  <a:pt x="81" y="380"/>
                </a:lnTo>
                <a:lnTo>
                  <a:pt x="82" y="380"/>
                </a:lnTo>
                <a:lnTo>
                  <a:pt x="82" y="382"/>
                </a:lnTo>
                <a:lnTo>
                  <a:pt x="81" y="383"/>
                </a:lnTo>
                <a:lnTo>
                  <a:pt x="81" y="384"/>
                </a:lnTo>
                <a:lnTo>
                  <a:pt x="81" y="384"/>
                </a:lnTo>
                <a:close/>
                <a:moveTo>
                  <a:pt x="50" y="24"/>
                </a:moveTo>
                <a:lnTo>
                  <a:pt x="50" y="24"/>
                </a:lnTo>
                <a:lnTo>
                  <a:pt x="50" y="23"/>
                </a:lnTo>
                <a:lnTo>
                  <a:pt x="50" y="20"/>
                </a:lnTo>
                <a:lnTo>
                  <a:pt x="50" y="16"/>
                </a:lnTo>
                <a:lnTo>
                  <a:pt x="50" y="16"/>
                </a:lnTo>
                <a:lnTo>
                  <a:pt x="50" y="18"/>
                </a:lnTo>
                <a:lnTo>
                  <a:pt x="50" y="19"/>
                </a:lnTo>
                <a:lnTo>
                  <a:pt x="50" y="24"/>
                </a:lnTo>
                <a:lnTo>
                  <a:pt x="50" y="24"/>
                </a:lnTo>
                <a:close/>
                <a:moveTo>
                  <a:pt x="80" y="383"/>
                </a:moveTo>
                <a:lnTo>
                  <a:pt x="80" y="383"/>
                </a:lnTo>
                <a:lnTo>
                  <a:pt x="81" y="385"/>
                </a:lnTo>
                <a:lnTo>
                  <a:pt x="82" y="387"/>
                </a:lnTo>
                <a:lnTo>
                  <a:pt x="82" y="387"/>
                </a:lnTo>
                <a:lnTo>
                  <a:pt x="82" y="389"/>
                </a:lnTo>
                <a:lnTo>
                  <a:pt x="81" y="390"/>
                </a:lnTo>
                <a:lnTo>
                  <a:pt x="81" y="390"/>
                </a:lnTo>
                <a:lnTo>
                  <a:pt x="81" y="390"/>
                </a:lnTo>
                <a:lnTo>
                  <a:pt x="81" y="388"/>
                </a:lnTo>
                <a:lnTo>
                  <a:pt x="81" y="385"/>
                </a:lnTo>
                <a:lnTo>
                  <a:pt x="81" y="385"/>
                </a:lnTo>
                <a:lnTo>
                  <a:pt x="80" y="385"/>
                </a:lnTo>
                <a:lnTo>
                  <a:pt x="80" y="387"/>
                </a:lnTo>
                <a:lnTo>
                  <a:pt x="80" y="387"/>
                </a:lnTo>
                <a:lnTo>
                  <a:pt x="79" y="385"/>
                </a:lnTo>
                <a:lnTo>
                  <a:pt x="80" y="383"/>
                </a:lnTo>
                <a:lnTo>
                  <a:pt x="80" y="383"/>
                </a:lnTo>
                <a:close/>
                <a:moveTo>
                  <a:pt x="79" y="15"/>
                </a:moveTo>
                <a:lnTo>
                  <a:pt x="79" y="15"/>
                </a:lnTo>
                <a:lnTo>
                  <a:pt x="80" y="15"/>
                </a:lnTo>
                <a:lnTo>
                  <a:pt x="80" y="18"/>
                </a:lnTo>
                <a:lnTo>
                  <a:pt x="80" y="18"/>
                </a:lnTo>
                <a:lnTo>
                  <a:pt x="81" y="16"/>
                </a:lnTo>
                <a:lnTo>
                  <a:pt x="82" y="18"/>
                </a:lnTo>
                <a:lnTo>
                  <a:pt x="82" y="18"/>
                </a:lnTo>
                <a:lnTo>
                  <a:pt x="83" y="20"/>
                </a:lnTo>
                <a:lnTo>
                  <a:pt x="83" y="24"/>
                </a:lnTo>
                <a:lnTo>
                  <a:pt x="83" y="24"/>
                </a:lnTo>
                <a:lnTo>
                  <a:pt x="85" y="36"/>
                </a:lnTo>
                <a:lnTo>
                  <a:pt x="85" y="36"/>
                </a:lnTo>
                <a:lnTo>
                  <a:pt x="85" y="38"/>
                </a:lnTo>
                <a:lnTo>
                  <a:pt x="85" y="38"/>
                </a:lnTo>
                <a:lnTo>
                  <a:pt x="85" y="48"/>
                </a:lnTo>
                <a:lnTo>
                  <a:pt x="86" y="56"/>
                </a:lnTo>
                <a:lnTo>
                  <a:pt x="86" y="56"/>
                </a:lnTo>
                <a:lnTo>
                  <a:pt x="86" y="60"/>
                </a:lnTo>
                <a:lnTo>
                  <a:pt x="86" y="60"/>
                </a:lnTo>
                <a:lnTo>
                  <a:pt x="87" y="63"/>
                </a:lnTo>
                <a:lnTo>
                  <a:pt x="87" y="63"/>
                </a:lnTo>
                <a:lnTo>
                  <a:pt x="86" y="65"/>
                </a:lnTo>
                <a:lnTo>
                  <a:pt x="86" y="65"/>
                </a:lnTo>
                <a:lnTo>
                  <a:pt x="87" y="73"/>
                </a:lnTo>
                <a:lnTo>
                  <a:pt x="86" y="79"/>
                </a:lnTo>
                <a:lnTo>
                  <a:pt x="86" y="79"/>
                </a:lnTo>
                <a:lnTo>
                  <a:pt x="85" y="79"/>
                </a:lnTo>
                <a:lnTo>
                  <a:pt x="83" y="80"/>
                </a:lnTo>
                <a:lnTo>
                  <a:pt x="83" y="80"/>
                </a:lnTo>
                <a:lnTo>
                  <a:pt x="85" y="80"/>
                </a:lnTo>
                <a:lnTo>
                  <a:pt x="85" y="80"/>
                </a:lnTo>
                <a:lnTo>
                  <a:pt x="86" y="80"/>
                </a:lnTo>
                <a:lnTo>
                  <a:pt x="86" y="80"/>
                </a:lnTo>
                <a:lnTo>
                  <a:pt x="87" y="85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7" y="90"/>
                </a:lnTo>
                <a:lnTo>
                  <a:pt x="87" y="90"/>
                </a:lnTo>
                <a:lnTo>
                  <a:pt x="88" y="93"/>
                </a:lnTo>
                <a:lnTo>
                  <a:pt x="88" y="94"/>
                </a:lnTo>
                <a:lnTo>
                  <a:pt x="87" y="95"/>
                </a:lnTo>
                <a:lnTo>
                  <a:pt x="87" y="95"/>
                </a:lnTo>
                <a:lnTo>
                  <a:pt x="89" y="95"/>
                </a:lnTo>
                <a:lnTo>
                  <a:pt x="89" y="95"/>
                </a:lnTo>
                <a:lnTo>
                  <a:pt x="89" y="96"/>
                </a:lnTo>
                <a:lnTo>
                  <a:pt x="89" y="98"/>
                </a:lnTo>
                <a:lnTo>
                  <a:pt x="89" y="98"/>
                </a:lnTo>
                <a:lnTo>
                  <a:pt x="91" y="96"/>
                </a:lnTo>
                <a:lnTo>
                  <a:pt x="93" y="95"/>
                </a:lnTo>
                <a:lnTo>
                  <a:pt x="93" y="95"/>
                </a:lnTo>
                <a:lnTo>
                  <a:pt x="91" y="95"/>
                </a:lnTo>
                <a:lnTo>
                  <a:pt x="89" y="94"/>
                </a:lnTo>
                <a:lnTo>
                  <a:pt x="89" y="94"/>
                </a:lnTo>
                <a:lnTo>
                  <a:pt x="89" y="93"/>
                </a:lnTo>
                <a:lnTo>
                  <a:pt x="89" y="90"/>
                </a:lnTo>
                <a:lnTo>
                  <a:pt x="92" y="90"/>
                </a:lnTo>
                <a:lnTo>
                  <a:pt x="92" y="90"/>
                </a:lnTo>
                <a:lnTo>
                  <a:pt x="92" y="89"/>
                </a:lnTo>
                <a:lnTo>
                  <a:pt x="91" y="89"/>
                </a:lnTo>
                <a:lnTo>
                  <a:pt x="89" y="88"/>
                </a:lnTo>
                <a:lnTo>
                  <a:pt x="88" y="86"/>
                </a:lnTo>
                <a:lnTo>
                  <a:pt x="88" y="86"/>
                </a:lnTo>
                <a:lnTo>
                  <a:pt x="91" y="88"/>
                </a:lnTo>
                <a:lnTo>
                  <a:pt x="91" y="88"/>
                </a:lnTo>
                <a:lnTo>
                  <a:pt x="91" y="86"/>
                </a:lnTo>
                <a:lnTo>
                  <a:pt x="91" y="85"/>
                </a:lnTo>
                <a:lnTo>
                  <a:pt x="89" y="84"/>
                </a:lnTo>
                <a:lnTo>
                  <a:pt x="91" y="83"/>
                </a:lnTo>
                <a:lnTo>
                  <a:pt x="91" y="83"/>
                </a:lnTo>
                <a:lnTo>
                  <a:pt x="88" y="80"/>
                </a:lnTo>
                <a:lnTo>
                  <a:pt x="88" y="76"/>
                </a:lnTo>
                <a:lnTo>
                  <a:pt x="88" y="76"/>
                </a:lnTo>
                <a:lnTo>
                  <a:pt x="89" y="80"/>
                </a:lnTo>
                <a:lnTo>
                  <a:pt x="89" y="80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89" y="76"/>
                </a:lnTo>
                <a:lnTo>
                  <a:pt x="89" y="76"/>
                </a:lnTo>
                <a:lnTo>
                  <a:pt x="88" y="75"/>
                </a:lnTo>
                <a:lnTo>
                  <a:pt x="88" y="74"/>
                </a:lnTo>
                <a:lnTo>
                  <a:pt x="89" y="73"/>
                </a:lnTo>
                <a:lnTo>
                  <a:pt x="89" y="73"/>
                </a:lnTo>
                <a:lnTo>
                  <a:pt x="89" y="73"/>
                </a:lnTo>
                <a:lnTo>
                  <a:pt x="89" y="74"/>
                </a:lnTo>
                <a:lnTo>
                  <a:pt x="89" y="75"/>
                </a:lnTo>
                <a:lnTo>
                  <a:pt x="89" y="75"/>
                </a:lnTo>
                <a:lnTo>
                  <a:pt x="91" y="75"/>
                </a:lnTo>
                <a:lnTo>
                  <a:pt x="92" y="76"/>
                </a:lnTo>
                <a:lnTo>
                  <a:pt x="92" y="76"/>
                </a:lnTo>
                <a:lnTo>
                  <a:pt x="93" y="75"/>
                </a:lnTo>
                <a:lnTo>
                  <a:pt x="93" y="73"/>
                </a:lnTo>
                <a:lnTo>
                  <a:pt x="93" y="70"/>
                </a:lnTo>
                <a:lnTo>
                  <a:pt x="93" y="70"/>
                </a:lnTo>
                <a:lnTo>
                  <a:pt x="92" y="70"/>
                </a:lnTo>
                <a:lnTo>
                  <a:pt x="92" y="71"/>
                </a:lnTo>
                <a:lnTo>
                  <a:pt x="92" y="73"/>
                </a:lnTo>
                <a:lnTo>
                  <a:pt x="92" y="73"/>
                </a:lnTo>
                <a:lnTo>
                  <a:pt x="92" y="73"/>
                </a:lnTo>
                <a:lnTo>
                  <a:pt x="91" y="73"/>
                </a:lnTo>
                <a:lnTo>
                  <a:pt x="89" y="73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92" y="70"/>
                </a:lnTo>
                <a:lnTo>
                  <a:pt x="92" y="70"/>
                </a:lnTo>
                <a:lnTo>
                  <a:pt x="93" y="69"/>
                </a:lnTo>
                <a:lnTo>
                  <a:pt x="94" y="66"/>
                </a:lnTo>
                <a:lnTo>
                  <a:pt x="94" y="66"/>
                </a:lnTo>
                <a:lnTo>
                  <a:pt x="97" y="68"/>
                </a:lnTo>
                <a:lnTo>
                  <a:pt x="97" y="68"/>
                </a:lnTo>
                <a:lnTo>
                  <a:pt x="95" y="69"/>
                </a:lnTo>
                <a:lnTo>
                  <a:pt x="95" y="69"/>
                </a:lnTo>
                <a:lnTo>
                  <a:pt x="97" y="69"/>
                </a:lnTo>
                <a:lnTo>
                  <a:pt x="97" y="69"/>
                </a:lnTo>
                <a:lnTo>
                  <a:pt x="98" y="69"/>
                </a:lnTo>
                <a:lnTo>
                  <a:pt x="99" y="69"/>
                </a:lnTo>
                <a:lnTo>
                  <a:pt x="99" y="69"/>
                </a:lnTo>
                <a:lnTo>
                  <a:pt x="99" y="69"/>
                </a:lnTo>
                <a:lnTo>
                  <a:pt x="99" y="70"/>
                </a:lnTo>
                <a:lnTo>
                  <a:pt x="99" y="73"/>
                </a:lnTo>
                <a:lnTo>
                  <a:pt x="99" y="73"/>
                </a:lnTo>
                <a:lnTo>
                  <a:pt x="99" y="75"/>
                </a:lnTo>
                <a:lnTo>
                  <a:pt x="99" y="75"/>
                </a:lnTo>
                <a:lnTo>
                  <a:pt x="98" y="84"/>
                </a:lnTo>
                <a:lnTo>
                  <a:pt x="98" y="84"/>
                </a:lnTo>
                <a:lnTo>
                  <a:pt x="98" y="86"/>
                </a:lnTo>
                <a:lnTo>
                  <a:pt x="98" y="86"/>
                </a:lnTo>
                <a:lnTo>
                  <a:pt x="98" y="94"/>
                </a:lnTo>
                <a:lnTo>
                  <a:pt x="98" y="100"/>
                </a:lnTo>
                <a:lnTo>
                  <a:pt x="98" y="100"/>
                </a:lnTo>
                <a:lnTo>
                  <a:pt x="97" y="105"/>
                </a:lnTo>
                <a:lnTo>
                  <a:pt x="97" y="105"/>
                </a:lnTo>
                <a:lnTo>
                  <a:pt x="95" y="120"/>
                </a:lnTo>
                <a:lnTo>
                  <a:pt x="93" y="135"/>
                </a:lnTo>
                <a:lnTo>
                  <a:pt x="93" y="135"/>
                </a:lnTo>
                <a:lnTo>
                  <a:pt x="92" y="138"/>
                </a:lnTo>
                <a:lnTo>
                  <a:pt x="92" y="138"/>
                </a:lnTo>
                <a:lnTo>
                  <a:pt x="92" y="141"/>
                </a:lnTo>
                <a:lnTo>
                  <a:pt x="92" y="145"/>
                </a:lnTo>
                <a:lnTo>
                  <a:pt x="92" y="145"/>
                </a:lnTo>
                <a:lnTo>
                  <a:pt x="92" y="146"/>
                </a:lnTo>
                <a:lnTo>
                  <a:pt x="92" y="149"/>
                </a:lnTo>
                <a:lnTo>
                  <a:pt x="92" y="149"/>
                </a:lnTo>
                <a:lnTo>
                  <a:pt x="92" y="150"/>
                </a:lnTo>
                <a:lnTo>
                  <a:pt x="92" y="151"/>
                </a:lnTo>
                <a:lnTo>
                  <a:pt x="91" y="153"/>
                </a:lnTo>
                <a:lnTo>
                  <a:pt x="91" y="153"/>
                </a:lnTo>
                <a:lnTo>
                  <a:pt x="91" y="155"/>
                </a:lnTo>
                <a:lnTo>
                  <a:pt x="91" y="158"/>
                </a:lnTo>
                <a:lnTo>
                  <a:pt x="91" y="160"/>
                </a:lnTo>
                <a:lnTo>
                  <a:pt x="91" y="163"/>
                </a:lnTo>
                <a:lnTo>
                  <a:pt x="91" y="163"/>
                </a:lnTo>
                <a:lnTo>
                  <a:pt x="91" y="163"/>
                </a:lnTo>
                <a:lnTo>
                  <a:pt x="89" y="163"/>
                </a:lnTo>
                <a:lnTo>
                  <a:pt x="89" y="161"/>
                </a:lnTo>
                <a:lnTo>
                  <a:pt x="89" y="161"/>
                </a:lnTo>
                <a:lnTo>
                  <a:pt x="89" y="161"/>
                </a:lnTo>
                <a:lnTo>
                  <a:pt x="88" y="163"/>
                </a:lnTo>
                <a:lnTo>
                  <a:pt x="88" y="164"/>
                </a:lnTo>
                <a:lnTo>
                  <a:pt x="89" y="165"/>
                </a:lnTo>
                <a:lnTo>
                  <a:pt x="91" y="165"/>
                </a:lnTo>
                <a:lnTo>
                  <a:pt x="91" y="165"/>
                </a:lnTo>
                <a:lnTo>
                  <a:pt x="89" y="169"/>
                </a:lnTo>
                <a:lnTo>
                  <a:pt x="89" y="170"/>
                </a:lnTo>
                <a:lnTo>
                  <a:pt x="88" y="171"/>
                </a:lnTo>
                <a:lnTo>
                  <a:pt x="88" y="171"/>
                </a:lnTo>
                <a:lnTo>
                  <a:pt x="88" y="174"/>
                </a:lnTo>
                <a:lnTo>
                  <a:pt x="88" y="176"/>
                </a:lnTo>
                <a:lnTo>
                  <a:pt x="88" y="179"/>
                </a:lnTo>
                <a:lnTo>
                  <a:pt x="88" y="181"/>
                </a:lnTo>
                <a:lnTo>
                  <a:pt x="88" y="181"/>
                </a:lnTo>
                <a:lnTo>
                  <a:pt x="88" y="183"/>
                </a:lnTo>
                <a:lnTo>
                  <a:pt x="87" y="183"/>
                </a:lnTo>
                <a:lnTo>
                  <a:pt x="87" y="183"/>
                </a:lnTo>
                <a:lnTo>
                  <a:pt x="88" y="185"/>
                </a:lnTo>
                <a:lnTo>
                  <a:pt x="88" y="185"/>
                </a:lnTo>
                <a:lnTo>
                  <a:pt x="87" y="190"/>
                </a:lnTo>
                <a:lnTo>
                  <a:pt x="86" y="195"/>
                </a:lnTo>
                <a:lnTo>
                  <a:pt x="86" y="195"/>
                </a:lnTo>
                <a:lnTo>
                  <a:pt x="86" y="198"/>
                </a:lnTo>
                <a:lnTo>
                  <a:pt x="87" y="199"/>
                </a:lnTo>
                <a:lnTo>
                  <a:pt x="87" y="199"/>
                </a:lnTo>
                <a:lnTo>
                  <a:pt x="87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204"/>
                </a:lnTo>
                <a:lnTo>
                  <a:pt x="86" y="208"/>
                </a:lnTo>
                <a:lnTo>
                  <a:pt x="86" y="208"/>
                </a:lnTo>
                <a:lnTo>
                  <a:pt x="86" y="208"/>
                </a:lnTo>
                <a:lnTo>
                  <a:pt x="87" y="208"/>
                </a:lnTo>
                <a:lnTo>
                  <a:pt x="87" y="208"/>
                </a:lnTo>
                <a:lnTo>
                  <a:pt x="86" y="211"/>
                </a:lnTo>
                <a:lnTo>
                  <a:pt x="86" y="211"/>
                </a:lnTo>
                <a:lnTo>
                  <a:pt x="86" y="213"/>
                </a:lnTo>
                <a:lnTo>
                  <a:pt x="86" y="213"/>
                </a:lnTo>
                <a:lnTo>
                  <a:pt x="86" y="214"/>
                </a:lnTo>
                <a:lnTo>
                  <a:pt x="86" y="215"/>
                </a:lnTo>
                <a:lnTo>
                  <a:pt x="86" y="215"/>
                </a:lnTo>
                <a:lnTo>
                  <a:pt x="85" y="221"/>
                </a:lnTo>
                <a:lnTo>
                  <a:pt x="85" y="221"/>
                </a:lnTo>
                <a:lnTo>
                  <a:pt x="86" y="226"/>
                </a:lnTo>
                <a:lnTo>
                  <a:pt x="86" y="226"/>
                </a:lnTo>
                <a:lnTo>
                  <a:pt x="87" y="230"/>
                </a:lnTo>
                <a:lnTo>
                  <a:pt x="87" y="230"/>
                </a:lnTo>
                <a:lnTo>
                  <a:pt x="87" y="243"/>
                </a:lnTo>
                <a:lnTo>
                  <a:pt x="87" y="243"/>
                </a:lnTo>
                <a:lnTo>
                  <a:pt x="87" y="248"/>
                </a:lnTo>
                <a:lnTo>
                  <a:pt x="87" y="250"/>
                </a:lnTo>
                <a:lnTo>
                  <a:pt x="86" y="253"/>
                </a:lnTo>
                <a:lnTo>
                  <a:pt x="86" y="253"/>
                </a:lnTo>
                <a:lnTo>
                  <a:pt x="87" y="255"/>
                </a:lnTo>
                <a:lnTo>
                  <a:pt x="87" y="255"/>
                </a:lnTo>
                <a:lnTo>
                  <a:pt x="87" y="257"/>
                </a:lnTo>
                <a:lnTo>
                  <a:pt x="87" y="257"/>
                </a:lnTo>
                <a:lnTo>
                  <a:pt x="88" y="262"/>
                </a:lnTo>
                <a:lnTo>
                  <a:pt x="88" y="262"/>
                </a:lnTo>
                <a:lnTo>
                  <a:pt x="87" y="267"/>
                </a:lnTo>
                <a:lnTo>
                  <a:pt x="87" y="272"/>
                </a:lnTo>
                <a:lnTo>
                  <a:pt x="87" y="272"/>
                </a:lnTo>
                <a:lnTo>
                  <a:pt x="88" y="274"/>
                </a:lnTo>
                <a:lnTo>
                  <a:pt x="88" y="274"/>
                </a:lnTo>
                <a:lnTo>
                  <a:pt x="87" y="277"/>
                </a:lnTo>
                <a:lnTo>
                  <a:pt x="87" y="277"/>
                </a:lnTo>
                <a:lnTo>
                  <a:pt x="88" y="279"/>
                </a:lnTo>
                <a:lnTo>
                  <a:pt x="88" y="279"/>
                </a:lnTo>
                <a:lnTo>
                  <a:pt x="87" y="282"/>
                </a:lnTo>
                <a:lnTo>
                  <a:pt x="87" y="282"/>
                </a:lnTo>
                <a:lnTo>
                  <a:pt x="88" y="284"/>
                </a:lnTo>
                <a:lnTo>
                  <a:pt x="88" y="284"/>
                </a:lnTo>
                <a:lnTo>
                  <a:pt x="88" y="290"/>
                </a:lnTo>
                <a:lnTo>
                  <a:pt x="88" y="298"/>
                </a:lnTo>
                <a:lnTo>
                  <a:pt x="88" y="298"/>
                </a:lnTo>
                <a:lnTo>
                  <a:pt x="87" y="299"/>
                </a:lnTo>
                <a:lnTo>
                  <a:pt x="87" y="299"/>
                </a:lnTo>
                <a:lnTo>
                  <a:pt x="88" y="303"/>
                </a:lnTo>
                <a:lnTo>
                  <a:pt x="88" y="305"/>
                </a:lnTo>
                <a:lnTo>
                  <a:pt x="88" y="308"/>
                </a:lnTo>
                <a:lnTo>
                  <a:pt x="88" y="308"/>
                </a:lnTo>
                <a:lnTo>
                  <a:pt x="88" y="309"/>
                </a:lnTo>
                <a:lnTo>
                  <a:pt x="88" y="312"/>
                </a:lnTo>
                <a:lnTo>
                  <a:pt x="88" y="318"/>
                </a:lnTo>
                <a:lnTo>
                  <a:pt x="88" y="318"/>
                </a:lnTo>
                <a:lnTo>
                  <a:pt x="87" y="317"/>
                </a:lnTo>
                <a:lnTo>
                  <a:pt x="87" y="317"/>
                </a:lnTo>
                <a:lnTo>
                  <a:pt x="86" y="315"/>
                </a:lnTo>
                <a:lnTo>
                  <a:pt x="86" y="315"/>
                </a:lnTo>
                <a:lnTo>
                  <a:pt x="87" y="318"/>
                </a:lnTo>
                <a:lnTo>
                  <a:pt x="88" y="318"/>
                </a:lnTo>
                <a:lnTo>
                  <a:pt x="88" y="318"/>
                </a:lnTo>
                <a:lnTo>
                  <a:pt x="87" y="320"/>
                </a:lnTo>
                <a:lnTo>
                  <a:pt x="87" y="324"/>
                </a:lnTo>
                <a:lnTo>
                  <a:pt x="87" y="324"/>
                </a:lnTo>
                <a:lnTo>
                  <a:pt x="87" y="325"/>
                </a:lnTo>
                <a:lnTo>
                  <a:pt x="88" y="325"/>
                </a:lnTo>
                <a:lnTo>
                  <a:pt x="89" y="327"/>
                </a:lnTo>
                <a:lnTo>
                  <a:pt x="89" y="327"/>
                </a:lnTo>
                <a:lnTo>
                  <a:pt x="89" y="335"/>
                </a:lnTo>
                <a:lnTo>
                  <a:pt x="88" y="343"/>
                </a:lnTo>
                <a:lnTo>
                  <a:pt x="88" y="343"/>
                </a:lnTo>
                <a:lnTo>
                  <a:pt x="89" y="347"/>
                </a:lnTo>
                <a:lnTo>
                  <a:pt x="89" y="347"/>
                </a:lnTo>
                <a:lnTo>
                  <a:pt x="89" y="353"/>
                </a:lnTo>
                <a:lnTo>
                  <a:pt x="89" y="358"/>
                </a:lnTo>
                <a:lnTo>
                  <a:pt x="89" y="358"/>
                </a:lnTo>
                <a:lnTo>
                  <a:pt x="89" y="362"/>
                </a:lnTo>
                <a:lnTo>
                  <a:pt x="89" y="362"/>
                </a:lnTo>
                <a:lnTo>
                  <a:pt x="88" y="364"/>
                </a:lnTo>
                <a:lnTo>
                  <a:pt x="88" y="364"/>
                </a:lnTo>
                <a:lnTo>
                  <a:pt x="89" y="368"/>
                </a:lnTo>
                <a:lnTo>
                  <a:pt x="89" y="368"/>
                </a:lnTo>
                <a:lnTo>
                  <a:pt x="87" y="382"/>
                </a:lnTo>
                <a:lnTo>
                  <a:pt x="87" y="382"/>
                </a:lnTo>
                <a:lnTo>
                  <a:pt x="87" y="382"/>
                </a:lnTo>
                <a:lnTo>
                  <a:pt x="87" y="380"/>
                </a:lnTo>
                <a:lnTo>
                  <a:pt x="87" y="378"/>
                </a:lnTo>
                <a:lnTo>
                  <a:pt x="87" y="378"/>
                </a:lnTo>
                <a:lnTo>
                  <a:pt x="86" y="375"/>
                </a:lnTo>
                <a:lnTo>
                  <a:pt x="86" y="374"/>
                </a:lnTo>
                <a:lnTo>
                  <a:pt x="87" y="374"/>
                </a:lnTo>
                <a:lnTo>
                  <a:pt x="87" y="374"/>
                </a:lnTo>
                <a:lnTo>
                  <a:pt x="87" y="373"/>
                </a:lnTo>
                <a:lnTo>
                  <a:pt x="86" y="372"/>
                </a:lnTo>
                <a:lnTo>
                  <a:pt x="86" y="372"/>
                </a:lnTo>
                <a:lnTo>
                  <a:pt x="86" y="370"/>
                </a:lnTo>
                <a:lnTo>
                  <a:pt x="86" y="370"/>
                </a:lnTo>
                <a:lnTo>
                  <a:pt x="87" y="369"/>
                </a:lnTo>
                <a:lnTo>
                  <a:pt x="87" y="369"/>
                </a:lnTo>
                <a:lnTo>
                  <a:pt x="87" y="369"/>
                </a:lnTo>
                <a:lnTo>
                  <a:pt x="86" y="369"/>
                </a:lnTo>
                <a:lnTo>
                  <a:pt x="86" y="368"/>
                </a:lnTo>
                <a:lnTo>
                  <a:pt x="86" y="367"/>
                </a:lnTo>
                <a:lnTo>
                  <a:pt x="87" y="365"/>
                </a:lnTo>
                <a:lnTo>
                  <a:pt x="87" y="365"/>
                </a:lnTo>
                <a:lnTo>
                  <a:pt x="86" y="365"/>
                </a:lnTo>
                <a:lnTo>
                  <a:pt x="85" y="365"/>
                </a:lnTo>
                <a:lnTo>
                  <a:pt x="85" y="367"/>
                </a:lnTo>
                <a:lnTo>
                  <a:pt x="83" y="367"/>
                </a:lnTo>
                <a:lnTo>
                  <a:pt x="83" y="367"/>
                </a:lnTo>
                <a:lnTo>
                  <a:pt x="83" y="358"/>
                </a:lnTo>
                <a:lnTo>
                  <a:pt x="83" y="358"/>
                </a:lnTo>
                <a:lnTo>
                  <a:pt x="82" y="358"/>
                </a:lnTo>
                <a:lnTo>
                  <a:pt x="82" y="359"/>
                </a:lnTo>
                <a:lnTo>
                  <a:pt x="81" y="359"/>
                </a:lnTo>
                <a:lnTo>
                  <a:pt x="80" y="359"/>
                </a:lnTo>
                <a:lnTo>
                  <a:pt x="80" y="359"/>
                </a:lnTo>
                <a:lnTo>
                  <a:pt x="80" y="357"/>
                </a:lnTo>
                <a:lnTo>
                  <a:pt x="80" y="354"/>
                </a:lnTo>
                <a:lnTo>
                  <a:pt x="80" y="352"/>
                </a:lnTo>
                <a:lnTo>
                  <a:pt x="81" y="349"/>
                </a:lnTo>
                <a:lnTo>
                  <a:pt x="81" y="349"/>
                </a:lnTo>
                <a:lnTo>
                  <a:pt x="80" y="348"/>
                </a:lnTo>
                <a:lnTo>
                  <a:pt x="79" y="349"/>
                </a:lnTo>
                <a:lnTo>
                  <a:pt x="79" y="349"/>
                </a:lnTo>
                <a:lnTo>
                  <a:pt x="79" y="348"/>
                </a:lnTo>
                <a:lnTo>
                  <a:pt x="79" y="347"/>
                </a:lnTo>
                <a:lnTo>
                  <a:pt x="80" y="347"/>
                </a:lnTo>
                <a:lnTo>
                  <a:pt x="79" y="347"/>
                </a:lnTo>
                <a:lnTo>
                  <a:pt x="79" y="347"/>
                </a:lnTo>
                <a:lnTo>
                  <a:pt x="80" y="345"/>
                </a:lnTo>
                <a:lnTo>
                  <a:pt x="80" y="347"/>
                </a:lnTo>
                <a:lnTo>
                  <a:pt x="81" y="347"/>
                </a:lnTo>
                <a:lnTo>
                  <a:pt x="81" y="347"/>
                </a:lnTo>
                <a:lnTo>
                  <a:pt x="80" y="342"/>
                </a:lnTo>
                <a:lnTo>
                  <a:pt x="80" y="335"/>
                </a:lnTo>
                <a:lnTo>
                  <a:pt x="80" y="335"/>
                </a:lnTo>
                <a:lnTo>
                  <a:pt x="80" y="337"/>
                </a:lnTo>
                <a:lnTo>
                  <a:pt x="80" y="337"/>
                </a:lnTo>
                <a:lnTo>
                  <a:pt x="80" y="337"/>
                </a:lnTo>
                <a:lnTo>
                  <a:pt x="80" y="332"/>
                </a:lnTo>
                <a:lnTo>
                  <a:pt x="80" y="329"/>
                </a:lnTo>
                <a:lnTo>
                  <a:pt x="80" y="325"/>
                </a:lnTo>
                <a:lnTo>
                  <a:pt x="80" y="325"/>
                </a:lnTo>
                <a:lnTo>
                  <a:pt x="80" y="325"/>
                </a:lnTo>
                <a:lnTo>
                  <a:pt x="79" y="324"/>
                </a:lnTo>
                <a:lnTo>
                  <a:pt x="79" y="324"/>
                </a:lnTo>
                <a:lnTo>
                  <a:pt x="79" y="323"/>
                </a:lnTo>
                <a:lnTo>
                  <a:pt x="79" y="323"/>
                </a:lnTo>
                <a:lnTo>
                  <a:pt x="79" y="320"/>
                </a:lnTo>
                <a:lnTo>
                  <a:pt x="80" y="319"/>
                </a:lnTo>
                <a:lnTo>
                  <a:pt x="80" y="319"/>
                </a:lnTo>
                <a:lnTo>
                  <a:pt x="79" y="318"/>
                </a:lnTo>
                <a:lnTo>
                  <a:pt x="79" y="318"/>
                </a:lnTo>
                <a:lnTo>
                  <a:pt x="79" y="318"/>
                </a:lnTo>
                <a:lnTo>
                  <a:pt x="79" y="315"/>
                </a:lnTo>
                <a:lnTo>
                  <a:pt x="79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5"/>
                </a:lnTo>
                <a:lnTo>
                  <a:pt x="77" y="319"/>
                </a:lnTo>
                <a:lnTo>
                  <a:pt x="77" y="319"/>
                </a:lnTo>
                <a:lnTo>
                  <a:pt x="75" y="319"/>
                </a:lnTo>
                <a:lnTo>
                  <a:pt x="75" y="320"/>
                </a:lnTo>
                <a:lnTo>
                  <a:pt x="75" y="320"/>
                </a:lnTo>
                <a:lnTo>
                  <a:pt x="75" y="322"/>
                </a:lnTo>
                <a:lnTo>
                  <a:pt x="75" y="322"/>
                </a:lnTo>
                <a:lnTo>
                  <a:pt x="76" y="320"/>
                </a:lnTo>
                <a:lnTo>
                  <a:pt x="77" y="320"/>
                </a:lnTo>
                <a:lnTo>
                  <a:pt x="77" y="320"/>
                </a:lnTo>
                <a:lnTo>
                  <a:pt x="76" y="330"/>
                </a:lnTo>
                <a:lnTo>
                  <a:pt x="76" y="339"/>
                </a:lnTo>
                <a:lnTo>
                  <a:pt x="76" y="355"/>
                </a:lnTo>
                <a:lnTo>
                  <a:pt x="76" y="355"/>
                </a:lnTo>
                <a:lnTo>
                  <a:pt x="75" y="357"/>
                </a:lnTo>
                <a:lnTo>
                  <a:pt x="74" y="355"/>
                </a:lnTo>
                <a:lnTo>
                  <a:pt x="74" y="355"/>
                </a:lnTo>
                <a:lnTo>
                  <a:pt x="74" y="362"/>
                </a:lnTo>
                <a:lnTo>
                  <a:pt x="74" y="367"/>
                </a:lnTo>
                <a:lnTo>
                  <a:pt x="74" y="367"/>
                </a:lnTo>
                <a:lnTo>
                  <a:pt x="75" y="367"/>
                </a:lnTo>
                <a:lnTo>
                  <a:pt x="75" y="368"/>
                </a:lnTo>
                <a:lnTo>
                  <a:pt x="75" y="368"/>
                </a:lnTo>
                <a:lnTo>
                  <a:pt x="74" y="369"/>
                </a:lnTo>
                <a:lnTo>
                  <a:pt x="74" y="370"/>
                </a:lnTo>
                <a:lnTo>
                  <a:pt x="72" y="370"/>
                </a:lnTo>
                <a:lnTo>
                  <a:pt x="72" y="370"/>
                </a:lnTo>
                <a:lnTo>
                  <a:pt x="72" y="372"/>
                </a:lnTo>
                <a:lnTo>
                  <a:pt x="75" y="372"/>
                </a:lnTo>
                <a:lnTo>
                  <a:pt x="75" y="372"/>
                </a:lnTo>
                <a:lnTo>
                  <a:pt x="74" y="372"/>
                </a:lnTo>
                <a:lnTo>
                  <a:pt x="74" y="373"/>
                </a:lnTo>
                <a:lnTo>
                  <a:pt x="74" y="373"/>
                </a:lnTo>
                <a:lnTo>
                  <a:pt x="72" y="373"/>
                </a:lnTo>
                <a:lnTo>
                  <a:pt x="71" y="372"/>
                </a:lnTo>
                <a:lnTo>
                  <a:pt x="70" y="369"/>
                </a:lnTo>
                <a:lnTo>
                  <a:pt x="70" y="369"/>
                </a:lnTo>
                <a:lnTo>
                  <a:pt x="70" y="368"/>
                </a:lnTo>
                <a:lnTo>
                  <a:pt x="70" y="364"/>
                </a:lnTo>
                <a:lnTo>
                  <a:pt x="70" y="364"/>
                </a:lnTo>
                <a:lnTo>
                  <a:pt x="71" y="364"/>
                </a:lnTo>
                <a:lnTo>
                  <a:pt x="71" y="365"/>
                </a:lnTo>
                <a:lnTo>
                  <a:pt x="71" y="365"/>
                </a:lnTo>
                <a:lnTo>
                  <a:pt x="72" y="367"/>
                </a:lnTo>
                <a:lnTo>
                  <a:pt x="72" y="367"/>
                </a:lnTo>
                <a:lnTo>
                  <a:pt x="72" y="365"/>
                </a:lnTo>
                <a:lnTo>
                  <a:pt x="72" y="363"/>
                </a:lnTo>
                <a:lnTo>
                  <a:pt x="71" y="363"/>
                </a:lnTo>
                <a:lnTo>
                  <a:pt x="70" y="363"/>
                </a:lnTo>
                <a:lnTo>
                  <a:pt x="70" y="363"/>
                </a:lnTo>
                <a:lnTo>
                  <a:pt x="70" y="360"/>
                </a:lnTo>
                <a:lnTo>
                  <a:pt x="70" y="359"/>
                </a:lnTo>
                <a:lnTo>
                  <a:pt x="70" y="358"/>
                </a:lnTo>
                <a:lnTo>
                  <a:pt x="70" y="358"/>
                </a:lnTo>
                <a:lnTo>
                  <a:pt x="71" y="359"/>
                </a:lnTo>
                <a:lnTo>
                  <a:pt x="71" y="360"/>
                </a:lnTo>
                <a:lnTo>
                  <a:pt x="71" y="360"/>
                </a:lnTo>
                <a:lnTo>
                  <a:pt x="72" y="359"/>
                </a:lnTo>
                <a:lnTo>
                  <a:pt x="72" y="358"/>
                </a:lnTo>
                <a:lnTo>
                  <a:pt x="71" y="357"/>
                </a:lnTo>
                <a:lnTo>
                  <a:pt x="70" y="357"/>
                </a:lnTo>
                <a:lnTo>
                  <a:pt x="70" y="357"/>
                </a:lnTo>
                <a:lnTo>
                  <a:pt x="71" y="352"/>
                </a:lnTo>
                <a:lnTo>
                  <a:pt x="71" y="347"/>
                </a:lnTo>
                <a:lnTo>
                  <a:pt x="71" y="347"/>
                </a:lnTo>
                <a:lnTo>
                  <a:pt x="72" y="342"/>
                </a:lnTo>
                <a:lnTo>
                  <a:pt x="72" y="342"/>
                </a:lnTo>
                <a:lnTo>
                  <a:pt x="72" y="342"/>
                </a:lnTo>
                <a:lnTo>
                  <a:pt x="71" y="340"/>
                </a:lnTo>
                <a:lnTo>
                  <a:pt x="71" y="340"/>
                </a:lnTo>
                <a:lnTo>
                  <a:pt x="71" y="332"/>
                </a:lnTo>
                <a:lnTo>
                  <a:pt x="71" y="328"/>
                </a:lnTo>
                <a:lnTo>
                  <a:pt x="72" y="323"/>
                </a:lnTo>
                <a:lnTo>
                  <a:pt x="72" y="323"/>
                </a:lnTo>
                <a:lnTo>
                  <a:pt x="74" y="324"/>
                </a:lnTo>
                <a:lnTo>
                  <a:pt x="74" y="324"/>
                </a:lnTo>
                <a:lnTo>
                  <a:pt x="74" y="327"/>
                </a:lnTo>
                <a:lnTo>
                  <a:pt x="74" y="327"/>
                </a:lnTo>
                <a:lnTo>
                  <a:pt x="74" y="325"/>
                </a:lnTo>
                <a:lnTo>
                  <a:pt x="74" y="323"/>
                </a:lnTo>
                <a:lnTo>
                  <a:pt x="71" y="322"/>
                </a:lnTo>
                <a:lnTo>
                  <a:pt x="71" y="322"/>
                </a:lnTo>
                <a:lnTo>
                  <a:pt x="72" y="310"/>
                </a:lnTo>
                <a:lnTo>
                  <a:pt x="72" y="300"/>
                </a:lnTo>
                <a:lnTo>
                  <a:pt x="72" y="300"/>
                </a:lnTo>
                <a:lnTo>
                  <a:pt x="74" y="299"/>
                </a:lnTo>
                <a:lnTo>
                  <a:pt x="75" y="300"/>
                </a:lnTo>
                <a:lnTo>
                  <a:pt x="75" y="300"/>
                </a:lnTo>
                <a:lnTo>
                  <a:pt x="74" y="299"/>
                </a:lnTo>
                <a:lnTo>
                  <a:pt x="74" y="298"/>
                </a:lnTo>
                <a:lnTo>
                  <a:pt x="74" y="298"/>
                </a:lnTo>
                <a:lnTo>
                  <a:pt x="74" y="290"/>
                </a:lnTo>
                <a:lnTo>
                  <a:pt x="74" y="283"/>
                </a:lnTo>
                <a:lnTo>
                  <a:pt x="74" y="283"/>
                </a:lnTo>
                <a:lnTo>
                  <a:pt x="74" y="277"/>
                </a:lnTo>
                <a:lnTo>
                  <a:pt x="74" y="277"/>
                </a:lnTo>
                <a:lnTo>
                  <a:pt x="75" y="272"/>
                </a:lnTo>
                <a:lnTo>
                  <a:pt x="75" y="272"/>
                </a:lnTo>
                <a:lnTo>
                  <a:pt x="74" y="268"/>
                </a:lnTo>
                <a:lnTo>
                  <a:pt x="74" y="268"/>
                </a:lnTo>
                <a:lnTo>
                  <a:pt x="75" y="265"/>
                </a:lnTo>
                <a:lnTo>
                  <a:pt x="75" y="265"/>
                </a:lnTo>
                <a:lnTo>
                  <a:pt x="74" y="259"/>
                </a:lnTo>
                <a:lnTo>
                  <a:pt x="74" y="259"/>
                </a:lnTo>
                <a:lnTo>
                  <a:pt x="74" y="258"/>
                </a:lnTo>
                <a:lnTo>
                  <a:pt x="72" y="258"/>
                </a:lnTo>
                <a:lnTo>
                  <a:pt x="72" y="258"/>
                </a:lnTo>
                <a:lnTo>
                  <a:pt x="74" y="255"/>
                </a:lnTo>
                <a:lnTo>
                  <a:pt x="74" y="253"/>
                </a:lnTo>
                <a:lnTo>
                  <a:pt x="74" y="253"/>
                </a:lnTo>
                <a:lnTo>
                  <a:pt x="74" y="252"/>
                </a:lnTo>
                <a:lnTo>
                  <a:pt x="74" y="250"/>
                </a:lnTo>
                <a:lnTo>
                  <a:pt x="72" y="249"/>
                </a:lnTo>
                <a:lnTo>
                  <a:pt x="72" y="249"/>
                </a:lnTo>
                <a:lnTo>
                  <a:pt x="74" y="248"/>
                </a:lnTo>
                <a:lnTo>
                  <a:pt x="74" y="245"/>
                </a:lnTo>
                <a:lnTo>
                  <a:pt x="74" y="245"/>
                </a:lnTo>
                <a:lnTo>
                  <a:pt x="74" y="247"/>
                </a:lnTo>
                <a:lnTo>
                  <a:pt x="74" y="247"/>
                </a:lnTo>
                <a:lnTo>
                  <a:pt x="74" y="247"/>
                </a:lnTo>
                <a:lnTo>
                  <a:pt x="72" y="247"/>
                </a:lnTo>
                <a:lnTo>
                  <a:pt x="72" y="245"/>
                </a:lnTo>
                <a:lnTo>
                  <a:pt x="72" y="244"/>
                </a:lnTo>
                <a:lnTo>
                  <a:pt x="72" y="244"/>
                </a:lnTo>
                <a:lnTo>
                  <a:pt x="72" y="233"/>
                </a:lnTo>
                <a:lnTo>
                  <a:pt x="74" y="220"/>
                </a:lnTo>
                <a:lnTo>
                  <a:pt x="74" y="220"/>
                </a:lnTo>
                <a:lnTo>
                  <a:pt x="74" y="208"/>
                </a:lnTo>
                <a:lnTo>
                  <a:pt x="74" y="208"/>
                </a:lnTo>
                <a:lnTo>
                  <a:pt x="75" y="205"/>
                </a:lnTo>
                <a:lnTo>
                  <a:pt x="75" y="205"/>
                </a:lnTo>
                <a:lnTo>
                  <a:pt x="74" y="201"/>
                </a:lnTo>
                <a:lnTo>
                  <a:pt x="74" y="200"/>
                </a:lnTo>
                <a:lnTo>
                  <a:pt x="75" y="199"/>
                </a:lnTo>
                <a:lnTo>
                  <a:pt x="75" y="199"/>
                </a:lnTo>
                <a:lnTo>
                  <a:pt x="74" y="198"/>
                </a:lnTo>
                <a:lnTo>
                  <a:pt x="74" y="195"/>
                </a:lnTo>
                <a:lnTo>
                  <a:pt x="74" y="191"/>
                </a:lnTo>
                <a:lnTo>
                  <a:pt x="74" y="191"/>
                </a:lnTo>
                <a:lnTo>
                  <a:pt x="75" y="194"/>
                </a:lnTo>
                <a:lnTo>
                  <a:pt x="75" y="194"/>
                </a:lnTo>
                <a:lnTo>
                  <a:pt x="75" y="193"/>
                </a:lnTo>
                <a:lnTo>
                  <a:pt x="75" y="193"/>
                </a:lnTo>
                <a:lnTo>
                  <a:pt x="75" y="191"/>
                </a:lnTo>
                <a:lnTo>
                  <a:pt x="74" y="191"/>
                </a:lnTo>
                <a:lnTo>
                  <a:pt x="74" y="191"/>
                </a:lnTo>
                <a:lnTo>
                  <a:pt x="75" y="189"/>
                </a:lnTo>
                <a:lnTo>
                  <a:pt x="75" y="186"/>
                </a:lnTo>
                <a:lnTo>
                  <a:pt x="75" y="186"/>
                </a:lnTo>
                <a:lnTo>
                  <a:pt x="75" y="186"/>
                </a:lnTo>
                <a:lnTo>
                  <a:pt x="75" y="188"/>
                </a:lnTo>
                <a:lnTo>
                  <a:pt x="75" y="188"/>
                </a:lnTo>
                <a:lnTo>
                  <a:pt x="74" y="185"/>
                </a:lnTo>
                <a:lnTo>
                  <a:pt x="74" y="183"/>
                </a:lnTo>
                <a:lnTo>
                  <a:pt x="74" y="176"/>
                </a:lnTo>
                <a:lnTo>
                  <a:pt x="74" y="176"/>
                </a:lnTo>
                <a:lnTo>
                  <a:pt x="76" y="173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5" y="170"/>
                </a:lnTo>
                <a:lnTo>
                  <a:pt x="75" y="170"/>
                </a:lnTo>
                <a:lnTo>
                  <a:pt x="75" y="170"/>
                </a:lnTo>
                <a:lnTo>
                  <a:pt x="75" y="168"/>
                </a:lnTo>
                <a:lnTo>
                  <a:pt x="74" y="166"/>
                </a:lnTo>
                <a:lnTo>
                  <a:pt x="74" y="165"/>
                </a:lnTo>
                <a:lnTo>
                  <a:pt x="74" y="163"/>
                </a:lnTo>
                <a:lnTo>
                  <a:pt x="74" y="163"/>
                </a:lnTo>
                <a:lnTo>
                  <a:pt x="75" y="155"/>
                </a:lnTo>
                <a:lnTo>
                  <a:pt x="75" y="155"/>
                </a:lnTo>
                <a:lnTo>
                  <a:pt x="75" y="156"/>
                </a:lnTo>
                <a:lnTo>
                  <a:pt x="75" y="156"/>
                </a:lnTo>
                <a:lnTo>
                  <a:pt x="75" y="156"/>
                </a:lnTo>
                <a:lnTo>
                  <a:pt x="76" y="156"/>
                </a:lnTo>
                <a:lnTo>
                  <a:pt x="76" y="155"/>
                </a:lnTo>
                <a:lnTo>
                  <a:pt x="75" y="154"/>
                </a:lnTo>
                <a:lnTo>
                  <a:pt x="74" y="154"/>
                </a:lnTo>
                <a:lnTo>
                  <a:pt x="74" y="154"/>
                </a:lnTo>
                <a:lnTo>
                  <a:pt x="74" y="153"/>
                </a:lnTo>
                <a:lnTo>
                  <a:pt x="75" y="153"/>
                </a:lnTo>
                <a:lnTo>
                  <a:pt x="75" y="153"/>
                </a:lnTo>
                <a:lnTo>
                  <a:pt x="74" y="149"/>
                </a:lnTo>
                <a:lnTo>
                  <a:pt x="74" y="145"/>
                </a:lnTo>
                <a:lnTo>
                  <a:pt x="74" y="139"/>
                </a:lnTo>
                <a:lnTo>
                  <a:pt x="74" y="139"/>
                </a:lnTo>
                <a:lnTo>
                  <a:pt x="75" y="139"/>
                </a:lnTo>
                <a:lnTo>
                  <a:pt x="75" y="138"/>
                </a:lnTo>
                <a:lnTo>
                  <a:pt x="76" y="136"/>
                </a:lnTo>
                <a:lnTo>
                  <a:pt x="75" y="135"/>
                </a:lnTo>
                <a:lnTo>
                  <a:pt x="75" y="135"/>
                </a:lnTo>
                <a:lnTo>
                  <a:pt x="74" y="135"/>
                </a:lnTo>
                <a:lnTo>
                  <a:pt x="75" y="136"/>
                </a:lnTo>
                <a:lnTo>
                  <a:pt x="75" y="138"/>
                </a:lnTo>
                <a:lnTo>
                  <a:pt x="74" y="138"/>
                </a:lnTo>
                <a:lnTo>
                  <a:pt x="74" y="138"/>
                </a:lnTo>
                <a:lnTo>
                  <a:pt x="74" y="120"/>
                </a:lnTo>
                <a:lnTo>
                  <a:pt x="74" y="120"/>
                </a:lnTo>
                <a:lnTo>
                  <a:pt x="76" y="120"/>
                </a:lnTo>
                <a:lnTo>
                  <a:pt x="74" y="118"/>
                </a:lnTo>
                <a:lnTo>
                  <a:pt x="74" y="118"/>
                </a:lnTo>
                <a:lnTo>
                  <a:pt x="74" y="110"/>
                </a:lnTo>
                <a:lnTo>
                  <a:pt x="74" y="110"/>
                </a:lnTo>
                <a:lnTo>
                  <a:pt x="75" y="104"/>
                </a:lnTo>
                <a:lnTo>
                  <a:pt x="75" y="96"/>
                </a:lnTo>
                <a:lnTo>
                  <a:pt x="75" y="96"/>
                </a:lnTo>
                <a:lnTo>
                  <a:pt x="75" y="93"/>
                </a:lnTo>
                <a:lnTo>
                  <a:pt x="75" y="93"/>
                </a:lnTo>
                <a:lnTo>
                  <a:pt x="75" y="83"/>
                </a:lnTo>
                <a:lnTo>
                  <a:pt x="75" y="73"/>
                </a:lnTo>
                <a:lnTo>
                  <a:pt x="75" y="73"/>
                </a:lnTo>
                <a:lnTo>
                  <a:pt x="74" y="66"/>
                </a:lnTo>
                <a:lnTo>
                  <a:pt x="74" y="66"/>
                </a:lnTo>
                <a:lnTo>
                  <a:pt x="74" y="55"/>
                </a:lnTo>
                <a:lnTo>
                  <a:pt x="74" y="55"/>
                </a:lnTo>
                <a:lnTo>
                  <a:pt x="74" y="41"/>
                </a:lnTo>
                <a:lnTo>
                  <a:pt x="74" y="41"/>
                </a:lnTo>
                <a:lnTo>
                  <a:pt x="74" y="39"/>
                </a:lnTo>
                <a:lnTo>
                  <a:pt x="74" y="39"/>
                </a:lnTo>
                <a:lnTo>
                  <a:pt x="74" y="36"/>
                </a:lnTo>
                <a:lnTo>
                  <a:pt x="74" y="36"/>
                </a:lnTo>
                <a:lnTo>
                  <a:pt x="74" y="34"/>
                </a:lnTo>
                <a:lnTo>
                  <a:pt x="74" y="33"/>
                </a:lnTo>
                <a:lnTo>
                  <a:pt x="72" y="31"/>
                </a:lnTo>
                <a:lnTo>
                  <a:pt x="72" y="31"/>
                </a:lnTo>
                <a:lnTo>
                  <a:pt x="72" y="16"/>
                </a:lnTo>
                <a:lnTo>
                  <a:pt x="72" y="16"/>
                </a:lnTo>
                <a:lnTo>
                  <a:pt x="75" y="16"/>
                </a:lnTo>
                <a:lnTo>
                  <a:pt x="75" y="21"/>
                </a:lnTo>
                <a:lnTo>
                  <a:pt x="75" y="21"/>
                </a:lnTo>
                <a:lnTo>
                  <a:pt x="75" y="23"/>
                </a:lnTo>
                <a:lnTo>
                  <a:pt x="76" y="23"/>
                </a:lnTo>
                <a:lnTo>
                  <a:pt x="79" y="23"/>
                </a:lnTo>
                <a:lnTo>
                  <a:pt x="79" y="23"/>
                </a:lnTo>
                <a:lnTo>
                  <a:pt x="77" y="21"/>
                </a:lnTo>
                <a:lnTo>
                  <a:pt x="77" y="20"/>
                </a:lnTo>
                <a:lnTo>
                  <a:pt x="77" y="20"/>
                </a:lnTo>
                <a:lnTo>
                  <a:pt x="77" y="20"/>
                </a:lnTo>
                <a:lnTo>
                  <a:pt x="79" y="19"/>
                </a:lnTo>
                <a:lnTo>
                  <a:pt x="79" y="19"/>
                </a:lnTo>
                <a:lnTo>
                  <a:pt x="79" y="18"/>
                </a:lnTo>
                <a:lnTo>
                  <a:pt x="77" y="18"/>
                </a:lnTo>
                <a:lnTo>
                  <a:pt x="77" y="18"/>
                </a:lnTo>
                <a:lnTo>
                  <a:pt x="79" y="16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close/>
                <a:moveTo>
                  <a:pt x="74" y="328"/>
                </a:moveTo>
                <a:lnTo>
                  <a:pt x="74" y="328"/>
                </a:lnTo>
                <a:lnTo>
                  <a:pt x="72" y="329"/>
                </a:lnTo>
                <a:lnTo>
                  <a:pt x="72" y="330"/>
                </a:lnTo>
                <a:lnTo>
                  <a:pt x="74" y="332"/>
                </a:lnTo>
                <a:lnTo>
                  <a:pt x="74" y="332"/>
                </a:lnTo>
                <a:lnTo>
                  <a:pt x="75" y="329"/>
                </a:lnTo>
                <a:lnTo>
                  <a:pt x="75" y="329"/>
                </a:lnTo>
                <a:lnTo>
                  <a:pt x="74" y="328"/>
                </a:lnTo>
                <a:lnTo>
                  <a:pt x="74" y="328"/>
                </a:lnTo>
                <a:close/>
                <a:moveTo>
                  <a:pt x="82" y="353"/>
                </a:moveTo>
                <a:lnTo>
                  <a:pt x="82" y="353"/>
                </a:lnTo>
                <a:lnTo>
                  <a:pt x="81" y="357"/>
                </a:lnTo>
                <a:lnTo>
                  <a:pt x="81" y="357"/>
                </a:lnTo>
                <a:lnTo>
                  <a:pt x="82" y="357"/>
                </a:lnTo>
                <a:lnTo>
                  <a:pt x="83" y="355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2" y="353"/>
                </a:lnTo>
                <a:lnTo>
                  <a:pt x="82" y="353"/>
                </a:lnTo>
                <a:close/>
                <a:moveTo>
                  <a:pt x="88" y="347"/>
                </a:moveTo>
                <a:lnTo>
                  <a:pt x="88" y="347"/>
                </a:lnTo>
                <a:lnTo>
                  <a:pt x="88" y="348"/>
                </a:lnTo>
                <a:lnTo>
                  <a:pt x="87" y="349"/>
                </a:lnTo>
                <a:lnTo>
                  <a:pt x="87" y="352"/>
                </a:lnTo>
                <a:lnTo>
                  <a:pt x="87" y="352"/>
                </a:lnTo>
                <a:lnTo>
                  <a:pt x="88" y="350"/>
                </a:lnTo>
                <a:lnTo>
                  <a:pt x="88" y="347"/>
                </a:lnTo>
                <a:lnTo>
                  <a:pt x="88" y="347"/>
                </a:lnTo>
                <a:close/>
                <a:moveTo>
                  <a:pt x="87" y="327"/>
                </a:moveTo>
                <a:lnTo>
                  <a:pt x="87" y="327"/>
                </a:lnTo>
                <a:lnTo>
                  <a:pt x="87" y="330"/>
                </a:lnTo>
                <a:lnTo>
                  <a:pt x="87" y="332"/>
                </a:lnTo>
                <a:lnTo>
                  <a:pt x="88" y="332"/>
                </a:lnTo>
                <a:lnTo>
                  <a:pt x="88" y="332"/>
                </a:lnTo>
                <a:lnTo>
                  <a:pt x="88" y="329"/>
                </a:lnTo>
                <a:lnTo>
                  <a:pt x="88" y="328"/>
                </a:lnTo>
                <a:lnTo>
                  <a:pt x="87" y="327"/>
                </a:lnTo>
                <a:lnTo>
                  <a:pt x="87" y="327"/>
                </a:lnTo>
                <a:close/>
                <a:moveTo>
                  <a:pt x="75" y="312"/>
                </a:moveTo>
                <a:lnTo>
                  <a:pt x="75" y="312"/>
                </a:lnTo>
                <a:lnTo>
                  <a:pt x="75" y="313"/>
                </a:lnTo>
                <a:lnTo>
                  <a:pt x="75" y="314"/>
                </a:lnTo>
                <a:lnTo>
                  <a:pt x="75" y="315"/>
                </a:lnTo>
                <a:lnTo>
                  <a:pt x="76" y="315"/>
                </a:lnTo>
                <a:lnTo>
                  <a:pt x="76" y="315"/>
                </a:lnTo>
                <a:lnTo>
                  <a:pt x="75" y="315"/>
                </a:lnTo>
                <a:lnTo>
                  <a:pt x="75" y="314"/>
                </a:lnTo>
                <a:lnTo>
                  <a:pt x="75" y="312"/>
                </a:lnTo>
                <a:lnTo>
                  <a:pt x="75" y="312"/>
                </a:lnTo>
                <a:lnTo>
                  <a:pt x="75" y="312"/>
                </a:lnTo>
                <a:close/>
                <a:moveTo>
                  <a:pt x="86" y="270"/>
                </a:moveTo>
                <a:lnTo>
                  <a:pt x="86" y="270"/>
                </a:lnTo>
                <a:lnTo>
                  <a:pt x="85" y="273"/>
                </a:lnTo>
                <a:lnTo>
                  <a:pt x="86" y="275"/>
                </a:lnTo>
                <a:lnTo>
                  <a:pt x="86" y="275"/>
                </a:lnTo>
                <a:lnTo>
                  <a:pt x="87" y="273"/>
                </a:lnTo>
                <a:lnTo>
                  <a:pt x="86" y="272"/>
                </a:lnTo>
                <a:lnTo>
                  <a:pt x="86" y="270"/>
                </a:lnTo>
                <a:lnTo>
                  <a:pt x="86" y="270"/>
                </a:lnTo>
                <a:close/>
                <a:moveTo>
                  <a:pt x="85" y="253"/>
                </a:moveTo>
                <a:lnTo>
                  <a:pt x="85" y="253"/>
                </a:lnTo>
                <a:lnTo>
                  <a:pt x="85" y="253"/>
                </a:lnTo>
                <a:lnTo>
                  <a:pt x="85" y="254"/>
                </a:lnTo>
                <a:lnTo>
                  <a:pt x="86" y="254"/>
                </a:lnTo>
                <a:lnTo>
                  <a:pt x="86" y="249"/>
                </a:lnTo>
                <a:lnTo>
                  <a:pt x="86" y="249"/>
                </a:lnTo>
                <a:lnTo>
                  <a:pt x="85" y="249"/>
                </a:lnTo>
                <a:lnTo>
                  <a:pt x="85" y="250"/>
                </a:lnTo>
                <a:lnTo>
                  <a:pt x="85" y="253"/>
                </a:lnTo>
                <a:lnTo>
                  <a:pt x="85" y="253"/>
                </a:lnTo>
                <a:close/>
                <a:moveTo>
                  <a:pt x="81" y="180"/>
                </a:moveTo>
                <a:lnTo>
                  <a:pt x="81" y="180"/>
                </a:lnTo>
                <a:lnTo>
                  <a:pt x="81" y="181"/>
                </a:lnTo>
                <a:lnTo>
                  <a:pt x="82" y="183"/>
                </a:lnTo>
                <a:lnTo>
                  <a:pt x="82" y="183"/>
                </a:lnTo>
                <a:lnTo>
                  <a:pt x="82" y="180"/>
                </a:lnTo>
                <a:lnTo>
                  <a:pt x="81" y="180"/>
                </a:lnTo>
                <a:lnTo>
                  <a:pt x="81" y="180"/>
                </a:lnTo>
                <a:close/>
                <a:moveTo>
                  <a:pt x="75" y="176"/>
                </a:moveTo>
                <a:lnTo>
                  <a:pt x="75" y="176"/>
                </a:lnTo>
                <a:lnTo>
                  <a:pt x="75" y="181"/>
                </a:lnTo>
                <a:lnTo>
                  <a:pt x="75" y="184"/>
                </a:lnTo>
                <a:lnTo>
                  <a:pt x="76" y="185"/>
                </a:lnTo>
                <a:lnTo>
                  <a:pt x="76" y="185"/>
                </a:lnTo>
                <a:lnTo>
                  <a:pt x="76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1"/>
                </a:lnTo>
                <a:lnTo>
                  <a:pt x="76" y="179"/>
                </a:lnTo>
                <a:lnTo>
                  <a:pt x="77" y="178"/>
                </a:lnTo>
                <a:lnTo>
                  <a:pt x="75" y="176"/>
                </a:lnTo>
                <a:lnTo>
                  <a:pt x="75" y="176"/>
                </a:lnTo>
                <a:close/>
                <a:moveTo>
                  <a:pt x="75" y="164"/>
                </a:moveTo>
                <a:lnTo>
                  <a:pt x="75" y="164"/>
                </a:lnTo>
                <a:lnTo>
                  <a:pt x="74" y="166"/>
                </a:lnTo>
                <a:lnTo>
                  <a:pt x="75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5"/>
                </a:lnTo>
                <a:lnTo>
                  <a:pt x="75" y="164"/>
                </a:lnTo>
                <a:lnTo>
                  <a:pt x="75" y="164"/>
                </a:lnTo>
                <a:close/>
                <a:moveTo>
                  <a:pt x="76" y="163"/>
                </a:moveTo>
                <a:lnTo>
                  <a:pt x="76" y="163"/>
                </a:lnTo>
                <a:lnTo>
                  <a:pt x="76" y="160"/>
                </a:lnTo>
                <a:lnTo>
                  <a:pt x="77" y="159"/>
                </a:lnTo>
                <a:lnTo>
                  <a:pt x="77" y="159"/>
                </a:lnTo>
                <a:lnTo>
                  <a:pt x="76" y="159"/>
                </a:lnTo>
                <a:lnTo>
                  <a:pt x="75" y="160"/>
                </a:lnTo>
                <a:lnTo>
                  <a:pt x="75" y="161"/>
                </a:lnTo>
                <a:lnTo>
                  <a:pt x="76" y="163"/>
                </a:lnTo>
                <a:lnTo>
                  <a:pt x="76" y="163"/>
                </a:lnTo>
                <a:close/>
                <a:moveTo>
                  <a:pt x="89" y="136"/>
                </a:moveTo>
                <a:lnTo>
                  <a:pt x="89" y="139"/>
                </a:lnTo>
                <a:lnTo>
                  <a:pt x="89" y="139"/>
                </a:lnTo>
                <a:lnTo>
                  <a:pt x="91" y="139"/>
                </a:lnTo>
                <a:lnTo>
                  <a:pt x="91" y="138"/>
                </a:lnTo>
                <a:lnTo>
                  <a:pt x="91" y="136"/>
                </a:lnTo>
                <a:lnTo>
                  <a:pt x="89" y="136"/>
                </a:lnTo>
                <a:lnTo>
                  <a:pt x="89" y="136"/>
                </a:lnTo>
                <a:close/>
                <a:moveTo>
                  <a:pt x="89" y="128"/>
                </a:moveTo>
                <a:lnTo>
                  <a:pt x="89" y="128"/>
                </a:lnTo>
                <a:lnTo>
                  <a:pt x="89" y="129"/>
                </a:lnTo>
                <a:lnTo>
                  <a:pt x="88" y="130"/>
                </a:lnTo>
                <a:lnTo>
                  <a:pt x="87" y="131"/>
                </a:lnTo>
                <a:lnTo>
                  <a:pt x="87" y="133"/>
                </a:lnTo>
                <a:lnTo>
                  <a:pt x="87" y="133"/>
                </a:lnTo>
                <a:lnTo>
                  <a:pt x="88" y="133"/>
                </a:lnTo>
                <a:lnTo>
                  <a:pt x="88" y="131"/>
                </a:lnTo>
                <a:lnTo>
                  <a:pt x="89" y="130"/>
                </a:lnTo>
                <a:lnTo>
                  <a:pt x="89" y="130"/>
                </a:lnTo>
                <a:lnTo>
                  <a:pt x="91" y="130"/>
                </a:lnTo>
                <a:lnTo>
                  <a:pt x="91" y="130"/>
                </a:lnTo>
                <a:lnTo>
                  <a:pt x="91" y="131"/>
                </a:lnTo>
                <a:lnTo>
                  <a:pt x="92" y="131"/>
                </a:lnTo>
                <a:lnTo>
                  <a:pt x="92" y="131"/>
                </a:lnTo>
                <a:lnTo>
                  <a:pt x="91" y="129"/>
                </a:lnTo>
                <a:lnTo>
                  <a:pt x="89" y="128"/>
                </a:lnTo>
                <a:lnTo>
                  <a:pt x="89" y="128"/>
                </a:lnTo>
                <a:close/>
                <a:moveTo>
                  <a:pt x="95" y="109"/>
                </a:moveTo>
                <a:lnTo>
                  <a:pt x="95" y="106"/>
                </a:lnTo>
                <a:lnTo>
                  <a:pt x="95" y="106"/>
                </a:lnTo>
                <a:lnTo>
                  <a:pt x="94" y="106"/>
                </a:lnTo>
                <a:lnTo>
                  <a:pt x="93" y="108"/>
                </a:lnTo>
                <a:lnTo>
                  <a:pt x="94" y="109"/>
                </a:lnTo>
                <a:lnTo>
                  <a:pt x="95" y="109"/>
                </a:lnTo>
                <a:lnTo>
                  <a:pt x="95" y="109"/>
                </a:lnTo>
                <a:close/>
                <a:moveTo>
                  <a:pt x="89" y="105"/>
                </a:moveTo>
                <a:lnTo>
                  <a:pt x="89" y="105"/>
                </a:lnTo>
                <a:lnTo>
                  <a:pt x="89" y="108"/>
                </a:lnTo>
                <a:lnTo>
                  <a:pt x="91" y="109"/>
                </a:lnTo>
                <a:lnTo>
                  <a:pt x="91" y="109"/>
                </a:lnTo>
                <a:lnTo>
                  <a:pt x="92" y="108"/>
                </a:lnTo>
                <a:lnTo>
                  <a:pt x="92" y="108"/>
                </a:lnTo>
                <a:lnTo>
                  <a:pt x="91" y="105"/>
                </a:lnTo>
                <a:lnTo>
                  <a:pt x="89" y="105"/>
                </a:lnTo>
                <a:lnTo>
                  <a:pt x="89" y="105"/>
                </a:lnTo>
                <a:close/>
                <a:moveTo>
                  <a:pt x="94" y="74"/>
                </a:moveTo>
                <a:lnTo>
                  <a:pt x="94" y="74"/>
                </a:lnTo>
                <a:lnTo>
                  <a:pt x="97" y="73"/>
                </a:lnTo>
                <a:lnTo>
                  <a:pt x="98" y="70"/>
                </a:lnTo>
                <a:lnTo>
                  <a:pt x="98" y="70"/>
                </a:lnTo>
                <a:lnTo>
                  <a:pt x="97" y="70"/>
                </a:lnTo>
                <a:lnTo>
                  <a:pt x="97" y="71"/>
                </a:lnTo>
                <a:lnTo>
                  <a:pt x="95" y="73"/>
                </a:lnTo>
                <a:lnTo>
                  <a:pt x="95" y="73"/>
                </a:lnTo>
                <a:lnTo>
                  <a:pt x="94" y="73"/>
                </a:lnTo>
                <a:lnTo>
                  <a:pt x="94" y="73"/>
                </a:lnTo>
                <a:lnTo>
                  <a:pt x="94" y="74"/>
                </a:lnTo>
                <a:lnTo>
                  <a:pt x="94" y="74"/>
                </a:lnTo>
                <a:lnTo>
                  <a:pt x="93" y="76"/>
                </a:lnTo>
                <a:lnTo>
                  <a:pt x="93" y="76"/>
                </a:lnTo>
                <a:lnTo>
                  <a:pt x="94" y="76"/>
                </a:lnTo>
                <a:lnTo>
                  <a:pt x="94" y="75"/>
                </a:lnTo>
                <a:lnTo>
                  <a:pt x="94" y="74"/>
                </a:lnTo>
                <a:lnTo>
                  <a:pt x="94" y="74"/>
                </a:lnTo>
                <a:close/>
                <a:moveTo>
                  <a:pt x="97" y="78"/>
                </a:moveTo>
                <a:lnTo>
                  <a:pt x="97" y="81"/>
                </a:lnTo>
                <a:lnTo>
                  <a:pt x="97" y="81"/>
                </a:lnTo>
                <a:lnTo>
                  <a:pt x="97" y="81"/>
                </a:lnTo>
                <a:lnTo>
                  <a:pt x="98" y="80"/>
                </a:lnTo>
                <a:lnTo>
                  <a:pt x="97" y="79"/>
                </a:lnTo>
                <a:lnTo>
                  <a:pt x="97" y="78"/>
                </a:lnTo>
                <a:lnTo>
                  <a:pt x="97" y="78"/>
                </a:lnTo>
                <a:close/>
                <a:moveTo>
                  <a:pt x="92" y="84"/>
                </a:moveTo>
                <a:lnTo>
                  <a:pt x="92" y="84"/>
                </a:lnTo>
                <a:lnTo>
                  <a:pt x="93" y="83"/>
                </a:lnTo>
                <a:lnTo>
                  <a:pt x="94" y="81"/>
                </a:lnTo>
                <a:lnTo>
                  <a:pt x="94" y="80"/>
                </a:lnTo>
                <a:lnTo>
                  <a:pt x="94" y="79"/>
                </a:lnTo>
                <a:lnTo>
                  <a:pt x="94" y="79"/>
                </a:lnTo>
                <a:lnTo>
                  <a:pt x="94" y="79"/>
                </a:lnTo>
                <a:lnTo>
                  <a:pt x="93" y="79"/>
                </a:lnTo>
                <a:lnTo>
                  <a:pt x="93" y="78"/>
                </a:lnTo>
                <a:lnTo>
                  <a:pt x="93" y="78"/>
                </a:lnTo>
                <a:lnTo>
                  <a:pt x="93" y="80"/>
                </a:lnTo>
                <a:lnTo>
                  <a:pt x="92" y="84"/>
                </a:lnTo>
                <a:lnTo>
                  <a:pt x="92" y="84"/>
                </a:lnTo>
                <a:close/>
                <a:moveTo>
                  <a:pt x="97" y="89"/>
                </a:moveTo>
                <a:lnTo>
                  <a:pt x="97" y="89"/>
                </a:lnTo>
                <a:lnTo>
                  <a:pt x="97" y="86"/>
                </a:lnTo>
                <a:lnTo>
                  <a:pt x="97" y="85"/>
                </a:lnTo>
                <a:lnTo>
                  <a:pt x="97" y="85"/>
                </a:lnTo>
                <a:lnTo>
                  <a:pt x="97" y="84"/>
                </a:lnTo>
                <a:lnTo>
                  <a:pt x="97" y="83"/>
                </a:lnTo>
                <a:lnTo>
                  <a:pt x="95" y="83"/>
                </a:lnTo>
                <a:lnTo>
                  <a:pt x="95" y="83"/>
                </a:lnTo>
                <a:lnTo>
                  <a:pt x="95" y="85"/>
                </a:lnTo>
                <a:lnTo>
                  <a:pt x="95" y="88"/>
                </a:lnTo>
                <a:lnTo>
                  <a:pt x="97" y="89"/>
                </a:lnTo>
                <a:lnTo>
                  <a:pt x="97" y="89"/>
                </a:lnTo>
                <a:close/>
                <a:moveTo>
                  <a:pt x="95" y="98"/>
                </a:moveTo>
                <a:lnTo>
                  <a:pt x="95" y="98"/>
                </a:lnTo>
                <a:lnTo>
                  <a:pt x="95" y="95"/>
                </a:lnTo>
                <a:lnTo>
                  <a:pt x="94" y="95"/>
                </a:lnTo>
                <a:lnTo>
                  <a:pt x="94" y="95"/>
                </a:lnTo>
                <a:lnTo>
                  <a:pt x="94" y="96"/>
                </a:lnTo>
                <a:lnTo>
                  <a:pt x="95" y="98"/>
                </a:lnTo>
                <a:lnTo>
                  <a:pt x="95" y="98"/>
                </a:lnTo>
                <a:close/>
                <a:moveTo>
                  <a:pt x="79" y="36"/>
                </a:moveTo>
                <a:lnTo>
                  <a:pt x="79" y="36"/>
                </a:lnTo>
                <a:lnTo>
                  <a:pt x="77" y="36"/>
                </a:lnTo>
                <a:lnTo>
                  <a:pt x="76" y="38"/>
                </a:lnTo>
                <a:lnTo>
                  <a:pt x="76" y="38"/>
                </a:lnTo>
                <a:lnTo>
                  <a:pt x="79" y="39"/>
                </a:lnTo>
                <a:lnTo>
                  <a:pt x="80" y="39"/>
                </a:lnTo>
                <a:lnTo>
                  <a:pt x="80" y="39"/>
                </a:lnTo>
                <a:lnTo>
                  <a:pt x="80" y="38"/>
                </a:lnTo>
                <a:lnTo>
                  <a:pt x="79" y="36"/>
                </a:lnTo>
                <a:lnTo>
                  <a:pt x="79" y="36"/>
                </a:lnTo>
                <a:close/>
                <a:moveTo>
                  <a:pt x="76" y="28"/>
                </a:moveTo>
                <a:lnTo>
                  <a:pt x="76" y="28"/>
                </a:lnTo>
                <a:lnTo>
                  <a:pt x="75" y="29"/>
                </a:lnTo>
                <a:lnTo>
                  <a:pt x="75" y="29"/>
                </a:lnTo>
                <a:lnTo>
                  <a:pt x="75" y="28"/>
                </a:lnTo>
                <a:lnTo>
                  <a:pt x="74" y="29"/>
                </a:lnTo>
                <a:lnTo>
                  <a:pt x="74" y="29"/>
                </a:lnTo>
                <a:lnTo>
                  <a:pt x="75" y="29"/>
                </a:lnTo>
                <a:lnTo>
                  <a:pt x="74" y="30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6" y="31"/>
                </a:lnTo>
                <a:lnTo>
                  <a:pt x="75" y="29"/>
                </a:lnTo>
                <a:lnTo>
                  <a:pt x="75" y="29"/>
                </a:lnTo>
                <a:lnTo>
                  <a:pt x="76" y="29"/>
                </a:lnTo>
                <a:lnTo>
                  <a:pt x="76" y="28"/>
                </a:lnTo>
                <a:lnTo>
                  <a:pt x="76" y="28"/>
                </a:lnTo>
                <a:close/>
                <a:moveTo>
                  <a:pt x="75" y="392"/>
                </a:moveTo>
                <a:lnTo>
                  <a:pt x="75" y="392"/>
                </a:lnTo>
                <a:lnTo>
                  <a:pt x="75" y="395"/>
                </a:lnTo>
                <a:lnTo>
                  <a:pt x="77" y="398"/>
                </a:lnTo>
                <a:lnTo>
                  <a:pt x="77" y="398"/>
                </a:lnTo>
                <a:lnTo>
                  <a:pt x="74" y="402"/>
                </a:lnTo>
                <a:lnTo>
                  <a:pt x="74" y="402"/>
                </a:lnTo>
                <a:lnTo>
                  <a:pt x="71" y="399"/>
                </a:lnTo>
                <a:lnTo>
                  <a:pt x="70" y="395"/>
                </a:lnTo>
                <a:lnTo>
                  <a:pt x="70" y="395"/>
                </a:lnTo>
                <a:lnTo>
                  <a:pt x="71" y="397"/>
                </a:lnTo>
                <a:lnTo>
                  <a:pt x="72" y="399"/>
                </a:lnTo>
                <a:lnTo>
                  <a:pt x="72" y="399"/>
                </a:lnTo>
                <a:lnTo>
                  <a:pt x="74" y="399"/>
                </a:lnTo>
                <a:lnTo>
                  <a:pt x="74" y="398"/>
                </a:lnTo>
                <a:lnTo>
                  <a:pt x="74" y="398"/>
                </a:lnTo>
                <a:lnTo>
                  <a:pt x="71" y="395"/>
                </a:lnTo>
                <a:lnTo>
                  <a:pt x="70" y="393"/>
                </a:lnTo>
                <a:lnTo>
                  <a:pt x="70" y="390"/>
                </a:lnTo>
                <a:lnTo>
                  <a:pt x="71" y="389"/>
                </a:lnTo>
                <a:lnTo>
                  <a:pt x="72" y="389"/>
                </a:lnTo>
                <a:lnTo>
                  <a:pt x="72" y="389"/>
                </a:lnTo>
                <a:lnTo>
                  <a:pt x="71" y="390"/>
                </a:lnTo>
                <a:lnTo>
                  <a:pt x="72" y="392"/>
                </a:lnTo>
                <a:lnTo>
                  <a:pt x="72" y="392"/>
                </a:lnTo>
                <a:lnTo>
                  <a:pt x="74" y="389"/>
                </a:lnTo>
                <a:lnTo>
                  <a:pt x="72" y="387"/>
                </a:lnTo>
                <a:lnTo>
                  <a:pt x="72" y="384"/>
                </a:lnTo>
                <a:lnTo>
                  <a:pt x="74" y="383"/>
                </a:lnTo>
                <a:lnTo>
                  <a:pt x="71" y="383"/>
                </a:lnTo>
                <a:lnTo>
                  <a:pt x="71" y="383"/>
                </a:lnTo>
                <a:lnTo>
                  <a:pt x="71" y="385"/>
                </a:lnTo>
                <a:lnTo>
                  <a:pt x="71" y="388"/>
                </a:lnTo>
                <a:lnTo>
                  <a:pt x="71" y="388"/>
                </a:lnTo>
                <a:lnTo>
                  <a:pt x="70" y="388"/>
                </a:lnTo>
                <a:lnTo>
                  <a:pt x="69" y="385"/>
                </a:lnTo>
                <a:lnTo>
                  <a:pt x="70" y="383"/>
                </a:lnTo>
                <a:lnTo>
                  <a:pt x="70" y="382"/>
                </a:lnTo>
                <a:lnTo>
                  <a:pt x="70" y="382"/>
                </a:lnTo>
                <a:lnTo>
                  <a:pt x="70" y="379"/>
                </a:lnTo>
                <a:lnTo>
                  <a:pt x="71" y="377"/>
                </a:lnTo>
                <a:lnTo>
                  <a:pt x="71" y="377"/>
                </a:lnTo>
                <a:lnTo>
                  <a:pt x="71" y="378"/>
                </a:lnTo>
                <a:lnTo>
                  <a:pt x="72" y="379"/>
                </a:lnTo>
                <a:lnTo>
                  <a:pt x="72" y="379"/>
                </a:lnTo>
                <a:lnTo>
                  <a:pt x="72" y="380"/>
                </a:lnTo>
                <a:lnTo>
                  <a:pt x="71" y="380"/>
                </a:lnTo>
                <a:lnTo>
                  <a:pt x="71" y="382"/>
                </a:lnTo>
                <a:lnTo>
                  <a:pt x="71" y="382"/>
                </a:lnTo>
                <a:lnTo>
                  <a:pt x="72" y="382"/>
                </a:lnTo>
                <a:lnTo>
                  <a:pt x="72" y="383"/>
                </a:lnTo>
                <a:lnTo>
                  <a:pt x="72" y="383"/>
                </a:lnTo>
                <a:lnTo>
                  <a:pt x="74" y="382"/>
                </a:lnTo>
                <a:lnTo>
                  <a:pt x="74" y="380"/>
                </a:lnTo>
                <a:lnTo>
                  <a:pt x="74" y="380"/>
                </a:lnTo>
                <a:lnTo>
                  <a:pt x="75" y="380"/>
                </a:lnTo>
                <a:lnTo>
                  <a:pt x="76" y="382"/>
                </a:lnTo>
                <a:lnTo>
                  <a:pt x="76" y="385"/>
                </a:lnTo>
                <a:lnTo>
                  <a:pt x="76" y="385"/>
                </a:lnTo>
                <a:lnTo>
                  <a:pt x="75" y="389"/>
                </a:lnTo>
                <a:lnTo>
                  <a:pt x="75" y="392"/>
                </a:lnTo>
                <a:lnTo>
                  <a:pt x="75" y="392"/>
                </a:lnTo>
                <a:close/>
                <a:moveTo>
                  <a:pt x="82" y="392"/>
                </a:moveTo>
                <a:lnTo>
                  <a:pt x="82" y="393"/>
                </a:lnTo>
                <a:lnTo>
                  <a:pt x="82" y="393"/>
                </a:lnTo>
                <a:lnTo>
                  <a:pt x="81" y="393"/>
                </a:lnTo>
                <a:lnTo>
                  <a:pt x="81" y="393"/>
                </a:lnTo>
                <a:lnTo>
                  <a:pt x="80" y="394"/>
                </a:lnTo>
                <a:lnTo>
                  <a:pt x="80" y="394"/>
                </a:lnTo>
                <a:lnTo>
                  <a:pt x="80" y="394"/>
                </a:lnTo>
                <a:lnTo>
                  <a:pt x="80" y="392"/>
                </a:lnTo>
                <a:lnTo>
                  <a:pt x="82" y="392"/>
                </a:lnTo>
                <a:lnTo>
                  <a:pt x="82" y="392"/>
                </a:lnTo>
                <a:close/>
                <a:moveTo>
                  <a:pt x="79" y="382"/>
                </a:moveTo>
                <a:lnTo>
                  <a:pt x="79" y="382"/>
                </a:lnTo>
                <a:lnTo>
                  <a:pt x="80" y="378"/>
                </a:lnTo>
                <a:lnTo>
                  <a:pt x="80" y="378"/>
                </a:lnTo>
                <a:lnTo>
                  <a:pt x="80" y="380"/>
                </a:lnTo>
                <a:lnTo>
                  <a:pt x="80" y="382"/>
                </a:lnTo>
                <a:lnTo>
                  <a:pt x="79" y="382"/>
                </a:lnTo>
                <a:lnTo>
                  <a:pt x="79" y="3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3"/>
          <p:cNvSpPr/>
          <p:nvPr userDrawn="1">
            <p:custDataLst>
              <p:tags r:id="rId4"/>
            </p:custDataLst>
          </p:nvPr>
        </p:nvSpPr>
        <p:spPr bwMode="auto">
          <a:xfrm rot="5400000" flipV="1">
            <a:off x="9071767" y="2874169"/>
            <a:ext cx="381000" cy="557212"/>
          </a:xfrm>
          <a:custGeom>
            <a:avLst/>
            <a:gdLst>
              <a:gd name="T0" fmla="*/ 166 w 720"/>
              <a:gd name="T1" fmla="*/ 681 h 702"/>
              <a:gd name="T2" fmla="*/ 163 w 720"/>
              <a:gd name="T3" fmla="*/ 678 h 702"/>
              <a:gd name="T4" fmla="*/ 45 w 720"/>
              <a:gd name="T5" fmla="*/ 164 h 702"/>
              <a:gd name="T6" fmla="*/ 53 w 720"/>
              <a:gd name="T7" fmla="*/ 173 h 702"/>
              <a:gd name="T8" fmla="*/ 42 w 720"/>
              <a:gd name="T9" fmla="*/ 55 h 702"/>
              <a:gd name="T10" fmla="*/ 57 w 720"/>
              <a:gd name="T11" fmla="*/ 104 h 702"/>
              <a:gd name="T12" fmla="*/ 202 w 720"/>
              <a:gd name="T13" fmla="*/ 681 h 702"/>
              <a:gd name="T14" fmla="*/ 7 w 720"/>
              <a:gd name="T15" fmla="*/ 51 h 702"/>
              <a:gd name="T16" fmla="*/ 33 w 720"/>
              <a:gd name="T17" fmla="*/ 295 h 702"/>
              <a:gd name="T18" fmla="*/ 34 w 720"/>
              <a:gd name="T19" fmla="*/ 325 h 702"/>
              <a:gd name="T20" fmla="*/ 23 w 720"/>
              <a:gd name="T21" fmla="*/ 170 h 702"/>
              <a:gd name="T22" fmla="*/ 79 w 720"/>
              <a:gd name="T23" fmla="*/ 375 h 702"/>
              <a:gd name="T24" fmla="*/ 79 w 720"/>
              <a:gd name="T25" fmla="*/ 489 h 702"/>
              <a:gd name="T26" fmla="*/ 81 w 720"/>
              <a:gd name="T27" fmla="*/ 552 h 702"/>
              <a:gd name="T28" fmla="*/ 145 w 720"/>
              <a:gd name="T29" fmla="*/ 631 h 702"/>
              <a:gd name="T30" fmla="*/ 265 w 720"/>
              <a:gd name="T31" fmla="*/ 621 h 702"/>
              <a:gd name="T32" fmla="*/ 354 w 720"/>
              <a:gd name="T33" fmla="*/ 606 h 702"/>
              <a:gd name="T34" fmla="*/ 519 w 720"/>
              <a:gd name="T35" fmla="*/ 578 h 702"/>
              <a:gd name="T36" fmla="*/ 703 w 720"/>
              <a:gd name="T37" fmla="*/ 569 h 702"/>
              <a:gd name="T38" fmla="*/ 569 w 720"/>
              <a:gd name="T39" fmla="*/ 624 h 702"/>
              <a:gd name="T40" fmla="*/ 472 w 720"/>
              <a:gd name="T41" fmla="*/ 626 h 702"/>
              <a:gd name="T42" fmla="*/ 219 w 720"/>
              <a:gd name="T43" fmla="*/ 677 h 702"/>
              <a:gd name="T44" fmla="*/ 185 w 720"/>
              <a:gd name="T45" fmla="*/ 659 h 702"/>
              <a:gd name="T46" fmla="*/ 88 w 720"/>
              <a:gd name="T47" fmla="*/ 676 h 702"/>
              <a:gd name="T48" fmla="*/ 39 w 720"/>
              <a:gd name="T49" fmla="*/ 602 h 702"/>
              <a:gd name="T50" fmla="*/ 36 w 720"/>
              <a:gd name="T51" fmla="*/ 501 h 702"/>
              <a:gd name="T52" fmla="*/ 45 w 720"/>
              <a:gd name="T53" fmla="*/ 662 h 702"/>
              <a:gd name="T54" fmla="*/ 57 w 720"/>
              <a:gd name="T55" fmla="*/ 693 h 702"/>
              <a:gd name="T56" fmla="*/ 16 w 720"/>
              <a:gd name="T57" fmla="*/ 554 h 702"/>
              <a:gd name="T58" fmla="*/ 37 w 720"/>
              <a:gd name="T59" fmla="*/ 385 h 702"/>
              <a:gd name="T60" fmla="*/ 45 w 720"/>
              <a:gd name="T61" fmla="*/ 342 h 702"/>
              <a:gd name="T62" fmla="*/ 28 w 720"/>
              <a:gd name="T63" fmla="*/ 268 h 702"/>
              <a:gd name="T64" fmla="*/ 29 w 720"/>
              <a:gd name="T65" fmla="*/ 221 h 702"/>
              <a:gd name="T66" fmla="*/ 34 w 720"/>
              <a:gd name="T67" fmla="*/ 210 h 702"/>
              <a:gd name="T68" fmla="*/ 52 w 720"/>
              <a:gd name="T69" fmla="*/ 188 h 702"/>
              <a:gd name="T70" fmla="*/ 54 w 720"/>
              <a:gd name="T71" fmla="*/ 234 h 702"/>
              <a:gd name="T72" fmla="*/ 57 w 720"/>
              <a:gd name="T73" fmla="*/ 574 h 702"/>
              <a:gd name="T74" fmla="*/ 68 w 720"/>
              <a:gd name="T75" fmla="*/ 528 h 702"/>
              <a:gd name="T76" fmla="*/ 76 w 720"/>
              <a:gd name="T77" fmla="*/ 487 h 702"/>
              <a:gd name="T78" fmla="*/ 48 w 720"/>
              <a:gd name="T79" fmla="*/ 223 h 702"/>
              <a:gd name="T80" fmla="*/ 50 w 720"/>
              <a:gd name="T81" fmla="*/ 253 h 702"/>
              <a:gd name="T82" fmla="*/ 50 w 720"/>
              <a:gd name="T83" fmla="*/ 280 h 702"/>
              <a:gd name="T84" fmla="*/ 45 w 720"/>
              <a:gd name="T85" fmla="*/ 307 h 702"/>
              <a:gd name="T86" fmla="*/ 47 w 720"/>
              <a:gd name="T87" fmla="*/ 335 h 702"/>
              <a:gd name="T88" fmla="*/ 35 w 720"/>
              <a:gd name="T89" fmla="*/ 382 h 702"/>
              <a:gd name="T90" fmla="*/ 42 w 720"/>
              <a:gd name="T91" fmla="*/ 449 h 702"/>
              <a:gd name="T92" fmla="*/ 29 w 720"/>
              <a:gd name="T93" fmla="*/ 586 h 702"/>
              <a:gd name="T94" fmla="*/ 40 w 720"/>
              <a:gd name="T95" fmla="*/ 577 h 702"/>
              <a:gd name="T96" fmla="*/ 598 w 720"/>
              <a:gd name="T97" fmla="*/ 623 h 702"/>
              <a:gd name="T98" fmla="*/ 330 w 720"/>
              <a:gd name="T99" fmla="*/ 608 h 702"/>
              <a:gd name="T100" fmla="*/ 296 w 720"/>
              <a:gd name="T101" fmla="*/ 642 h 702"/>
              <a:gd name="T102" fmla="*/ 178 w 720"/>
              <a:gd name="T103" fmla="*/ 662 h 702"/>
              <a:gd name="T104" fmla="*/ 68 w 720"/>
              <a:gd name="T105" fmla="*/ 544 h 702"/>
              <a:gd name="T106" fmla="*/ 56 w 720"/>
              <a:gd name="T107" fmla="*/ 191 h 702"/>
              <a:gd name="T108" fmla="*/ 436 w 720"/>
              <a:gd name="T109" fmla="*/ 643 h 702"/>
              <a:gd name="T110" fmla="*/ 80 w 720"/>
              <a:gd name="T111" fmla="*/ 430 h 702"/>
              <a:gd name="T112" fmla="*/ 83 w 720"/>
              <a:gd name="T113" fmla="*/ 454 h 702"/>
              <a:gd name="T114" fmla="*/ 79 w 720"/>
              <a:gd name="T115" fmla="*/ 15 h 702"/>
              <a:gd name="T116" fmla="*/ 91 w 720"/>
              <a:gd name="T117" fmla="*/ 163 h 702"/>
              <a:gd name="T118" fmla="*/ 81 w 720"/>
              <a:gd name="T119" fmla="*/ 349 h 702"/>
              <a:gd name="T120" fmla="*/ 74 w 720"/>
              <a:gd name="T121" fmla="*/ 247 h 702"/>
              <a:gd name="T122" fmla="*/ 88 w 720"/>
              <a:gd name="T123" fmla="*/ 347 h 702"/>
              <a:gd name="T124" fmla="*/ 92 w 720"/>
              <a:gd name="T125" fmla="*/ 8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702">
                <a:moveTo>
                  <a:pt x="157" y="689"/>
                </a:moveTo>
                <a:lnTo>
                  <a:pt x="157" y="689"/>
                </a:lnTo>
                <a:lnTo>
                  <a:pt x="157" y="691"/>
                </a:lnTo>
                <a:lnTo>
                  <a:pt x="156" y="692"/>
                </a:lnTo>
                <a:lnTo>
                  <a:pt x="155" y="692"/>
                </a:lnTo>
                <a:lnTo>
                  <a:pt x="155" y="692"/>
                </a:lnTo>
                <a:lnTo>
                  <a:pt x="155" y="692"/>
                </a:lnTo>
                <a:lnTo>
                  <a:pt x="156" y="691"/>
                </a:lnTo>
                <a:lnTo>
                  <a:pt x="155" y="691"/>
                </a:lnTo>
                <a:lnTo>
                  <a:pt x="155" y="691"/>
                </a:lnTo>
                <a:lnTo>
                  <a:pt x="156" y="689"/>
                </a:lnTo>
                <a:lnTo>
                  <a:pt x="157" y="689"/>
                </a:lnTo>
                <a:lnTo>
                  <a:pt x="157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3" y="684"/>
                </a:lnTo>
                <a:lnTo>
                  <a:pt x="163" y="686"/>
                </a:lnTo>
                <a:lnTo>
                  <a:pt x="163" y="686"/>
                </a:lnTo>
                <a:lnTo>
                  <a:pt x="162" y="686"/>
                </a:lnTo>
                <a:lnTo>
                  <a:pt x="162" y="684"/>
                </a:lnTo>
                <a:lnTo>
                  <a:pt x="162" y="684"/>
                </a:lnTo>
                <a:lnTo>
                  <a:pt x="159" y="684"/>
                </a:lnTo>
                <a:lnTo>
                  <a:pt x="158" y="684"/>
                </a:lnTo>
                <a:lnTo>
                  <a:pt x="158" y="684"/>
                </a:lnTo>
                <a:lnTo>
                  <a:pt x="158" y="684"/>
                </a:lnTo>
                <a:lnTo>
                  <a:pt x="162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7" y="691"/>
                </a:moveTo>
                <a:lnTo>
                  <a:pt x="159" y="691"/>
                </a:lnTo>
                <a:lnTo>
                  <a:pt x="159" y="691"/>
                </a:lnTo>
                <a:lnTo>
                  <a:pt x="159" y="692"/>
                </a:lnTo>
                <a:lnTo>
                  <a:pt x="158" y="692"/>
                </a:lnTo>
                <a:lnTo>
                  <a:pt x="157" y="692"/>
                </a:lnTo>
                <a:lnTo>
                  <a:pt x="157" y="691"/>
                </a:lnTo>
                <a:lnTo>
                  <a:pt x="157" y="691"/>
                </a:lnTo>
                <a:close/>
                <a:moveTo>
                  <a:pt x="187" y="677"/>
                </a:moveTo>
                <a:lnTo>
                  <a:pt x="187" y="677"/>
                </a:lnTo>
                <a:lnTo>
                  <a:pt x="186" y="678"/>
                </a:lnTo>
                <a:lnTo>
                  <a:pt x="185" y="678"/>
                </a:lnTo>
                <a:lnTo>
                  <a:pt x="185" y="678"/>
                </a:lnTo>
                <a:lnTo>
                  <a:pt x="184" y="679"/>
                </a:lnTo>
                <a:lnTo>
                  <a:pt x="184" y="681"/>
                </a:lnTo>
                <a:lnTo>
                  <a:pt x="178" y="682"/>
                </a:lnTo>
                <a:lnTo>
                  <a:pt x="178" y="682"/>
                </a:lnTo>
                <a:lnTo>
                  <a:pt x="178" y="681"/>
                </a:lnTo>
                <a:lnTo>
                  <a:pt x="178" y="681"/>
                </a:lnTo>
                <a:lnTo>
                  <a:pt x="180" y="681"/>
                </a:lnTo>
                <a:lnTo>
                  <a:pt x="180" y="681"/>
                </a:lnTo>
                <a:lnTo>
                  <a:pt x="179" y="679"/>
                </a:lnTo>
                <a:lnTo>
                  <a:pt x="178" y="678"/>
                </a:lnTo>
                <a:lnTo>
                  <a:pt x="178" y="678"/>
                </a:lnTo>
                <a:lnTo>
                  <a:pt x="178" y="679"/>
                </a:lnTo>
                <a:lnTo>
                  <a:pt x="176" y="681"/>
                </a:lnTo>
                <a:lnTo>
                  <a:pt x="176" y="681"/>
                </a:lnTo>
                <a:lnTo>
                  <a:pt x="175" y="681"/>
                </a:lnTo>
                <a:lnTo>
                  <a:pt x="174" y="679"/>
                </a:lnTo>
                <a:lnTo>
                  <a:pt x="172" y="678"/>
                </a:lnTo>
                <a:lnTo>
                  <a:pt x="172" y="678"/>
                </a:lnTo>
                <a:lnTo>
                  <a:pt x="169" y="678"/>
                </a:lnTo>
                <a:lnTo>
                  <a:pt x="167" y="678"/>
                </a:lnTo>
                <a:lnTo>
                  <a:pt x="167" y="678"/>
                </a:lnTo>
                <a:lnTo>
                  <a:pt x="169" y="677"/>
                </a:lnTo>
                <a:lnTo>
                  <a:pt x="172" y="677"/>
                </a:lnTo>
                <a:lnTo>
                  <a:pt x="176" y="678"/>
                </a:lnTo>
                <a:lnTo>
                  <a:pt x="176" y="678"/>
                </a:lnTo>
                <a:lnTo>
                  <a:pt x="175" y="677"/>
                </a:lnTo>
                <a:lnTo>
                  <a:pt x="175" y="677"/>
                </a:lnTo>
                <a:lnTo>
                  <a:pt x="175" y="677"/>
                </a:lnTo>
                <a:lnTo>
                  <a:pt x="178" y="677"/>
                </a:lnTo>
                <a:lnTo>
                  <a:pt x="179" y="677"/>
                </a:lnTo>
                <a:lnTo>
                  <a:pt x="179" y="678"/>
                </a:lnTo>
                <a:lnTo>
                  <a:pt x="179" y="678"/>
                </a:lnTo>
                <a:lnTo>
                  <a:pt x="181" y="678"/>
                </a:lnTo>
                <a:lnTo>
                  <a:pt x="184" y="677"/>
                </a:lnTo>
                <a:lnTo>
                  <a:pt x="185" y="676"/>
                </a:lnTo>
                <a:lnTo>
                  <a:pt x="187" y="676"/>
                </a:lnTo>
                <a:lnTo>
                  <a:pt x="187" y="676"/>
                </a:lnTo>
                <a:lnTo>
                  <a:pt x="187" y="676"/>
                </a:lnTo>
                <a:lnTo>
                  <a:pt x="188" y="677"/>
                </a:lnTo>
                <a:lnTo>
                  <a:pt x="188" y="677"/>
                </a:lnTo>
                <a:lnTo>
                  <a:pt x="187" y="674"/>
                </a:lnTo>
                <a:lnTo>
                  <a:pt x="186" y="674"/>
                </a:lnTo>
                <a:lnTo>
                  <a:pt x="186" y="673"/>
                </a:lnTo>
                <a:lnTo>
                  <a:pt x="186" y="673"/>
                </a:lnTo>
                <a:lnTo>
                  <a:pt x="187" y="673"/>
                </a:lnTo>
                <a:lnTo>
                  <a:pt x="188" y="673"/>
                </a:lnTo>
                <a:lnTo>
                  <a:pt x="191" y="672"/>
                </a:lnTo>
                <a:lnTo>
                  <a:pt x="191" y="672"/>
                </a:lnTo>
                <a:lnTo>
                  <a:pt x="192" y="672"/>
                </a:lnTo>
                <a:lnTo>
                  <a:pt x="193" y="672"/>
                </a:lnTo>
                <a:lnTo>
                  <a:pt x="193" y="672"/>
                </a:lnTo>
                <a:lnTo>
                  <a:pt x="193" y="673"/>
                </a:lnTo>
                <a:lnTo>
                  <a:pt x="193" y="673"/>
                </a:lnTo>
                <a:lnTo>
                  <a:pt x="193" y="673"/>
                </a:lnTo>
                <a:lnTo>
                  <a:pt x="191" y="677"/>
                </a:lnTo>
                <a:lnTo>
                  <a:pt x="191" y="678"/>
                </a:lnTo>
                <a:lnTo>
                  <a:pt x="188" y="679"/>
                </a:lnTo>
                <a:lnTo>
                  <a:pt x="188" y="679"/>
                </a:lnTo>
                <a:lnTo>
                  <a:pt x="190" y="677"/>
                </a:lnTo>
                <a:lnTo>
                  <a:pt x="191" y="674"/>
                </a:lnTo>
                <a:lnTo>
                  <a:pt x="191" y="674"/>
                </a:lnTo>
                <a:lnTo>
                  <a:pt x="190" y="674"/>
                </a:lnTo>
                <a:lnTo>
                  <a:pt x="188" y="674"/>
                </a:lnTo>
                <a:lnTo>
                  <a:pt x="188" y="674"/>
                </a:lnTo>
                <a:lnTo>
                  <a:pt x="188" y="678"/>
                </a:lnTo>
                <a:lnTo>
                  <a:pt x="188" y="678"/>
                </a:lnTo>
                <a:lnTo>
                  <a:pt x="187" y="678"/>
                </a:lnTo>
                <a:lnTo>
                  <a:pt x="187" y="677"/>
                </a:lnTo>
                <a:lnTo>
                  <a:pt x="187" y="677"/>
                </a:lnTo>
                <a:close/>
                <a:moveTo>
                  <a:pt x="168" y="688"/>
                </a:moveTo>
                <a:lnTo>
                  <a:pt x="168" y="688"/>
                </a:lnTo>
                <a:lnTo>
                  <a:pt x="168" y="689"/>
                </a:lnTo>
                <a:lnTo>
                  <a:pt x="168" y="691"/>
                </a:lnTo>
                <a:lnTo>
                  <a:pt x="166" y="689"/>
                </a:lnTo>
                <a:lnTo>
                  <a:pt x="166" y="689"/>
                </a:lnTo>
                <a:lnTo>
                  <a:pt x="167" y="688"/>
                </a:lnTo>
                <a:lnTo>
                  <a:pt x="168" y="688"/>
                </a:lnTo>
                <a:lnTo>
                  <a:pt x="168" y="688"/>
                </a:lnTo>
                <a:close/>
                <a:moveTo>
                  <a:pt x="180" y="687"/>
                </a:moveTo>
                <a:lnTo>
                  <a:pt x="180" y="687"/>
                </a:lnTo>
                <a:lnTo>
                  <a:pt x="180" y="687"/>
                </a:lnTo>
                <a:lnTo>
                  <a:pt x="178" y="687"/>
                </a:lnTo>
                <a:lnTo>
                  <a:pt x="176" y="686"/>
                </a:lnTo>
                <a:lnTo>
                  <a:pt x="176" y="686"/>
                </a:lnTo>
                <a:lnTo>
                  <a:pt x="174" y="686"/>
                </a:lnTo>
                <a:lnTo>
                  <a:pt x="175" y="686"/>
                </a:lnTo>
                <a:lnTo>
                  <a:pt x="178" y="684"/>
                </a:lnTo>
                <a:lnTo>
                  <a:pt x="178" y="684"/>
                </a:lnTo>
                <a:lnTo>
                  <a:pt x="180" y="686"/>
                </a:lnTo>
                <a:lnTo>
                  <a:pt x="180" y="687"/>
                </a:lnTo>
                <a:lnTo>
                  <a:pt x="180" y="687"/>
                </a:lnTo>
                <a:close/>
                <a:moveTo>
                  <a:pt x="173" y="689"/>
                </a:moveTo>
                <a:lnTo>
                  <a:pt x="173" y="689"/>
                </a:lnTo>
                <a:lnTo>
                  <a:pt x="172" y="689"/>
                </a:lnTo>
                <a:lnTo>
                  <a:pt x="170" y="688"/>
                </a:lnTo>
                <a:lnTo>
                  <a:pt x="170" y="688"/>
                </a:lnTo>
                <a:lnTo>
                  <a:pt x="172" y="687"/>
                </a:lnTo>
                <a:lnTo>
                  <a:pt x="173" y="687"/>
                </a:lnTo>
                <a:lnTo>
                  <a:pt x="172" y="686"/>
                </a:lnTo>
                <a:lnTo>
                  <a:pt x="172" y="686"/>
                </a:lnTo>
                <a:lnTo>
                  <a:pt x="173" y="686"/>
                </a:lnTo>
                <a:lnTo>
                  <a:pt x="173" y="687"/>
                </a:lnTo>
                <a:lnTo>
                  <a:pt x="173" y="689"/>
                </a:lnTo>
                <a:lnTo>
                  <a:pt x="173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4" y="683"/>
                </a:lnTo>
                <a:lnTo>
                  <a:pt x="164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2"/>
                </a:lnTo>
                <a:lnTo>
                  <a:pt x="163" y="682"/>
                </a:lnTo>
                <a:lnTo>
                  <a:pt x="162" y="683"/>
                </a:lnTo>
                <a:lnTo>
                  <a:pt x="161" y="682"/>
                </a:lnTo>
                <a:lnTo>
                  <a:pt x="161" y="682"/>
                </a:lnTo>
                <a:lnTo>
                  <a:pt x="163" y="682"/>
                </a:lnTo>
                <a:lnTo>
                  <a:pt x="166" y="681"/>
                </a:lnTo>
                <a:lnTo>
                  <a:pt x="166" y="681"/>
                </a:lnTo>
                <a:lnTo>
                  <a:pt x="167" y="682"/>
                </a:lnTo>
                <a:lnTo>
                  <a:pt x="167" y="683"/>
                </a:lnTo>
                <a:lnTo>
                  <a:pt x="167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3" y="687"/>
                </a:moveTo>
                <a:lnTo>
                  <a:pt x="153" y="687"/>
                </a:lnTo>
                <a:lnTo>
                  <a:pt x="153" y="686"/>
                </a:lnTo>
                <a:lnTo>
                  <a:pt x="155" y="686"/>
                </a:lnTo>
                <a:lnTo>
                  <a:pt x="156" y="686"/>
                </a:lnTo>
                <a:lnTo>
                  <a:pt x="157" y="687"/>
                </a:lnTo>
                <a:lnTo>
                  <a:pt x="157" y="687"/>
                </a:lnTo>
                <a:lnTo>
                  <a:pt x="155" y="687"/>
                </a:lnTo>
                <a:lnTo>
                  <a:pt x="153" y="687"/>
                </a:lnTo>
                <a:lnTo>
                  <a:pt x="153" y="687"/>
                </a:lnTo>
                <a:close/>
                <a:moveTo>
                  <a:pt x="43" y="374"/>
                </a:moveTo>
                <a:lnTo>
                  <a:pt x="43" y="374"/>
                </a:lnTo>
                <a:lnTo>
                  <a:pt x="45" y="374"/>
                </a:lnTo>
                <a:lnTo>
                  <a:pt x="45" y="374"/>
                </a:lnTo>
                <a:lnTo>
                  <a:pt x="45" y="372"/>
                </a:lnTo>
                <a:lnTo>
                  <a:pt x="45" y="372"/>
                </a:lnTo>
                <a:lnTo>
                  <a:pt x="46" y="373"/>
                </a:lnTo>
                <a:lnTo>
                  <a:pt x="46" y="374"/>
                </a:lnTo>
                <a:lnTo>
                  <a:pt x="45" y="374"/>
                </a:lnTo>
                <a:lnTo>
                  <a:pt x="45" y="374"/>
                </a:lnTo>
                <a:lnTo>
                  <a:pt x="46" y="375"/>
                </a:lnTo>
                <a:lnTo>
                  <a:pt x="47" y="375"/>
                </a:lnTo>
                <a:lnTo>
                  <a:pt x="47" y="375"/>
                </a:lnTo>
                <a:lnTo>
                  <a:pt x="46" y="378"/>
                </a:lnTo>
                <a:lnTo>
                  <a:pt x="46" y="380"/>
                </a:lnTo>
                <a:lnTo>
                  <a:pt x="46" y="380"/>
                </a:lnTo>
                <a:lnTo>
                  <a:pt x="45" y="380"/>
                </a:lnTo>
                <a:lnTo>
                  <a:pt x="45" y="380"/>
                </a:lnTo>
                <a:lnTo>
                  <a:pt x="45" y="383"/>
                </a:lnTo>
                <a:lnTo>
                  <a:pt x="45" y="383"/>
                </a:lnTo>
                <a:lnTo>
                  <a:pt x="43" y="383"/>
                </a:lnTo>
                <a:lnTo>
                  <a:pt x="43" y="383"/>
                </a:lnTo>
                <a:lnTo>
                  <a:pt x="43" y="380"/>
                </a:lnTo>
                <a:lnTo>
                  <a:pt x="45" y="379"/>
                </a:lnTo>
                <a:lnTo>
                  <a:pt x="45" y="379"/>
                </a:lnTo>
                <a:lnTo>
                  <a:pt x="45" y="378"/>
                </a:lnTo>
                <a:lnTo>
                  <a:pt x="43" y="375"/>
                </a:lnTo>
                <a:lnTo>
                  <a:pt x="43" y="375"/>
                </a:lnTo>
                <a:lnTo>
                  <a:pt x="43" y="377"/>
                </a:lnTo>
                <a:lnTo>
                  <a:pt x="43" y="377"/>
                </a:lnTo>
                <a:lnTo>
                  <a:pt x="43" y="379"/>
                </a:lnTo>
                <a:lnTo>
                  <a:pt x="43" y="379"/>
                </a:lnTo>
                <a:lnTo>
                  <a:pt x="42" y="382"/>
                </a:lnTo>
                <a:lnTo>
                  <a:pt x="42" y="387"/>
                </a:lnTo>
                <a:lnTo>
                  <a:pt x="42" y="390"/>
                </a:lnTo>
                <a:lnTo>
                  <a:pt x="42" y="394"/>
                </a:lnTo>
                <a:lnTo>
                  <a:pt x="42" y="394"/>
                </a:lnTo>
                <a:lnTo>
                  <a:pt x="42" y="380"/>
                </a:lnTo>
                <a:lnTo>
                  <a:pt x="42" y="367"/>
                </a:lnTo>
                <a:lnTo>
                  <a:pt x="42" y="367"/>
                </a:lnTo>
                <a:lnTo>
                  <a:pt x="43" y="368"/>
                </a:lnTo>
                <a:lnTo>
                  <a:pt x="43" y="370"/>
                </a:lnTo>
                <a:lnTo>
                  <a:pt x="43" y="373"/>
                </a:lnTo>
                <a:lnTo>
                  <a:pt x="43" y="374"/>
                </a:lnTo>
                <a:lnTo>
                  <a:pt x="43" y="374"/>
                </a:lnTo>
                <a:close/>
                <a:moveTo>
                  <a:pt x="36" y="355"/>
                </a:moveTo>
                <a:lnTo>
                  <a:pt x="36" y="355"/>
                </a:lnTo>
                <a:lnTo>
                  <a:pt x="35" y="354"/>
                </a:lnTo>
                <a:lnTo>
                  <a:pt x="35" y="353"/>
                </a:lnTo>
                <a:lnTo>
                  <a:pt x="35" y="350"/>
                </a:lnTo>
                <a:lnTo>
                  <a:pt x="35" y="350"/>
                </a:lnTo>
                <a:lnTo>
                  <a:pt x="34" y="349"/>
                </a:lnTo>
                <a:lnTo>
                  <a:pt x="35" y="348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7" y="350"/>
                </a:lnTo>
                <a:lnTo>
                  <a:pt x="36" y="355"/>
                </a:lnTo>
                <a:lnTo>
                  <a:pt x="36" y="355"/>
                </a:lnTo>
                <a:close/>
                <a:moveTo>
                  <a:pt x="35" y="360"/>
                </a:moveTo>
                <a:lnTo>
                  <a:pt x="35" y="360"/>
                </a:lnTo>
                <a:lnTo>
                  <a:pt x="35" y="362"/>
                </a:lnTo>
                <a:lnTo>
                  <a:pt x="36" y="360"/>
                </a:lnTo>
                <a:lnTo>
                  <a:pt x="36" y="360"/>
                </a:lnTo>
                <a:lnTo>
                  <a:pt x="36" y="359"/>
                </a:lnTo>
                <a:lnTo>
                  <a:pt x="35" y="360"/>
                </a:lnTo>
                <a:lnTo>
                  <a:pt x="35" y="360"/>
                </a:lnTo>
                <a:lnTo>
                  <a:pt x="35" y="359"/>
                </a:lnTo>
                <a:lnTo>
                  <a:pt x="35" y="358"/>
                </a:lnTo>
                <a:lnTo>
                  <a:pt x="35" y="355"/>
                </a:lnTo>
                <a:lnTo>
                  <a:pt x="36" y="355"/>
                </a:lnTo>
                <a:lnTo>
                  <a:pt x="36" y="355"/>
                </a:lnTo>
                <a:lnTo>
                  <a:pt x="37" y="362"/>
                </a:lnTo>
                <a:lnTo>
                  <a:pt x="39" y="368"/>
                </a:lnTo>
                <a:lnTo>
                  <a:pt x="39" y="368"/>
                </a:lnTo>
                <a:lnTo>
                  <a:pt x="37" y="370"/>
                </a:lnTo>
                <a:lnTo>
                  <a:pt x="37" y="372"/>
                </a:lnTo>
                <a:lnTo>
                  <a:pt x="37" y="373"/>
                </a:lnTo>
                <a:lnTo>
                  <a:pt x="37" y="373"/>
                </a:lnTo>
                <a:lnTo>
                  <a:pt x="37" y="373"/>
                </a:lnTo>
                <a:lnTo>
                  <a:pt x="36" y="373"/>
                </a:lnTo>
                <a:lnTo>
                  <a:pt x="36" y="373"/>
                </a:lnTo>
                <a:lnTo>
                  <a:pt x="35" y="373"/>
                </a:lnTo>
                <a:lnTo>
                  <a:pt x="35" y="374"/>
                </a:lnTo>
                <a:lnTo>
                  <a:pt x="34" y="378"/>
                </a:lnTo>
                <a:lnTo>
                  <a:pt x="34" y="378"/>
                </a:lnTo>
                <a:lnTo>
                  <a:pt x="34" y="377"/>
                </a:lnTo>
                <a:lnTo>
                  <a:pt x="34" y="375"/>
                </a:lnTo>
                <a:lnTo>
                  <a:pt x="34" y="374"/>
                </a:lnTo>
                <a:lnTo>
                  <a:pt x="33" y="374"/>
                </a:lnTo>
                <a:lnTo>
                  <a:pt x="33" y="374"/>
                </a:lnTo>
                <a:lnTo>
                  <a:pt x="33" y="373"/>
                </a:lnTo>
                <a:lnTo>
                  <a:pt x="34" y="373"/>
                </a:lnTo>
                <a:lnTo>
                  <a:pt x="35" y="372"/>
                </a:lnTo>
                <a:lnTo>
                  <a:pt x="35" y="372"/>
                </a:lnTo>
                <a:lnTo>
                  <a:pt x="35" y="370"/>
                </a:lnTo>
                <a:lnTo>
                  <a:pt x="36" y="370"/>
                </a:lnTo>
                <a:lnTo>
                  <a:pt x="36" y="369"/>
                </a:lnTo>
                <a:lnTo>
                  <a:pt x="36" y="369"/>
                </a:lnTo>
                <a:lnTo>
                  <a:pt x="36" y="367"/>
                </a:lnTo>
                <a:lnTo>
                  <a:pt x="36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5"/>
                </a:lnTo>
                <a:lnTo>
                  <a:pt x="36" y="367"/>
                </a:lnTo>
                <a:lnTo>
                  <a:pt x="36" y="367"/>
                </a:lnTo>
                <a:lnTo>
                  <a:pt x="36" y="367"/>
                </a:lnTo>
                <a:lnTo>
                  <a:pt x="35" y="369"/>
                </a:lnTo>
                <a:lnTo>
                  <a:pt x="35" y="369"/>
                </a:lnTo>
                <a:lnTo>
                  <a:pt x="34" y="368"/>
                </a:lnTo>
                <a:lnTo>
                  <a:pt x="34" y="368"/>
                </a:lnTo>
                <a:lnTo>
                  <a:pt x="34" y="370"/>
                </a:lnTo>
                <a:lnTo>
                  <a:pt x="34" y="372"/>
                </a:lnTo>
                <a:lnTo>
                  <a:pt x="33" y="372"/>
                </a:lnTo>
                <a:lnTo>
                  <a:pt x="33" y="372"/>
                </a:lnTo>
                <a:lnTo>
                  <a:pt x="35" y="360"/>
                </a:lnTo>
                <a:lnTo>
                  <a:pt x="35" y="360"/>
                </a:lnTo>
                <a:close/>
                <a:moveTo>
                  <a:pt x="36" y="362"/>
                </a:moveTo>
                <a:lnTo>
                  <a:pt x="36" y="362"/>
                </a:lnTo>
                <a:lnTo>
                  <a:pt x="35" y="363"/>
                </a:lnTo>
                <a:lnTo>
                  <a:pt x="35" y="365"/>
                </a:lnTo>
                <a:lnTo>
                  <a:pt x="35" y="365"/>
                </a:lnTo>
                <a:lnTo>
                  <a:pt x="36" y="364"/>
                </a:lnTo>
                <a:lnTo>
                  <a:pt x="36" y="364"/>
                </a:lnTo>
                <a:lnTo>
                  <a:pt x="36" y="363"/>
                </a:lnTo>
                <a:lnTo>
                  <a:pt x="36" y="362"/>
                </a:lnTo>
                <a:lnTo>
                  <a:pt x="36" y="362"/>
                </a:lnTo>
                <a:close/>
                <a:moveTo>
                  <a:pt x="159" y="682"/>
                </a:moveTo>
                <a:lnTo>
                  <a:pt x="159" y="682"/>
                </a:lnTo>
                <a:lnTo>
                  <a:pt x="158" y="682"/>
                </a:lnTo>
                <a:lnTo>
                  <a:pt x="157" y="682"/>
                </a:lnTo>
                <a:lnTo>
                  <a:pt x="156" y="682"/>
                </a:lnTo>
                <a:lnTo>
                  <a:pt x="155" y="682"/>
                </a:lnTo>
                <a:lnTo>
                  <a:pt x="155" y="682"/>
                </a:lnTo>
                <a:lnTo>
                  <a:pt x="157" y="679"/>
                </a:lnTo>
                <a:lnTo>
                  <a:pt x="159" y="681"/>
                </a:lnTo>
                <a:lnTo>
                  <a:pt x="159" y="681"/>
                </a:lnTo>
                <a:lnTo>
                  <a:pt x="162" y="678"/>
                </a:lnTo>
                <a:lnTo>
                  <a:pt x="163" y="678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1" y="679"/>
                </a:lnTo>
                <a:lnTo>
                  <a:pt x="161" y="679"/>
                </a:lnTo>
                <a:lnTo>
                  <a:pt x="161" y="681"/>
                </a:lnTo>
                <a:lnTo>
                  <a:pt x="159" y="682"/>
                </a:lnTo>
                <a:lnTo>
                  <a:pt x="159" y="682"/>
                </a:lnTo>
                <a:close/>
                <a:moveTo>
                  <a:pt x="33" y="343"/>
                </a:moveTo>
                <a:lnTo>
                  <a:pt x="33" y="343"/>
                </a:lnTo>
                <a:lnTo>
                  <a:pt x="34" y="342"/>
                </a:lnTo>
                <a:lnTo>
                  <a:pt x="34" y="340"/>
                </a:lnTo>
                <a:lnTo>
                  <a:pt x="35" y="340"/>
                </a:lnTo>
                <a:lnTo>
                  <a:pt x="36" y="342"/>
                </a:lnTo>
                <a:lnTo>
                  <a:pt x="36" y="342"/>
                </a:lnTo>
                <a:lnTo>
                  <a:pt x="35" y="340"/>
                </a:lnTo>
                <a:lnTo>
                  <a:pt x="35" y="342"/>
                </a:lnTo>
                <a:lnTo>
                  <a:pt x="34" y="343"/>
                </a:lnTo>
                <a:lnTo>
                  <a:pt x="33" y="343"/>
                </a:lnTo>
                <a:lnTo>
                  <a:pt x="33" y="343"/>
                </a:lnTo>
                <a:close/>
                <a:moveTo>
                  <a:pt x="37" y="348"/>
                </a:moveTo>
                <a:lnTo>
                  <a:pt x="37" y="345"/>
                </a:lnTo>
                <a:lnTo>
                  <a:pt x="37" y="345"/>
                </a:lnTo>
                <a:lnTo>
                  <a:pt x="39" y="345"/>
                </a:lnTo>
                <a:lnTo>
                  <a:pt x="39" y="347"/>
                </a:lnTo>
                <a:lnTo>
                  <a:pt x="37" y="348"/>
                </a:lnTo>
                <a:lnTo>
                  <a:pt x="37" y="348"/>
                </a:lnTo>
                <a:lnTo>
                  <a:pt x="37" y="348"/>
                </a:lnTo>
                <a:close/>
                <a:moveTo>
                  <a:pt x="152" y="691"/>
                </a:moveTo>
                <a:lnTo>
                  <a:pt x="153" y="691"/>
                </a:lnTo>
                <a:lnTo>
                  <a:pt x="155" y="693"/>
                </a:lnTo>
                <a:lnTo>
                  <a:pt x="152" y="693"/>
                </a:lnTo>
                <a:lnTo>
                  <a:pt x="152" y="693"/>
                </a:lnTo>
                <a:lnTo>
                  <a:pt x="152" y="692"/>
                </a:lnTo>
                <a:lnTo>
                  <a:pt x="152" y="691"/>
                </a:lnTo>
                <a:lnTo>
                  <a:pt x="152" y="691"/>
                </a:lnTo>
                <a:close/>
                <a:moveTo>
                  <a:pt x="33" y="379"/>
                </a:moveTo>
                <a:lnTo>
                  <a:pt x="33" y="379"/>
                </a:lnTo>
                <a:lnTo>
                  <a:pt x="31" y="378"/>
                </a:lnTo>
                <a:lnTo>
                  <a:pt x="29" y="377"/>
                </a:lnTo>
                <a:lnTo>
                  <a:pt x="29" y="377"/>
                </a:lnTo>
                <a:lnTo>
                  <a:pt x="30" y="369"/>
                </a:lnTo>
                <a:lnTo>
                  <a:pt x="30" y="364"/>
                </a:lnTo>
                <a:lnTo>
                  <a:pt x="30" y="364"/>
                </a:lnTo>
                <a:lnTo>
                  <a:pt x="31" y="367"/>
                </a:lnTo>
                <a:lnTo>
                  <a:pt x="31" y="369"/>
                </a:lnTo>
                <a:lnTo>
                  <a:pt x="30" y="375"/>
                </a:lnTo>
                <a:lnTo>
                  <a:pt x="30" y="375"/>
                </a:lnTo>
                <a:lnTo>
                  <a:pt x="31" y="377"/>
                </a:lnTo>
                <a:lnTo>
                  <a:pt x="33" y="379"/>
                </a:lnTo>
                <a:lnTo>
                  <a:pt x="33" y="379"/>
                </a:lnTo>
                <a:close/>
                <a:moveTo>
                  <a:pt x="14" y="569"/>
                </a:moveTo>
                <a:lnTo>
                  <a:pt x="14" y="569"/>
                </a:lnTo>
                <a:lnTo>
                  <a:pt x="13" y="567"/>
                </a:lnTo>
                <a:lnTo>
                  <a:pt x="13" y="566"/>
                </a:lnTo>
                <a:lnTo>
                  <a:pt x="13" y="559"/>
                </a:lnTo>
                <a:lnTo>
                  <a:pt x="13" y="559"/>
                </a:lnTo>
                <a:lnTo>
                  <a:pt x="14" y="561"/>
                </a:lnTo>
                <a:lnTo>
                  <a:pt x="14" y="562"/>
                </a:lnTo>
                <a:lnTo>
                  <a:pt x="13" y="564"/>
                </a:lnTo>
                <a:lnTo>
                  <a:pt x="13" y="564"/>
                </a:lnTo>
                <a:lnTo>
                  <a:pt x="14" y="567"/>
                </a:lnTo>
                <a:lnTo>
                  <a:pt x="14" y="569"/>
                </a:lnTo>
                <a:lnTo>
                  <a:pt x="14" y="569"/>
                </a:lnTo>
                <a:close/>
                <a:moveTo>
                  <a:pt x="193" y="679"/>
                </a:moveTo>
                <a:lnTo>
                  <a:pt x="193" y="679"/>
                </a:lnTo>
                <a:lnTo>
                  <a:pt x="192" y="679"/>
                </a:lnTo>
                <a:lnTo>
                  <a:pt x="193" y="681"/>
                </a:lnTo>
                <a:lnTo>
                  <a:pt x="193" y="682"/>
                </a:lnTo>
                <a:lnTo>
                  <a:pt x="192" y="682"/>
                </a:lnTo>
                <a:lnTo>
                  <a:pt x="192" y="682"/>
                </a:lnTo>
                <a:lnTo>
                  <a:pt x="193" y="683"/>
                </a:lnTo>
                <a:lnTo>
                  <a:pt x="193" y="683"/>
                </a:lnTo>
                <a:lnTo>
                  <a:pt x="193" y="683"/>
                </a:lnTo>
                <a:lnTo>
                  <a:pt x="192" y="683"/>
                </a:lnTo>
                <a:lnTo>
                  <a:pt x="191" y="683"/>
                </a:lnTo>
                <a:lnTo>
                  <a:pt x="191" y="683"/>
                </a:lnTo>
                <a:lnTo>
                  <a:pt x="188" y="683"/>
                </a:lnTo>
                <a:lnTo>
                  <a:pt x="188" y="683"/>
                </a:lnTo>
                <a:lnTo>
                  <a:pt x="187" y="682"/>
                </a:lnTo>
                <a:lnTo>
                  <a:pt x="187" y="682"/>
                </a:lnTo>
                <a:lnTo>
                  <a:pt x="191" y="683"/>
                </a:lnTo>
                <a:lnTo>
                  <a:pt x="191" y="683"/>
                </a:lnTo>
                <a:lnTo>
                  <a:pt x="191" y="682"/>
                </a:lnTo>
                <a:lnTo>
                  <a:pt x="191" y="682"/>
                </a:lnTo>
                <a:lnTo>
                  <a:pt x="190" y="681"/>
                </a:lnTo>
                <a:lnTo>
                  <a:pt x="190" y="681"/>
                </a:lnTo>
                <a:lnTo>
                  <a:pt x="191" y="681"/>
                </a:lnTo>
                <a:lnTo>
                  <a:pt x="192" y="679"/>
                </a:lnTo>
                <a:lnTo>
                  <a:pt x="192" y="678"/>
                </a:lnTo>
                <a:lnTo>
                  <a:pt x="192" y="678"/>
                </a:lnTo>
                <a:lnTo>
                  <a:pt x="193" y="678"/>
                </a:lnTo>
                <a:lnTo>
                  <a:pt x="194" y="678"/>
                </a:lnTo>
                <a:lnTo>
                  <a:pt x="196" y="678"/>
                </a:lnTo>
                <a:lnTo>
                  <a:pt x="197" y="678"/>
                </a:lnTo>
                <a:lnTo>
                  <a:pt x="197" y="678"/>
                </a:lnTo>
                <a:lnTo>
                  <a:pt x="197" y="679"/>
                </a:lnTo>
                <a:lnTo>
                  <a:pt x="197" y="679"/>
                </a:lnTo>
                <a:lnTo>
                  <a:pt x="194" y="679"/>
                </a:lnTo>
                <a:lnTo>
                  <a:pt x="193" y="679"/>
                </a:lnTo>
                <a:lnTo>
                  <a:pt x="193" y="679"/>
                </a:lnTo>
                <a:lnTo>
                  <a:pt x="193" y="679"/>
                </a:lnTo>
                <a:close/>
                <a:moveTo>
                  <a:pt x="30" y="390"/>
                </a:moveTo>
                <a:lnTo>
                  <a:pt x="30" y="390"/>
                </a:lnTo>
                <a:lnTo>
                  <a:pt x="29" y="389"/>
                </a:lnTo>
                <a:lnTo>
                  <a:pt x="30" y="387"/>
                </a:lnTo>
                <a:lnTo>
                  <a:pt x="30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5"/>
                </a:lnTo>
                <a:lnTo>
                  <a:pt x="29" y="384"/>
                </a:lnTo>
                <a:lnTo>
                  <a:pt x="28" y="382"/>
                </a:lnTo>
                <a:lnTo>
                  <a:pt x="28" y="382"/>
                </a:lnTo>
                <a:lnTo>
                  <a:pt x="28" y="380"/>
                </a:lnTo>
                <a:lnTo>
                  <a:pt x="29" y="380"/>
                </a:lnTo>
                <a:lnTo>
                  <a:pt x="29" y="379"/>
                </a:lnTo>
                <a:lnTo>
                  <a:pt x="29" y="379"/>
                </a:lnTo>
                <a:lnTo>
                  <a:pt x="29" y="382"/>
                </a:lnTo>
                <a:lnTo>
                  <a:pt x="30" y="383"/>
                </a:lnTo>
                <a:lnTo>
                  <a:pt x="31" y="385"/>
                </a:lnTo>
                <a:lnTo>
                  <a:pt x="31" y="385"/>
                </a:lnTo>
                <a:lnTo>
                  <a:pt x="30" y="388"/>
                </a:lnTo>
                <a:lnTo>
                  <a:pt x="30" y="390"/>
                </a:lnTo>
                <a:lnTo>
                  <a:pt x="30" y="39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50" y="113"/>
                </a:lnTo>
                <a:lnTo>
                  <a:pt x="51" y="114"/>
                </a:lnTo>
                <a:lnTo>
                  <a:pt x="51" y="116"/>
                </a:lnTo>
                <a:lnTo>
                  <a:pt x="48" y="116"/>
                </a:lnTo>
                <a:lnTo>
                  <a:pt x="48" y="116"/>
                </a:lnTo>
                <a:lnTo>
                  <a:pt x="50" y="116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48" y="115"/>
                </a:lnTo>
                <a:lnTo>
                  <a:pt x="48" y="115"/>
                </a:lnTo>
                <a:lnTo>
                  <a:pt x="48" y="116"/>
                </a:lnTo>
                <a:lnTo>
                  <a:pt x="50" y="118"/>
                </a:lnTo>
                <a:lnTo>
                  <a:pt x="51" y="119"/>
                </a:lnTo>
                <a:lnTo>
                  <a:pt x="51" y="120"/>
                </a:lnTo>
                <a:lnTo>
                  <a:pt x="51" y="120"/>
                </a:lnTo>
                <a:lnTo>
                  <a:pt x="48" y="118"/>
                </a:lnTo>
                <a:lnTo>
                  <a:pt x="47" y="115"/>
                </a:lnTo>
                <a:lnTo>
                  <a:pt x="47" y="115"/>
                </a:lnTo>
                <a:lnTo>
                  <a:pt x="47" y="114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46" y="161"/>
                </a:moveTo>
                <a:lnTo>
                  <a:pt x="46" y="161"/>
                </a:lnTo>
                <a:lnTo>
                  <a:pt x="46" y="164"/>
                </a:lnTo>
                <a:lnTo>
                  <a:pt x="46" y="165"/>
                </a:lnTo>
                <a:lnTo>
                  <a:pt x="45" y="165"/>
                </a:lnTo>
                <a:lnTo>
                  <a:pt x="45" y="165"/>
                </a:lnTo>
                <a:lnTo>
                  <a:pt x="45" y="164"/>
                </a:lnTo>
                <a:lnTo>
                  <a:pt x="46" y="163"/>
                </a:lnTo>
                <a:lnTo>
                  <a:pt x="46" y="163"/>
                </a:lnTo>
                <a:lnTo>
                  <a:pt x="45" y="163"/>
                </a:lnTo>
                <a:lnTo>
                  <a:pt x="43" y="164"/>
                </a:lnTo>
                <a:lnTo>
                  <a:pt x="43" y="164"/>
                </a:lnTo>
                <a:lnTo>
                  <a:pt x="42" y="164"/>
                </a:lnTo>
                <a:lnTo>
                  <a:pt x="42" y="164"/>
                </a:lnTo>
                <a:lnTo>
                  <a:pt x="43" y="160"/>
                </a:lnTo>
                <a:lnTo>
                  <a:pt x="43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8"/>
                </a:lnTo>
                <a:lnTo>
                  <a:pt x="45" y="156"/>
                </a:lnTo>
                <a:lnTo>
                  <a:pt x="45" y="156"/>
                </a:lnTo>
                <a:lnTo>
                  <a:pt x="45" y="159"/>
                </a:lnTo>
                <a:lnTo>
                  <a:pt x="45" y="159"/>
                </a:lnTo>
                <a:lnTo>
                  <a:pt x="46" y="159"/>
                </a:lnTo>
                <a:lnTo>
                  <a:pt x="46" y="159"/>
                </a:lnTo>
                <a:lnTo>
                  <a:pt x="46" y="161"/>
                </a:lnTo>
                <a:lnTo>
                  <a:pt x="46" y="161"/>
                </a:lnTo>
                <a:close/>
                <a:moveTo>
                  <a:pt x="53" y="153"/>
                </a:moveTo>
                <a:lnTo>
                  <a:pt x="53" y="153"/>
                </a:lnTo>
                <a:lnTo>
                  <a:pt x="54" y="155"/>
                </a:lnTo>
                <a:lnTo>
                  <a:pt x="54" y="158"/>
                </a:lnTo>
                <a:lnTo>
                  <a:pt x="53" y="161"/>
                </a:lnTo>
                <a:lnTo>
                  <a:pt x="53" y="161"/>
                </a:lnTo>
                <a:lnTo>
                  <a:pt x="52" y="161"/>
                </a:lnTo>
                <a:lnTo>
                  <a:pt x="50" y="160"/>
                </a:lnTo>
                <a:lnTo>
                  <a:pt x="50" y="160"/>
                </a:lnTo>
                <a:lnTo>
                  <a:pt x="50" y="160"/>
                </a:lnTo>
                <a:lnTo>
                  <a:pt x="51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1" y="159"/>
                </a:lnTo>
                <a:lnTo>
                  <a:pt x="51" y="159"/>
                </a:lnTo>
                <a:lnTo>
                  <a:pt x="51" y="158"/>
                </a:lnTo>
                <a:lnTo>
                  <a:pt x="51" y="158"/>
                </a:lnTo>
                <a:lnTo>
                  <a:pt x="51" y="158"/>
                </a:lnTo>
                <a:lnTo>
                  <a:pt x="50" y="156"/>
                </a:lnTo>
                <a:lnTo>
                  <a:pt x="48" y="158"/>
                </a:lnTo>
                <a:lnTo>
                  <a:pt x="48" y="158"/>
                </a:lnTo>
                <a:lnTo>
                  <a:pt x="48" y="158"/>
                </a:lnTo>
                <a:lnTo>
                  <a:pt x="50" y="158"/>
                </a:lnTo>
                <a:lnTo>
                  <a:pt x="50" y="158"/>
                </a:lnTo>
                <a:lnTo>
                  <a:pt x="47" y="160"/>
                </a:lnTo>
                <a:lnTo>
                  <a:pt x="47" y="161"/>
                </a:lnTo>
                <a:lnTo>
                  <a:pt x="47" y="161"/>
                </a:lnTo>
                <a:lnTo>
                  <a:pt x="47" y="161"/>
                </a:lnTo>
                <a:lnTo>
                  <a:pt x="46" y="160"/>
                </a:lnTo>
                <a:lnTo>
                  <a:pt x="46" y="159"/>
                </a:lnTo>
                <a:lnTo>
                  <a:pt x="47" y="158"/>
                </a:lnTo>
                <a:lnTo>
                  <a:pt x="47" y="158"/>
                </a:lnTo>
                <a:lnTo>
                  <a:pt x="47" y="155"/>
                </a:lnTo>
                <a:lnTo>
                  <a:pt x="46" y="154"/>
                </a:lnTo>
                <a:lnTo>
                  <a:pt x="47" y="153"/>
                </a:lnTo>
                <a:lnTo>
                  <a:pt x="47" y="153"/>
                </a:lnTo>
                <a:lnTo>
                  <a:pt x="47" y="153"/>
                </a:lnTo>
                <a:lnTo>
                  <a:pt x="48" y="154"/>
                </a:lnTo>
                <a:lnTo>
                  <a:pt x="48" y="156"/>
                </a:lnTo>
                <a:lnTo>
                  <a:pt x="50" y="156"/>
                </a:lnTo>
                <a:lnTo>
                  <a:pt x="50" y="156"/>
                </a:lnTo>
                <a:lnTo>
                  <a:pt x="48" y="154"/>
                </a:lnTo>
                <a:lnTo>
                  <a:pt x="48" y="153"/>
                </a:lnTo>
                <a:lnTo>
                  <a:pt x="50" y="151"/>
                </a:lnTo>
                <a:lnTo>
                  <a:pt x="50" y="151"/>
                </a:lnTo>
                <a:lnTo>
                  <a:pt x="48" y="150"/>
                </a:lnTo>
                <a:lnTo>
                  <a:pt x="47" y="150"/>
                </a:lnTo>
                <a:lnTo>
                  <a:pt x="47" y="150"/>
                </a:lnTo>
                <a:lnTo>
                  <a:pt x="48" y="149"/>
                </a:lnTo>
                <a:lnTo>
                  <a:pt x="48" y="148"/>
                </a:lnTo>
                <a:lnTo>
                  <a:pt x="48" y="148"/>
                </a:lnTo>
                <a:lnTo>
                  <a:pt x="48" y="146"/>
                </a:lnTo>
                <a:lnTo>
                  <a:pt x="47" y="145"/>
                </a:lnTo>
                <a:lnTo>
                  <a:pt x="47" y="144"/>
                </a:lnTo>
                <a:lnTo>
                  <a:pt x="47" y="144"/>
                </a:lnTo>
                <a:lnTo>
                  <a:pt x="50" y="145"/>
                </a:lnTo>
                <a:lnTo>
                  <a:pt x="50" y="148"/>
                </a:lnTo>
                <a:lnTo>
                  <a:pt x="50" y="148"/>
                </a:lnTo>
                <a:lnTo>
                  <a:pt x="52" y="150"/>
                </a:lnTo>
                <a:lnTo>
                  <a:pt x="54" y="150"/>
                </a:lnTo>
                <a:lnTo>
                  <a:pt x="54" y="150"/>
                </a:lnTo>
                <a:lnTo>
                  <a:pt x="54" y="151"/>
                </a:lnTo>
                <a:lnTo>
                  <a:pt x="53" y="151"/>
                </a:lnTo>
                <a:lnTo>
                  <a:pt x="52" y="151"/>
                </a:lnTo>
                <a:lnTo>
                  <a:pt x="52" y="153"/>
                </a:lnTo>
                <a:lnTo>
                  <a:pt x="52" y="153"/>
                </a:lnTo>
                <a:lnTo>
                  <a:pt x="53" y="154"/>
                </a:lnTo>
                <a:lnTo>
                  <a:pt x="53" y="153"/>
                </a:lnTo>
                <a:lnTo>
                  <a:pt x="53" y="153"/>
                </a:lnTo>
                <a:close/>
                <a:moveTo>
                  <a:pt x="41" y="120"/>
                </a:moveTo>
                <a:lnTo>
                  <a:pt x="41" y="120"/>
                </a:lnTo>
                <a:lnTo>
                  <a:pt x="41" y="119"/>
                </a:lnTo>
                <a:lnTo>
                  <a:pt x="42" y="118"/>
                </a:lnTo>
                <a:lnTo>
                  <a:pt x="42" y="118"/>
                </a:lnTo>
                <a:lnTo>
                  <a:pt x="41" y="115"/>
                </a:lnTo>
                <a:lnTo>
                  <a:pt x="41" y="115"/>
                </a:lnTo>
                <a:lnTo>
                  <a:pt x="42" y="113"/>
                </a:lnTo>
                <a:lnTo>
                  <a:pt x="43" y="110"/>
                </a:lnTo>
                <a:lnTo>
                  <a:pt x="43" y="110"/>
                </a:lnTo>
                <a:lnTo>
                  <a:pt x="45" y="113"/>
                </a:lnTo>
                <a:lnTo>
                  <a:pt x="45" y="114"/>
                </a:lnTo>
                <a:lnTo>
                  <a:pt x="43" y="115"/>
                </a:lnTo>
                <a:lnTo>
                  <a:pt x="43" y="118"/>
                </a:lnTo>
                <a:lnTo>
                  <a:pt x="43" y="118"/>
                </a:lnTo>
                <a:lnTo>
                  <a:pt x="41" y="120"/>
                </a:lnTo>
                <a:lnTo>
                  <a:pt x="41" y="120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42" y="128"/>
                </a:lnTo>
                <a:lnTo>
                  <a:pt x="42" y="126"/>
                </a:lnTo>
                <a:lnTo>
                  <a:pt x="42" y="125"/>
                </a:lnTo>
                <a:lnTo>
                  <a:pt x="42" y="125"/>
                </a:lnTo>
                <a:lnTo>
                  <a:pt x="42" y="125"/>
                </a:lnTo>
                <a:lnTo>
                  <a:pt x="41" y="123"/>
                </a:lnTo>
                <a:lnTo>
                  <a:pt x="41" y="120"/>
                </a:lnTo>
                <a:lnTo>
                  <a:pt x="41" y="120"/>
                </a:lnTo>
                <a:lnTo>
                  <a:pt x="42" y="121"/>
                </a:lnTo>
                <a:lnTo>
                  <a:pt x="42" y="121"/>
                </a:lnTo>
                <a:lnTo>
                  <a:pt x="43" y="119"/>
                </a:lnTo>
                <a:lnTo>
                  <a:pt x="43" y="119"/>
                </a:lnTo>
                <a:lnTo>
                  <a:pt x="45" y="121"/>
                </a:lnTo>
                <a:lnTo>
                  <a:pt x="45" y="123"/>
                </a:lnTo>
                <a:lnTo>
                  <a:pt x="43" y="125"/>
                </a:lnTo>
                <a:lnTo>
                  <a:pt x="45" y="128"/>
                </a:lnTo>
                <a:lnTo>
                  <a:pt x="45" y="128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45" y="181"/>
                </a:moveTo>
                <a:lnTo>
                  <a:pt x="45" y="180"/>
                </a:lnTo>
                <a:lnTo>
                  <a:pt x="45" y="180"/>
                </a:lnTo>
                <a:lnTo>
                  <a:pt x="47" y="180"/>
                </a:lnTo>
                <a:lnTo>
                  <a:pt x="48" y="183"/>
                </a:lnTo>
                <a:lnTo>
                  <a:pt x="48" y="183"/>
                </a:lnTo>
                <a:lnTo>
                  <a:pt x="46" y="181"/>
                </a:lnTo>
                <a:lnTo>
                  <a:pt x="45" y="181"/>
                </a:lnTo>
                <a:lnTo>
                  <a:pt x="45" y="181"/>
                </a:lnTo>
                <a:close/>
                <a:moveTo>
                  <a:pt x="53" y="181"/>
                </a:moveTo>
                <a:lnTo>
                  <a:pt x="53" y="181"/>
                </a:lnTo>
                <a:lnTo>
                  <a:pt x="53" y="180"/>
                </a:lnTo>
                <a:lnTo>
                  <a:pt x="54" y="178"/>
                </a:lnTo>
                <a:lnTo>
                  <a:pt x="54" y="178"/>
                </a:lnTo>
                <a:lnTo>
                  <a:pt x="53" y="178"/>
                </a:lnTo>
                <a:lnTo>
                  <a:pt x="53" y="176"/>
                </a:lnTo>
                <a:lnTo>
                  <a:pt x="53" y="176"/>
                </a:lnTo>
                <a:lnTo>
                  <a:pt x="54" y="176"/>
                </a:lnTo>
                <a:lnTo>
                  <a:pt x="54" y="175"/>
                </a:lnTo>
                <a:lnTo>
                  <a:pt x="54" y="175"/>
                </a:lnTo>
                <a:lnTo>
                  <a:pt x="56" y="179"/>
                </a:lnTo>
                <a:lnTo>
                  <a:pt x="54" y="180"/>
                </a:lnTo>
                <a:lnTo>
                  <a:pt x="53" y="181"/>
                </a:lnTo>
                <a:lnTo>
                  <a:pt x="53" y="181"/>
                </a:lnTo>
                <a:close/>
                <a:moveTo>
                  <a:pt x="54" y="175"/>
                </a:moveTo>
                <a:lnTo>
                  <a:pt x="54" y="175"/>
                </a:lnTo>
                <a:lnTo>
                  <a:pt x="53" y="174"/>
                </a:lnTo>
                <a:lnTo>
                  <a:pt x="53" y="173"/>
                </a:lnTo>
                <a:lnTo>
                  <a:pt x="53" y="171"/>
                </a:lnTo>
                <a:lnTo>
                  <a:pt x="53" y="170"/>
                </a:lnTo>
                <a:lnTo>
                  <a:pt x="53" y="170"/>
                </a:lnTo>
                <a:lnTo>
                  <a:pt x="52" y="170"/>
                </a:lnTo>
                <a:lnTo>
                  <a:pt x="53" y="168"/>
                </a:lnTo>
                <a:lnTo>
                  <a:pt x="53" y="165"/>
                </a:lnTo>
                <a:lnTo>
                  <a:pt x="52" y="164"/>
                </a:lnTo>
                <a:lnTo>
                  <a:pt x="52" y="164"/>
                </a:lnTo>
                <a:lnTo>
                  <a:pt x="53" y="164"/>
                </a:lnTo>
                <a:lnTo>
                  <a:pt x="54" y="165"/>
                </a:lnTo>
                <a:lnTo>
                  <a:pt x="54" y="169"/>
                </a:lnTo>
                <a:lnTo>
                  <a:pt x="54" y="169"/>
                </a:lnTo>
                <a:lnTo>
                  <a:pt x="54" y="173"/>
                </a:lnTo>
                <a:lnTo>
                  <a:pt x="54" y="175"/>
                </a:lnTo>
                <a:lnTo>
                  <a:pt x="54" y="175"/>
                </a:lnTo>
                <a:close/>
                <a:moveTo>
                  <a:pt x="51" y="176"/>
                </a:moveTo>
                <a:lnTo>
                  <a:pt x="51" y="176"/>
                </a:lnTo>
                <a:lnTo>
                  <a:pt x="51" y="176"/>
                </a:lnTo>
                <a:lnTo>
                  <a:pt x="51" y="175"/>
                </a:lnTo>
                <a:lnTo>
                  <a:pt x="51" y="175"/>
                </a:lnTo>
                <a:lnTo>
                  <a:pt x="50" y="175"/>
                </a:lnTo>
                <a:lnTo>
                  <a:pt x="48" y="176"/>
                </a:lnTo>
                <a:lnTo>
                  <a:pt x="48" y="176"/>
                </a:lnTo>
                <a:lnTo>
                  <a:pt x="48" y="175"/>
                </a:lnTo>
                <a:lnTo>
                  <a:pt x="47" y="174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4"/>
                </a:lnTo>
                <a:lnTo>
                  <a:pt x="47" y="173"/>
                </a:lnTo>
                <a:lnTo>
                  <a:pt x="47" y="173"/>
                </a:lnTo>
                <a:lnTo>
                  <a:pt x="47" y="170"/>
                </a:lnTo>
                <a:lnTo>
                  <a:pt x="47" y="170"/>
                </a:lnTo>
                <a:lnTo>
                  <a:pt x="48" y="170"/>
                </a:lnTo>
                <a:lnTo>
                  <a:pt x="48" y="170"/>
                </a:lnTo>
                <a:lnTo>
                  <a:pt x="50" y="169"/>
                </a:lnTo>
                <a:lnTo>
                  <a:pt x="50" y="168"/>
                </a:lnTo>
                <a:lnTo>
                  <a:pt x="50" y="168"/>
                </a:lnTo>
                <a:lnTo>
                  <a:pt x="50" y="166"/>
                </a:lnTo>
                <a:lnTo>
                  <a:pt x="51" y="165"/>
                </a:lnTo>
                <a:lnTo>
                  <a:pt x="51" y="165"/>
                </a:lnTo>
                <a:lnTo>
                  <a:pt x="51" y="165"/>
                </a:lnTo>
                <a:lnTo>
                  <a:pt x="50" y="171"/>
                </a:lnTo>
                <a:lnTo>
                  <a:pt x="50" y="171"/>
                </a:lnTo>
                <a:lnTo>
                  <a:pt x="48" y="173"/>
                </a:lnTo>
                <a:lnTo>
                  <a:pt x="48" y="174"/>
                </a:lnTo>
                <a:lnTo>
                  <a:pt x="48" y="174"/>
                </a:lnTo>
                <a:lnTo>
                  <a:pt x="48" y="174"/>
                </a:lnTo>
                <a:lnTo>
                  <a:pt x="50" y="173"/>
                </a:lnTo>
                <a:lnTo>
                  <a:pt x="51" y="171"/>
                </a:lnTo>
                <a:lnTo>
                  <a:pt x="52" y="171"/>
                </a:lnTo>
                <a:lnTo>
                  <a:pt x="52" y="171"/>
                </a:lnTo>
                <a:lnTo>
                  <a:pt x="52" y="173"/>
                </a:lnTo>
                <a:lnTo>
                  <a:pt x="51" y="174"/>
                </a:lnTo>
                <a:lnTo>
                  <a:pt x="51" y="175"/>
                </a:lnTo>
                <a:lnTo>
                  <a:pt x="51" y="176"/>
                </a:lnTo>
                <a:lnTo>
                  <a:pt x="51" y="176"/>
                </a:lnTo>
                <a:close/>
                <a:moveTo>
                  <a:pt x="42" y="111"/>
                </a:moveTo>
                <a:lnTo>
                  <a:pt x="42" y="111"/>
                </a:lnTo>
                <a:lnTo>
                  <a:pt x="42" y="113"/>
                </a:lnTo>
                <a:lnTo>
                  <a:pt x="42" y="111"/>
                </a:lnTo>
                <a:lnTo>
                  <a:pt x="42" y="111"/>
                </a:lnTo>
                <a:lnTo>
                  <a:pt x="42" y="106"/>
                </a:lnTo>
                <a:lnTo>
                  <a:pt x="42" y="99"/>
                </a:lnTo>
                <a:lnTo>
                  <a:pt x="42" y="99"/>
                </a:lnTo>
                <a:lnTo>
                  <a:pt x="42" y="98"/>
                </a:lnTo>
                <a:lnTo>
                  <a:pt x="42" y="99"/>
                </a:lnTo>
                <a:lnTo>
                  <a:pt x="42" y="99"/>
                </a:lnTo>
                <a:lnTo>
                  <a:pt x="43" y="105"/>
                </a:lnTo>
                <a:lnTo>
                  <a:pt x="42" y="111"/>
                </a:lnTo>
                <a:lnTo>
                  <a:pt x="42" y="111"/>
                </a:lnTo>
                <a:close/>
                <a:moveTo>
                  <a:pt x="43" y="173"/>
                </a:moveTo>
                <a:lnTo>
                  <a:pt x="43" y="173"/>
                </a:lnTo>
                <a:lnTo>
                  <a:pt x="42" y="171"/>
                </a:lnTo>
                <a:lnTo>
                  <a:pt x="41" y="171"/>
                </a:lnTo>
                <a:lnTo>
                  <a:pt x="41" y="169"/>
                </a:lnTo>
                <a:lnTo>
                  <a:pt x="41" y="169"/>
                </a:lnTo>
                <a:lnTo>
                  <a:pt x="41" y="170"/>
                </a:lnTo>
                <a:lnTo>
                  <a:pt x="42" y="170"/>
                </a:lnTo>
                <a:lnTo>
                  <a:pt x="43" y="170"/>
                </a:lnTo>
                <a:lnTo>
                  <a:pt x="43" y="170"/>
                </a:lnTo>
                <a:lnTo>
                  <a:pt x="43" y="170"/>
                </a:lnTo>
                <a:lnTo>
                  <a:pt x="45" y="169"/>
                </a:lnTo>
                <a:lnTo>
                  <a:pt x="45" y="169"/>
                </a:lnTo>
                <a:lnTo>
                  <a:pt x="46" y="169"/>
                </a:lnTo>
                <a:lnTo>
                  <a:pt x="46" y="169"/>
                </a:lnTo>
                <a:lnTo>
                  <a:pt x="45" y="170"/>
                </a:lnTo>
                <a:lnTo>
                  <a:pt x="45" y="173"/>
                </a:lnTo>
                <a:lnTo>
                  <a:pt x="45" y="176"/>
                </a:lnTo>
                <a:lnTo>
                  <a:pt x="45" y="176"/>
                </a:lnTo>
                <a:lnTo>
                  <a:pt x="43" y="176"/>
                </a:lnTo>
                <a:lnTo>
                  <a:pt x="43" y="176"/>
                </a:lnTo>
                <a:lnTo>
                  <a:pt x="43" y="178"/>
                </a:lnTo>
                <a:lnTo>
                  <a:pt x="42" y="178"/>
                </a:lnTo>
                <a:lnTo>
                  <a:pt x="42" y="178"/>
                </a:lnTo>
                <a:lnTo>
                  <a:pt x="42" y="175"/>
                </a:lnTo>
                <a:lnTo>
                  <a:pt x="42" y="175"/>
                </a:lnTo>
                <a:lnTo>
                  <a:pt x="43" y="174"/>
                </a:lnTo>
                <a:lnTo>
                  <a:pt x="43" y="173"/>
                </a:lnTo>
                <a:lnTo>
                  <a:pt x="43" y="173"/>
                </a:lnTo>
                <a:close/>
                <a:moveTo>
                  <a:pt x="37" y="171"/>
                </a:moveTo>
                <a:lnTo>
                  <a:pt x="37" y="171"/>
                </a:lnTo>
                <a:lnTo>
                  <a:pt x="37" y="171"/>
                </a:lnTo>
                <a:lnTo>
                  <a:pt x="37" y="170"/>
                </a:lnTo>
                <a:lnTo>
                  <a:pt x="37" y="168"/>
                </a:lnTo>
                <a:lnTo>
                  <a:pt x="36" y="166"/>
                </a:lnTo>
                <a:lnTo>
                  <a:pt x="36" y="166"/>
                </a:lnTo>
                <a:lnTo>
                  <a:pt x="37" y="165"/>
                </a:lnTo>
                <a:lnTo>
                  <a:pt x="37" y="163"/>
                </a:lnTo>
                <a:lnTo>
                  <a:pt x="37" y="163"/>
                </a:lnTo>
                <a:lnTo>
                  <a:pt x="39" y="166"/>
                </a:lnTo>
                <a:lnTo>
                  <a:pt x="39" y="169"/>
                </a:lnTo>
                <a:lnTo>
                  <a:pt x="39" y="169"/>
                </a:lnTo>
                <a:lnTo>
                  <a:pt x="39" y="169"/>
                </a:lnTo>
                <a:lnTo>
                  <a:pt x="37" y="169"/>
                </a:lnTo>
                <a:lnTo>
                  <a:pt x="37" y="171"/>
                </a:lnTo>
                <a:lnTo>
                  <a:pt x="37" y="171"/>
                </a:lnTo>
                <a:close/>
                <a:moveTo>
                  <a:pt x="48" y="129"/>
                </a:moveTo>
                <a:lnTo>
                  <a:pt x="48" y="129"/>
                </a:lnTo>
                <a:lnTo>
                  <a:pt x="47" y="128"/>
                </a:lnTo>
                <a:lnTo>
                  <a:pt x="47" y="128"/>
                </a:lnTo>
                <a:lnTo>
                  <a:pt x="47" y="128"/>
                </a:lnTo>
                <a:lnTo>
                  <a:pt x="47" y="126"/>
                </a:lnTo>
                <a:lnTo>
                  <a:pt x="48" y="125"/>
                </a:lnTo>
                <a:lnTo>
                  <a:pt x="48" y="125"/>
                </a:lnTo>
                <a:lnTo>
                  <a:pt x="51" y="126"/>
                </a:lnTo>
                <a:lnTo>
                  <a:pt x="52" y="126"/>
                </a:lnTo>
                <a:lnTo>
                  <a:pt x="52" y="128"/>
                </a:lnTo>
                <a:lnTo>
                  <a:pt x="52" y="128"/>
                </a:lnTo>
                <a:lnTo>
                  <a:pt x="51" y="128"/>
                </a:lnTo>
                <a:lnTo>
                  <a:pt x="48" y="126"/>
                </a:lnTo>
                <a:lnTo>
                  <a:pt x="48" y="126"/>
                </a:lnTo>
                <a:lnTo>
                  <a:pt x="50" y="129"/>
                </a:lnTo>
                <a:lnTo>
                  <a:pt x="51" y="129"/>
                </a:lnTo>
                <a:lnTo>
                  <a:pt x="51" y="129"/>
                </a:lnTo>
                <a:lnTo>
                  <a:pt x="51" y="129"/>
                </a:lnTo>
                <a:lnTo>
                  <a:pt x="52" y="129"/>
                </a:lnTo>
                <a:lnTo>
                  <a:pt x="51" y="129"/>
                </a:lnTo>
                <a:lnTo>
                  <a:pt x="51" y="130"/>
                </a:lnTo>
                <a:lnTo>
                  <a:pt x="51" y="130"/>
                </a:lnTo>
                <a:lnTo>
                  <a:pt x="51" y="130"/>
                </a:lnTo>
                <a:lnTo>
                  <a:pt x="50" y="130"/>
                </a:lnTo>
                <a:lnTo>
                  <a:pt x="50" y="129"/>
                </a:lnTo>
                <a:lnTo>
                  <a:pt x="48" y="129"/>
                </a:lnTo>
                <a:lnTo>
                  <a:pt x="48" y="129"/>
                </a:lnTo>
                <a:lnTo>
                  <a:pt x="50" y="133"/>
                </a:lnTo>
                <a:lnTo>
                  <a:pt x="48" y="135"/>
                </a:lnTo>
                <a:lnTo>
                  <a:pt x="48" y="135"/>
                </a:lnTo>
                <a:lnTo>
                  <a:pt x="47" y="134"/>
                </a:lnTo>
                <a:lnTo>
                  <a:pt x="46" y="133"/>
                </a:lnTo>
                <a:lnTo>
                  <a:pt x="46" y="133"/>
                </a:lnTo>
                <a:lnTo>
                  <a:pt x="47" y="130"/>
                </a:lnTo>
                <a:lnTo>
                  <a:pt x="48" y="129"/>
                </a:lnTo>
                <a:lnTo>
                  <a:pt x="48" y="129"/>
                </a:lnTo>
                <a:close/>
                <a:moveTo>
                  <a:pt x="43" y="58"/>
                </a:moveTo>
                <a:lnTo>
                  <a:pt x="43" y="58"/>
                </a:lnTo>
                <a:lnTo>
                  <a:pt x="42" y="58"/>
                </a:lnTo>
                <a:lnTo>
                  <a:pt x="42" y="55"/>
                </a:lnTo>
                <a:lnTo>
                  <a:pt x="42" y="51"/>
                </a:lnTo>
                <a:lnTo>
                  <a:pt x="42" y="51"/>
                </a:lnTo>
                <a:lnTo>
                  <a:pt x="43" y="53"/>
                </a:lnTo>
                <a:lnTo>
                  <a:pt x="43" y="54"/>
                </a:lnTo>
                <a:lnTo>
                  <a:pt x="43" y="58"/>
                </a:lnTo>
                <a:lnTo>
                  <a:pt x="43" y="58"/>
                </a:lnTo>
                <a:close/>
                <a:moveTo>
                  <a:pt x="54" y="81"/>
                </a:moveTo>
                <a:lnTo>
                  <a:pt x="54" y="81"/>
                </a:lnTo>
                <a:lnTo>
                  <a:pt x="56" y="80"/>
                </a:lnTo>
                <a:lnTo>
                  <a:pt x="56" y="76"/>
                </a:lnTo>
                <a:lnTo>
                  <a:pt x="56" y="76"/>
                </a:lnTo>
                <a:lnTo>
                  <a:pt x="57" y="78"/>
                </a:lnTo>
                <a:lnTo>
                  <a:pt x="57" y="79"/>
                </a:lnTo>
                <a:lnTo>
                  <a:pt x="57" y="80"/>
                </a:lnTo>
                <a:lnTo>
                  <a:pt x="57" y="81"/>
                </a:lnTo>
                <a:lnTo>
                  <a:pt x="57" y="81"/>
                </a:lnTo>
                <a:lnTo>
                  <a:pt x="57" y="83"/>
                </a:lnTo>
                <a:lnTo>
                  <a:pt x="58" y="84"/>
                </a:lnTo>
                <a:lnTo>
                  <a:pt x="58" y="84"/>
                </a:lnTo>
                <a:lnTo>
                  <a:pt x="59" y="83"/>
                </a:lnTo>
                <a:lnTo>
                  <a:pt x="58" y="80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6"/>
                </a:lnTo>
                <a:lnTo>
                  <a:pt x="57" y="75"/>
                </a:lnTo>
                <a:lnTo>
                  <a:pt x="57" y="75"/>
                </a:lnTo>
                <a:lnTo>
                  <a:pt x="57" y="74"/>
                </a:lnTo>
                <a:lnTo>
                  <a:pt x="58" y="73"/>
                </a:lnTo>
                <a:lnTo>
                  <a:pt x="58" y="73"/>
                </a:lnTo>
                <a:lnTo>
                  <a:pt x="57" y="69"/>
                </a:lnTo>
                <a:lnTo>
                  <a:pt x="57" y="69"/>
                </a:lnTo>
                <a:lnTo>
                  <a:pt x="57" y="68"/>
                </a:lnTo>
                <a:lnTo>
                  <a:pt x="58" y="68"/>
                </a:lnTo>
                <a:lnTo>
                  <a:pt x="59" y="68"/>
                </a:lnTo>
                <a:lnTo>
                  <a:pt x="59" y="66"/>
                </a:lnTo>
                <a:lnTo>
                  <a:pt x="59" y="66"/>
                </a:lnTo>
                <a:lnTo>
                  <a:pt x="58" y="66"/>
                </a:lnTo>
                <a:lnTo>
                  <a:pt x="58" y="68"/>
                </a:lnTo>
                <a:lnTo>
                  <a:pt x="58" y="68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9" y="65"/>
                </a:lnTo>
                <a:lnTo>
                  <a:pt x="59" y="65"/>
                </a:lnTo>
                <a:lnTo>
                  <a:pt x="60" y="65"/>
                </a:lnTo>
                <a:lnTo>
                  <a:pt x="60" y="65"/>
                </a:lnTo>
                <a:lnTo>
                  <a:pt x="58" y="61"/>
                </a:lnTo>
                <a:lnTo>
                  <a:pt x="58" y="61"/>
                </a:lnTo>
                <a:lnTo>
                  <a:pt x="59" y="61"/>
                </a:lnTo>
                <a:lnTo>
                  <a:pt x="59" y="59"/>
                </a:lnTo>
                <a:lnTo>
                  <a:pt x="60" y="55"/>
                </a:lnTo>
                <a:lnTo>
                  <a:pt x="60" y="55"/>
                </a:lnTo>
                <a:lnTo>
                  <a:pt x="62" y="59"/>
                </a:lnTo>
                <a:lnTo>
                  <a:pt x="62" y="59"/>
                </a:lnTo>
                <a:lnTo>
                  <a:pt x="63" y="59"/>
                </a:lnTo>
                <a:lnTo>
                  <a:pt x="63" y="56"/>
                </a:lnTo>
                <a:lnTo>
                  <a:pt x="63" y="56"/>
                </a:lnTo>
                <a:lnTo>
                  <a:pt x="64" y="59"/>
                </a:lnTo>
                <a:lnTo>
                  <a:pt x="64" y="63"/>
                </a:lnTo>
                <a:lnTo>
                  <a:pt x="64" y="70"/>
                </a:lnTo>
                <a:lnTo>
                  <a:pt x="64" y="70"/>
                </a:lnTo>
                <a:lnTo>
                  <a:pt x="64" y="70"/>
                </a:lnTo>
                <a:lnTo>
                  <a:pt x="63" y="71"/>
                </a:lnTo>
                <a:lnTo>
                  <a:pt x="63" y="71"/>
                </a:lnTo>
                <a:lnTo>
                  <a:pt x="64" y="73"/>
                </a:lnTo>
                <a:lnTo>
                  <a:pt x="64" y="73"/>
                </a:lnTo>
                <a:lnTo>
                  <a:pt x="64" y="73"/>
                </a:lnTo>
                <a:lnTo>
                  <a:pt x="63" y="73"/>
                </a:lnTo>
                <a:lnTo>
                  <a:pt x="63" y="73"/>
                </a:lnTo>
                <a:lnTo>
                  <a:pt x="64" y="75"/>
                </a:lnTo>
                <a:lnTo>
                  <a:pt x="64" y="75"/>
                </a:lnTo>
                <a:lnTo>
                  <a:pt x="64" y="78"/>
                </a:lnTo>
                <a:lnTo>
                  <a:pt x="63" y="80"/>
                </a:lnTo>
                <a:lnTo>
                  <a:pt x="63" y="80"/>
                </a:lnTo>
                <a:lnTo>
                  <a:pt x="64" y="88"/>
                </a:lnTo>
                <a:lnTo>
                  <a:pt x="64" y="88"/>
                </a:lnTo>
                <a:lnTo>
                  <a:pt x="62" y="95"/>
                </a:lnTo>
                <a:lnTo>
                  <a:pt x="62" y="95"/>
                </a:lnTo>
                <a:lnTo>
                  <a:pt x="63" y="96"/>
                </a:lnTo>
                <a:lnTo>
                  <a:pt x="63" y="96"/>
                </a:lnTo>
                <a:lnTo>
                  <a:pt x="62" y="103"/>
                </a:lnTo>
                <a:lnTo>
                  <a:pt x="62" y="105"/>
                </a:lnTo>
                <a:lnTo>
                  <a:pt x="62" y="108"/>
                </a:lnTo>
                <a:lnTo>
                  <a:pt x="62" y="108"/>
                </a:lnTo>
                <a:lnTo>
                  <a:pt x="60" y="110"/>
                </a:lnTo>
                <a:lnTo>
                  <a:pt x="60" y="110"/>
                </a:lnTo>
                <a:lnTo>
                  <a:pt x="60" y="109"/>
                </a:lnTo>
                <a:lnTo>
                  <a:pt x="60" y="108"/>
                </a:lnTo>
                <a:lnTo>
                  <a:pt x="60" y="106"/>
                </a:lnTo>
                <a:lnTo>
                  <a:pt x="59" y="106"/>
                </a:lnTo>
                <a:lnTo>
                  <a:pt x="59" y="106"/>
                </a:lnTo>
                <a:lnTo>
                  <a:pt x="62" y="111"/>
                </a:lnTo>
                <a:lnTo>
                  <a:pt x="62" y="111"/>
                </a:lnTo>
                <a:lnTo>
                  <a:pt x="60" y="114"/>
                </a:lnTo>
                <a:lnTo>
                  <a:pt x="60" y="118"/>
                </a:lnTo>
                <a:lnTo>
                  <a:pt x="60" y="124"/>
                </a:lnTo>
                <a:lnTo>
                  <a:pt x="60" y="124"/>
                </a:lnTo>
                <a:lnTo>
                  <a:pt x="59" y="125"/>
                </a:lnTo>
                <a:lnTo>
                  <a:pt x="58" y="126"/>
                </a:lnTo>
                <a:lnTo>
                  <a:pt x="58" y="126"/>
                </a:lnTo>
                <a:lnTo>
                  <a:pt x="58" y="129"/>
                </a:lnTo>
                <a:lnTo>
                  <a:pt x="57" y="129"/>
                </a:lnTo>
                <a:lnTo>
                  <a:pt x="57" y="130"/>
                </a:lnTo>
                <a:lnTo>
                  <a:pt x="57" y="130"/>
                </a:lnTo>
                <a:lnTo>
                  <a:pt x="56" y="129"/>
                </a:lnTo>
                <a:lnTo>
                  <a:pt x="56" y="128"/>
                </a:lnTo>
                <a:lnTo>
                  <a:pt x="56" y="125"/>
                </a:lnTo>
                <a:lnTo>
                  <a:pt x="56" y="125"/>
                </a:lnTo>
                <a:lnTo>
                  <a:pt x="56" y="120"/>
                </a:lnTo>
                <a:lnTo>
                  <a:pt x="56" y="120"/>
                </a:lnTo>
                <a:lnTo>
                  <a:pt x="56" y="119"/>
                </a:lnTo>
                <a:lnTo>
                  <a:pt x="56" y="119"/>
                </a:lnTo>
                <a:lnTo>
                  <a:pt x="57" y="116"/>
                </a:lnTo>
                <a:lnTo>
                  <a:pt x="57" y="116"/>
                </a:lnTo>
                <a:lnTo>
                  <a:pt x="57" y="114"/>
                </a:lnTo>
                <a:lnTo>
                  <a:pt x="57" y="114"/>
                </a:lnTo>
                <a:lnTo>
                  <a:pt x="57" y="111"/>
                </a:lnTo>
                <a:lnTo>
                  <a:pt x="56" y="109"/>
                </a:lnTo>
                <a:lnTo>
                  <a:pt x="56" y="109"/>
                </a:lnTo>
                <a:lnTo>
                  <a:pt x="58" y="110"/>
                </a:lnTo>
                <a:lnTo>
                  <a:pt x="58" y="110"/>
                </a:lnTo>
                <a:lnTo>
                  <a:pt x="58" y="109"/>
                </a:lnTo>
                <a:lnTo>
                  <a:pt x="58" y="109"/>
                </a:lnTo>
                <a:lnTo>
                  <a:pt x="58" y="109"/>
                </a:lnTo>
                <a:lnTo>
                  <a:pt x="57" y="109"/>
                </a:lnTo>
                <a:lnTo>
                  <a:pt x="57" y="109"/>
                </a:lnTo>
                <a:lnTo>
                  <a:pt x="56" y="106"/>
                </a:lnTo>
                <a:lnTo>
                  <a:pt x="54" y="105"/>
                </a:lnTo>
                <a:lnTo>
                  <a:pt x="54" y="105"/>
                </a:lnTo>
                <a:lnTo>
                  <a:pt x="56" y="99"/>
                </a:lnTo>
                <a:lnTo>
                  <a:pt x="57" y="94"/>
                </a:lnTo>
                <a:lnTo>
                  <a:pt x="57" y="94"/>
                </a:lnTo>
                <a:lnTo>
                  <a:pt x="56" y="91"/>
                </a:lnTo>
                <a:lnTo>
                  <a:pt x="53" y="89"/>
                </a:lnTo>
                <a:lnTo>
                  <a:pt x="53" y="89"/>
                </a:lnTo>
                <a:lnTo>
                  <a:pt x="54" y="84"/>
                </a:lnTo>
                <a:lnTo>
                  <a:pt x="56" y="84"/>
                </a:lnTo>
                <a:lnTo>
                  <a:pt x="56" y="84"/>
                </a:lnTo>
                <a:lnTo>
                  <a:pt x="56" y="83"/>
                </a:lnTo>
                <a:lnTo>
                  <a:pt x="54" y="81"/>
                </a:lnTo>
                <a:lnTo>
                  <a:pt x="54" y="81"/>
                </a:lnTo>
                <a:close/>
                <a:moveTo>
                  <a:pt x="56" y="103"/>
                </a:moveTo>
                <a:lnTo>
                  <a:pt x="56" y="103"/>
                </a:lnTo>
                <a:lnTo>
                  <a:pt x="57" y="101"/>
                </a:lnTo>
                <a:lnTo>
                  <a:pt x="57" y="101"/>
                </a:lnTo>
                <a:lnTo>
                  <a:pt x="56" y="103"/>
                </a:lnTo>
                <a:lnTo>
                  <a:pt x="56" y="103"/>
                </a:lnTo>
                <a:lnTo>
                  <a:pt x="56" y="105"/>
                </a:lnTo>
                <a:lnTo>
                  <a:pt x="56" y="105"/>
                </a:lnTo>
                <a:lnTo>
                  <a:pt x="58" y="105"/>
                </a:lnTo>
                <a:lnTo>
                  <a:pt x="59" y="104"/>
                </a:lnTo>
                <a:lnTo>
                  <a:pt x="59" y="104"/>
                </a:lnTo>
                <a:lnTo>
                  <a:pt x="58" y="104"/>
                </a:lnTo>
                <a:lnTo>
                  <a:pt x="57" y="104"/>
                </a:lnTo>
                <a:lnTo>
                  <a:pt x="57" y="104"/>
                </a:lnTo>
                <a:lnTo>
                  <a:pt x="56" y="103"/>
                </a:lnTo>
                <a:lnTo>
                  <a:pt x="56" y="103"/>
                </a:lnTo>
                <a:close/>
                <a:moveTo>
                  <a:pt x="57" y="99"/>
                </a:moveTo>
                <a:lnTo>
                  <a:pt x="57" y="99"/>
                </a:lnTo>
                <a:lnTo>
                  <a:pt x="57" y="100"/>
                </a:lnTo>
                <a:lnTo>
                  <a:pt x="58" y="100"/>
                </a:lnTo>
                <a:lnTo>
                  <a:pt x="59" y="101"/>
                </a:lnTo>
                <a:lnTo>
                  <a:pt x="59" y="101"/>
                </a:lnTo>
                <a:lnTo>
                  <a:pt x="58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1"/>
                </a:lnTo>
                <a:lnTo>
                  <a:pt x="60" y="101"/>
                </a:lnTo>
                <a:lnTo>
                  <a:pt x="60" y="100"/>
                </a:lnTo>
                <a:lnTo>
                  <a:pt x="60" y="100"/>
                </a:lnTo>
                <a:lnTo>
                  <a:pt x="59" y="100"/>
                </a:lnTo>
                <a:lnTo>
                  <a:pt x="59" y="100"/>
                </a:lnTo>
                <a:lnTo>
                  <a:pt x="58" y="99"/>
                </a:lnTo>
                <a:lnTo>
                  <a:pt x="57" y="99"/>
                </a:lnTo>
                <a:lnTo>
                  <a:pt x="57" y="99"/>
                </a:lnTo>
                <a:close/>
                <a:moveTo>
                  <a:pt x="58" y="95"/>
                </a:moveTo>
                <a:lnTo>
                  <a:pt x="58" y="95"/>
                </a:lnTo>
                <a:lnTo>
                  <a:pt x="57" y="96"/>
                </a:lnTo>
                <a:lnTo>
                  <a:pt x="56" y="99"/>
                </a:lnTo>
                <a:lnTo>
                  <a:pt x="56" y="99"/>
                </a:lnTo>
                <a:lnTo>
                  <a:pt x="58" y="98"/>
                </a:lnTo>
                <a:lnTo>
                  <a:pt x="59" y="98"/>
                </a:lnTo>
                <a:lnTo>
                  <a:pt x="59" y="98"/>
                </a:lnTo>
                <a:lnTo>
                  <a:pt x="58" y="96"/>
                </a:lnTo>
                <a:lnTo>
                  <a:pt x="58" y="95"/>
                </a:lnTo>
                <a:lnTo>
                  <a:pt x="58" y="95"/>
                </a:lnTo>
                <a:close/>
                <a:moveTo>
                  <a:pt x="62" y="69"/>
                </a:moveTo>
                <a:lnTo>
                  <a:pt x="62" y="69"/>
                </a:lnTo>
                <a:lnTo>
                  <a:pt x="63" y="69"/>
                </a:lnTo>
                <a:lnTo>
                  <a:pt x="63" y="69"/>
                </a:lnTo>
                <a:lnTo>
                  <a:pt x="63" y="66"/>
                </a:lnTo>
                <a:lnTo>
                  <a:pt x="62" y="65"/>
                </a:lnTo>
                <a:lnTo>
                  <a:pt x="62" y="65"/>
                </a:lnTo>
                <a:lnTo>
                  <a:pt x="62" y="68"/>
                </a:lnTo>
                <a:lnTo>
                  <a:pt x="62" y="69"/>
                </a:lnTo>
                <a:lnTo>
                  <a:pt x="62" y="69"/>
                </a:lnTo>
                <a:close/>
                <a:moveTo>
                  <a:pt x="60" y="86"/>
                </a:moveTo>
                <a:lnTo>
                  <a:pt x="60" y="86"/>
                </a:lnTo>
                <a:lnTo>
                  <a:pt x="59" y="90"/>
                </a:lnTo>
                <a:lnTo>
                  <a:pt x="59" y="91"/>
                </a:lnTo>
                <a:lnTo>
                  <a:pt x="60" y="91"/>
                </a:lnTo>
                <a:lnTo>
                  <a:pt x="60" y="91"/>
                </a:lnTo>
                <a:lnTo>
                  <a:pt x="60" y="89"/>
                </a:lnTo>
                <a:lnTo>
                  <a:pt x="60" y="88"/>
                </a:lnTo>
                <a:lnTo>
                  <a:pt x="60" y="86"/>
                </a:lnTo>
                <a:lnTo>
                  <a:pt x="60" y="86"/>
                </a:lnTo>
                <a:close/>
                <a:moveTo>
                  <a:pt x="56" y="85"/>
                </a:moveTo>
                <a:lnTo>
                  <a:pt x="56" y="85"/>
                </a:lnTo>
                <a:lnTo>
                  <a:pt x="54" y="86"/>
                </a:lnTo>
                <a:lnTo>
                  <a:pt x="54" y="89"/>
                </a:lnTo>
                <a:lnTo>
                  <a:pt x="57" y="90"/>
                </a:lnTo>
                <a:lnTo>
                  <a:pt x="58" y="91"/>
                </a:lnTo>
                <a:lnTo>
                  <a:pt x="58" y="91"/>
                </a:lnTo>
                <a:lnTo>
                  <a:pt x="58" y="90"/>
                </a:lnTo>
                <a:lnTo>
                  <a:pt x="57" y="89"/>
                </a:lnTo>
                <a:lnTo>
                  <a:pt x="56" y="88"/>
                </a:lnTo>
                <a:lnTo>
                  <a:pt x="56" y="85"/>
                </a:lnTo>
                <a:lnTo>
                  <a:pt x="56" y="85"/>
                </a:lnTo>
                <a:close/>
                <a:moveTo>
                  <a:pt x="34" y="339"/>
                </a:moveTo>
                <a:lnTo>
                  <a:pt x="34" y="339"/>
                </a:lnTo>
                <a:lnTo>
                  <a:pt x="34" y="338"/>
                </a:lnTo>
                <a:lnTo>
                  <a:pt x="34" y="338"/>
                </a:lnTo>
                <a:lnTo>
                  <a:pt x="33" y="337"/>
                </a:lnTo>
                <a:lnTo>
                  <a:pt x="33" y="335"/>
                </a:lnTo>
                <a:lnTo>
                  <a:pt x="33" y="335"/>
                </a:lnTo>
                <a:lnTo>
                  <a:pt x="34" y="337"/>
                </a:lnTo>
                <a:lnTo>
                  <a:pt x="35" y="338"/>
                </a:lnTo>
                <a:lnTo>
                  <a:pt x="36" y="338"/>
                </a:lnTo>
                <a:lnTo>
                  <a:pt x="36" y="338"/>
                </a:lnTo>
                <a:lnTo>
                  <a:pt x="36" y="339"/>
                </a:lnTo>
                <a:lnTo>
                  <a:pt x="34" y="339"/>
                </a:lnTo>
                <a:lnTo>
                  <a:pt x="34" y="339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51" y="1"/>
                </a:lnTo>
                <a:lnTo>
                  <a:pt x="51" y="3"/>
                </a:lnTo>
                <a:lnTo>
                  <a:pt x="51" y="5"/>
                </a:lnTo>
                <a:lnTo>
                  <a:pt x="51" y="5"/>
                </a:lnTo>
                <a:lnTo>
                  <a:pt x="50" y="5"/>
                </a:lnTo>
                <a:lnTo>
                  <a:pt x="50" y="4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48" y="110"/>
                </a:lnTo>
                <a:lnTo>
                  <a:pt x="50" y="109"/>
                </a:lnTo>
                <a:lnTo>
                  <a:pt x="50" y="109"/>
                </a:lnTo>
                <a:lnTo>
                  <a:pt x="50" y="108"/>
                </a:lnTo>
                <a:lnTo>
                  <a:pt x="50" y="108"/>
                </a:lnTo>
                <a:lnTo>
                  <a:pt x="51" y="109"/>
                </a:lnTo>
                <a:lnTo>
                  <a:pt x="51" y="110"/>
                </a:lnTo>
                <a:lnTo>
                  <a:pt x="50" y="110"/>
                </a:lnTo>
                <a:lnTo>
                  <a:pt x="51" y="111"/>
                </a:lnTo>
                <a:lnTo>
                  <a:pt x="51" y="111"/>
                </a:lnTo>
                <a:lnTo>
                  <a:pt x="50" y="113"/>
                </a:lnTo>
                <a:lnTo>
                  <a:pt x="50" y="111"/>
                </a:lnTo>
                <a:lnTo>
                  <a:pt x="50" y="110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54" y="106"/>
                </a:moveTo>
                <a:lnTo>
                  <a:pt x="54" y="106"/>
                </a:lnTo>
                <a:lnTo>
                  <a:pt x="56" y="108"/>
                </a:lnTo>
                <a:lnTo>
                  <a:pt x="56" y="108"/>
                </a:lnTo>
                <a:lnTo>
                  <a:pt x="56" y="108"/>
                </a:lnTo>
                <a:lnTo>
                  <a:pt x="56" y="110"/>
                </a:lnTo>
                <a:lnTo>
                  <a:pt x="56" y="113"/>
                </a:lnTo>
                <a:lnTo>
                  <a:pt x="56" y="113"/>
                </a:lnTo>
                <a:lnTo>
                  <a:pt x="54" y="111"/>
                </a:lnTo>
                <a:lnTo>
                  <a:pt x="54" y="11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42" y="93"/>
                </a:moveTo>
                <a:lnTo>
                  <a:pt x="42" y="91"/>
                </a:lnTo>
                <a:lnTo>
                  <a:pt x="42" y="91"/>
                </a:lnTo>
                <a:lnTo>
                  <a:pt x="43" y="91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42" y="90"/>
                </a:lnTo>
                <a:lnTo>
                  <a:pt x="42" y="90"/>
                </a:lnTo>
                <a:lnTo>
                  <a:pt x="42" y="90"/>
                </a:lnTo>
                <a:lnTo>
                  <a:pt x="42" y="89"/>
                </a:lnTo>
                <a:lnTo>
                  <a:pt x="43" y="88"/>
                </a:lnTo>
                <a:lnTo>
                  <a:pt x="43" y="88"/>
                </a:lnTo>
                <a:lnTo>
                  <a:pt x="41" y="88"/>
                </a:lnTo>
                <a:lnTo>
                  <a:pt x="41" y="88"/>
                </a:lnTo>
                <a:lnTo>
                  <a:pt x="42" y="86"/>
                </a:lnTo>
                <a:lnTo>
                  <a:pt x="42" y="85"/>
                </a:lnTo>
                <a:lnTo>
                  <a:pt x="42" y="81"/>
                </a:lnTo>
                <a:lnTo>
                  <a:pt x="42" y="81"/>
                </a:lnTo>
                <a:lnTo>
                  <a:pt x="43" y="83"/>
                </a:lnTo>
                <a:lnTo>
                  <a:pt x="43" y="84"/>
                </a:lnTo>
                <a:lnTo>
                  <a:pt x="43" y="84"/>
                </a:lnTo>
                <a:lnTo>
                  <a:pt x="45" y="84"/>
                </a:lnTo>
                <a:lnTo>
                  <a:pt x="45" y="84"/>
                </a:lnTo>
                <a:lnTo>
                  <a:pt x="43" y="86"/>
                </a:lnTo>
                <a:lnTo>
                  <a:pt x="43" y="86"/>
                </a:lnTo>
                <a:lnTo>
                  <a:pt x="45" y="86"/>
                </a:lnTo>
                <a:lnTo>
                  <a:pt x="45" y="86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3"/>
                </a:lnTo>
                <a:lnTo>
                  <a:pt x="42" y="93"/>
                </a:lnTo>
                <a:lnTo>
                  <a:pt x="42" y="93"/>
                </a:lnTo>
                <a:close/>
                <a:moveTo>
                  <a:pt x="204" y="679"/>
                </a:moveTo>
                <a:lnTo>
                  <a:pt x="204" y="679"/>
                </a:lnTo>
                <a:lnTo>
                  <a:pt x="204" y="681"/>
                </a:lnTo>
                <a:lnTo>
                  <a:pt x="203" y="682"/>
                </a:lnTo>
                <a:lnTo>
                  <a:pt x="202" y="682"/>
                </a:lnTo>
                <a:lnTo>
                  <a:pt x="202" y="682"/>
                </a:lnTo>
                <a:lnTo>
                  <a:pt x="202" y="681"/>
                </a:lnTo>
                <a:lnTo>
                  <a:pt x="204" y="679"/>
                </a:lnTo>
                <a:lnTo>
                  <a:pt x="204" y="679"/>
                </a:lnTo>
                <a:close/>
                <a:moveTo>
                  <a:pt x="47" y="98"/>
                </a:moveTo>
                <a:lnTo>
                  <a:pt x="47" y="98"/>
                </a:lnTo>
                <a:lnTo>
                  <a:pt x="48" y="94"/>
                </a:lnTo>
                <a:lnTo>
                  <a:pt x="48" y="93"/>
                </a:lnTo>
                <a:lnTo>
                  <a:pt x="47" y="93"/>
                </a:lnTo>
                <a:lnTo>
                  <a:pt x="47" y="93"/>
                </a:lnTo>
                <a:lnTo>
                  <a:pt x="47" y="91"/>
                </a:lnTo>
                <a:lnTo>
                  <a:pt x="47" y="90"/>
                </a:lnTo>
                <a:lnTo>
                  <a:pt x="48" y="90"/>
                </a:lnTo>
                <a:lnTo>
                  <a:pt x="48" y="89"/>
                </a:lnTo>
                <a:lnTo>
                  <a:pt x="48" y="89"/>
                </a:lnTo>
                <a:lnTo>
                  <a:pt x="48" y="88"/>
                </a:lnTo>
                <a:lnTo>
                  <a:pt x="47" y="86"/>
                </a:lnTo>
                <a:lnTo>
                  <a:pt x="47" y="85"/>
                </a:lnTo>
                <a:lnTo>
                  <a:pt x="47" y="84"/>
                </a:lnTo>
                <a:lnTo>
                  <a:pt x="47" y="84"/>
                </a:lnTo>
                <a:lnTo>
                  <a:pt x="48" y="85"/>
                </a:lnTo>
                <a:lnTo>
                  <a:pt x="50" y="89"/>
                </a:lnTo>
                <a:lnTo>
                  <a:pt x="50" y="89"/>
                </a:lnTo>
                <a:lnTo>
                  <a:pt x="50" y="94"/>
                </a:lnTo>
                <a:lnTo>
                  <a:pt x="48" y="96"/>
                </a:lnTo>
                <a:lnTo>
                  <a:pt x="47" y="98"/>
                </a:lnTo>
                <a:lnTo>
                  <a:pt x="47" y="98"/>
                </a:lnTo>
                <a:close/>
                <a:moveTo>
                  <a:pt x="48" y="99"/>
                </a:moveTo>
                <a:lnTo>
                  <a:pt x="48" y="99"/>
                </a:lnTo>
                <a:lnTo>
                  <a:pt x="50" y="100"/>
                </a:lnTo>
                <a:lnTo>
                  <a:pt x="50" y="101"/>
                </a:lnTo>
                <a:lnTo>
                  <a:pt x="50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6"/>
                </a:lnTo>
                <a:lnTo>
                  <a:pt x="48" y="108"/>
                </a:lnTo>
                <a:lnTo>
                  <a:pt x="48" y="108"/>
                </a:lnTo>
                <a:lnTo>
                  <a:pt x="47" y="106"/>
                </a:lnTo>
                <a:lnTo>
                  <a:pt x="47" y="104"/>
                </a:lnTo>
                <a:lnTo>
                  <a:pt x="48" y="101"/>
                </a:lnTo>
                <a:lnTo>
                  <a:pt x="48" y="99"/>
                </a:lnTo>
                <a:lnTo>
                  <a:pt x="48" y="99"/>
                </a:lnTo>
                <a:close/>
                <a:moveTo>
                  <a:pt x="53" y="94"/>
                </a:moveTo>
                <a:lnTo>
                  <a:pt x="53" y="94"/>
                </a:lnTo>
                <a:lnTo>
                  <a:pt x="52" y="91"/>
                </a:lnTo>
                <a:lnTo>
                  <a:pt x="52" y="91"/>
                </a:lnTo>
                <a:lnTo>
                  <a:pt x="53" y="91"/>
                </a:lnTo>
                <a:lnTo>
                  <a:pt x="53" y="93"/>
                </a:lnTo>
                <a:lnTo>
                  <a:pt x="53" y="94"/>
                </a:lnTo>
                <a:lnTo>
                  <a:pt x="54" y="94"/>
                </a:lnTo>
                <a:lnTo>
                  <a:pt x="54" y="94"/>
                </a:lnTo>
                <a:lnTo>
                  <a:pt x="53" y="99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0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7" y="3"/>
                </a:moveTo>
                <a:lnTo>
                  <a:pt x="7" y="3"/>
                </a:lnTo>
                <a:lnTo>
                  <a:pt x="11" y="5"/>
                </a:lnTo>
                <a:lnTo>
                  <a:pt x="13" y="6"/>
                </a:lnTo>
                <a:lnTo>
                  <a:pt x="14" y="8"/>
                </a:lnTo>
                <a:lnTo>
                  <a:pt x="14" y="8"/>
                </a:lnTo>
                <a:lnTo>
                  <a:pt x="14" y="11"/>
                </a:lnTo>
                <a:lnTo>
                  <a:pt x="14" y="11"/>
                </a:lnTo>
                <a:lnTo>
                  <a:pt x="16" y="14"/>
                </a:lnTo>
                <a:lnTo>
                  <a:pt x="17" y="15"/>
                </a:lnTo>
                <a:lnTo>
                  <a:pt x="16" y="16"/>
                </a:lnTo>
                <a:lnTo>
                  <a:pt x="16" y="16"/>
                </a:lnTo>
                <a:lnTo>
                  <a:pt x="18" y="20"/>
                </a:lnTo>
                <a:lnTo>
                  <a:pt x="18" y="20"/>
                </a:lnTo>
                <a:lnTo>
                  <a:pt x="18" y="30"/>
                </a:lnTo>
                <a:lnTo>
                  <a:pt x="18" y="35"/>
                </a:lnTo>
                <a:lnTo>
                  <a:pt x="17" y="39"/>
                </a:lnTo>
                <a:lnTo>
                  <a:pt x="17" y="39"/>
                </a:lnTo>
                <a:lnTo>
                  <a:pt x="17" y="38"/>
                </a:lnTo>
                <a:lnTo>
                  <a:pt x="17" y="38"/>
                </a:lnTo>
                <a:lnTo>
                  <a:pt x="16" y="38"/>
                </a:lnTo>
                <a:lnTo>
                  <a:pt x="16" y="39"/>
                </a:lnTo>
                <a:lnTo>
                  <a:pt x="16" y="40"/>
                </a:lnTo>
                <a:lnTo>
                  <a:pt x="16" y="40"/>
                </a:lnTo>
                <a:lnTo>
                  <a:pt x="13" y="43"/>
                </a:lnTo>
                <a:lnTo>
                  <a:pt x="13" y="45"/>
                </a:lnTo>
                <a:lnTo>
                  <a:pt x="13" y="45"/>
                </a:lnTo>
                <a:lnTo>
                  <a:pt x="16" y="43"/>
                </a:lnTo>
                <a:lnTo>
                  <a:pt x="17" y="40"/>
                </a:lnTo>
                <a:lnTo>
                  <a:pt x="17" y="40"/>
                </a:lnTo>
                <a:lnTo>
                  <a:pt x="17" y="41"/>
                </a:lnTo>
                <a:lnTo>
                  <a:pt x="17" y="44"/>
                </a:lnTo>
                <a:lnTo>
                  <a:pt x="17" y="48"/>
                </a:lnTo>
                <a:lnTo>
                  <a:pt x="17" y="48"/>
                </a:lnTo>
                <a:lnTo>
                  <a:pt x="16" y="46"/>
                </a:lnTo>
                <a:lnTo>
                  <a:pt x="16" y="48"/>
                </a:lnTo>
                <a:lnTo>
                  <a:pt x="14" y="46"/>
                </a:lnTo>
                <a:lnTo>
                  <a:pt x="14" y="46"/>
                </a:lnTo>
                <a:lnTo>
                  <a:pt x="14" y="48"/>
                </a:lnTo>
                <a:lnTo>
                  <a:pt x="14" y="49"/>
                </a:lnTo>
                <a:lnTo>
                  <a:pt x="14" y="49"/>
                </a:lnTo>
                <a:lnTo>
                  <a:pt x="16" y="49"/>
                </a:lnTo>
                <a:lnTo>
                  <a:pt x="17" y="48"/>
                </a:lnTo>
                <a:lnTo>
                  <a:pt x="18" y="48"/>
                </a:lnTo>
                <a:lnTo>
                  <a:pt x="18" y="50"/>
                </a:lnTo>
                <a:lnTo>
                  <a:pt x="18" y="50"/>
                </a:lnTo>
                <a:lnTo>
                  <a:pt x="18" y="49"/>
                </a:lnTo>
                <a:lnTo>
                  <a:pt x="17" y="50"/>
                </a:lnTo>
                <a:lnTo>
                  <a:pt x="16" y="51"/>
                </a:lnTo>
                <a:lnTo>
                  <a:pt x="16" y="53"/>
                </a:lnTo>
                <a:lnTo>
                  <a:pt x="16" y="53"/>
                </a:lnTo>
                <a:lnTo>
                  <a:pt x="17" y="53"/>
                </a:lnTo>
                <a:lnTo>
                  <a:pt x="17" y="51"/>
                </a:lnTo>
                <a:lnTo>
                  <a:pt x="17" y="51"/>
                </a:lnTo>
                <a:lnTo>
                  <a:pt x="17" y="51"/>
                </a:lnTo>
                <a:lnTo>
                  <a:pt x="17" y="53"/>
                </a:lnTo>
                <a:lnTo>
                  <a:pt x="18" y="56"/>
                </a:lnTo>
                <a:lnTo>
                  <a:pt x="18" y="56"/>
                </a:lnTo>
                <a:lnTo>
                  <a:pt x="17" y="56"/>
                </a:lnTo>
                <a:lnTo>
                  <a:pt x="16" y="58"/>
                </a:lnTo>
                <a:lnTo>
                  <a:pt x="16" y="58"/>
                </a:lnTo>
                <a:lnTo>
                  <a:pt x="17" y="59"/>
                </a:lnTo>
                <a:lnTo>
                  <a:pt x="16" y="60"/>
                </a:lnTo>
                <a:lnTo>
                  <a:pt x="14" y="64"/>
                </a:lnTo>
                <a:lnTo>
                  <a:pt x="14" y="64"/>
                </a:lnTo>
                <a:lnTo>
                  <a:pt x="13" y="59"/>
                </a:lnTo>
                <a:lnTo>
                  <a:pt x="12" y="58"/>
                </a:lnTo>
                <a:lnTo>
                  <a:pt x="10" y="56"/>
                </a:lnTo>
                <a:lnTo>
                  <a:pt x="10" y="56"/>
                </a:lnTo>
                <a:lnTo>
                  <a:pt x="11" y="56"/>
                </a:lnTo>
                <a:lnTo>
                  <a:pt x="11" y="55"/>
                </a:lnTo>
                <a:lnTo>
                  <a:pt x="11" y="55"/>
                </a:lnTo>
                <a:lnTo>
                  <a:pt x="11" y="55"/>
                </a:lnTo>
                <a:lnTo>
                  <a:pt x="10" y="55"/>
                </a:lnTo>
                <a:lnTo>
                  <a:pt x="8" y="55"/>
                </a:lnTo>
                <a:lnTo>
                  <a:pt x="8" y="55"/>
                </a:lnTo>
                <a:lnTo>
                  <a:pt x="8" y="53"/>
                </a:lnTo>
                <a:lnTo>
                  <a:pt x="8" y="50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0" y="53"/>
                </a:lnTo>
                <a:lnTo>
                  <a:pt x="10" y="53"/>
                </a:lnTo>
                <a:lnTo>
                  <a:pt x="11" y="53"/>
                </a:lnTo>
                <a:lnTo>
                  <a:pt x="11" y="51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1" y="46"/>
                </a:lnTo>
                <a:lnTo>
                  <a:pt x="11" y="45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7" y="46"/>
                </a:lnTo>
                <a:lnTo>
                  <a:pt x="7" y="46"/>
                </a:lnTo>
                <a:lnTo>
                  <a:pt x="7" y="49"/>
                </a:lnTo>
                <a:lnTo>
                  <a:pt x="7" y="51"/>
                </a:lnTo>
                <a:lnTo>
                  <a:pt x="7" y="51"/>
                </a:lnTo>
                <a:lnTo>
                  <a:pt x="6" y="35"/>
                </a:lnTo>
                <a:lnTo>
                  <a:pt x="6" y="35"/>
                </a:lnTo>
                <a:lnTo>
                  <a:pt x="10" y="35"/>
                </a:lnTo>
                <a:lnTo>
                  <a:pt x="12" y="35"/>
                </a:lnTo>
                <a:lnTo>
                  <a:pt x="12" y="35"/>
                </a:lnTo>
                <a:lnTo>
                  <a:pt x="12" y="33"/>
                </a:lnTo>
                <a:lnTo>
                  <a:pt x="11" y="31"/>
                </a:lnTo>
                <a:lnTo>
                  <a:pt x="11" y="31"/>
                </a:lnTo>
                <a:lnTo>
                  <a:pt x="11" y="31"/>
                </a:lnTo>
                <a:lnTo>
                  <a:pt x="10" y="31"/>
                </a:lnTo>
                <a:lnTo>
                  <a:pt x="10" y="33"/>
                </a:lnTo>
                <a:lnTo>
                  <a:pt x="8" y="31"/>
                </a:lnTo>
                <a:lnTo>
                  <a:pt x="8" y="29"/>
                </a:lnTo>
                <a:lnTo>
                  <a:pt x="8" y="29"/>
                </a:lnTo>
                <a:lnTo>
                  <a:pt x="7" y="29"/>
                </a:lnTo>
                <a:lnTo>
                  <a:pt x="6" y="30"/>
                </a:lnTo>
                <a:lnTo>
                  <a:pt x="6" y="33"/>
                </a:lnTo>
                <a:lnTo>
                  <a:pt x="6" y="33"/>
                </a:lnTo>
                <a:lnTo>
                  <a:pt x="5" y="31"/>
                </a:lnTo>
                <a:lnTo>
                  <a:pt x="5" y="29"/>
                </a:lnTo>
                <a:lnTo>
                  <a:pt x="5" y="24"/>
                </a:lnTo>
                <a:lnTo>
                  <a:pt x="5" y="24"/>
                </a:lnTo>
                <a:lnTo>
                  <a:pt x="6" y="25"/>
                </a:lnTo>
                <a:lnTo>
                  <a:pt x="6" y="25"/>
                </a:lnTo>
                <a:lnTo>
                  <a:pt x="6" y="23"/>
                </a:lnTo>
                <a:lnTo>
                  <a:pt x="5" y="21"/>
                </a:lnTo>
                <a:lnTo>
                  <a:pt x="5" y="21"/>
                </a:lnTo>
                <a:lnTo>
                  <a:pt x="4" y="23"/>
                </a:lnTo>
                <a:lnTo>
                  <a:pt x="4" y="23"/>
                </a:lnTo>
                <a:lnTo>
                  <a:pt x="2" y="18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2" y="10"/>
                </a:lnTo>
                <a:lnTo>
                  <a:pt x="1" y="10"/>
                </a:lnTo>
                <a:lnTo>
                  <a:pt x="1" y="10"/>
                </a:lnTo>
                <a:lnTo>
                  <a:pt x="1" y="10"/>
                </a:lnTo>
                <a:lnTo>
                  <a:pt x="0" y="10"/>
                </a:lnTo>
                <a:lnTo>
                  <a:pt x="0" y="9"/>
                </a:lnTo>
                <a:lnTo>
                  <a:pt x="1" y="6"/>
                </a:lnTo>
                <a:lnTo>
                  <a:pt x="1" y="6"/>
                </a:lnTo>
                <a:lnTo>
                  <a:pt x="4" y="5"/>
                </a:lnTo>
                <a:lnTo>
                  <a:pt x="7" y="3"/>
                </a:lnTo>
                <a:lnTo>
                  <a:pt x="7" y="3"/>
                </a:lnTo>
                <a:close/>
                <a:moveTo>
                  <a:pt x="13" y="46"/>
                </a:moveTo>
                <a:lnTo>
                  <a:pt x="13" y="46"/>
                </a:lnTo>
                <a:lnTo>
                  <a:pt x="12" y="46"/>
                </a:lnTo>
                <a:lnTo>
                  <a:pt x="11" y="48"/>
                </a:lnTo>
                <a:lnTo>
                  <a:pt x="11" y="50"/>
                </a:lnTo>
                <a:lnTo>
                  <a:pt x="12" y="50"/>
                </a:lnTo>
                <a:lnTo>
                  <a:pt x="12" y="50"/>
                </a:lnTo>
                <a:lnTo>
                  <a:pt x="12" y="49"/>
                </a:lnTo>
                <a:lnTo>
                  <a:pt x="13" y="46"/>
                </a:lnTo>
                <a:lnTo>
                  <a:pt x="13" y="46"/>
                </a:lnTo>
                <a:close/>
                <a:moveTo>
                  <a:pt x="12" y="35"/>
                </a:moveTo>
                <a:lnTo>
                  <a:pt x="12" y="35"/>
                </a:lnTo>
                <a:lnTo>
                  <a:pt x="11" y="36"/>
                </a:lnTo>
                <a:lnTo>
                  <a:pt x="7" y="36"/>
                </a:lnTo>
                <a:lnTo>
                  <a:pt x="7" y="36"/>
                </a:lnTo>
                <a:lnTo>
                  <a:pt x="8" y="38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0" y="40"/>
                </a:lnTo>
                <a:lnTo>
                  <a:pt x="10" y="41"/>
                </a:lnTo>
                <a:lnTo>
                  <a:pt x="11" y="44"/>
                </a:lnTo>
                <a:lnTo>
                  <a:pt x="12" y="44"/>
                </a:lnTo>
                <a:lnTo>
                  <a:pt x="12" y="44"/>
                </a:lnTo>
                <a:lnTo>
                  <a:pt x="12" y="43"/>
                </a:lnTo>
                <a:lnTo>
                  <a:pt x="11" y="41"/>
                </a:lnTo>
                <a:lnTo>
                  <a:pt x="11" y="41"/>
                </a:lnTo>
                <a:lnTo>
                  <a:pt x="13" y="38"/>
                </a:lnTo>
                <a:lnTo>
                  <a:pt x="13" y="36"/>
                </a:lnTo>
                <a:lnTo>
                  <a:pt x="12" y="35"/>
                </a:lnTo>
                <a:lnTo>
                  <a:pt x="12" y="35"/>
                </a:lnTo>
                <a:close/>
                <a:moveTo>
                  <a:pt x="10" y="23"/>
                </a:moveTo>
                <a:lnTo>
                  <a:pt x="10" y="23"/>
                </a:lnTo>
                <a:lnTo>
                  <a:pt x="8" y="25"/>
                </a:lnTo>
                <a:lnTo>
                  <a:pt x="10" y="26"/>
                </a:lnTo>
                <a:lnTo>
                  <a:pt x="10" y="26"/>
                </a:lnTo>
                <a:lnTo>
                  <a:pt x="10" y="29"/>
                </a:lnTo>
                <a:lnTo>
                  <a:pt x="10" y="30"/>
                </a:lnTo>
                <a:lnTo>
                  <a:pt x="11" y="30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2" y="26"/>
                </a:lnTo>
                <a:lnTo>
                  <a:pt x="12" y="26"/>
                </a:lnTo>
                <a:lnTo>
                  <a:pt x="11" y="26"/>
                </a:lnTo>
                <a:lnTo>
                  <a:pt x="10" y="25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12" y="24"/>
                </a:moveTo>
                <a:lnTo>
                  <a:pt x="12" y="24"/>
                </a:lnTo>
                <a:lnTo>
                  <a:pt x="13" y="23"/>
                </a:lnTo>
                <a:lnTo>
                  <a:pt x="14" y="21"/>
                </a:lnTo>
                <a:lnTo>
                  <a:pt x="14" y="21"/>
                </a:lnTo>
                <a:lnTo>
                  <a:pt x="13" y="21"/>
                </a:lnTo>
                <a:lnTo>
                  <a:pt x="12" y="21"/>
                </a:lnTo>
                <a:lnTo>
                  <a:pt x="12" y="24"/>
                </a:lnTo>
                <a:lnTo>
                  <a:pt x="12" y="24"/>
                </a:lnTo>
                <a:close/>
                <a:moveTo>
                  <a:pt x="8" y="19"/>
                </a:moveTo>
                <a:lnTo>
                  <a:pt x="8" y="19"/>
                </a:lnTo>
                <a:lnTo>
                  <a:pt x="8" y="21"/>
                </a:lnTo>
                <a:lnTo>
                  <a:pt x="10" y="21"/>
                </a:lnTo>
                <a:lnTo>
                  <a:pt x="10" y="21"/>
                </a:lnTo>
                <a:lnTo>
                  <a:pt x="10" y="20"/>
                </a:lnTo>
                <a:lnTo>
                  <a:pt x="11" y="19"/>
                </a:lnTo>
                <a:lnTo>
                  <a:pt x="8" y="19"/>
                </a:lnTo>
                <a:close/>
                <a:moveTo>
                  <a:pt x="6" y="18"/>
                </a:moveTo>
                <a:lnTo>
                  <a:pt x="6" y="18"/>
                </a:lnTo>
                <a:lnTo>
                  <a:pt x="8" y="18"/>
                </a:lnTo>
                <a:lnTo>
                  <a:pt x="10" y="18"/>
                </a:lnTo>
                <a:lnTo>
                  <a:pt x="10" y="16"/>
                </a:lnTo>
                <a:lnTo>
                  <a:pt x="10" y="16"/>
                </a:lnTo>
                <a:lnTo>
                  <a:pt x="7" y="16"/>
                </a:lnTo>
                <a:lnTo>
                  <a:pt x="6" y="16"/>
                </a:lnTo>
                <a:lnTo>
                  <a:pt x="6" y="18"/>
                </a:lnTo>
                <a:lnTo>
                  <a:pt x="6" y="18"/>
                </a:lnTo>
                <a:close/>
                <a:moveTo>
                  <a:pt x="4" y="9"/>
                </a:moveTo>
                <a:lnTo>
                  <a:pt x="4" y="9"/>
                </a:lnTo>
                <a:lnTo>
                  <a:pt x="4" y="9"/>
                </a:lnTo>
                <a:lnTo>
                  <a:pt x="4" y="10"/>
                </a:lnTo>
                <a:lnTo>
                  <a:pt x="4" y="10"/>
                </a:lnTo>
                <a:lnTo>
                  <a:pt x="6" y="9"/>
                </a:lnTo>
                <a:lnTo>
                  <a:pt x="6" y="8"/>
                </a:lnTo>
                <a:lnTo>
                  <a:pt x="6" y="8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close/>
                <a:moveTo>
                  <a:pt x="35" y="294"/>
                </a:moveTo>
                <a:lnTo>
                  <a:pt x="35" y="294"/>
                </a:lnTo>
                <a:lnTo>
                  <a:pt x="35" y="297"/>
                </a:lnTo>
                <a:lnTo>
                  <a:pt x="34" y="298"/>
                </a:lnTo>
                <a:lnTo>
                  <a:pt x="34" y="299"/>
                </a:lnTo>
                <a:lnTo>
                  <a:pt x="34" y="299"/>
                </a:lnTo>
                <a:lnTo>
                  <a:pt x="34" y="295"/>
                </a:lnTo>
                <a:lnTo>
                  <a:pt x="34" y="293"/>
                </a:lnTo>
                <a:lnTo>
                  <a:pt x="34" y="293"/>
                </a:lnTo>
                <a:lnTo>
                  <a:pt x="35" y="293"/>
                </a:lnTo>
                <a:lnTo>
                  <a:pt x="35" y="294"/>
                </a:lnTo>
                <a:lnTo>
                  <a:pt x="35" y="294"/>
                </a:lnTo>
                <a:close/>
                <a:moveTo>
                  <a:pt x="33" y="295"/>
                </a:moveTo>
                <a:lnTo>
                  <a:pt x="33" y="295"/>
                </a:lnTo>
                <a:lnTo>
                  <a:pt x="31" y="297"/>
                </a:lnTo>
                <a:lnTo>
                  <a:pt x="31" y="295"/>
                </a:lnTo>
                <a:lnTo>
                  <a:pt x="31" y="293"/>
                </a:lnTo>
                <a:lnTo>
                  <a:pt x="31" y="292"/>
                </a:lnTo>
                <a:lnTo>
                  <a:pt x="31" y="292"/>
                </a:lnTo>
                <a:lnTo>
                  <a:pt x="33" y="293"/>
                </a:lnTo>
                <a:lnTo>
                  <a:pt x="31" y="294"/>
                </a:lnTo>
                <a:lnTo>
                  <a:pt x="31" y="295"/>
                </a:lnTo>
                <a:lnTo>
                  <a:pt x="33" y="295"/>
                </a:lnTo>
                <a:lnTo>
                  <a:pt x="33" y="295"/>
                </a:lnTo>
                <a:close/>
                <a:moveTo>
                  <a:pt x="31" y="275"/>
                </a:moveTo>
                <a:lnTo>
                  <a:pt x="31" y="275"/>
                </a:lnTo>
                <a:lnTo>
                  <a:pt x="34" y="279"/>
                </a:lnTo>
                <a:lnTo>
                  <a:pt x="34" y="282"/>
                </a:lnTo>
                <a:lnTo>
                  <a:pt x="33" y="283"/>
                </a:lnTo>
                <a:lnTo>
                  <a:pt x="33" y="283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3" y="287"/>
                </a:lnTo>
                <a:lnTo>
                  <a:pt x="33" y="287"/>
                </a:lnTo>
                <a:lnTo>
                  <a:pt x="33" y="284"/>
                </a:lnTo>
                <a:lnTo>
                  <a:pt x="33" y="282"/>
                </a:lnTo>
                <a:lnTo>
                  <a:pt x="33" y="280"/>
                </a:lnTo>
                <a:lnTo>
                  <a:pt x="33" y="279"/>
                </a:lnTo>
                <a:lnTo>
                  <a:pt x="31" y="279"/>
                </a:lnTo>
                <a:lnTo>
                  <a:pt x="31" y="279"/>
                </a:lnTo>
                <a:lnTo>
                  <a:pt x="31" y="278"/>
                </a:lnTo>
                <a:lnTo>
                  <a:pt x="31" y="275"/>
                </a:lnTo>
                <a:lnTo>
                  <a:pt x="31" y="275"/>
                </a:lnTo>
                <a:close/>
                <a:moveTo>
                  <a:pt x="34" y="300"/>
                </a:moveTo>
                <a:lnTo>
                  <a:pt x="34" y="300"/>
                </a:lnTo>
                <a:lnTo>
                  <a:pt x="34" y="303"/>
                </a:lnTo>
                <a:lnTo>
                  <a:pt x="34" y="304"/>
                </a:lnTo>
                <a:lnTo>
                  <a:pt x="35" y="305"/>
                </a:lnTo>
                <a:lnTo>
                  <a:pt x="35" y="307"/>
                </a:lnTo>
                <a:lnTo>
                  <a:pt x="35" y="307"/>
                </a:lnTo>
                <a:lnTo>
                  <a:pt x="34" y="305"/>
                </a:lnTo>
                <a:lnTo>
                  <a:pt x="33" y="304"/>
                </a:lnTo>
                <a:lnTo>
                  <a:pt x="33" y="303"/>
                </a:lnTo>
                <a:lnTo>
                  <a:pt x="33" y="302"/>
                </a:lnTo>
                <a:lnTo>
                  <a:pt x="33" y="302"/>
                </a:lnTo>
                <a:lnTo>
                  <a:pt x="34" y="300"/>
                </a:lnTo>
                <a:lnTo>
                  <a:pt x="35" y="299"/>
                </a:lnTo>
                <a:lnTo>
                  <a:pt x="35" y="300"/>
                </a:lnTo>
                <a:lnTo>
                  <a:pt x="35" y="300"/>
                </a:lnTo>
                <a:lnTo>
                  <a:pt x="36" y="299"/>
                </a:lnTo>
                <a:lnTo>
                  <a:pt x="35" y="299"/>
                </a:lnTo>
                <a:lnTo>
                  <a:pt x="35" y="298"/>
                </a:lnTo>
                <a:lnTo>
                  <a:pt x="35" y="298"/>
                </a:lnTo>
                <a:lnTo>
                  <a:pt x="35" y="298"/>
                </a:lnTo>
                <a:lnTo>
                  <a:pt x="36" y="298"/>
                </a:lnTo>
                <a:lnTo>
                  <a:pt x="37" y="299"/>
                </a:lnTo>
                <a:lnTo>
                  <a:pt x="36" y="302"/>
                </a:lnTo>
                <a:lnTo>
                  <a:pt x="36" y="302"/>
                </a:lnTo>
                <a:lnTo>
                  <a:pt x="35" y="302"/>
                </a:lnTo>
                <a:lnTo>
                  <a:pt x="34" y="300"/>
                </a:lnTo>
                <a:lnTo>
                  <a:pt x="34" y="300"/>
                </a:lnTo>
                <a:close/>
                <a:moveTo>
                  <a:pt x="37" y="284"/>
                </a:moveTo>
                <a:lnTo>
                  <a:pt x="37" y="284"/>
                </a:lnTo>
                <a:lnTo>
                  <a:pt x="36" y="294"/>
                </a:lnTo>
                <a:lnTo>
                  <a:pt x="36" y="294"/>
                </a:lnTo>
                <a:lnTo>
                  <a:pt x="35" y="293"/>
                </a:lnTo>
                <a:lnTo>
                  <a:pt x="34" y="292"/>
                </a:lnTo>
                <a:lnTo>
                  <a:pt x="34" y="288"/>
                </a:lnTo>
                <a:lnTo>
                  <a:pt x="34" y="288"/>
                </a:lnTo>
                <a:lnTo>
                  <a:pt x="35" y="288"/>
                </a:lnTo>
                <a:lnTo>
                  <a:pt x="35" y="289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6" y="289"/>
                </a:lnTo>
                <a:lnTo>
                  <a:pt x="36" y="287"/>
                </a:lnTo>
                <a:lnTo>
                  <a:pt x="36" y="285"/>
                </a:lnTo>
                <a:lnTo>
                  <a:pt x="37" y="284"/>
                </a:lnTo>
                <a:lnTo>
                  <a:pt x="37" y="284"/>
                </a:lnTo>
                <a:close/>
                <a:moveTo>
                  <a:pt x="39" y="155"/>
                </a:moveTo>
                <a:lnTo>
                  <a:pt x="39" y="155"/>
                </a:lnTo>
                <a:lnTo>
                  <a:pt x="37" y="155"/>
                </a:lnTo>
                <a:lnTo>
                  <a:pt x="37" y="155"/>
                </a:lnTo>
                <a:lnTo>
                  <a:pt x="37" y="155"/>
                </a:lnTo>
                <a:lnTo>
                  <a:pt x="36" y="155"/>
                </a:lnTo>
                <a:lnTo>
                  <a:pt x="36" y="154"/>
                </a:lnTo>
                <a:lnTo>
                  <a:pt x="39" y="153"/>
                </a:lnTo>
                <a:lnTo>
                  <a:pt x="39" y="155"/>
                </a:lnTo>
                <a:close/>
                <a:moveTo>
                  <a:pt x="36" y="310"/>
                </a:moveTo>
                <a:lnTo>
                  <a:pt x="36" y="310"/>
                </a:lnTo>
                <a:lnTo>
                  <a:pt x="36" y="308"/>
                </a:lnTo>
                <a:lnTo>
                  <a:pt x="36" y="305"/>
                </a:lnTo>
                <a:lnTo>
                  <a:pt x="36" y="305"/>
                </a:lnTo>
                <a:lnTo>
                  <a:pt x="36" y="305"/>
                </a:lnTo>
                <a:lnTo>
                  <a:pt x="37" y="307"/>
                </a:lnTo>
                <a:lnTo>
                  <a:pt x="37" y="307"/>
                </a:lnTo>
                <a:lnTo>
                  <a:pt x="39" y="307"/>
                </a:lnTo>
                <a:lnTo>
                  <a:pt x="39" y="307"/>
                </a:lnTo>
                <a:lnTo>
                  <a:pt x="37" y="309"/>
                </a:lnTo>
                <a:lnTo>
                  <a:pt x="37" y="310"/>
                </a:lnTo>
                <a:lnTo>
                  <a:pt x="36" y="310"/>
                </a:lnTo>
                <a:lnTo>
                  <a:pt x="36" y="310"/>
                </a:lnTo>
                <a:close/>
                <a:moveTo>
                  <a:pt x="29" y="334"/>
                </a:moveTo>
                <a:lnTo>
                  <a:pt x="29" y="334"/>
                </a:lnTo>
                <a:lnTo>
                  <a:pt x="28" y="333"/>
                </a:lnTo>
                <a:lnTo>
                  <a:pt x="28" y="330"/>
                </a:lnTo>
                <a:lnTo>
                  <a:pt x="28" y="328"/>
                </a:lnTo>
                <a:lnTo>
                  <a:pt x="29" y="327"/>
                </a:lnTo>
                <a:lnTo>
                  <a:pt x="29" y="327"/>
                </a:lnTo>
                <a:lnTo>
                  <a:pt x="30" y="327"/>
                </a:lnTo>
                <a:lnTo>
                  <a:pt x="30" y="327"/>
                </a:lnTo>
                <a:lnTo>
                  <a:pt x="29" y="328"/>
                </a:lnTo>
                <a:lnTo>
                  <a:pt x="29" y="328"/>
                </a:lnTo>
                <a:lnTo>
                  <a:pt x="29" y="332"/>
                </a:lnTo>
                <a:lnTo>
                  <a:pt x="29" y="334"/>
                </a:lnTo>
                <a:lnTo>
                  <a:pt x="29" y="334"/>
                </a:lnTo>
                <a:close/>
                <a:moveTo>
                  <a:pt x="37" y="278"/>
                </a:moveTo>
                <a:lnTo>
                  <a:pt x="37" y="278"/>
                </a:lnTo>
                <a:lnTo>
                  <a:pt x="36" y="277"/>
                </a:lnTo>
                <a:lnTo>
                  <a:pt x="35" y="275"/>
                </a:lnTo>
                <a:lnTo>
                  <a:pt x="34" y="275"/>
                </a:lnTo>
                <a:lnTo>
                  <a:pt x="34" y="273"/>
                </a:lnTo>
                <a:lnTo>
                  <a:pt x="34" y="273"/>
                </a:lnTo>
                <a:lnTo>
                  <a:pt x="35" y="274"/>
                </a:lnTo>
                <a:lnTo>
                  <a:pt x="37" y="275"/>
                </a:lnTo>
                <a:lnTo>
                  <a:pt x="37" y="275"/>
                </a:lnTo>
                <a:lnTo>
                  <a:pt x="39" y="279"/>
                </a:lnTo>
                <a:lnTo>
                  <a:pt x="37" y="280"/>
                </a:lnTo>
                <a:lnTo>
                  <a:pt x="36" y="282"/>
                </a:lnTo>
                <a:lnTo>
                  <a:pt x="36" y="282"/>
                </a:lnTo>
                <a:lnTo>
                  <a:pt x="36" y="278"/>
                </a:lnTo>
                <a:lnTo>
                  <a:pt x="36" y="278"/>
                </a:lnTo>
                <a:lnTo>
                  <a:pt x="37" y="278"/>
                </a:lnTo>
                <a:lnTo>
                  <a:pt x="37" y="278"/>
                </a:lnTo>
                <a:close/>
                <a:moveTo>
                  <a:pt x="28" y="323"/>
                </a:moveTo>
                <a:lnTo>
                  <a:pt x="28" y="323"/>
                </a:lnTo>
                <a:lnTo>
                  <a:pt x="28" y="322"/>
                </a:lnTo>
                <a:lnTo>
                  <a:pt x="28" y="319"/>
                </a:lnTo>
                <a:lnTo>
                  <a:pt x="28" y="315"/>
                </a:lnTo>
                <a:lnTo>
                  <a:pt x="28" y="315"/>
                </a:lnTo>
                <a:lnTo>
                  <a:pt x="29" y="319"/>
                </a:lnTo>
                <a:lnTo>
                  <a:pt x="28" y="323"/>
                </a:lnTo>
                <a:lnTo>
                  <a:pt x="28" y="323"/>
                </a:lnTo>
                <a:close/>
                <a:moveTo>
                  <a:pt x="34" y="317"/>
                </a:moveTo>
                <a:lnTo>
                  <a:pt x="34" y="317"/>
                </a:lnTo>
                <a:lnTo>
                  <a:pt x="34" y="315"/>
                </a:lnTo>
                <a:lnTo>
                  <a:pt x="34" y="313"/>
                </a:lnTo>
                <a:lnTo>
                  <a:pt x="34" y="313"/>
                </a:lnTo>
                <a:lnTo>
                  <a:pt x="35" y="314"/>
                </a:lnTo>
                <a:lnTo>
                  <a:pt x="36" y="315"/>
                </a:lnTo>
                <a:lnTo>
                  <a:pt x="36" y="315"/>
                </a:lnTo>
                <a:lnTo>
                  <a:pt x="35" y="317"/>
                </a:lnTo>
                <a:lnTo>
                  <a:pt x="34" y="317"/>
                </a:lnTo>
                <a:lnTo>
                  <a:pt x="34" y="317"/>
                </a:lnTo>
                <a:close/>
                <a:moveTo>
                  <a:pt x="35" y="333"/>
                </a:moveTo>
                <a:lnTo>
                  <a:pt x="35" y="333"/>
                </a:lnTo>
                <a:lnTo>
                  <a:pt x="34" y="333"/>
                </a:lnTo>
                <a:lnTo>
                  <a:pt x="33" y="334"/>
                </a:lnTo>
                <a:lnTo>
                  <a:pt x="33" y="334"/>
                </a:lnTo>
                <a:lnTo>
                  <a:pt x="33" y="333"/>
                </a:lnTo>
                <a:lnTo>
                  <a:pt x="33" y="332"/>
                </a:lnTo>
                <a:lnTo>
                  <a:pt x="33" y="329"/>
                </a:lnTo>
                <a:lnTo>
                  <a:pt x="33" y="328"/>
                </a:lnTo>
                <a:lnTo>
                  <a:pt x="33" y="328"/>
                </a:lnTo>
                <a:lnTo>
                  <a:pt x="34" y="327"/>
                </a:lnTo>
                <a:lnTo>
                  <a:pt x="35" y="325"/>
                </a:lnTo>
                <a:lnTo>
                  <a:pt x="35" y="325"/>
                </a:lnTo>
                <a:lnTo>
                  <a:pt x="34" y="325"/>
                </a:lnTo>
                <a:lnTo>
                  <a:pt x="34" y="325"/>
                </a:lnTo>
                <a:lnTo>
                  <a:pt x="33" y="325"/>
                </a:lnTo>
                <a:lnTo>
                  <a:pt x="33" y="325"/>
                </a:lnTo>
                <a:lnTo>
                  <a:pt x="33" y="323"/>
                </a:lnTo>
                <a:lnTo>
                  <a:pt x="33" y="323"/>
                </a:lnTo>
                <a:lnTo>
                  <a:pt x="34" y="324"/>
                </a:lnTo>
                <a:lnTo>
                  <a:pt x="35" y="324"/>
                </a:lnTo>
                <a:lnTo>
                  <a:pt x="35" y="323"/>
                </a:lnTo>
                <a:lnTo>
                  <a:pt x="35" y="323"/>
                </a:lnTo>
                <a:lnTo>
                  <a:pt x="36" y="325"/>
                </a:lnTo>
                <a:lnTo>
                  <a:pt x="36" y="327"/>
                </a:lnTo>
                <a:lnTo>
                  <a:pt x="36" y="327"/>
                </a:lnTo>
                <a:lnTo>
                  <a:pt x="36" y="327"/>
                </a:lnTo>
                <a:lnTo>
                  <a:pt x="36" y="328"/>
                </a:lnTo>
                <a:lnTo>
                  <a:pt x="36" y="329"/>
                </a:lnTo>
                <a:lnTo>
                  <a:pt x="36" y="329"/>
                </a:lnTo>
                <a:lnTo>
                  <a:pt x="36" y="329"/>
                </a:lnTo>
                <a:lnTo>
                  <a:pt x="36" y="328"/>
                </a:lnTo>
                <a:lnTo>
                  <a:pt x="36" y="328"/>
                </a:lnTo>
                <a:lnTo>
                  <a:pt x="34" y="328"/>
                </a:lnTo>
                <a:lnTo>
                  <a:pt x="34" y="328"/>
                </a:lnTo>
                <a:lnTo>
                  <a:pt x="36" y="330"/>
                </a:lnTo>
                <a:lnTo>
                  <a:pt x="37" y="332"/>
                </a:lnTo>
                <a:lnTo>
                  <a:pt x="37" y="334"/>
                </a:lnTo>
                <a:lnTo>
                  <a:pt x="37" y="334"/>
                </a:lnTo>
                <a:lnTo>
                  <a:pt x="36" y="334"/>
                </a:lnTo>
                <a:lnTo>
                  <a:pt x="36" y="334"/>
                </a:lnTo>
                <a:lnTo>
                  <a:pt x="36" y="337"/>
                </a:lnTo>
                <a:lnTo>
                  <a:pt x="36" y="337"/>
                </a:lnTo>
                <a:lnTo>
                  <a:pt x="34" y="335"/>
                </a:lnTo>
                <a:lnTo>
                  <a:pt x="34" y="335"/>
                </a:lnTo>
                <a:lnTo>
                  <a:pt x="35" y="334"/>
                </a:lnTo>
                <a:lnTo>
                  <a:pt x="35" y="333"/>
                </a:lnTo>
                <a:lnTo>
                  <a:pt x="35" y="333"/>
                </a:lnTo>
                <a:close/>
                <a:moveTo>
                  <a:pt x="27" y="309"/>
                </a:moveTo>
                <a:lnTo>
                  <a:pt x="27" y="309"/>
                </a:lnTo>
                <a:lnTo>
                  <a:pt x="28" y="307"/>
                </a:lnTo>
                <a:lnTo>
                  <a:pt x="27" y="303"/>
                </a:lnTo>
                <a:lnTo>
                  <a:pt x="27" y="303"/>
                </a:lnTo>
                <a:lnTo>
                  <a:pt x="28" y="300"/>
                </a:lnTo>
                <a:lnTo>
                  <a:pt x="28" y="300"/>
                </a:lnTo>
                <a:lnTo>
                  <a:pt x="27" y="299"/>
                </a:lnTo>
                <a:lnTo>
                  <a:pt x="27" y="299"/>
                </a:lnTo>
                <a:lnTo>
                  <a:pt x="27" y="282"/>
                </a:lnTo>
                <a:lnTo>
                  <a:pt x="27" y="282"/>
                </a:lnTo>
                <a:lnTo>
                  <a:pt x="29" y="283"/>
                </a:lnTo>
                <a:lnTo>
                  <a:pt x="29" y="284"/>
                </a:lnTo>
                <a:lnTo>
                  <a:pt x="28" y="287"/>
                </a:lnTo>
                <a:lnTo>
                  <a:pt x="28" y="287"/>
                </a:lnTo>
                <a:lnTo>
                  <a:pt x="29" y="289"/>
                </a:lnTo>
                <a:lnTo>
                  <a:pt x="29" y="292"/>
                </a:lnTo>
                <a:lnTo>
                  <a:pt x="29" y="292"/>
                </a:lnTo>
                <a:lnTo>
                  <a:pt x="29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3"/>
                </a:lnTo>
                <a:lnTo>
                  <a:pt x="28" y="294"/>
                </a:lnTo>
                <a:lnTo>
                  <a:pt x="28" y="294"/>
                </a:lnTo>
                <a:lnTo>
                  <a:pt x="28" y="300"/>
                </a:lnTo>
                <a:lnTo>
                  <a:pt x="29" y="307"/>
                </a:lnTo>
                <a:lnTo>
                  <a:pt x="29" y="307"/>
                </a:lnTo>
                <a:lnTo>
                  <a:pt x="28" y="308"/>
                </a:lnTo>
                <a:lnTo>
                  <a:pt x="27" y="309"/>
                </a:lnTo>
                <a:lnTo>
                  <a:pt x="27" y="309"/>
                </a:lnTo>
                <a:close/>
                <a:moveTo>
                  <a:pt x="37" y="150"/>
                </a:moveTo>
                <a:lnTo>
                  <a:pt x="37" y="150"/>
                </a:lnTo>
                <a:lnTo>
                  <a:pt x="36" y="150"/>
                </a:lnTo>
                <a:lnTo>
                  <a:pt x="36" y="149"/>
                </a:lnTo>
                <a:lnTo>
                  <a:pt x="36" y="145"/>
                </a:lnTo>
                <a:lnTo>
                  <a:pt x="36" y="145"/>
                </a:lnTo>
                <a:lnTo>
                  <a:pt x="37" y="146"/>
                </a:lnTo>
                <a:lnTo>
                  <a:pt x="37" y="148"/>
                </a:lnTo>
                <a:lnTo>
                  <a:pt x="37" y="149"/>
                </a:lnTo>
                <a:lnTo>
                  <a:pt x="37" y="150"/>
                </a:lnTo>
                <a:lnTo>
                  <a:pt x="37" y="150"/>
                </a:lnTo>
                <a:close/>
                <a:moveTo>
                  <a:pt x="52" y="144"/>
                </a:moveTo>
                <a:lnTo>
                  <a:pt x="52" y="144"/>
                </a:lnTo>
                <a:lnTo>
                  <a:pt x="52" y="145"/>
                </a:lnTo>
                <a:lnTo>
                  <a:pt x="51" y="146"/>
                </a:lnTo>
                <a:lnTo>
                  <a:pt x="51" y="146"/>
                </a:lnTo>
                <a:lnTo>
                  <a:pt x="50" y="146"/>
                </a:lnTo>
                <a:lnTo>
                  <a:pt x="51" y="145"/>
                </a:lnTo>
                <a:lnTo>
                  <a:pt x="52" y="144"/>
                </a:lnTo>
                <a:lnTo>
                  <a:pt x="52" y="144"/>
                </a:lnTo>
                <a:lnTo>
                  <a:pt x="51" y="139"/>
                </a:lnTo>
                <a:lnTo>
                  <a:pt x="51" y="139"/>
                </a:lnTo>
                <a:lnTo>
                  <a:pt x="52" y="136"/>
                </a:lnTo>
                <a:lnTo>
                  <a:pt x="51" y="134"/>
                </a:lnTo>
                <a:lnTo>
                  <a:pt x="51" y="134"/>
                </a:lnTo>
                <a:lnTo>
                  <a:pt x="52" y="133"/>
                </a:lnTo>
                <a:lnTo>
                  <a:pt x="52" y="131"/>
                </a:lnTo>
                <a:lnTo>
                  <a:pt x="52" y="131"/>
                </a:lnTo>
                <a:lnTo>
                  <a:pt x="53" y="133"/>
                </a:lnTo>
                <a:lnTo>
                  <a:pt x="53" y="134"/>
                </a:lnTo>
                <a:lnTo>
                  <a:pt x="52" y="139"/>
                </a:lnTo>
                <a:lnTo>
                  <a:pt x="52" y="139"/>
                </a:lnTo>
                <a:lnTo>
                  <a:pt x="52" y="144"/>
                </a:lnTo>
                <a:lnTo>
                  <a:pt x="52" y="144"/>
                </a:lnTo>
                <a:close/>
                <a:moveTo>
                  <a:pt x="41" y="149"/>
                </a:moveTo>
                <a:lnTo>
                  <a:pt x="41" y="149"/>
                </a:lnTo>
                <a:lnTo>
                  <a:pt x="42" y="149"/>
                </a:lnTo>
                <a:lnTo>
                  <a:pt x="42" y="149"/>
                </a:lnTo>
                <a:lnTo>
                  <a:pt x="42" y="150"/>
                </a:lnTo>
                <a:lnTo>
                  <a:pt x="43" y="150"/>
                </a:lnTo>
                <a:lnTo>
                  <a:pt x="43" y="150"/>
                </a:lnTo>
                <a:lnTo>
                  <a:pt x="43" y="151"/>
                </a:lnTo>
                <a:lnTo>
                  <a:pt x="42" y="151"/>
                </a:lnTo>
                <a:lnTo>
                  <a:pt x="42" y="151"/>
                </a:lnTo>
                <a:lnTo>
                  <a:pt x="41" y="150"/>
                </a:lnTo>
                <a:lnTo>
                  <a:pt x="41" y="150"/>
                </a:lnTo>
                <a:lnTo>
                  <a:pt x="41" y="149"/>
                </a:lnTo>
                <a:lnTo>
                  <a:pt x="41" y="149"/>
                </a:lnTo>
                <a:close/>
                <a:moveTo>
                  <a:pt x="42" y="151"/>
                </a:moveTo>
                <a:lnTo>
                  <a:pt x="42" y="151"/>
                </a:lnTo>
                <a:lnTo>
                  <a:pt x="43" y="153"/>
                </a:lnTo>
                <a:lnTo>
                  <a:pt x="45" y="153"/>
                </a:lnTo>
                <a:lnTo>
                  <a:pt x="46" y="153"/>
                </a:lnTo>
                <a:lnTo>
                  <a:pt x="46" y="154"/>
                </a:lnTo>
                <a:lnTo>
                  <a:pt x="46" y="154"/>
                </a:lnTo>
                <a:lnTo>
                  <a:pt x="45" y="154"/>
                </a:lnTo>
                <a:lnTo>
                  <a:pt x="43" y="153"/>
                </a:lnTo>
                <a:lnTo>
                  <a:pt x="43" y="153"/>
                </a:lnTo>
                <a:lnTo>
                  <a:pt x="42" y="154"/>
                </a:lnTo>
                <a:lnTo>
                  <a:pt x="42" y="154"/>
                </a:lnTo>
                <a:lnTo>
                  <a:pt x="42" y="153"/>
                </a:lnTo>
                <a:lnTo>
                  <a:pt x="42" y="151"/>
                </a:lnTo>
                <a:lnTo>
                  <a:pt x="42" y="151"/>
                </a:lnTo>
                <a:close/>
                <a:moveTo>
                  <a:pt x="52" y="149"/>
                </a:moveTo>
                <a:lnTo>
                  <a:pt x="52" y="149"/>
                </a:lnTo>
                <a:lnTo>
                  <a:pt x="53" y="148"/>
                </a:lnTo>
                <a:lnTo>
                  <a:pt x="53" y="146"/>
                </a:lnTo>
                <a:lnTo>
                  <a:pt x="53" y="145"/>
                </a:lnTo>
                <a:lnTo>
                  <a:pt x="53" y="145"/>
                </a:lnTo>
                <a:lnTo>
                  <a:pt x="53" y="145"/>
                </a:lnTo>
                <a:lnTo>
                  <a:pt x="54" y="148"/>
                </a:lnTo>
                <a:lnTo>
                  <a:pt x="53" y="149"/>
                </a:lnTo>
                <a:lnTo>
                  <a:pt x="52" y="149"/>
                </a:lnTo>
                <a:lnTo>
                  <a:pt x="52" y="149"/>
                </a:lnTo>
                <a:close/>
                <a:moveTo>
                  <a:pt x="23" y="247"/>
                </a:moveTo>
                <a:lnTo>
                  <a:pt x="23" y="247"/>
                </a:lnTo>
                <a:lnTo>
                  <a:pt x="23" y="244"/>
                </a:lnTo>
                <a:lnTo>
                  <a:pt x="23" y="243"/>
                </a:lnTo>
                <a:lnTo>
                  <a:pt x="23" y="243"/>
                </a:lnTo>
                <a:lnTo>
                  <a:pt x="24" y="243"/>
                </a:lnTo>
                <a:lnTo>
                  <a:pt x="24" y="244"/>
                </a:lnTo>
                <a:lnTo>
                  <a:pt x="24" y="245"/>
                </a:lnTo>
                <a:lnTo>
                  <a:pt x="27" y="245"/>
                </a:lnTo>
                <a:lnTo>
                  <a:pt x="27" y="245"/>
                </a:lnTo>
                <a:lnTo>
                  <a:pt x="27" y="247"/>
                </a:lnTo>
                <a:lnTo>
                  <a:pt x="25" y="247"/>
                </a:lnTo>
                <a:lnTo>
                  <a:pt x="23" y="247"/>
                </a:lnTo>
                <a:lnTo>
                  <a:pt x="23" y="247"/>
                </a:lnTo>
                <a:close/>
                <a:moveTo>
                  <a:pt x="23" y="180"/>
                </a:moveTo>
                <a:lnTo>
                  <a:pt x="23" y="180"/>
                </a:lnTo>
                <a:lnTo>
                  <a:pt x="23" y="178"/>
                </a:lnTo>
                <a:lnTo>
                  <a:pt x="23" y="175"/>
                </a:lnTo>
                <a:lnTo>
                  <a:pt x="23" y="170"/>
                </a:lnTo>
                <a:lnTo>
                  <a:pt x="23" y="170"/>
                </a:lnTo>
                <a:lnTo>
                  <a:pt x="23" y="166"/>
                </a:lnTo>
                <a:lnTo>
                  <a:pt x="22" y="165"/>
                </a:lnTo>
                <a:lnTo>
                  <a:pt x="22" y="164"/>
                </a:lnTo>
                <a:lnTo>
                  <a:pt x="22" y="164"/>
                </a:lnTo>
                <a:lnTo>
                  <a:pt x="23" y="164"/>
                </a:lnTo>
                <a:lnTo>
                  <a:pt x="23" y="165"/>
                </a:lnTo>
                <a:lnTo>
                  <a:pt x="23" y="168"/>
                </a:lnTo>
                <a:lnTo>
                  <a:pt x="23" y="168"/>
                </a:lnTo>
                <a:lnTo>
                  <a:pt x="24" y="170"/>
                </a:lnTo>
                <a:lnTo>
                  <a:pt x="24" y="170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3"/>
                </a:lnTo>
                <a:lnTo>
                  <a:pt x="24" y="174"/>
                </a:lnTo>
                <a:lnTo>
                  <a:pt x="23" y="175"/>
                </a:lnTo>
                <a:lnTo>
                  <a:pt x="23" y="175"/>
                </a:lnTo>
                <a:lnTo>
                  <a:pt x="24" y="178"/>
                </a:lnTo>
                <a:lnTo>
                  <a:pt x="23" y="180"/>
                </a:lnTo>
                <a:lnTo>
                  <a:pt x="23" y="180"/>
                </a:lnTo>
                <a:close/>
                <a:moveTo>
                  <a:pt x="48" y="140"/>
                </a:moveTo>
                <a:lnTo>
                  <a:pt x="48" y="140"/>
                </a:lnTo>
                <a:lnTo>
                  <a:pt x="50" y="141"/>
                </a:lnTo>
                <a:lnTo>
                  <a:pt x="50" y="143"/>
                </a:lnTo>
                <a:lnTo>
                  <a:pt x="50" y="143"/>
                </a:lnTo>
                <a:lnTo>
                  <a:pt x="48" y="143"/>
                </a:lnTo>
                <a:lnTo>
                  <a:pt x="48" y="143"/>
                </a:lnTo>
                <a:lnTo>
                  <a:pt x="48" y="140"/>
                </a:lnTo>
                <a:lnTo>
                  <a:pt x="48" y="140"/>
                </a:lnTo>
                <a:close/>
                <a:moveTo>
                  <a:pt x="41" y="134"/>
                </a:moveTo>
                <a:lnTo>
                  <a:pt x="41" y="134"/>
                </a:lnTo>
                <a:lnTo>
                  <a:pt x="42" y="130"/>
                </a:lnTo>
                <a:lnTo>
                  <a:pt x="42" y="130"/>
                </a:lnTo>
                <a:lnTo>
                  <a:pt x="45" y="133"/>
                </a:lnTo>
                <a:lnTo>
                  <a:pt x="45" y="135"/>
                </a:lnTo>
                <a:lnTo>
                  <a:pt x="45" y="141"/>
                </a:lnTo>
                <a:lnTo>
                  <a:pt x="45" y="141"/>
                </a:lnTo>
                <a:lnTo>
                  <a:pt x="46" y="143"/>
                </a:lnTo>
                <a:lnTo>
                  <a:pt x="46" y="143"/>
                </a:lnTo>
                <a:lnTo>
                  <a:pt x="46" y="143"/>
                </a:lnTo>
                <a:lnTo>
                  <a:pt x="46" y="144"/>
                </a:lnTo>
                <a:lnTo>
                  <a:pt x="46" y="145"/>
                </a:lnTo>
                <a:lnTo>
                  <a:pt x="47" y="148"/>
                </a:lnTo>
                <a:lnTo>
                  <a:pt x="47" y="148"/>
                </a:lnTo>
                <a:lnTo>
                  <a:pt x="47" y="149"/>
                </a:lnTo>
                <a:lnTo>
                  <a:pt x="46" y="150"/>
                </a:lnTo>
                <a:lnTo>
                  <a:pt x="45" y="151"/>
                </a:lnTo>
                <a:lnTo>
                  <a:pt x="45" y="151"/>
                </a:lnTo>
                <a:lnTo>
                  <a:pt x="45" y="149"/>
                </a:lnTo>
                <a:lnTo>
                  <a:pt x="45" y="148"/>
                </a:lnTo>
                <a:lnTo>
                  <a:pt x="45" y="146"/>
                </a:lnTo>
                <a:lnTo>
                  <a:pt x="45" y="144"/>
                </a:lnTo>
                <a:lnTo>
                  <a:pt x="45" y="144"/>
                </a:lnTo>
                <a:lnTo>
                  <a:pt x="43" y="143"/>
                </a:lnTo>
                <a:lnTo>
                  <a:pt x="42" y="143"/>
                </a:lnTo>
                <a:lnTo>
                  <a:pt x="42" y="141"/>
                </a:lnTo>
                <a:lnTo>
                  <a:pt x="42" y="141"/>
                </a:lnTo>
                <a:lnTo>
                  <a:pt x="43" y="141"/>
                </a:lnTo>
                <a:lnTo>
                  <a:pt x="43" y="141"/>
                </a:lnTo>
                <a:lnTo>
                  <a:pt x="43" y="136"/>
                </a:lnTo>
                <a:lnTo>
                  <a:pt x="43" y="135"/>
                </a:lnTo>
                <a:lnTo>
                  <a:pt x="41" y="134"/>
                </a:lnTo>
                <a:lnTo>
                  <a:pt x="41" y="134"/>
                </a:lnTo>
                <a:close/>
                <a:moveTo>
                  <a:pt x="28" y="145"/>
                </a:moveTo>
                <a:lnTo>
                  <a:pt x="28" y="145"/>
                </a:lnTo>
                <a:lnTo>
                  <a:pt x="27" y="144"/>
                </a:lnTo>
                <a:lnTo>
                  <a:pt x="25" y="143"/>
                </a:lnTo>
                <a:lnTo>
                  <a:pt x="27" y="139"/>
                </a:lnTo>
                <a:lnTo>
                  <a:pt x="27" y="139"/>
                </a:lnTo>
                <a:lnTo>
                  <a:pt x="25" y="136"/>
                </a:lnTo>
                <a:lnTo>
                  <a:pt x="25" y="135"/>
                </a:lnTo>
                <a:lnTo>
                  <a:pt x="27" y="134"/>
                </a:lnTo>
                <a:lnTo>
                  <a:pt x="27" y="134"/>
                </a:lnTo>
                <a:lnTo>
                  <a:pt x="28" y="140"/>
                </a:lnTo>
                <a:lnTo>
                  <a:pt x="28" y="145"/>
                </a:lnTo>
                <a:lnTo>
                  <a:pt x="28" y="145"/>
                </a:lnTo>
                <a:close/>
                <a:moveTo>
                  <a:pt x="482" y="638"/>
                </a:moveTo>
                <a:lnTo>
                  <a:pt x="482" y="638"/>
                </a:lnTo>
                <a:lnTo>
                  <a:pt x="476" y="639"/>
                </a:lnTo>
                <a:lnTo>
                  <a:pt x="471" y="639"/>
                </a:lnTo>
                <a:lnTo>
                  <a:pt x="471" y="639"/>
                </a:lnTo>
                <a:lnTo>
                  <a:pt x="476" y="638"/>
                </a:lnTo>
                <a:lnTo>
                  <a:pt x="482" y="638"/>
                </a:lnTo>
                <a:lnTo>
                  <a:pt x="482" y="638"/>
                </a:lnTo>
                <a:close/>
                <a:moveTo>
                  <a:pt x="71" y="377"/>
                </a:moveTo>
                <a:lnTo>
                  <a:pt x="71" y="377"/>
                </a:lnTo>
                <a:lnTo>
                  <a:pt x="70" y="375"/>
                </a:lnTo>
                <a:lnTo>
                  <a:pt x="70" y="375"/>
                </a:lnTo>
                <a:lnTo>
                  <a:pt x="71" y="373"/>
                </a:lnTo>
                <a:lnTo>
                  <a:pt x="71" y="373"/>
                </a:lnTo>
                <a:lnTo>
                  <a:pt x="71" y="373"/>
                </a:lnTo>
                <a:lnTo>
                  <a:pt x="72" y="374"/>
                </a:lnTo>
                <a:lnTo>
                  <a:pt x="71" y="377"/>
                </a:lnTo>
                <a:lnTo>
                  <a:pt x="71" y="377"/>
                </a:lnTo>
                <a:close/>
                <a:moveTo>
                  <a:pt x="69" y="372"/>
                </a:moveTo>
                <a:lnTo>
                  <a:pt x="69" y="378"/>
                </a:lnTo>
                <a:lnTo>
                  <a:pt x="69" y="378"/>
                </a:lnTo>
                <a:lnTo>
                  <a:pt x="68" y="377"/>
                </a:lnTo>
                <a:lnTo>
                  <a:pt x="68" y="374"/>
                </a:lnTo>
                <a:lnTo>
                  <a:pt x="68" y="373"/>
                </a:lnTo>
                <a:lnTo>
                  <a:pt x="69" y="372"/>
                </a:lnTo>
                <a:lnTo>
                  <a:pt x="69" y="372"/>
                </a:lnTo>
                <a:close/>
                <a:moveTo>
                  <a:pt x="75" y="373"/>
                </a:moveTo>
                <a:lnTo>
                  <a:pt x="75" y="373"/>
                </a:lnTo>
                <a:lnTo>
                  <a:pt x="75" y="373"/>
                </a:lnTo>
                <a:lnTo>
                  <a:pt x="75" y="374"/>
                </a:lnTo>
                <a:lnTo>
                  <a:pt x="75" y="375"/>
                </a:lnTo>
                <a:lnTo>
                  <a:pt x="75" y="375"/>
                </a:lnTo>
                <a:lnTo>
                  <a:pt x="74" y="375"/>
                </a:lnTo>
                <a:lnTo>
                  <a:pt x="74" y="374"/>
                </a:lnTo>
                <a:lnTo>
                  <a:pt x="75" y="373"/>
                </a:lnTo>
                <a:lnTo>
                  <a:pt x="75" y="373"/>
                </a:lnTo>
                <a:close/>
                <a:moveTo>
                  <a:pt x="68" y="409"/>
                </a:moveTo>
                <a:lnTo>
                  <a:pt x="68" y="409"/>
                </a:lnTo>
                <a:lnTo>
                  <a:pt x="68" y="410"/>
                </a:lnTo>
                <a:lnTo>
                  <a:pt x="68" y="410"/>
                </a:lnTo>
                <a:lnTo>
                  <a:pt x="68" y="413"/>
                </a:lnTo>
                <a:lnTo>
                  <a:pt x="68" y="413"/>
                </a:lnTo>
                <a:lnTo>
                  <a:pt x="66" y="413"/>
                </a:lnTo>
                <a:lnTo>
                  <a:pt x="66" y="412"/>
                </a:lnTo>
                <a:lnTo>
                  <a:pt x="68" y="409"/>
                </a:lnTo>
                <a:lnTo>
                  <a:pt x="68" y="409"/>
                </a:lnTo>
                <a:close/>
                <a:moveTo>
                  <a:pt x="80" y="372"/>
                </a:moveTo>
                <a:lnTo>
                  <a:pt x="80" y="372"/>
                </a:lnTo>
                <a:lnTo>
                  <a:pt x="80" y="367"/>
                </a:lnTo>
                <a:lnTo>
                  <a:pt x="80" y="362"/>
                </a:lnTo>
                <a:lnTo>
                  <a:pt x="80" y="362"/>
                </a:lnTo>
                <a:lnTo>
                  <a:pt x="81" y="362"/>
                </a:lnTo>
                <a:lnTo>
                  <a:pt x="81" y="362"/>
                </a:lnTo>
                <a:lnTo>
                  <a:pt x="81" y="360"/>
                </a:lnTo>
                <a:lnTo>
                  <a:pt x="82" y="360"/>
                </a:lnTo>
                <a:lnTo>
                  <a:pt x="82" y="360"/>
                </a:lnTo>
                <a:lnTo>
                  <a:pt x="82" y="363"/>
                </a:lnTo>
                <a:lnTo>
                  <a:pt x="81" y="365"/>
                </a:lnTo>
                <a:lnTo>
                  <a:pt x="81" y="365"/>
                </a:lnTo>
                <a:lnTo>
                  <a:pt x="80" y="365"/>
                </a:lnTo>
                <a:lnTo>
                  <a:pt x="80" y="365"/>
                </a:lnTo>
                <a:lnTo>
                  <a:pt x="80" y="369"/>
                </a:lnTo>
                <a:lnTo>
                  <a:pt x="80" y="369"/>
                </a:lnTo>
                <a:lnTo>
                  <a:pt x="81" y="369"/>
                </a:lnTo>
                <a:lnTo>
                  <a:pt x="82" y="369"/>
                </a:lnTo>
                <a:lnTo>
                  <a:pt x="82" y="369"/>
                </a:lnTo>
                <a:lnTo>
                  <a:pt x="82" y="370"/>
                </a:lnTo>
                <a:lnTo>
                  <a:pt x="82" y="372"/>
                </a:lnTo>
                <a:lnTo>
                  <a:pt x="81" y="374"/>
                </a:lnTo>
                <a:lnTo>
                  <a:pt x="81" y="374"/>
                </a:lnTo>
                <a:lnTo>
                  <a:pt x="82" y="375"/>
                </a:lnTo>
                <a:lnTo>
                  <a:pt x="82" y="374"/>
                </a:lnTo>
                <a:lnTo>
                  <a:pt x="82" y="374"/>
                </a:lnTo>
                <a:lnTo>
                  <a:pt x="82" y="375"/>
                </a:lnTo>
                <a:lnTo>
                  <a:pt x="82" y="375"/>
                </a:lnTo>
                <a:lnTo>
                  <a:pt x="81" y="377"/>
                </a:lnTo>
                <a:lnTo>
                  <a:pt x="81" y="377"/>
                </a:lnTo>
                <a:lnTo>
                  <a:pt x="81" y="377"/>
                </a:lnTo>
                <a:lnTo>
                  <a:pt x="80" y="375"/>
                </a:lnTo>
                <a:lnTo>
                  <a:pt x="80" y="375"/>
                </a:lnTo>
                <a:lnTo>
                  <a:pt x="79" y="375"/>
                </a:lnTo>
                <a:lnTo>
                  <a:pt x="79" y="375"/>
                </a:lnTo>
                <a:lnTo>
                  <a:pt x="79" y="374"/>
                </a:lnTo>
                <a:lnTo>
                  <a:pt x="79" y="373"/>
                </a:lnTo>
                <a:lnTo>
                  <a:pt x="80" y="373"/>
                </a:lnTo>
                <a:lnTo>
                  <a:pt x="81" y="373"/>
                </a:lnTo>
                <a:lnTo>
                  <a:pt x="81" y="373"/>
                </a:lnTo>
                <a:lnTo>
                  <a:pt x="81" y="372"/>
                </a:lnTo>
                <a:lnTo>
                  <a:pt x="81" y="372"/>
                </a:lnTo>
                <a:lnTo>
                  <a:pt x="80" y="372"/>
                </a:lnTo>
                <a:lnTo>
                  <a:pt x="80" y="372"/>
                </a:lnTo>
                <a:close/>
                <a:moveTo>
                  <a:pt x="68" y="359"/>
                </a:moveTo>
                <a:lnTo>
                  <a:pt x="68" y="359"/>
                </a:lnTo>
                <a:lnTo>
                  <a:pt x="69" y="360"/>
                </a:lnTo>
                <a:lnTo>
                  <a:pt x="69" y="362"/>
                </a:lnTo>
                <a:lnTo>
                  <a:pt x="69" y="367"/>
                </a:lnTo>
                <a:lnTo>
                  <a:pt x="69" y="367"/>
                </a:lnTo>
                <a:lnTo>
                  <a:pt x="68" y="365"/>
                </a:lnTo>
                <a:lnTo>
                  <a:pt x="68" y="363"/>
                </a:lnTo>
                <a:lnTo>
                  <a:pt x="68" y="362"/>
                </a:lnTo>
                <a:lnTo>
                  <a:pt x="68" y="359"/>
                </a:lnTo>
                <a:lnTo>
                  <a:pt x="68" y="359"/>
                </a:lnTo>
                <a:close/>
                <a:moveTo>
                  <a:pt x="75" y="419"/>
                </a:moveTo>
                <a:lnTo>
                  <a:pt x="75" y="419"/>
                </a:lnTo>
                <a:lnTo>
                  <a:pt x="74" y="419"/>
                </a:lnTo>
                <a:lnTo>
                  <a:pt x="72" y="420"/>
                </a:lnTo>
                <a:lnTo>
                  <a:pt x="72" y="420"/>
                </a:lnTo>
                <a:lnTo>
                  <a:pt x="75" y="422"/>
                </a:lnTo>
                <a:lnTo>
                  <a:pt x="75" y="422"/>
                </a:lnTo>
                <a:lnTo>
                  <a:pt x="74" y="424"/>
                </a:lnTo>
                <a:lnTo>
                  <a:pt x="74" y="427"/>
                </a:lnTo>
                <a:lnTo>
                  <a:pt x="74" y="427"/>
                </a:lnTo>
                <a:lnTo>
                  <a:pt x="72" y="425"/>
                </a:lnTo>
                <a:lnTo>
                  <a:pt x="71" y="424"/>
                </a:lnTo>
                <a:lnTo>
                  <a:pt x="71" y="424"/>
                </a:lnTo>
                <a:lnTo>
                  <a:pt x="71" y="423"/>
                </a:lnTo>
                <a:lnTo>
                  <a:pt x="72" y="423"/>
                </a:lnTo>
                <a:lnTo>
                  <a:pt x="74" y="424"/>
                </a:lnTo>
                <a:lnTo>
                  <a:pt x="74" y="424"/>
                </a:lnTo>
                <a:lnTo>
                  <a:pt x="72" y="422"/>
                </a:lnTo>
                <a:lnTo>
                  <a:pt x="71" y="420"/>
                </a:lnTo>
                <a:lnTo>
                  <a:pt x="71" y="419"/>
                </a:lnTo>
                <a:lnTo>
                  <a:pt x="71" y="419"/>
                </a:lnTo>
                <a:lnTo>
                  <a:pt x="74" y="419"/>
                </a:lnTo>
                <a:lnTo>
                  <a:pt x="74" y="418"/>
                </a:lnTo>
                <a:lnTo>
                  <a:pt x="74" y="415"/>
                </a:lnTo>
                <a:lnTo>
                  <a:pt x="74" y="415"/>
                </a:lnTo>
                <a:lnTo>
                  <a:pt x="75" y="415"/>
                </a:lnTo>
                <a:lnTo>
                  <a:pt x="76" y="417"/>
                </a:lnTo>
                <a:lnTo>
                  <a:pt x="76" y="420"/>
                </a:lnTo>
                <a:lnTo>
                  <a:pt x="76" y="420"/>
                </a:lnTo>
                <a:lnTo>
                  <a:pt x="75" y="420"/>
                </a:lnTo>
                <a:lnTo>
                  <a:pt x="75" y="419"/>
                </a:lnTo>
                <a:lnTo>
                  <a:pt x="75" y="419"/>
                </a:lnTo>
                <a:close/>
                <a:moveTo>
                  <a:pt x="76" y="362"/>
                </a:moveTo>
                <a:lnTo>
                  <a:pt x="76" y="362"/>
                </a:lnTo>
                <a:lnTo>
                  <a:pt x="76" y="360"/>
                </a:lnTo>
                <a:lnTo>
                  <a:pt x="76" y="359"/>
                </a:lnTo>
                <a:lnTo>
                  <a:pt x="76" y="355"/>
                </a:lnTo>
                <a:lnTo>
                  <a:pt x="76" y="355"/>
                </a:lnTo>
                <a:lnTo>
                  <a:pt x="77" y="357"/>
                </a:lnTo>
                <a:lnTo>
                  <a:pt x="77" y="358"/>
                </a:lnTo>
                <a:lnTo>
                  <a:pt x="76" y="362"/>
                </a:lnTo>
                <a:lnTo>
                  <a:pt x="76" y="362"/>
                </a:lnTo>
                <a:close/>
                <a:moveTo>
                  <a:pt x="85" y="368"/>
                </a:moveTo>
                <a:lnTo>
                  <a:pt x="85" y="368"/>
                </a:lnTo>
                <a:lnTo>
                  <a:pt x="85" y="368"/>
                </a:lnTo>
                <a:lnTo>
                  <a:pt x="85" y="369"/>
                </a:lnTo>
                <a:lnTo>
                  <a:pt x="85" y="370"/>
                </a:lnTo>
                <a:lnTo>
                  <a:pt x="85" y="370"/>
                </a:lnTo>
                <a:lnTo>
                  <a:pt x="83" y="370"/>
                </a:lnTo>
                <a:lnTo>
                  <a:pt x="83" y="369"/>
                </a:lnTo>
                <a:lnTo>
                  <a:pt x="85" y="368"/>
                </a:lnTo>
                <a:lnTo>
                  <a:pt x="85" y="368"/>
                </a:lnTo>
                <a:close/>
                <a:moveTo>
                  <a:pt x="76" y="430"/>
                </a:moveTo>
                <a:lnTo>
                  <a:pt x="76" y="430"/>
                </a:lnTo>
                <a:lnTo>
                  <a:pt x="77" y="432"/>
                </a:lnTo>
                <a:lnTo>
                  <a:pt x="77" y="434"/>
                </a:lnTo>
                <a:lnTo>
                  <a:pt x="77" y="434"/>
                </a:lnTo>
                <a:lnTo>
                  <a:pt x="77" y="434"/>
                </a:lnTo>
                <a:lnTo>
                  <a:pt x="76" y="433"/>
                </a:lnTo>
                <a:lnTo>
                  <a:pt x="76" y="430"/>
                </a:lnTo>
                <a:lnTo>
                  <a:pt x="76" y="430"/>
                </a:lnTo>
                <a:close/>
                <a:moveTo>
                  <a:pt x="75" y="447"/>
                </a:moveTo>
                <a:lnTo>
                  <a:pt x="75" y="447"/>
                </a:lnTo>
                <a:lnTo>
                  <a:pt x="76" y="445"/>
                </a:lnTo>
                <a:lnTo>
                  <a:pt x="76" y="445"/>
                </a:lnTo>
                <a:lnTo>
                  <a:pt x="77" y="447"/>
                </a:lnTo>
                <a:lnTo>
                  <a:pt x="77" y="449"/>
                </a:lnTo>
                <a:lnTo>
                  <a:pt x="77" y="449"/>
                </a:lnTo>
                <a:lnTo>
                  <a:pt x="76" y="448"/>
                </a:lnTo>
                <a:lnTo>
                  <a:pt x="75" y="447"/>
                </a:lnTo>
                <a:lnTo>
                  <a:pt x="75" y="447"/>
                </a:lnTo>
                <a:close/>
                <a:moveTo>
                  <a:pt x="68" y="357"/>
                </a:moveTo>
                <a:lnTo>
                  <a:pt x="68" y="357"/>
                </a:lnTo>
                <a:lnTo>
                  <a:pt x="69" y="338"/>
                </a:lnTo>
                <a:lnTo>
                  <a:pt x="69" y="338"/>
                </a:lnTo>
                <a:lnTo>
                  <a:pt x="69" y="338"/>
                </a:lnTo>
                <a:lnTo>
                  <a:pt x="69" y="339"/>
                </a:lnTo>
                <a:lnTo>
                  <a:pt x="69" y="342"/>
                </a:lnTo>
                <a:lnTo>
                  <a:pt x="69" y="342"/>
                </a:lnTo>
                <a:lnTo>
                  <a:pt x="69" y="358"/>
                </a:lnTo>
                <a:lnTo>
                  <a:pt x="69" y="358"/>
                </a:lnTo>
                <a:lnTo>
                  <a:pt x="68" y="358"/>
                </a:lnTo>
                <a:lnTo>
                  <a:pt x="68" y="357"/>
                </a:lnTo>
                <a:lnTo>
                  <a:pt x="68" y="357"/>
                </a:lnTo>
                <a:close/>
                <a:moveTo>
                  <a:pt x="76" y="472"/>
                </a:moveTo>
                <a:lnTo>
                  <a:pt x="76" y="472"/>
                </a:lnTo>
                <a:lnTo>
                  <a:pt x="76" y="473"/>
                </a:lnTo>
                <a:lnTo>
                  <a:pt x="76" y="474"/>
                </a:lnTo>
                <a:lnTo>
                  <a:pt x="74" y="474"/>
                </a:lnTo>
                <a:lnTo>
                  <a:pt x="74" y="474"/>
                </a:lnTo>
                <a:lnTo>
                  <a:pt x="74" y="473"/>
                </a:lnTo>
                <a:lnTo>
                  <a:pt x="75" y="473"/>
                </a:lnTo>
                <a:lnTo>
                  <a:pt x="76" y="472"/>
                </a:lnTo>
                <a:lnTo>
                  <a:pt x="76" y="472"/>
                </a:lnTo>
                <a:close/>
                <a:moveTo>
                  <a:pt x="83" y="499"/>
                </a:moveTo>
                <a:lnTo>
                  <a:pt x="83" y="499"/>
                </a:lnTo>
                <a:lnTo>
                  <a:pt x="83" y="501"/>
                </a:lnTo>
                <a:lnTo>
                  <a:pt x="81" y="502"/>
                </a:lnTo>
                <a:lnTo>
                  <a:pt x="81" y="502"/>
                </a:lnTo>
                <a:lnTo>
                  <a:pt x="82" y="499"/>
                </a:lnTo>
                <a:lnTo>
                  <a:pt x="83" y="499"/>
                </a:lnTo>
                <a:lnTo>
                  <a:pt x="83" y="499"/>
                </a:lnTo>
                <a:close/>
                <a:moveTo>
                  <a:pt x="83" y="476"/>
                </a:moveTo>
                <a:lnTo>
                  <a:pt x="83" y="476"/>
                </a:lnTo>
                <a:lnTo>
                  <a:pt x="83" y="482"/>
                </a:lnTo>
                <a:lnTo>
                  <a:pt x="82" y="488"/>
                </a:lnTo>
                <a:lnTo>
                  <a:pt x="82" y="488"/>
                </a:lnTo>
                <a:lnTo>
                  <a:pt x="82" y="489"/>
                </a:lnTo>
                <a:lnTo>
                  <a:pt x="83" y="489"/>
                </a:lnTo>
                <a:lnTo>
                  <a:pt x="83" y="491"/>
                </a:lnTo>
                <a:lnTo>
                  <a:pt x="83" y="492"/>
                </a:lnTo>
                <a:lnTo>
                  <a:pt x="83" y="492"/>
                </a:lnTo>
                <a:lnTo>
                  <a:pt x="82" y="491"/>
                </a:lnTo>
                <a:lnTo>
                  <a:pt x="82" y="491"/>
                </a:lnTo>
                <a:lnTo>
                  <a:pt x="82" y="494"/>
                </a:lnTo>
                <a:lnTo>
                  <a:pt x="83" y="497"/>
                </a:lnTo>
                <a:lnTo>
                  <a:pt x="83" y="497"/>
                </a:lnTo>
                <a:lnTo>
                  <a:pt x="81" y="497"/>
                </a:lnTo>
                <a:lnTo>
                  <a:pt x="81" y="498"/>
                </a:lnTo>
                <a:lnTo>
                  <a:pt x="80" y="501"/>
                </a:lnTo>
                <a:lnTo>
                  <a:pt x="80" y="501"/>
                </a:lnTo>
                <a:lnTo>
                  <a:pt x="79" y="499"/>
                </a:lnTo>
                <a:lnTo>
                  <a:pt x="79" y="497"/>
                </a:lnTo>
                <a:lnTo>
                  <a:pt x="81" y="494"/>
                </a:lnTo>
                <a:lnTo>
                  <a:pt x="81" y="494"/>
                </a:lnTo>
                <a:lnTo>
                  <a:pt x="79" y="492"/>
                </a:lnTo>
                <a:lnTo>
                  <a:pt x="77" y="491"/>
                </a:lnTo>
                <a:lnTo>
                  <a:pt x="77" y="489"/>
                </a:lnTo>
                <a:lnTo>
                  <a:pt x="77" y="489"/>
                </a:lnTo>
                <a:lnTo>
                  <a:pt x="79" y="489"/>
                </a:lnTo>
                <a:lnTo>
                  <a:pt x="79" y="491"/>
                </a:lnTo>
                <a:lnTo>
                  <a:pt x="79" y="491"/>
                </a:lnTo>
                <a:lnTo>
                  <a:pt x="80" y="492"/>
                </a:lnTo>
                <a:lnTo>
                  <a:pt x="80" y="492"/>
                </a:lnTo>
                <a:lnTo>
                  <a:pt x="80" y="491"/>
                </a:lnTo>
                <a:lnTo>
                  <a:pt x="80" y="491"/>
                </a:lnTo>
                <a:lnTo>
                  <a:pt x="79" y="489"/>
                </a:lnTo>
                <a:lnTo>
                  <a:pt x="79" y="489"/>
                </a:lnTo>
                <a:lnTo>
                  <a:pt x="79" y="487"/>
                </a:lnTo>
                <a:lnTo>
                  <a:pt x="79" y="486"/>
                </a:lnTo>
                <a:lnTo>
                  <a:pt x="79" y="486"/>
                </a:lnTo>
                <a:lnTo>
                  <a:pt x="80" y="486"/>
                </a:lnTo>
                <a:lnTo>
                  <a:pt x="80" y="486"/>
                </a:lnTo>
                <a:lnTo>
                  <a:pt x="79" y="483"/>
                </a:lnTo>
                <a:lnTo>
                  <a:pt x="79" y="483"/>
                </a:lnTo>
                <a:lnTo>
                  <a:pt x="79" y="482"/>
                </a:lnTo>
                <a:lnTo>
                  <a:pt x="80" y="482"/>
                </a:lnTo>
                <a:lnTo>
                  <a:pt x="80" y="482"/>
                </a:lnTo>
                <a:lnTo>
                  <a:pt x="79" y="481"/>
                </a:lnTo>
                <a:lnTo>
                  <a:pt x="80" y="479"/>
                </a:lnTo>
                <a:lnTo>
                  <a:pt x="80" y="479"/>
                </a:lnTo>
                <a:lnTo>
                  <a:pt x="80" y="478"/>
                </a:lnTo>
                <a:lnTo>
                  <a:pt x="80" y="478"/>
                </a:lnTo>
                <a:lnTo>
                  <a:pt x="82" y="478"/>
                </a:lnTo>
                <a:lnTo>
                  <a:pt x="82" y="477"/>
                </a:lnTo>
                <a:lnTo>
                  <a:pt x="83" y="476"/>
                </a:lnTo>
                <a:lnTo>
                  <a:pt x="83" y="476"/>
                </a:lnTo>
                <a:close/>
                <a:moveTo>
                  <a:pt x="81" y="478"/>
                </a:moveTo>
                <a:lnTo>
                  <a:pt x="81" y="478"/>
                </a:lnTo>
                <a:lnTo>
                  <a:pt x="81" y="481"/>
                </a:lnTo>
                <a:lnTo>
                  <a:pt x="80" y="482"/>
                </a:lnTo>
                <a:lnTo>
                  <a:pt x="81" y="483"/>
                </a:lnTo>
                <a:lnTo>
                  <a:pt x="82" y="483"/>
                </a:lnTo>
                <a:lnTo>
                  <a:pt x="82" y="483"/>
                </a:lnTo>
                <a:lnTo>
                  <a:pt x="82" y="479"/>
                </a:lnTo>
                <a:lnTo>
                  <a:pt x="82" y="479"/>
                </a:lnTo>
                <a:lnTo>
                  <a:pt x="81" y="478"/>
                </a:lnTo>
                <a:lnTo>
                  <a:pt x="81" y="478"/>
                </a:lnTo>
                <a:close/>
                <a:moveTo>
                  <a:pt x="68" y="428"/>
                </a:moveTo>
                <a:lnTo>
                  <a:pt x="68" y="428"/>
                </a:lnTo>
                <a:lnTo>
                  <a:pt x="66" y="427"/>
                </a:lnTo>
                <a:lnTo>
                  <a:pt x="66" y="427"/>
                </a:lnTo>
                <a:lnTo>
                  <a:pt x="66" y="424"/>
                </a:lnTo>
                <a:lnTo>
                  <a:pt x="66" y="424"/>
                </a:lnTo>
                <a:lnTo>
                  <a:pt x="68" y="424"/>
                </a:lnTo>
                <a:lnTo>
                  <a:pt x="68" y="425"/>
                </a:lnTo>
                <a:lnTo>
                  <a:pt x="68" y="428"/>
                </a:lnTo>
                <a:lnTo>
                  <a:pt x="68" y="428"/>
                </a:lnTo>
                <a:close/>
                <a:moveTo>
                  <a:pt x="70" y="429"/>
                </a:moveTo>
                <a:lnTo>
                  <a:pt x="70" y="429"/>
                </a:lnTo>
                <a:lnTo>
                  <a:pt x="70" y="428"/>
                </a:lnTo>
                <a:lnTo>
                  <a:pt x="70" y="425"/>
                </a:lnTo>
                <a:lnTo>
                  <a:pt x="70" y="422"/>
                </a:lnTo>
                <a:lnTo>
                  <a:pt x="70" y="422"/>
                </a:lnTo>
                <a:lnTo>
                  <a:pt x="70" y="423"/>
                </a:lnTo>
                <a:lnTo>
                  <a:pt x="70" y="425"/>
                </a:lnTo>
                <a:lnTo>
                  <a:pt x="70" y="429"/>
                </a:lnTo>
                <a:lnTo>
                  <a:pt x="70" y="429"/>
                </a:lnTo>
                <a:close/>
                <a:moveTo>
                  <a:pt x="66" y="511"/>
                </a:moveTo>
                <a:lnTo>
                  <a:pt x="66" y="511"/>
                </a:lnTo>
                <a:lnTo>
                  <a:pt x="66" y="512"/>
                </a:lnTo>
                <a:lnTo>
                  <a:pt x="66" y="513"/>
                </a:lnTo>
                <a:lnTo>
                  <a:pt x="66" y="516"/>
                </a:lnTo>
                <a:lnTo>
                  <a:pt x="66" y="516"/>
                </a:lnTo>
                <a:lnTo>
                  <a:pt x="66" y="516"/>
                </a:lnTo>
                <a:lnTo>
                  <a:pt x="66" y="514"/>
                </a:lnTo>
                <a:lnTo>
                  <a:pt x="66" y="511"/>
                </a:lnTo>
                <a:lnTo>
                  <a:pt x="66" y="511"/>
                </a:lnTo>
                <a:close/>
                <a:moveTo>
                  <a:pt x="66" y="491"/>
                </a:moveTo>
                <a:lnTo>
                  <a:pt x="66" y="491"/>
                </a:lnTo>
                <a:lnTo>
                  <a:pt x="68" y="494"/>
                </a:lnTo>
                <a:lnTo>
                  <a:pt x="66" y="499"/>
                </a:lnTo>
                <a:lnTo>
                  <a:pt x="66" y="499"/>
                </a:lnTo>
                <a:lnTo>
                  <a:pt x="66" y="506"/>
                </a:lnTo>
                <a:lnTo>
                  <a:pt x="66" y="508"/>
                </a:lnTo>
                <a:lnTo>
                  <a:pt x="66" y="506"/>
                </a:lnTo>
                <a:lnTo>
                  <a:pt x="66" y="506"/>
                </a:lnTo>
                <a:lnTo>
                  <a:pt x="66" y="491"/>
                </a:lnTo>
                <a:lnTo>
                  <a:pt x="66" y="491"/>
                </a:lnTo>
                <a:close/>
                <a:moveTo>
                  <a:pt x="83" y="676"/>
                </a:moveTo>
                <a:lnTo>
                  <a:pt x="83" y="676"/>
                </a:lnTo>
                <a:lnTo>
                  <a:pt x="83" y="676"/>
                </a:lnTo>
                <a:lnTo>
                  <a:pt x="83" y="677"/>
                </a:lnTo>
                <a:lnTo>
                  <a:pt x="81" y="676"/>
                </a:lnTo>
                <a:lnTo>
                  <a:pt x="76" y="674"/>
                </a:lnTo>
                <a:lnTo>
                  <a:pt x="76" y="674"/>
                </a:lnTo>
                <a:lnTo>
                  <a:pt x="79" y="674"/>
                </a:lnTo>
                <a:lnTo>
                  <a:pt x="80" y="674"/>
                </a:lnTo>
                <a:lnTo>
                  <a:pt x="81" y="676"/>
                </a:lnTo>
                <a:lnTo>
                  <a:pt x="81" y="676"/>
                </a:lnTo>
                <a:lnTo>
                  <a:pt x="82" y="676"/>
                </a:lnTo>
                <a:lnTo>
                  <a:pt x="83" y="676"/>
                </a:lnTo>
                <a:lnTo>
                  <a:pt x="83" y="676"/>
                </a:lnTo>
                <a:close/>
                <a:moveTo>
                  <a:pt x="93" y="679"/>
                </a:moveTo>
                <a:lnTo>
                  <a:pt x="93" y="679"/>
                </a:lnTo>
                <a:lnTo>
                  <a:pt x="85" y="677"/>
                </a:lnTo>
                <a:lnTo>
                  <a:pt x="85" y="677"/>
                </a:lnTo>
                <a:lnTo>
                  <a:pt x="89" y="677"/>
                </a:lnTo>
                <a:lnTo>
                  <a:pt x="92" y="677"/>
                </a:lnTo>
                <a:lnTo>
                  <a:pt x="93" y="679"/>
                </a:lnTo>
                <a:lnTo>
                  <a:pt x="93" y="679"/>
                </a:lnTo>
                <a:close/>
                <a:moveTo>
                  <a:pt x="97" y="684"/>
                </a:moveTo>
                <a:lnTo>
                  <a:pt x="97" y="684"/>
                </a:lnTo>
                <a:lnTo>
                  <a:pt x="98" y="684"/>
                </a:lnTo>
                <a:lnTo>
                  <a:pt x="98" y="686"/>
                </a:lnTo>
                <a:lnTo>
                  <a:pt x="97" y="687"/>
                </a:lnTo>
                <a:lnTo>
                  <a:pt x="97" y="687"/>
                </a:lnTo>
                <a:lnTo>
                  <a:pt x="95" y="686"/>
                </a:lnTo>
                <a:lnTo>
                  <a:pt x="93" y="684"/>
                </a:lnTo>
                <a:lnTo>
                  <a:pt x="93" y="684"/>
                </a:lnTo>
                <a:lnTo>
                  <a:pt x="94" y="684"/>
                </a:lnTo>
                <a:lnTo>
                  <a:pt x="95" y="684"/>
                </a:lnTo>
                <a:lnTo>
                  <a:pt x="97" y="684"/>
                </a:lnTo>
                <a:lnTo>
                  <a:pt x="97" y="684"/>
                </a:lnTo>
                <a:lnTo>
                  <a:pt x="97" y="684"/>
                </a:lnTo>
                <a:close/>
                <a:moveTo>
                  <a:pt x="69" y="334"/>
                </a:moveTo>
                <a:lnTo>
                  <a:pt x="69" y="334"/>
                </a:lnTo>
                <a:lnTo>
                  <a:pt x="69" y="329"/>
                </a:lnTo>
                <a:lnTo>
                  <a:pt x="69" y="324"/>
                </a:lnTo>
                <a:lnTo>
                  <a:pt x="69" y="324"/>
                </a:lnTo>
                <a:lnTo>
                  <a:pt x="70" y="327"/>
                </a:lnTo>
                <a:lnTo>
                  <a:pt x="70" y="329"/>
                </a:lnTo>
                <a:lnTo>
                  <a:pt x="69" y="334"/>
                </a:lnTo>
                <a:lnTo>
                  <a:pt x="69" y="334"/>
                </a:lnTo>
                <a:close/>
                <a:moveTo>
                  <a:pt x="77" y="501"/>
                </a:moveTo>
                <a:lnTo>
                  <a:pt x="77" y="501"/>
                </a:lnTo>
                <a:lnTo>
                  <a:pt x="81" y="502"/>
                </a:lnTo>
                <a:lnTo>
                  <a:pt x="82" y="504"/>
                </a:lnTo>
                <a:lnTo>
                  <a:pt x="82" y="507"/>
                </a:lnTo>
                <a:lnTo>
                  <a:pt x="81" y="511"/>
                </a:lnTo>
                <a:lnTo>
                  <a:pt x="81" y="511"/>
                </a:lnTo>
                <a:lnTo>
                  <a:pt x="81" y="511"/>
                </a:lnTo>
                <a:lnTo>
                  <a:pt x="82" y="509"/>
                </a:lnTo>
                <a:lnTo>
                  <a:pt x="82" y="509"/>
                </a:lnTo>
                <a:lnTo>
                  <a:pt x="82" y="511"/>
                </a:lnTo>
                <a:lnTo>
                  <a:pt x="82" y="512"/>
                </a:lnTo>
                <a:lnTo>
                  <a:pt x="81" y="514"/>
                </a:lnTo>
                <a:lnTo>
                  <a:pt x="81" y="514"/>
                </a:lnTo>
                <a:lnTo>
                  <a:pt x="81" y="516"/>
                </a:lnTo>
                <a:lnTo>
                  <a:pt x="81" y="514"/>
                </a:lnTo>
                <a:lnTo>
                  <a:pt x="81" y="514"/>
                </a:lnTo>
                <a:lnTo>
                  <a:pt x="81" y="518"/>
                </a:lnTo>
                <a:lnTo>
                  <a:pt x="81" y="522"/>
                </a:lnTo>
                <a:lnTo>
                  <a:pt x="81" y="522"/>
                </a:lnTo>
                <a:lnTo>
                  <a:pt x="81" y="523"/>
                </a:lnTo>
                <a:lnTo>
                  <a:pt x="81" y="524"/>
                </a:lnTo>
                <a:lnTo>
                  <a:pt x="82" y="524"/>
                </a:lnTo>
                <a:lnTo>
                  <a:pt x="82" y="524"/>
                </a:lnTo>
                <a:lnTo>
                  <a:pt x="82" y="527"/>
                </a:lnTo>
                <a:lnTo>
                  <a:pt x="82" y="528"/>
                </a:lnTo>
                <a:lnTo>
                  <a:pt x="82" y="533"/>
                </a:lnTo>
                <a:lnTo>
                  <a:pt x="82" y="533"/>
                </a:lnTo>
                <a:lnTo>
                  <a:pt x="80" y="536"/>
                </a:lnTo>
                <a:lnTo>
                  <a:pt x="80" y="536"/>
                </a:lnTo>
                <a:lnTo>
                  <a:pt x="79" y="538"/>
                </a:lnTo>
                <a:lnTo>
                  <a:pt x="79" y="538"/>
                </a:lnTo>
                <a:lnTo>
                  <a:pt x="80" y="538"/>
                </a:lnTo>
                <a:lnTo>
                  <a:pt x="80" y="537"/>
                </a:lnTo>
                <a:lnTo>
                  <a:pt x="81" y="536"/>
                </a:lnTo>
                <a:lnTo>
                  <a:pt x="82" y="537"/>
                </a:lnTo>
                <a:lnTo>
                  <a:pt x="82" y="537"/>
                </a:lnTo>
                <a:lnTo>
                  <a:pt x="82" y="538"/>
                </a:lnTo>
                <a:lnTo>
                  <a:pt x="81" y="538"/>
                </a:lnTo>
                <a:lnTo>
                  <a:pt x="81" y="538"/>
                </a:lnTo>
                <a:lnTo>
                  <a:pt x="81" y="546"/>
                </a:lnTo>
                <a:lnTo>
                  <a:pt x="81" y="552"/>
                </a:lnTo>
                <a:lnTo>
                  <a:pt x="81" y="552"/>
                </a:lnTo>
                <a:lnTo>
                  <a:pt x="80" y="554"/>
                </a:lnTo>
                <a:lnTo>
                  <a:pt x="79" y="554"/>
                </a:lnTo>
                <a:lnTo>
                  <a:pt x="79" y="554"/>
                </a:lnTo>
                <a:lnTo>
                  <a:pt x="80" y="556"/>
                </a:lnTo>
                <a:lnTo>
                  <a:pt x="80" y="557"/>
                </a:lnTo>
                <a:lnTo>
                  <a:pt x="79" y="562"/>
                </a:lnTo>
                <a:lnTo>
                  <a:pt x="79" y="562"/>
                </a:lnTo>
                <a:lnTo>
                  <a:pt x="80" y="563"/>
                </a:lnTo>
                <a:lnTo>
                  <a:pt x="80" y="564"/>
                </a:lnTo>
                <a:lnTo>
                  <a:pt x="80" y="567"/>
                </a:lnTo>
                <a:lnTo>
                  <a:pt x="80" y="567"/>
                </a:lnTo>
                <a:lnTo>
                  <a:pt x="80" y="566"/>
                </a:lnTo>
                <a:lnTo>
                  <a:pt x="80" y="564"/>
                </a:lnTo>
                <a:lnTo>
                  <a:pt x="80" y="564"/>
                </a:lnTo>
                <a:lnTo>
                  <a:pt x="79" y="566"/>
                </a:lnTo>
                <a:lnTo>
                  <a:pt x="79" y="567"/>
                </a:lnTo>
                <a:lnTo>
                  <a:pt x="79" y="569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80" y="571"/>
                </a:lnTo>
                <a:lnTo>
                  <a:pt x="79" y="571"/>
                </a:lnTo>
                <a:lnTo>
                  <a:pt x="77" y="572"/>
                </a:lnTo>
                <a:lnTo>
                  <a:pt x="77" y="572"/>
                </a:lnTo>
                <a:lnTo>
                  <a:pt x="77" y="574"/>
                </a:lnTo>
                <a:lnTo>
                  <a:pt x="77" y="574"/>
                </a:lnTo>
                <a:lnTo>
                  <a:pt x="77" y="578"/>
                </a:lnTo>
                <a:lnTo>
                  <a:pt x="77" y="578"/>
                </a:lnTo>
                <a:lnTo>
                  <a:pt x="76" y="579"/>
                </a:lnTo>
                <a:lnTo>
                  <a:pt x="76" y="579"/>
                </a:lnTo>
                <a:lnTo>
                  <a:pt x="77" y="582"/>
                </a:lnTo>
                <a:lnTo>
                  <a:pt x="77" y="582"/>
                </a:lnTo>
                <a:lnTo>
                  <a:pt x="77" y="582"/>
                </a:lnTo>
                <a:lnTo>
                  <a:pt x="76" y="583"/>
                </a:lnTo>
                <a:lnTo>
                  <a:pt x="76" y="583"/>
                </a:lnTo>
                <a:lnTo>
                  <a:pt x="77" y="584"/>
                </a:lnTo>
                <a:lnTo>
                  <a:pt x="77" y="584"/>
                </a:lnTo>
                <a:lnTo>
                  <a:pt x="76" y="587"/>
                </a:lnTo>
                <a:lnTo>
                  <a:pt x="76" y="589"/>
                </a:lnTo>
                <a:lnTo>
                  <a:pt x="76" y="589"/>
                </a:lnTo>
                <a:lnTo>
                  <a:pt x="77" y="588"/>
                </a:lnTo>
                <a:lnTo>
                  <a:pt x="77" y="588"/>
                </a:lnTo>
                <a:lnTo>
                  <a:pt x="76" y="592"/>
                </a:lnTo>
                <a:lnTo>
                  <a:pt x="76" y="594"/>
                </a:lnTo>
                <a:lnTo>
                  <a:pt x="76" y="594"/>
                </a:lnTo>
                <a:lnTo>
                  <a:pt x="76" y="598"/>
                </a:lnTo>
                <a:lnTo>
                  <a:pt x="76" y="598"/>
                </a:lnTo>
                <a:lnTo>
                  <a:pt x="76" y="599"/>
                </a:lnTo>
                <a:lnTo>
                  <a:pt x="76" y="599"/>
                </a:lnTo>
                <a:lnTo>
                  <a:pt x="76" y="599"/>
                </a:lnTo>
                <a:lnTo>
                  <a:pt x="77" y="601"/>
                </a:lnTo>
                <a:lnTo>
                  <a:pt x="77" y="601"/>
                </a:lnTo>
                <a:lnTo>
                  <a:pt x="77" y="602"/>
                </a:lnTo>
                <a:lnTo>
                  <a:pt x="76" y="603"/>
                </a:lnTo>
                <a:lnTo>
                  <a:pt x="76" y="603"/>
                </a:lnTo>
                <a:lnTo>
                  <a:pt x="76" y="603"/>
                </a:lnTo>
                <a:lnTo>
                  <a:pt x="76" y="602"/>
                </a:lnTo>
                <a:lnTo>
                  <a:pt x="76" y="602"/>
                </a:lnTo>
                <a:lnTo>
                  <a:pt x="75" y="602"/>
                </a:lnTo>
                <a:lnTo>
                  <a:pt x="74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3"/>
                </a:lnTo>
                <a:lnTo>
                  <a:pt x="72" y="603"/>
                </a:lnTo>
                <a:lnTo>
                  <a:pt x="72" y="603"/>
                </a:lnTo>
                <a:lnTo>
                  <a:pt x="74" y="603"/>
                </a:lnTo>
                <a:lnTo>
                  <a:pt x="75" y="603"/>
                </a:lnTo>
                <a:lnTo>
                  <a:pt x="75" y="603"/>
                </a:lnTo>
                <a:lnTo>
                  <a:pt x="75" y="604"/>
                </a:lnTo>
                <a:lnTo>
                  <a:pt x="75" y="606"/>
                </a:lnTo>
                <a:lnTo>
                  <a:pt x="75" y="606"/>
                </a:lnTo>
                <a:lnTo>
                  <a:pt x="76" y="607"/>
                </a:lnTo>
                <a:lnTo>
                  <a:pt x="76" y="607"/>
                </a:lnTo>
                <a:lnTo>
                  <a:pt x="75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9"/>
                </a:lnTo>
                <a:lnTo>
                  <a:pt x="76" y="609"/>
                </a:lnTo>
                <a:lnTo>
                  <a:pt x="76" y="609"/>
                </a:lnTo>
                <a:lnTo>
                  <a:pt x="76" y="611"/>
                </a:lnTo>
                <a:lnTo>
                  <a:pt x="77" y="611"/>
                </a:lnTo>
                <a:lnTo>
                  <a:pt x="77" y="611"/>
                </a:lnTo>
                <a:lnTo>
                  <a:pt x="76" y="613"/>
                </a:lnTo>
                <a:lnTo>
                  <a:pt x="77" y="616"/>
                </a:lnTo>
                <a:lnTo>
                  <a:pt x="77" y="616"/>
                </a:lnTo>
                <a:lnTo>
                  <a:pt x="76" y="617"/>
                </a:lnTo>
                <a:lnTo>
                  <a:pt x="76" y="619"/>
                </a:lnTo>
                <a:lnTo>
                  <a:pt x="76" y="619"/>
                </a:lnTo>
                <a:lnTo>
                  <a:pt x="77" y="619"/>
                </a:lnTo>
                <a:lnTo>
                  <a:pt x="77" y="618"/>
                </a:lnTo>
                <a:lnTo>
                  <a:pt x="77" y="618"/>
                </a:lnTo>
                <a:lnTo>
                  <a:pt x="77" y="619"/>
                </a:lnTo>
                <a:lnTo>
                  <a:pt x="79" y="621"/>
                </a:lnTo>
                <a:lnTo>
                  <a:pt x="79" y="621"/>
                </a:lnTo>
                <a:lnTo>
                  <a:pt x="79" y="621"/>
                </a:lnTo>
                <a:lnTo>
                  <a:pt x="80" y="621"/>
                </a:lnTo>
                <a:lnTo>
                  <a:pt x="80" y="621"/>
                </a:lnTo>
                <a:lnTo>
                  <a:pt x="81" y="622"/>
                </a:lnTo>
                <a:lnTo>
                  <a:pt x="81" y="622"/>
                </a:lnTo>
                <a:lnTo>
                  <a:pt x="82" y="622"/>
                </a:lnTo>
                <a:lnTo>
                  <a:pt x="82" y="622"/>
                </a:lnTo>
                <a:lnTo>
                  <a:pt x="82" y="623"/>
                </a:lnTo>
                <a:lnTo>
                  <a:pt x="82" y="623"/>
                </a:lnTo>
                <a:lnTo>
                  <a:pt x="85" y="626"/>
                </a:lnTo>
                <a:lnTo>
                  <a:pt x="86" y="629"/>
                </a:lnTo>
                <a:lnTo>
                  <a:pt x="86" y="629"/>
                </a:lnTo>
                <a:lnTo>
                  <a:pt x="86" y="629"/>
                </a:lnTo>
                <a:lnTo>
                  <a:pt x="86" y="631"/>
                </a:lnTo>
                <a:lnTo>
                  <a:pt x="86" y="631"/>
                </a:lnTo>
                <a:lnTo>
                  <a:pt x="86" y="631"/>
                </a:lnTo>
                <a:lnTo>
                  <a:pt x="87" y="631"/>
                </a:lnTo>
                <a:lnTo>
                  <a:pt x="87" y="631"/>
                </a:lnTo>
                <a:lnTo>
                  <a:pt x="88" y="632"/>
                </a:lnTo>
                <a:lnTo>
                  <a:pt x="91" y="634"/>
                </a:lnTo>
                <a:lnTo>
                  <a:pt x="91" y="634"/>
                </a:lnTo>
                <a:lnTo>
                  <a:pt x="89" y="634"/>
                </a:lnTo>
                <a:lnTo>
                  <a:pt x="89" y="634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7" y="634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9" y="636"/>
                </a:lnTo>
                <a:lnTo>
                  <a:pt x="89" y="636"/>
                </a:lnTo>
                <a:lnTo>
                  <a:pt x="92" y="637"/>
                </a:lnTo>
                <a:lnTo>
                  <a:pt x="92" y="637"/>
                </a:lnTo>
                <a:lnTo>
                  <a:pt x="93" y="636"/>
                </a:lnTo>
                <a:lnTo>
                  <a:pt x="93" y="636"/>
                </a:lnTo>
                <a:lnTo>
                  <a:pt x="95" y="637"/>
                </a:lnTo>
                <a:lnTo>
                  <a:pt x="95" y="637"/>
                </a:lnTo>
                <a:lnTo>
                  <a:pt x="98" y="637"/>
                </a:lnTo>
                <a:lnTo>
                  <a:pt x="99" y="638"/>
                </a:lnTo>
                <a:lnTo>
                  <a:pt x="99" y="638"/>
                </a:lnTo>
                <a:lnTo>
                  <a:pt x="101" y="637"/>
                </a:lnTo>
                <a:lnTo>
                  <a:pt x="104" y="637"/>
                </a:lnTo>
                <a:lnTo>
                  <a:pt x="110" y="638"/>
                </a:lnTo>
                <a:lnTo>
                  <a:pt x="110" y="638"/>
                </a:lnTo>
                <a:lnTo>
                  <a:pt x="111" y="637"/>
                </a:lnTo>
                <a:lnTo>
                  <a:pt x="112" y="636"/>
                </a:lnTo>
                <a:lnTo>
                  <a:pt x="117" y="637"/>
                </a:lnTo>
                <a:lnTo>
                  <a:pt x="117" y="637"/>
                </a:lnTo>
                <a:lnTo>
                  <a:pt x="126" y="634"/>
                </a:lnTo>
                <a:lnTo>
                  <a:pt x="126" y="634"/>
                </a:lnTo>
                <a:lnTo>
                  <a:pt x="135" y="633"/>
                </a:lnTo>
                <a:lnTo>
                  <a:pt x="135" y="633"/>
                </a:lnTo>
                <a:lnTo>
                  <a:pt x="140" y="632"/>
                </a:lnTo>
                <a:lnTo>
                  <a:pt x="141" y="632"/>
                </a:lnTo>
                <a:lnTo>
                  <a:pt x="144" y="631"/>
                </a:lnTo>
                <a:lnTo>
                  <a:pt x="144" y="631"/>
                </a:lnTo>
                <a:lnTo>
                  <a:pt x="145" y="631"/>
                </a:lnTo>
                <a:lnTo>
                  <a:pt x="146" y="631"/>
                </a:lnTo>
                <a:lnTo>
                  <a:pt x="147" y="629"/>
                </a:lnTo>
                <a:lnTo>
                  <a:pt x="147" y="629"/>
                </a:lnTo>
                <a:lnTo>
                  <a:pt x="150" y="631"/>
                </a:lnTo>
                <a:lnTo>
                  <a:pt x="150" y="631"/>
                </a:lnTo>
                <a:lnTo>
                  <a:pt x="161" y="627"/>
                </a:lnTo>
                <a:lnTo>
                  <a:pt x="161" y="627"/>
                </a:lnTo>
                <a:lnTo>
                  <a:pt x="167" y="627"/>
                </a:lnTo>
                <a:lnTo>
                  <a:pt x="167" y="627"/>
                </a:lnTo>
                <a:lnTo>
                  <a:pt x="170" y="624"/>
                </a:lnTo>
                <a:lnTo>
                  <a:pt x="170" y="624"/>
                </a:lnTo>
                <a:lnTo>
                  <a:pt x="175" y="624"/>
                </a:lnTo>
                <a:lnTo>
                  <a:pt x="175" y="624"/>
                </a:lnTo>
                <a:lnTo>
                  <a:pt x="178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2"/>
                </a:lnTo>
                <a:lnTo>
                  <a:pt x="181" y="622"/>
                </a:lnTo>
                <a:lnTo>
                  <a:pt x="184" y="622"/>
                </a:lnTo>
                <a:lnTo>
                  <a:pt x="186" y="622"/>
                </a:lnTo>
                <a:lnTo>
                  <a:pt x="186" y="622"/>
                </a:lnTo>
                <a:lnTo>
                  <a:pt x="190" y="624"/>
                </a:lnTo>
                <a:lnTo>
                  <a:pt x="191" y="624"/>
                </a:lnTo>
                <a:lnTo>
                  <a:pt x="193" y="624"/>
                </a:lnTo>
                <a:lnTo>
                  <a:pt x="193" y="624"/>
                </a:lnTo>
                <a:lnTo>
                  <a:pt x="193" y="626"/>
                </a:lnTo>
                <a:lnTo>
                  <a:pt x="193" y="627"/>
                </a:lnTo>
                <a:lnTo>
                  <a:pt x="192" y="628"/>
                </a:lnTo>
                <a:lnTo>
                  <a:pt x="192" y="631"/>
                </a:lnTo>
                <a:lnTo>
                  <a:pt x="192" y="631"/>
                </a:lnTo>
                <a:lnTo>
                  <a:pt x="193" y="632"/>
                </a:lnTo>
                <a:lnTo>
                  <a:pt x="194" y="631"/>
                </a:lnTo>
                <a:lnTo>
                  <a:pt x="196" y="631"/>
                </a:lnTo>
                <a:lnTo>
                  <a:pt x="196" y="631"/>
                </a:lnTo>
                <a:lnTo>
                  <a:pt x="196" y="629"/>
                </a:lnTo>
                <a:lnTo>
                  <a:pt x="196" y="628"/>
                </a:lnTo>
                <a:lnTo>
                  <a:pt x="196" y="628"/>
                </a:lnTo>
                <a:lnTo>
                  <a:pt x="197" y="628"/>
                </a:lnTo>
                <a:lnTo>
                  <a:pt x="198" y="628"/>
                </a:lnTo>
                <a:lnTo>
                  <a:pt x="198" y="629"/>
                </a:lnTo>
                <a:lnTo>
                  <a:pt x="199" y="629"/>
                </a:lnTo>
                <a:lnTo>
                  <a:pt x="199" y="629"/>
                </a:lnTo>
                <a:lnTo>
                  <a:pt x="201" y="629"/>
                </a:lnTo>
                <a:lnTo>
                  <a:pt x="202" y="629"/>
                </a:lnTo>
                <a:lnTo>
                  <a:pt x="202" y="628"/>
                </a:lnTo>
                <a:lnTo>
                  <a:pt x="203" y="628"/>
                </a:lnTo>
                <a:lnTo>
                  <a:pt x="203" y="628"/>
                </a:lnTo>
                <a:lnTo>
                  <a:pt x="203" y="631"/>
                </a:lnTo>
                <a:lnTo>
                  <a:pt x="203" y="631"/>
                </a:lnTo>
                <a:lnTo>
                  <a:pt x="205" y="629"/>
                </a:lnTo>
                <a:lnTo>
                  <a:pt x="208" y="629"/>
                </a:lnTo>
                <a:lnTo>
                  <a:pt x="208" y="629"/>
                </a:lnTo>
                <a:lnTo>
                  <a:pt x="207" y="631"/>
                </a:lnTo>
                <a:lnTo>
                  <a:pt x="207" y="631"/>
                </a:lnTo>
                <a:lnTo>
                  <a:pt x="210" y="631"/>
                </a:lnTo>
                <a:lnTo>
                  <a:pt x="211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6" y="629"/>
                </a:lnTo>
                <a:lnTo>
                  <a:pt x="219" y="631"/>
                </a:lnTo>
                <a:lnTo>
                  <a:pt x="219" y="631"/>
                </a:lnTo>
                <a:lnTo>
                  <a:pt x="220" y="629"/>
                </a:lnTo>
                <a:lnTo>
                  <a:pt x="221" y="629"/>
                </a:lnTo>
                <a:lnTo>
                  <a:pt x="221" y="629"/>
                </a:lnTo>
                <a:lnTo>
                  <a:pt x="222" y="628"/>
                </a:lnTo>
                <a:lnTo>
                  <a:pt x="223" y="627"/>
                </a:lnTo>
                <a:lnTo>
                  <a:pt x="223" y="627"/>
                </a:lnTo>
                <a:lnTo>
                  <a:pt x="225" y="628"/>
                </a:lnTo>
                <a:lnTo>
                  <a:pt x="226" y="628"/>
                </a:lnTo>
                <a:lnTo>
                  <a:pt x="226" y="628"/>
                </a:lnTo>
                <a:lnTo>
                  <a:pt x="227" y="628"/>
                </a:lnTo>
                <a:lnTo>
                  <a:pt x="227" y="628"/>
                </a:lnTo>
                <a:lnTo>
                  <a:pt x="227" y="626"/>
                </a:lnTo>
                <a:lnTo>
                  <a:pt x="227" y="624"/>
                </a:lnTo>
                <a:lnTo>
                  <a:pt x="227" y="624"/>
                </a:lnTo>
                <a:lnTo>
                  <a:pt x="227" y="624"/>
                </a:lnTo>
                <a:lnTo>
                  <a:pt x="227" y="626"/>
                </a:lnTo>
                <a:lnTo>
                  <a:pt x="227" y="626"/>
                </a:lnTo>
                <a:lnTo>
                  <a:pt x="228" y="626"/>
                </a:lnTo>
                <a:lnTo>
                  <a:pt x="230" y="624"/>
                </a:lnTo>
                <a:lnTo>
                  <a:pt x="230" y="624"/>
                </a:lnTo>
                <a:lnTo>
                  <a:pt x="232" y="627"/>
                </a:lnTo>
                <a:lnTo>
                  <a:pt x="233" y="627"/>
                </a:lnTo>
                <a:lnTo>
                  <a:pt x="234" y="626"/>
                </a:lnTo>
                <a:lnTo>
                  <a:pt x="234" y="626"/>
                </a:lnTo>
                <a:lnTo>
                  <a:pt x="233" y="624"/>
                </a:lnTo>
                <a:lnTo>
                  <a:pt x="232" y="626"/>
                </a:lnTo>
                <a:lnTo>
                  <a:pt x="232" y="626"/>
                </a:lnTo>
                <a:lnTo>
                  <a:pt x="232" y="624"/>
                </a:lnTo>
                <a:lnTo>
                  <a:pt x="231" y="622"/>
                </a:lnTo>
                <a:lnTo>
                  <a:pt x="231" y="622"/>
                </a:lnTo>
                <a:lnTo>
                  <a:pt x="233" y="621"/>
                </a:lnTo>
                <a:lnTo>
                  <a:pt x="236" y="621"/>
                </a:lnTo>
                <a:lnTo>
                  <a:pt x="236" y="621"/>
                </a:lnTo>
                <a:lnTo>
                  <a:pt x="234" y="622"/>
                </a:lnTo>
                <a:lnTo>
                  <a:pt x="234" y="622"/>
                </a:lnTo>
                <a:lnTo>
                  <a:pt x="233" y="622"/>
                </a:lnTo>
                <a:lnTo>
                  <a:pt x="233" y="623"/>
                </a:lnTo>
                <a:lnTo>
                  <a:pt x="233" y="623"/>
                </a:lnTo>
                <a:lnTo>
                  <a:pt x="234" y="623"/>
                </a:lnTo>
                <a:lnTo>
                  <a:pt x="237" y="623"/>
                </a:lnTo>
                <a:lnTo>
                  <a:pt x="239" y="622"/>
                </a:lnTo>
                <a:lnTo>
                  <a:pt x="240" y="621"/>
                </a:lnTo>
                <a:lnTo>
                  <a:pt x="240" y="621"/>
                </a:lnTo>
                <a:lnTo>
                  <a:pt x="244" y="619"/>
                </a:lnTo>
                <a:lnTo>
                  <a:pt x="245" y="621"/>
                </a:lnTo>
                <a:lnTo>
                  <a:pt x="245" y="622"/>
                </a:lnTo>
                <a:lnTo>
                  <a:pt x="245" y="622"/>
                </a:lnTo>
                <a:lnTo>
                  <a:pt x="246" y="622"/>
                </a:lnTo>
                <a:lnTo>
                  <a:pt x="248" y="621"/>
                </a:lnTo>
                <a:lnTo>
                  <a:pt x="248" y="621"/>
                </a:lnTo>
                <a:lnTo>
                  <a:pt x="249" y="621"/>
                </a:lnTo>
                <a:lnTo>
                  <a:pt x="249" y="621"/>
                </a:lnTo>
                <a:lnTo>
                  <a:pt x="249" y="621"/>
                </a:lnTo>
                <a:lnTo>
                  <a:pt x="248" y="621"/>
                </a:lnTo>
                <a:lnTo>
                  <a:pt x="248" y="621"/>
                </a:lnTo>
                <a:lnTo>
                  <a:pt x="250" y="623"/>
                </a:lnTo>
                <a:lnTo>
                  <a:pt x="250" y="624"/>
                </a:lnTo>
                <a:lnTo>
                  <a:pt x="250" y="626"/>
                </a:lnTo>
                <a:lnTo>
                  <a:pt x="250" y="626"/>
                </a:lnTo>
                <a:lnTo>
                  <a:pt x="252" y="626"/>
                </a:lnTo>
                <a:lnTo>
                  <a:pt x="254" y="624"/>
                </a:lnTo>
                <a:lnTo>
                  <a:pt x="254" y="624"/>
                </a:lnTo>
                <a:lnTo>
                  <a:pt x="252" y="624"/>
                </a:lnTo>
                <a:lnTo>
                  <a:pt x="251" y="624"/>
                </a:lnTo>
                <a:lnTo>
                  <a:pt x="251" y="624"/>
                </a:lnTo>
                <a:lnTo>
                  <a:pt x="251" y="622"/>
                </a:lnTo>
                <a:lnTo>
                  <a:pt x="251" y="621"/>
                </a:lnTo>
                <a:lnTo>
                  <a:pt x="252" y="621"/>
                </a:lnTo>
                <a:lnTo>
                  <a:pt x="252" y="621"/>
                </a:lnTo>
                <a:lnTo>
                  <a:pt x="254" y="621"/>
                </a:lnTo>
                <a:lnTo>
                  <a:pt x="252" y="621"/>
                </a:lnTo>
                <a:lnTo>
                  <a:pt x="252" y="622"/>
                </a:lnTo>
                <a:lnTo>
                  <a:pt x="252" y="623"/>
                </a:lnTo>
                <a:lnTo>
                  <a:pt x="252" y="623"/>
                </a:lnTo>
                <a:lnTo>
                  <a:pt x="255" y="622"/>
                </a:lnTo>
                <a:lnTo>
                  <a:pt x="255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1"/>
                </a:lnTo>
                <a:lnTo>
                  <a:pt x="256" y="619"/>
                </a:lnTo>
                <a:lnTo>
                  <a:pt x="256" y="619"/>
                </a:lnTo>
                <a:lnTo>
                  <a:pt x="259" y="621"/>
                </a:lnTo>
                <a:lnTo>
                  <a:pt x="261" y="619"/>
                </a:lnTo>
                <a:lnTo>
                  <a:pt x="261" y="619"/>
                </a:lnTo>
                <a:lnTo>
                  <a:pt x="262" y="621"/>
                </a:lnTo>
                <a:lnTo>
                  <a:pt x="262" y="622"/>
                </a:lnTo>
                <a:lnTo>
                  <a:pt x="262" y="622"/>
                </a:lnTo>
                <a:lnTo>
                  <a:pt x="263" y="622"/>
                </a:lnTo>
                <a:lnTo>
                  <a:pt x="263" y="622"/>
                </a:lnTo>
                <a:lnTo>
                  <a:pt x="265" y="622"/>
                </a:lnTo>
                <a:lnTo>
                  <a:pt x="265" y="621"/>
                </a:lnTo>
                <a:lnTo>
                  <a:pt x="265" y="621"/>
                </a:lnTo>
                <a:lnTo>
                  <a:pt x="263" y="621"/>
                </a:lnTo>
                <a:lnTo>
                  <a:pt x="262" y="621"/>
                </a:lnTo>
                <a:lnTo>
                  <a:pt x="262" y="621"/>
                </a:lnTo>
                <a:lnTo>
                  <a:pt x="262" y="619"/>
                </a:lnTo>
                <a:lnTo>
                  <a:pt x="263" y="618"/>
                </a:lnTo>
                <a:lnTo>
                  <a:pt x="266" y="618"/>
                </a:lnTo>
                <a:lnTo>
                  <a:pt x="266" y="618"/>
                </a:lnTo>
                <a:lnTo>
                  <a:pt x="265" y="618"/>
                </a:lnTo>
                <a:lnTo>
                  <a:pt x="263" y="618"/>
                </a:lnTo>
                <a:lnTo>
                  <a:pt x="261" y="618"/>
                </a:lnTo>
                <a:lnTo>
                  <a:pt x="261" y="618"/>
                </a:lnTo>
                <a:lnTo>
                  <a:pt x="262" y="617"/>
                </a:lnTo>
                <a:lnTo>
                  <a:pt x="263" y="617"/>
                </a:lnTo>
                <a:lnTo>
                  <a:pt x="268" y="617"/>
                </a:lnTo>
                <a:lnTo>
                  <a:pt x="268" y="617"/>
                </a:lnTo>
                <a:lnTo>
                  <a:pt x="267" y="618"/>
                </a:lnTo>
                <a:lnTo>
                  <a:pt x="267" y="618"/>
                </a:lnTo>
                <a:lnTo>
                  <a:pt x="269" y="618"/>
                </a:lnTo>
                <a:lnTo>
                  <a:pt x="271" y="618"/>
                </a:lnTo>
                <a:lnTo>
                  <a:pt x="273" y="621"/>
                </a:lnTo>
                <a:lnTo>
                  <a:pt x="273" y="621"/>
                </a:lnTo>
                <a:lnTo>
                  <a:pt x="274" y="619"/>
                </a:lnTo>
                <a:lnTo>
                  <a:pt x="274" y="619"/>
                </a:lnTo>
                <a:lnTo>
                  <a:pt x="272" y="618"/>
                </a:lnTo>
                <a:lnTo>
                  <a:pt x="271" y="614"/>
                </a:lnTo>
                <a:lnTo>
                  <a:pt x="271" y="614"/>
                </a:lnTo>
                <a:lnTo>
                  <a:pt x="272" y="616"/>
                </a:lnTo>
                <a:lnTo>
                  <a:pt x="273" y="618"/>
                </a:lnTo>
                <a:lnTo>
                  <a:pt x="273" y="618"/>
                </a:lnTo>
                <a:lnTo>
                  <a:pt x="274" y="617"/>
                </a:lnTo>
                <a:lnTo>
                  <a:pt x="275" y="616"/>
                </a:lnTo>
                <a:lnTo>
                  <a:pt x="275" y="616"/>
                </a:lnTo>
                <a:lnTo>
                  <a:pt x="277" y="616"/>
                </a:lnTo>
                <a:lnTo>
                  <a:pt x="277" y="618"/>
                </a:lnTo>
                <a:lnTo>
                  <a:pt x="277" y="618"/>
                </a:lnTo>
                <a:lnTo>
                  <a:pt x="278" y="617"/>
                </a:lnTo>
                <a:lnTo>
                  <a:pt x="280" y="617"/>
                </a:lnTo>
                <a:lnTo>
                  <a:pt x="280" y="617"/>
                </a:lnTo>
                <a:lnTo>
                  <a:pt x="281" y="617"/>
                </a:lnTo>
                <a:lnTo>
                  <a:pt x="283" y="618"/>
                </a:lnTo>
                <a:lnTo>
                  <a:pt x="283" y="618"/>
                </a:lnTo>
                <a:lnTo>
                  <a:pt x="284" y="617"/>
                </a:lnTo>
                <a:lnTo>
                  <a:pt x="284" y="616"/>
                </a:lnTo>
                <a:lnTo>
                  <a:pt x="284" y="616"/>
                </a:lnTo>
                <a:lnTo>
                  <a:pt x="284" y="614"/>
                </a:lnTo>
                <a:lnTo>
                  <a:pt x="281" y="614"/>
                </a:lnTo>
                <a:lnTo>
                  <a:pt x="281" y="614"/>
                </a:lnTo>
                <a:lnTo>
                  <a:pt x="283" y="614"/>
                </a:lnTo>
                <a:lnTo>
                  <a:pt x="284" y="614"/>
                </a:lnTo>
                <a:lnTo>
                  <a:pt x="285" y="614"/>
                </a:lnTo>
                <a:lnTo>
                  <a:pt x="285" y="616"/>
                </a:lnTo>
                <a:lnTo>
                  <a:pt x="285" y="616"/>
                </a:lnTo>
                <a:lnTo>
                  <a:pt x="289" y="616"/>
                </a:lnTo>
                <a:lnTo>
                  <a:pt x="291" y="616"/>
                </a:lnTo>
                <a:lnTo>
                  <a:pt x="291" y="616"/>
                </a:lnTo>
                <a:lnTo>
                  <a:pt x="288" y="614"/>
                </a:lnTo>
                <a:lnTo>
                  <a:pt x="286" y="614"/>
                </a:lnTo>
                <a:lnTo>
                  <a:pt x="286" y="613"/>
                </a:lnTo>
                <a:lnTo>
                  <a:pt x="286" y="613"/>
                </a:lnTo>
                <a:lnTo>
                  <a:pt x="288" y="613"/>
                </a:lnTo>
                <a:lnTo>
                  <a:pt x="290" y="614"/>
                </a:lnTo>
                <a:lnTo>
                  <a:pt x="290" y="614"/>
                </a:lnTo>
                <a:lnTo>
                  <a:pt x="291" y="613"/>
                </a:lnTo>
                <a:lnTo>
                  <a:pt x="291" y="613"/>
                </a:lnTo>
                <a:lnTo>
                  <a:pt x="290" y="611"/>
                </a:lnTo>
                <a:lnTo>
                  <a:pt x="290" y="611"/>
                </a:lnTo>
                <a:lnTo>
                  <a:pt x="289" y="612"/>
                </a:lnTo>
                <a:lnTo>
                  <a:pt x="288" y="612"/>
                </a:lnTo>
                <a:lnTo>
                  <a:pt x="288" y="612"/>
                </a:lnTo>
                <a:lnTo>
                  <a:pt x="288" y="612"/>
                </a:lnTo>
                <a:lnTo>
                  <a:pt x="289" y="611"/>
                </a:lnTo>
                <a:lnTo>
                  <a:pt x="292" y="612"/>
                </a:lnTo>
                <a:lnTo>
                  <a:pt x="292" y="612"/>
                </a:lnTo>
                <a:lnTo>
                  <a:pt x="292" y="614"/>
                </a:lnTo>
                <a:lnTo>
                  <a:pt x="292" y="614"/>
                </a:lnTo>
                <a:lnTo>
                  <a:pt x="296" y="613"/>
                </a:lnTo>
                <a:lnTo>
                  <a:pt x="297" y="613"/>
                </a:lnTo>
                <a:lnTo>
                  <a:pt x="298" y="614"/>
                </a:lnTo>
                <a:lnTo>
                  <a:pt x="298" y="614"/>
                </a:lnTo>
                <a:lnTo>
                  <a:pt x="300" y="613"/>
                </a:lnTo>
                <a:lnTo>
                  <a:pt x="298" y="613"/>
                </a:lnTo>
                <a:lnTo>
                  <a:pt x="297" y="612"/>
                </a:lnTo>
                <a:lnTo>
                  <a:pt x="297" y="612"/>
                </a:lnTo>
                <a:lnTo>
                  <a:pt x="300" y="611"/>
                </a:lnTo>
                <a:lnTo>
                  <a:pt x="302" y="612"/>
                </a:lnTo>
                <a:lnTo>
                  <a:pt x="304" y="612"/>
                </a:lnTo>
                <a:lnTo>
                  <a:pt x="307" y="612"/>
                </a:lnTo>
                <a:lnTo>
                  <a:pt x="307" y="612"/>
                </a:lnTo>
                <a:lnTo>
                  <a:pt x="308" y="612"/>
                </a:lnTo>
                <a:lnTo>
                  <a:pt x="309" y="612"/>
                </a:lnTo>
                <a:lnTo>
                  <a:pt x="309" y="612"/>
                </a:lnTo>
                <a:lnTo>
                  <a:pt x="310" y="612"/>
                </a:lnTo>
                <a:lnTo>
                  <a:pt x="310" y="612"/>
                </a:lnTo>
                <a:lnTo>
                  <a:pt x="312" y="612"/>
                </a:lnTo>
                <a:lnTo>
                  <a:pt x="312" y="612"/>
                </a:lnTo>
                <a:lnTo>
                  <a:pt x="313" y="611"/>
                </a:lnTo>
                <a:lnTo>
                  <a:pt x="313" y="611"/>
                </a:lnTo>
                <a:lnTo>
                  <a:pt x="317" y="611"/>
                </a:lnTo>
                <a:lnTo>
                  <a:pt x="319" y="611"/>
                </a:lnTo>
                <a:lnTo>
                  <a:pt x="319" y="611"/>
                </a:lnTo>
                <a:lnTo>
                  <a:pt x="320" y="611"/>
                </a:lnTo>
                <a:lnTo>
                  <a:pt x="320" y="609"/>
                </a:lnTo>
                <a:lnTo>
                  <a:pt x="320" y="609"/>
                </a:lnTo>
                <a:lnTo>
                  <a:pt x="321" y="608"/>
                </a:lnTo>
                <a:lnTo>
                  <a:pt x="323" y="607"/>
                </a:lnTo>
                <a:lnTo>
                  <a:pt x="323" y="607"/>
                </a:lnTo>
                <a:lnTo>
                  <a:pt x="321" y="607"/>
                </a:lnTo>
                <a:lnTo>
                  <a:pt x="323" y="606"/>
                </a:lnTo>
                <a:lnTo>
                  <a:pt x="323" y="606"/>
                </a:lnTo>
                <a:lnTo>
                  <a:pt x="323" y="608"/>
                </a:lnTo>
                <a:lnTo>
                  <a:pt x="323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8"/>
                </a:lnTo>
                <a:lnTo>
                  <a:pt x="324" y="608"/>
                </a:lnTo>
                <a:lnTo>
                  <a:pt x="324" y="608"/>
                </a:lnTo>
                <a:lnTo>
                  <a:pt x="326" y="607"/>
                </a:lnTo>
                <a:lnTo>
                  <a:pt x="329" y="606"/>
                </a:lnTo>
                <a:lnTo>
                  <a:pt x="329" y="606"/>
                </a:lnTo>
                <a:lnTo>
                  <a:pt x="331" y="607"/>
                </a:lnTo>
                <a:lnTo>
                  <a:pt x="335" y="607"/>
                </a:lnTo>
                <a:lnTo>
                  <a:pt x="335" y="607"/>
                </a:lnTo>
                <a:lnTo>
                  <a:pt x="336" y="607"/>
                </a:lnTo>
                <a:lnTo>
                  <a:pt x="336" y="606"/>
                </a:lnTo>
                <a:lnTo>
                  <a:pt x="336" y="604"/>
                </a:lnTo>
                <a:lnTo>
                  <a:pt x="337" y="604"/>
                </a:lnTo>
                <a:lnTo>
                  <a:pt x="337" y="604"/>
                </a:lnTo>
                <a:lnTo>
                  <a:pt x="337" y="606"/>
                </a:lnTo>
                <a:lnTo>
                  <a:pt x="337" y="606"/>
                </a:lnTo>
                <a:lnTo>
                  <a:pt x="337" y="606"/>
                </a:lnTo>
                <a:lnTo>
                  <a:pt x="338" y="607"/>
                </a:lnTo>
                <a:lnTo>
                  <a:pt x="339" y="608"/>
                </a:lnTo>
                <a:lnTo>
                  <a:pt x="339" y="608"/>
                </a:lnTo>
                <a:lnTo>
                  <a:pt x="341" y="607"/>
                </a:lnTo>
                <a:lnTo>
                  <a:pt x="341" y="606"/>
                </a:lnTo>
                <a:lnTo>
                  <a:pt x="341" y="604"/>
                </a:lnTo>
                <a:lnTo>
                  <a:pt x="341" y="604"/>
                </a:lnTo>
                <a:lnTo>
                  <a:pt x="344" y="604"/>
                </a:lnTo>
                <a:lnTo>
                  <a:pt x="347" y="603"/>
                </a:lnTo>
                <a:lnTo>
                  <a:pt x="347" y="603"/>
                </a:lnTo>
                <a:lnTo>
                  <a:pt x="348" y="604"/>
                </a:lnTo>
                <a:lnTo>
                  <a:pt x="347" y="606"/>
                </a:lnTo>
                <a:lnTo>
                  <a:pt x="347" y="606"/>
                </a:lnTo>
                <a:lnTo>
                  <a:pt x="348" y="607"/>
                </a:lnTo>
                <a:lnTo>
                  <a:pt x="349" y="606"/>
                </a:lnTo>
                <a:lnTo>
                  <a:pt x="353" y="604"/>
                </a:lnTo>
                <a:lnTo>
                  <a:pt x="353" y="604"/>
                </a:lnTo>
                <a:lnTo>
                  <a:pt x="353" y="607"/>
                </a:lnTo>
                <a:lnTo>
                  <a:pt x="352" y="608"/>
                </a:lnTo>
                <a:lnTo>
                  <a:pt x="352" y="608"/>
                </a:lnTo>
                <a:lnTo>
                  <a:pt x="352" y="609"/>
                </a:lnTo>
                <a:lnTo>
                  <a:pt x="354" y="609"/>
                </a:lnTo>
                <a:lnTo>
                  <a:pt x="354" y="609"/>
                </a:lnTo>
                <a:lnTo>
                  <a:pt x="354" y="608"/>
                </a:lnTo>
                <a:lnTo>
                  <a:pt x="354" y="607"/>
                </a:lnTo>
                <a:lnTo>
                  <a:pt x="354" y="606"/>
                </a:lnTo>
                <a:lnTo>
                  <a:pt x="354" y="606"/>
                </a:lnTo>
                <a:lnTo>
                  <a:pt x="355" y="604"/>
                </a:lnTo>
                <a:lnTo>
                  <a:pt x="356" y="603"/>
                </a:lnTo>
                <a:lnTo>
                  <a:pt x="358" y="603"/>
                </a:lnTo>
                <a:lnTo>
                  <a:pt x="358" y="603"/>
                </a:lnTo>
                <a:lnTo>
                  <a:pt x="358" y="602"/>
                </a:lnTo>
                <a:lnTo>
                  <a:pt x="358" y="601"/>
                </a:lnTo>
                <a:lnTo>
                  <a:pt x="358" y="601"/>
                </a:lnTo>
                <a:lnTo>
                  <a:pt x="362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599"/>
                </a:lnTo>
                <a:lnTo>
                  <a:pt x="368" y="599"/>
                </a:lnTo>
                <a:lnTo>
                  <a:pt x="374" y="598"/>
                </a:lnTo>
                <a:lnTo>
                  <a:pt x="374" y="598"/>
                </a:lnTo>
                <a:lnTo>
                  <a:pt x="374" y="599"/>
                </a:lnTo>
                <a:lnTo>
                  <a:pt x="374" y="599"/>
                </a:lnTo>
                <a:lnTo>
                  <a:pt x="377" y="599"/>
                </a:lnTo>
                <a:lnTo>
                  <a:pt x="377" y="599"/>
                </a:lnTo>
                <a:lnTo>
                  <a:pt x="378" y="599"/>
                </a:lnTo>
                <a:lnTo>
                  <a:pt x="378" y="598"/>
                </a:lnTo>
                <a:lnTo>
                  <a:pt x="378" y="598"/>
                </a:lnTo>
                <a:lnTo>
                  <a:pt x="378" y="597"/>
                </a:lnTo>
                <a:lnTo>
                  <a:pt x="377" y="597"/>
                </a:lnTo>
                <a:lnTo>
                  <a:pt x="377" y="597"/>
                </a:lnTo>
                <a:lnTo>
                  <a:pt x="377" y="596"/>
                </a:lnTo>
                <a:lnTo>
                  <a:pt x="377" y="596"/>
                </a:lnTo>
                <a:lnTo>
                  <a:pt x="378" y="596"/>
                </a:lnTo>
                <a:lnTo>
                  <a:pt x="379" y="597"/>
                </a:lnTo>
                <a:lnTo>
                  <a:pt x="379" y="597"/>
                </a:lnTo>
                <a:lnTo>
                  <a:pt x="382" y="597"/>
                </a:lnTo>
                <a:lnTo>
                  <a:pt x="382" y="597"/>
                </a:lnTo>
                <a:lnTo>
                  <a:pt x="382" y="598"/>
                </a:lnTo>
                <a:lnTo>
                  <a:pt x="382" y="598"/>
                </a:lnTo>
                <a:lnTo>
                  <a:pt x="383" y="598"/>
                </a:lnTo>
                <a:lnTo>
                  <a:pt x="383" y="598"/>
                </a:lnTo>
                <a:lnTo>
                  <a:pt x="384" y="597"/>
                </a:lnTo>
                <a:lnTo>
                  <a:pt x="385" y="598"/>
                </a:lnTo>
                <a:lnTo>
                  <a:pt x="385" y="598"/>
                </a:lnTo>
                <a:lnTo>
                  <a:pt x="385" y="597"/>
                </a:lnTo>
                <a:lnTo>
                  <a:pt x="385" y="596"/>
                </a:lnTo>
                <a:lnTo>
                  <a:pt x="385" y="596"/>
                </a:lnTo>
                <a:lnTo>
                  <a:pt x="390" y="596"/>
                </a:lnTo>
                <a:lnTo>
                  <a:pt x="394" y="594"/>
                </a:lnTo>
                <a:lnTo>
                  <a:pt x="394" y="594"/>
                </a:lnTo>
                <a:lnTo>
                  <a:pt x="394" y="596"/>
                </a:lnTo>
                <a:lnTo>
                  <a:pt x="393" y="596"/>
                </a:lnTo>
                <a:lnTo>
                  <a:pt x="393" y="596"/>
                </a:lnTo>
                <a:lnTo>
                  <a:pt x="394" y="597"/>
                </a:lnTo>
                <a:lnTo>
                  <a:pt x="395" y="596"/>
                </a:lnTo>
                <a:lnTo>
                  <a:pt x="396" y="594"/>
                </a:lnTo>
                <a:lnTo>
                  <a:pt x="395" y="594"/>
                </a:lnTo>
                <a:lnTo>
                  <a:pt x="395" y="594"/>
                </a:lnTo>
                <a:lnTo>
                  <a:pt x="395" y="593"/>
                </a:lnTo>
                <a:lnTo>
                  <a:pt x="396" y="593"/>
                </a:lnTo>
                <a:lnTo>
                  <a:pt x="399" y="593"/>
                </a:lnTo>
                <a:lnTo>
                  <a:pt x="399" y="593"/>
                </a:lnTo>
                <a:lnTo>
                  <a:pt x="399" y="594"/>
                </a:lnTo>
                <a:lnTo>
                  <a:pt x="400" y="596"/>
                </a:lnTo>
                <a:lnTo>
                  <a:pt x="400" y="596"/>
                </a:lnTo>
                <a:lnTo>
                  <a:pt x="400" y="594"/>
                </a:lnTo>
                <a:lnTo>
                  <a:pt x="400" y="594"/>
                </a:lnTo>
                <a:lnTo>
                  <a:pt x="400" y="594"/>
                </a:lnTo>
                <a:lnTo>
                  <a:pt x="401" y="594"/>
                </a:lnTo>
                <a:lnTo>
                  <a:pt x="403" y="594"/>
                </a:lnTo>
                <a:lnTo>
                  <a:pt x="405" y="594"/>
                </a:lnTo>
                <a:lnTo>
                  <a:pt x="406" y="593"/>
                </a:lnTo>
                <a:lnTo>
                  <a:pt x="406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4"/>
                </a:lnTo>
                <a:lnTo>
                  <a:pt x="410" y="593"/>
                </a:lnTo>
                <a:lnTo>
                  <a:pt x="410" y="593"/>
                </a:lnTo>
                <a:lnTo>
                  <a:pt x="410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2"/>
                </a:lnTo>
                <a:lnTo>
                  <a:pt x="410" y="592"/>
                </a:lnTo>
                <a:lnTo>
                  <a:pt x="412" y="593"/>
                </a:lnTo>
                <a:lnTo>
                  <a:pt x="412" y="593"/>
                </a:lnTo>
                <a:lnTo>
                  <a:pt x="412" y="592"/>
                </a:lnTo>
                <a:lnTo>
                  <a:pt x="412" y="591"/>
                </a:lnTo>
                <a:lnTo>
                  <a:pt x="413" y="591"/>
                </a:lnTo>
                <a:lnTo>
                  <a:pt x="413" y="591"/>
                </a:lnTo>
                <a:lnTo>
                  <a:pt x="414" y="592"/>
                </a:lnTo>
                <a:lnTo>
                  <a:pt x="414" y="593"/>
                </a:lnTo>
                <a:lnTo>
                  <a:pt x="414" y="593"/>
                </a:lnTo>
                <a:lnTo>
                  <a:pt x="418" y="592"/>
                </a:lnTo>
                <a:lnTo>
                  <a:pt x="420" y="591"/>
                </a:lnTo>
                <a:lnTo>
                  <a:pt x="420" y="591"/>
                </a:lnTo>
                <a:lnTo>
                  <a:pt x="422" y="591"/>
                </a:lnTo>
                <a:lnTo>
                  <a:pt x="422" y="591"/>
                </a:lnTo>
                <a:lnTo>
                  <a:pt x="423" y="591"/>
                </a:lnTo>
                <a:lnTo>
                  <a:pt x="423" y="591"/>
                </a:lnTo>
                <a:lnTo>
                  <a:pt x="429" y="589"/>
                </a:lnTo>
                <a:lnTo>
                  <a:pt x="429" y="589"/>
                </a:lnTo>
                <a:lnTo>
                  <a:pt x="434" y="589"/>
                </a:lnTo>
                <a:lnTo>
                  <a:pt x="434" y="589"/>
                </a:lnTo>
                <a:lnTo>
                  <a:pt x="435" y="588"/>
                </a:lnTo>
                <a:lnTo>
                  <a:pt x="436" y="588"/>
                </a:lnTo>
                <a:lnTo>
                  <a:pt x="437" y="588"/>
                </a:lnTo>
                <a:lnTo>
                  <a:pt x="437" y="588"/>
                </a:lnTo>
                <a:lnTo>
                  <a:pt x="439" y="589"/>
                </a:lnTo>
                <a:lnTo>
                  <a:pt x="440" y="589"/>
                </a:lnTo>
                <a:lnTo>
                  <a:pt x="440" y="589"/>
                </a:lnTo>
                <a:lnTo>
                  <a:pt x="440" y="588"/>
                </a:lnTo>
                <a:lnTo>
                  <a:pt x="440" y="588"/>
                </a:lnTo>
                <a:lnTo>
                  <a:pt x="442" y="588"/>
                </a:lnTo>
                <a:lnTo>
                  <a:pt x="443" y="588"/>
                </a:lnTo>
                <a:lnTo>
                  <a:pt x="445" y="587"/>
                </a:lnTo>
                <a:lnTo>
                  <a:pt x="445" y="587"/>
                </a:lnTo>
                <a:lnTo>
                  <a:pt x="452" y="586"/>
                </a:lnTo>
                <a:lnTo>
                  <a:pt x="452" y="586"/>
                </a:lnTo>
                <a:lnTo>
                  <a:pt x="454" y="584"/>
                </a:lnTo>
                <a:lnTo>
                  <a:pt x="454" y="584"/>
                </a:lnTo>
                <a:lnTo>
                  <a:pt x="455" y="586"/>
                </a:lnTo>
                <a:lnTo>
                  <a:pt x="455" y="586"/>
                </a:lnTo>
                <a:lnTo>
                  <a:pt x="458" y="584"/>
                </a:lnTo>
                <a:lnTo>
                  <a:pt x="458" y="584"/>
                </a:lnTo>
                <a:lnTo>
                  <a:pt x="459" y="586"/>
                </a:lnTo>
                <a:lnTo>
                  <a:pt x="459" y="586"/>
                </a:lnTo>
                <a:lnTo>
                  <a:pt x="460" y="583"/>
                </a:lnTo>
                <a:lnTo>
                  <a:pt x="460" y="583"/>
                </a:lnTo>
                <a:lnTo>
                  <a:pt x="474" y="582"/>
                </a:lnTo>
                <a:lnTo>
                  <a:pt x="484" y="579"/>
                </a:lnTo>
                <a:lnTo>
                  <a:pt x="484" y="579"/>
                </a:lnTo>
                <a:lnTo>
                  <a:pt x="486" y="581"/>
                </a:lnTo>
                <a:lnTo>
                  <a:pt x="486" y="581"/>
                </a:lnTo>
                <a:lnTo>
                  <a:pt x="490" y="578"/>
                </a:lnTo>
                <a:lnTo>
                  <a:pt x="494" y="577"/>
                </a:lnTo>
                <a:lnTo>
                  <a:pt x="503" y="576"/>
                </a:lnTo>
                <a:lnTo>
                  <a:pt x="503" y="576"/>
                </a:lnTo>
                <a:lnTo>
                  <a:pt x="504" y="576"/>
                </a:lnTo>
                <a:lnTo>
                  <a:pt x="504" y="574"/>
                </a:lnTo>
                <a:lnTo>
                  <a:pt x="504" y="574"/>
                </a:lnTo>
                <a:lnTo>
                  <a:pt x="505" y="574"/>
                </a:lnTo>
                <a:lnTo>
                  <a:pt x="505" y="574"/>
                </a:lnTo>
                <a:lnTo>
                  <a:pt x="505" y="576"/>
                </a:lnTo>
                <a:lnTo>
                  <a:pt x="507" y="577"/>
                </a:lnTo>
                <a:lnTo>
                  <a:pt x="507" y="577"/>
                </a:lnTo>
                <a:lnTo>
                  <a:pt x="507" y="576"/>
                </a:lnTo>
                <a:lnTo>
                  <a:pt x="506" y="576"/>
                </a:lnTo>
                <a:lnTo>
                  <a:pt x="506" y="574"/>
                </a:lnTo>
                <a:lnTo>
                  <a:pt x="505" y="574"/>
                </a:lnTo>
                <a:lnTo>
                  <a:pt x="505" y="574"/>
                </a:lnTo>
                <a:lnTo>
                  <a:pt x="507" y="573"/>
                </a:lnTo>
                <a:lnTo>
                  <a:pt x="509" y="574"/>
                </a:lnTo>
                <a:lnTo>
                  <a:pt x="509" y="574"/>
                </a:lnTo>
                <a:lnTo>
                  <a:pt x="510" y="573"/>
                </a:lnTo>
                <a:lnTo>
                  <a:pt x="510" y="572"/>
                </a:lnTo>
                <a:lnTo>
                  <a:pt x="510" y="572"/>
                </a:lnTo>
                <a:lnTo>
                  <a:pt x="519" y="572"/>
                </a:lnTo>
                <a:lnTo>
                  <a:pt x="519" y="572"/>
                </a:lnTo>
                <a:lnTo>
                  <a:pt x="518" y="574"/>
                </a:lnTo>
                <a:lnTo>
                  <a:pt x="518" y="578"/>
                </a:lnTo>
                <a:lnTo>
                  <a:pt x="518" y="578"/>
                </a:lnTo>
                <a:lnTo>
                  <a:pt x="519" y="578"/>
                </a:lnTo>
                <a:lnTo>
                  <a:pt x="519" y="577"/>
                </a:lnTo>
                <a:lnTo>
                  <a:pt x="519" y="577"/>
                </a:lnTo>
                <a:lnTo>
                  <a:pt x="521" y="578"/>
                </a:lnTo>
                <a:lnTo>
                  <a:pt x="522" y="579"/>
                </a:lnTo>
                <a:lnTo>
                  <a:pt x="522" y="579"/>
                </a:lnTo>
                <a:lnTo>
                  <a:pt x="524" y="579"/>
                </a:lnTo>
                <a:lnTo>
                  <a:pt x="526" y="579"/>
                </a:lnTo>
                <a:lnTo>
                  <a:pt x="528" y="579"/>
                </a:lnTo>
                <a:lnTo>
                  <a:pt x="529" y="578"/>
                </a:lnTo>
                <a:lnTo>
                  <a:pt x="529" y="578"/>
                </a:lnTo>
                <a:lnTo>
                  <a:pt x="530" y="578"/>
                </a:lnTo>
                <a:lnTo>
                  <a:pt x="530" y="579"/>
                </a:lnTo>
                <a:lnTo>
                  <a:pt x="530" y="579"/>
                </a:lnTo>
                <a:lnTo>
                  <a:pt x="532" y="578"/>
                </a:lnTo>
                <a:lnTo>
                  <a:pt x="532" y="578"/>
                </a:lnTo>
                <a:lnTo>
                  <a:pt x="532" y="578"/>
                </a:lnTo>
                <a:lnTo>
                  <a:pt x="534" y="578"/>
                </a:lnTo>
                <a:lnTo>
                  <a:pt x="536" y="578"/>
                </a:lnTo>
                <a:lnTo>
                  <a:pt x="536" y="578"/>
                </a:lnTo>
                <a:lnTo>
                  <a:pt x="536" y="579"/>
                </a:lnTo>
                <a:lnTo>
                  <a:pt x="539" y="581"/>
                </a:lnTo>
                <a:lnTo>
                  <a:pt x="539" y="581"/>
                </a:lnTo>
                <a:lnTo>
                  <a:pt x="539" y="579"/>
                </a:lnTo>
                <a:lnTo>
                  <a:pt x="538" y="579"/>
                </a:lnTo>
                <a:lnTo>
                  <a:pt x="536" y="579"/>
                </a:lnTo>
                <a:lnTo>
                  <a:pt x="538" y="578"/>
                </a:lnTo>
                <a:lnTo>
                  <a:pt x="538" y="578"/>
                </a:lnTo>
                <a:lnTo>
                  <a:pt x="540" y="578"/>
                </a:lnTo>
                <a:lnTo>
                  <a:pt x="540" y="578"/>
                </a:lnTo>
                <a:lnTo>
                  <a:pt x="542" y="577"/>
                </a:lnTo>
                <a:lnTo>
                  <a:pt x="542" y="577"/>
                </a:lnTo>
                <a:lnTo>
                  <a:pt x="545" y="577"/>
                </a:lnTo>
                <a:lnTo>
                  <a:pt x="545" y="577"/>
                </a:lnTo>
                <a:lnTo>
                  <a:pt x="552" y="577"/>
                </a:lnTo>
                <a:lnTo>
                  <a:pt x="558" y="576"/>
                </a:lnTo>
                <a:lnTo>
                  <a:pt x="558" y="576"/>
                </a:lnTo>
                <a:lnTo>
                  <a:pt x="558" y="576"/>
                </a:lnTo>
                <a:lnTo>
                  <a:pt x="558" y="574"/>
                </a:lnTo>
                <a:lnTo>
                  <a:pt x="558" y="574"/>
                </a:lnTo>
                <a:lnTo>
                  <a:pt x="563" y="574"/>
                </a:lnTo>
                <a:lnTo>
                  <a:pt x="569" y="572"/>
                </a:lnTo>
                <a:lnTo>
                  <a:pt x="569" y="572"/>
                </a:lnTo>
                <a:lnTo>
                  <a:pt x="570" y="572"/>
                </a:lnTo>
                <a:lnTo>
                  <a:pt x="571" y="572"/>
                </a:lnTo>
                <a:lnTo>
                  <a:pt x="571" y="572"/>
                </a:lnTo>
                <a:lnTo>
                  <a:pt x="573" y="572"/>
                </a:lnTo>
                <a:lnTo>
                  <a:pt x="573" y="571"/>
                </a:lnTo>
                <a:lnTo>
                  <a:pt x="573" y="571"/>
                </a:lnTo>
                <a:lnTo>
                  <a:pt x="574" y="572"/>
                </a:lnTo>
                <a:lnTo>
                  <a:pt x="574" y="572"/>
                </a:lnTo>
                <a:lnTo>
                  <a:pt x="574" y="572"/>
                </a:lnTo>
                <a:lnTo>
                  <a:pt x="577" y="572"/>
                </a:lnTo>
                <a:lnTo>
                  <a:pt x="577" y="572"/>
                </a:lnTo>
                <a:lnTo>
                  <a:pt x="579" y="571"/>
                </a:lnTo>
                <a:lnTo>
                  <a:pt x="581" y="571"/>
                </a:lnTo>
                <a:lnTo>
                  <a:pt x="581" y="571"/>
                </a:lnTo>
                <a:lnTo>
                  <a:pt x="580" y="569"/>
                </a:lnTo>
                <a:lnTo>
                  <a:pt x="579" y="571"/>
                </a:lnTo>
                <a:lnTo>
                  <a:pt x="579" y="571"/>
                </a:lnTo>
                <a:lnTo>
                  <a:pt x="579" y="569"/>
                </a:lnTo>
                <a:lnTo>
                  <a:pt x="580" y="569"/>
                </a:lnTo>
                <a:lnTo>
                  <a:pt x="583" y="569"/>
                </a:lnTo>
                <a:lnTo>
                  <a:pt x="583" y="569"/>
                </a:lnTo>
                <a:lnTo>
                  <a:pt x="583" y="571"/>
                </a:lnTo>
                <a:lnTo>
                  <a:pt x="583" y="571"/>
                </a:lnTo>
                <a:lnTo>
                  <a:pt x="583" y="572"/>
                </a:lnTo>
                <a:lnTo>
                  <a:pt x="583" y="572"/>
                </a:lnTo>
                <a:lnTo>
                  <a:pt x="583" y="572"/>
                </a:lnTo>
                <a:lnTo>
                  <a:pt x="583" y="573"/>
                </a:lnTo>
                <a:lnTo>
                  <a:pt x="585" y="572"/>
                </a:lnTo>
                <a:lnTo>
                  <a:pt x="585" y="572"/>
                </a:lnTo>
                <a:lnTo>
                  <a:pt x="586" y="572"/>
                </a:lnTo>
                <a:lnTo>
                  <a:pt x="586" y="572"/>
                </a:lnTo>
                <a:lnTo>
                  <a:pt x="586" y="571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7" y="569"/>
                </a:lnTo>
                <a:lnTo>
                  <a:pt x="587" y="569"/>
                </a:lnTo>
                <a:lnTo>
                  <a:pt x="587" y="571"/>
                </a:lnTo>
                <a:lnTo>
                  <a:pt x="587" y="571"/>
                </a:lnTo>
                <a:lnTo>
                  <a:pt x="587" y="571"/>
                </a:lnTo>
                <a:lnTo>
                  <a:pt x="588" y="571"/>
                </a:lnTo>
                <a:lnTo>
                  <a:pt x="588" y="569"/>
                </a:lnTo>
                <a:lnTo>
                  <a:pt x="588" y="569"/>
                </a:lnTo>
                <a:lnTo>
                  <a:pt x="590" y="569"/>
                </a:lnTo>
                <a:lnTo>
                  <a:pt x="591" y="568"/>
                </a:lnTo>
                <a:lnTo>
                  <a:pt x="591" y="568"/>
                </a:lnTo>
                <a:lnTo>
                  <a:pt x="591" y="568"/>
                </a:lnTo>
                <a:lnTo>
                  <a:pt x="596" y="568"/>
                </a:lnTo>
                <a:lnTo>
                  <a:pt x="599" y="568"/>
                </a:lnTo>
                <a:lnTo>
                  <a:pt x="599" y="568"/>
                </a:lnTo>
                <a:lnTo>
                  <a:pt x="599" y="571"/>
                </a:lnTo>
                <a:lnTo>
                  <a:pt x="599" y="572"/>
                </a:lnTo>
                <a:lnTo>
                  <a:pt x="599" y="572"/>
                </a:lnTo>
                <a:lnTo>
                  <a:pt x="604" y="572"/>
                </a:lnTo>
                <a:lnTo>
                  <a:pt x="610" y="572"/>
                </a:lnTo>
                <a:lnTo>
                  <a:pt x="610" y="572"/>
                </a:lnTo>
                <a:lnTo>
                  <a:pt x="610" y="571"/>
                </a:lnTo>
                <a:lnTo>
                  <a:pt x="610" y="571"/>
                </a:lnTo>
                <a:lnTo>
                  <a:pt x="617" y="571"/>
                </a:lnTo>
                <a:lnTo>
                  <a:pt x="621" y="571"/>
                </a:lnTo>
                <a:lnTo>
                  <a:pt x="623" y="569"/>
                </a:lnTo>
                <a:lnTo>
                  <a:pt x="623" y="569"/>
                </a:lnTo>
                <a:lnTo>
                  <a:pt x="627" y="569"/>
                </a:lnTo>
                <a:lnTo>
                  <a:pt x="629" y="569"/>
                </a:lnTo>
                <a:lnTo>
                  <a:pt x="629" y="568"/>
                </a:lnTo>
                <a:lnTo>
                  <a:pt x="629" y="568"/>
                </a:lnTo>
                <a:lnTo>
                  <a:pt x="632" y="568"/>
                </a:lnTo>
                <a:lnTo>
                  <a:pt x="634" y="567"/>
                </a:lnTo>
                <a:lnTo>
                  <a:pt x="634" y="567"/>
                </a:lnTo>
                <a:lnTo>
                  <a:pt x="638" y="568"/>
                </a:lnTo>
                <a:lnTo>
                  <a:pt x="638" y="568"/>
                </a:lnTo>
                <a:lnTo>
                  <a:pt x="640" y="567"/>
                </a:lnTo>
                <a:lnTo>
                  <a:pt x="640" y="567"/>
                </a:lnTo>
                <a:lnTo>
                  <a:pt x="644" y="566"/>
                </a:lnTo>
                <a:lnTo>
                  <a:pt x="648" y="566"/>
                </a:lnTo>
                <a:lnTo>
                  <a:pt x="648" y="566"/>
                </a:lnTo>
                <a:lnTo>
                  <a:pt x="656" y="564"/>
                </a:lnTo>
                <a:lnTo>
                  <a:pt x="656" y="564"/>
                </a:lnTo>
                <a:lnTo>
                  <a:pt x="662" y="563"/>
                </a:lnTo>
                <a:lnTo>
                  <a:pt x="662" y="563"/>
                </a:lnTo>
                <a:lnTo>
                  <a:pt x="664" y="563"/>
                </a:lnTo>
                <a:lnTo>
                  <a:pt x="668" y="562"/>
                </a:lnTo>
                <a:lnTo>
                  <a:pt x="668" y="562"/>
                </a:lnTo>
                <a:lnTo>
                  <a:pt x="668" y="564"/>
                </a:lnTo>
                <a:lnTo>
                  <a:pt x="668" y="566"/>
                </a:lnTo>
                <a:lnTo>
                  <a:pt x="668" y="566"/>
                </a:lnTo>
                <a:lnTo>
                  <a:pt x="668" y="566"/>
                </a:lnTo>
                <a:lnTo>
                  <a:pt x="667" y="567"/>
                </a:lnTo>
                <a:lnTo>
                  <a:pt x="667" y="568"/>
                </a:lnTo>
                <a:lnTo>
                  <a:pt x="666" y="568"/>
                </a:lnTo>
                <a:lnTo>
                  <a:pt x="666" y="568"/>
                </a:lnTo>
                <a:lnTo>
                  <a:pt x="666" y="569"/>
                </a:lnTo>
                <a:lnTo>
                  <a:pt x="667" y="568"/>
                </a:lnTo>
                <a:lnTo>
                  <a:pt x="668" y="568"/>
                </a:lnTo>
                <a:lnTo>
                  <a:pt x="669" y="568"/>
                </a:lnTo>
                <a:lnTo>
                  <a:pt x="669" y="568"/>
                </a:lnTo>
                <a:lnTo>
                  <a:pt x="668" y="572"/>
                </a:lnTo>
                <a:lnTo>
                  <a:pt x="668" y="573"/>
                </a:lnTo>
                <a:lnTo>
                  <a:pt x="669" y="574"/>
                </a:lnTo>
                <a:lnTo>
                  <a:pt x="669" y="574"/>
                </a:lnTo>
                <a:lnTo>
                  <a:pt x="672" y="574"/>
                </a:lnTo>
                <a:lnTo>
                  <a:pt x="672" y="574"/>
                </a:lnTo>
                <a:lnTo>
                  <a:pt x="678" y="574"/>
                </a:lnTo>
                <a:lnTo>
                  <a:pt x="678" y="574"/>
                </a:lnTo>
                <a:lnTo>
                  <a:pt x="680" y="573"/>
                </a:lnTo>
                <a:lnTo>
                  <a:pt x="681" y="573"/>
                </a:lnTo>
                <a:lnTo>
                  <a:pt x="684" y="573"/>
                </a:lnTo>
                <a:lnTo>
                  <a:pt x="684" y="573"/>
                </a:lnTo>
                <a:lnTo>
                  <a:pt x="685" y="572"/>
                </a:lnTo>
                <a:lnTo>
                  <a:pt x="689" y="572"/>
                </a:lnTo>
                <a:lnTo>
                  <a:pt x="695" y="571"/>
                </a:lnTo>
                <a:lnTo>
                  <a:pt x="695" y="571"/>
                </a:lnTo>
                <a:lnTo>
                  <a:pt x="697" y="569"/>
                </a:lnTo>
                <a:lnTo>
                  <a:pt x="697" y="569"/>
                </a:lnTo>
                <a:lnTo>
                  <a:pt x="703" y="569"/>
                </a:lnTo>
                <a:lnTo>
                  <a:pt x="708" y="569"/>
                </a:lnTo>
                <a:lnTo>
                  <a:pt x="708" y="569"/>
                </a:lnTo>
                <a:lnTo>
                  <a:pt x="708" y="572"/>
                </a:lnTo>
                <a:lnTo>
                  <a:pt x="709" y="574"/>
                </a:lnTo>
                <a:lnTo>
                  <a:pt x="709" y="574"/>
                </a:lnTo>
                <a:lnTo>
                  <a:pt x="712" y="576"/>
                </a:lnTo>
                <a:lnTo>
                  <a:pt x="713" y="577"/>
                </a:lnTo>
                <a:lnTo>
                  <a:pt x="714" y="578"/>
                </a:lnTo>
                <a:lnTo>
                  <a:pt x="715" y="579"/>
                </a:lnTo>
                <a:lnTo>
                  <a:pt x="715" y="579"/>
                </a:lnTo>
                <a:lnTo>
                  <a:pt x="715" y="582"/>
                </a:lnTo>
                <a:lnTo>
                  <a:pt x="718" y="583"/>
                </a:lnTo>
                <a:lnTo>
                  <a:pt x="718" y="583"/>
                </a:lnTo>
                <a:lnTo>
                  <a:pt x="716" y="584"/>
                </a:lnTo>
                <a:lnTo>
                  <a:pt x="718" y="587"/>
                </a:lnTo>
                <a:lnTo>
                  <a:pt x="719" y="588"/>
                </a:lnTo>
                <a:lnTo>
                  <a:pt x="719" y="589"/>
                </a:lnTo>
                <a:lnTo>
                  <a:pt x="719" y="589"/>
                </a:lnTo>
                <a:lnTo>
                  <a:pt x="718" y="591"/>
                </a:lnTo>
                <a:lnTo>
                  <a:pt x="718" y="591"/>
                </a:lnTo>
                <a:lnTo>
                  <a:pt x="718" y="591"/>
                </a:lnTo>
                <a:lnTo>
                  <a:pt x="720" y="591"/>
                </a:lnTo>
                <a:lnTo>
                  <a:pt x="720" y="591"/>
                </a:lnTo>
                <a:lnTo>
                  <a:pt x="719" y="592"/>
                </a:lnTo>
                <a:lnTo>
                  <a:pt x="718" y="593"/>
                </a:lnTo>
                <a:lnTo>
                  <a:pt x="718" y="593"/>
                </a:lnTo>
                <a:lnTo>
                  <a:pt x="718" y="594"/>
                </a:lnTo>
                <a:lnTo>
                  <a:pt x="719" y="594"/>
                </a:lnTo>
                <a:lnTo>
                  <a:pt x="719" y="594"/>
                </a:lnTo>
                <a:lnTo>
                  <a:pt x="719" y="596"/>
                </a:lnTo>
                <a:lnTo>
                  <a:pt x="718" y="597"/>
                </a:lnTo>
                <a:lnTo>
                  <a:pt x="718" y="597"/>
                </a:lnTo>
                <a:lnTo>
                  <a:pt x="716" y="597"/>
                </a:lnTo>
                <a:lnTo>
                  <a:pt x="716" y="597"/>
                </a:lnTo>
                <a:lnTo>
                  <a:pt x="716" y="599"/>
                </a:lnTo>
                <a:lnTo>
                  <a:pt x="716" y="601"/>
                </a:lnTo>
                <a:lnTo>
                  <a:pt x="716" y="601"/>
                </a:lnTo>
                <a:lnTo>
                  <a:pt x="715" y="599"/>
                </a:lnTo>
                <a:lnTo>
                  <a:pt x="715" y="599"/>
                </a:lnTo>
                <a:lnTo>
                  <a:pt x="714" y="601"/>
                </a:lnTo>
                <a:lnTo>
                  <a:pt x="713" y="603"/>
                </a:lnTo>
                <a:lnTo>
                  <a:pt x="713" y="603"/>
                </a:lnTo>
                <a:lnTo>
                  <a:pt x="710" y="603"/>
                </a:lnTo>
                <a:lnTo>
                  <a:pt x="708" y="603"/>
                </a:lnTo>
                <a:lnTo>
                  <a:pt x="708" y="603"/>
                </a:lnTo>
                <a:lnTo>
                  <a:pt x="708" y="604"/>
                </a:lnTo>
                <a:lnTo>
                  <a:pt x="708" y="606"/>
                </a:lnTo>
                <a:lnTo>
                  <a:pt x="708" y="606"/>
                </a:lnTo>
                <a:lnTo>
                  <a:pt x="706" y="604"/>
                </a:lnTo>
                <a:lnTo>
                  <a:pt x="702" y="603"/>
                </a:lnTo>
                <a:lnTo>
                  <a:pt x="699" y="602"/>
                </a:lnTo>
                <a:lnTo>
                  <a:pt x="697" y="601"/>
                </a:lnTo>
                <a:lnTo>
                  <a:pt x="692" y="601"/>
                </a:lnTo>
                <a:lnTo>
                  <a:pt x="692" y="601"/>
                </a:lnTo>
                <a:lnTo>
                  <a:pt x="693" y="604"/>
                </a:lnTo>
                <a:lnTo>
                  <a:pt x="695" y="608"/>
                </a:lnTo>
                <a:lnTo>
                  <a:pt x="695" y="608"/>
                </a:lnTo>
                <a:lnTo>
                  <a:pt x="693" y="609"/>
                </a:lnTo>
                <a:lnTo>
                  <a:pt x="693" y="611"/>
                </a:lnTo>
                <a:lnTo>
                  <a:pt x="693" y="612"/>
                </a:lnTo>
                <a:lnTo>
                  <a:pt x="693" y="613"/>
                </a:lnTo>
                <a:lnTo>
                  <a:pt x="691" y="613"/>
                </a:lnTo>
                <a:lnTo>
                  <a:pt x="691" y="613"/>
                </a:lnTo>
                <a:lnTo>
                  <a:pt x="692" y="616"/>
                </a:lnTo>
                <a:lnTo>
                  <a:pt x="692" y="617"/>
                </a:lnTo>
                <a:lnTo>
                  <a:pt x="692" y="617"/>
                </a:lnTo>
                <a:lnTo>
                  <a:pt x="686" y="617"/>
                </a:lnTo>
                <a:lnTo>
                  <a:pt x="686" y="617"/>
                </a:lnTo>
                <a:lnTo>
                  <a:pt x="685" y="614"/>
                </a:lnTo>
                <a:lnTo>
                  <a:pt x="684" y="614"/>
                </a:lnTo>
                <a:lnTo>
                  <a:pt x="684" y="614"/>
                </a:lnTo>
                <a:lnTo>
                  <a:pt x="683" y="614"/>
                </a:lnTo>
                <a:lnTo>
                  <a:pt x="683" y="614"/>
                </a:lnTo>
                <a:lnTo>
                  <a:pt x="683" y="616"/>
                </a:lnTo>
                <a:lnTo>
                  <a:pt x="683" y="616"/>
                </a:lnTo>
                <a:lnTo>
                  <a:pt x="680" y="616"/>
                </a:lnTo>
                <a:lnTo>
                  <a:pt x="680" y="613"/>
                </a:lnTo>
                <a:lnTo>
                  <a:pt x="680" y="613"/>
                </a:lnTo>
                <a:lnTo>
                  <a:pt x="677" y="613"/>
                </a:lnTo>
                <a:lnTo>
                  <a:pt x="675" y="613"/>
                </a:lnTo>
                <a:lnTo>
                  <a:pt x="675" y="614"/>
                </a:lnTo>
                <a:lnTo>
                  <a:pt x="675" y="614"/>
                </a:lnTo>
                <a:lnTo>
                  <a:pt x="677" y="614"/>
                </a:lnTo>
                <a:lnTo>
                  <a:pt x="678" y="614"/>
                </a:lnTo>
                <a:lnTo>
                  <a:pt x="678" y="616"/>
                </a:lnTo>
                <a:lnTo>
                  <a:pt x="661" y="616"/>
                </a:lnTo>
                <a:lnTo>
                  <a:pt x="661" y="616"/>
                </a:lnTo>
                <a:lnTo>
                  <a:pt x="658" y="617"/>
                </a:lnTo>
                <a:lnTo>
                  <a:pt x="658" y="617"/>
                </a:lnTo>
                <a:lnTo>
                  <a:pt x="658" y="618"/>
                </a:lnTo>
                <a:lnTo>
                  <a:pt x="660" y="621"/>
                </a:lnTo>
                <a:lnTo>
                  <a:pt x="660" y="621"/>
                </a:lnTo>
                <a:lnTo>
                  <a:pt x="656" y="622"/>
                </a:lnTo>
                <a:lnTo>
                  <a:pt x="654" y="622"/>
                </a:lnTo>
                <a:lnTo>
                  <a:pt x="654" y="622"/>
                </a:lnTo>
                <a:lnTo>
                  <a:pt x="654" y="623"/>
                </a:lnTo>
                <a:lnTo>
                  <a:pt x="654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4" y="623"/>
                </a:lnTo>
                <a:lnTo>
                  <a:pt x="654" y="623"/>
                </a:lnTo>
                <a:lnTo>
                  <a:pt x="646" y="624"/>
                </a:lnTo>
                <a:lnTo>
                  <a:pt x="644" y="623"/>
                </a:lnTo>
                <a:lnTo>
                  <a:pt x="641" y="622"/>
                </a:lnTo>
                <a:lnTo>
                  <a:pt x="641" y="622"/>
                </a:lnTo>
                <a:lnTo>
                  <a:pt x="640" y="623"/>
                </a:lnTo>
                <a:lnTo>
                  <a:pt x="637" y="624"/>
                </a:lnTo>
                <a:lnTo>
                  <a:pt x="637" y="624"/>
                </a:lnTo>
                <a:lnTo>
                  <a:pt x="638" y="623"/>
                </a:lnTo>
                <a:lnTo>
                  <a:pt x="639" y="623"/>
                </a:lnTo>
                <a:lnTo>
                  <a:pt x="639" y="623"/>
                </a:lnTo>
                <a:lnTo>
                  <a:pt x="638" y="622"/>
                </a:lnTo>
                <a:lnTo>
                  <a:pt x="638" y="622"/>
                </a:lnTo>
                <a:lnTo>
                  <a:pt x="637" y="622"/>
                </a:lnTo>
                <a:lnTo>
                  <a:pt x="635" y="624"/>
                </a:lnTo>
                <a:lnTo>
                  <a:pt x="635" y="624"/>
                </a:lnTo>
                <a:lnTo>
                  <a:pt x="631" y="624"/>
                </a:lnTo>
                <a:lnTo>
                  <a:pt x="627" y="623"/>
                </a:lnTo>
                <a:lnTo>
                  <a:pt x="625" y="624"/>
                </a:lnTo>
                <a:lnTo>
                  <a:pt x="625" y="624"/>
                </a:lnTo>
                <a:lnTo>
                  <a:pt x="626" y="623"/>
                </a:lnTo>
                <a:lnTo>
                  <a:pt x="625" y="623"/>
                </a:lnTo>
                <a:lnTo>
                  <a:pt x="623" y="623"/>
                </a:lnTo>
                <a:lnTo>
                  <a:pt x="622" y="624"/>
                </a:lnTo>
                <a:lnTo>
                  <a:pt x="622" y="624"/>
                </a:lnTo>
                <a:lnTo>
                  <a:pt x="611" y="624"/>
                </a:lnTo>
                <a:lnTo>
                  <a:pt x="611" y="624"/>
                </a:lnTo>
                <a:lnTo>
                  <a:pt x="605" y="626"/>
                </a:lnTo>
                <a:lnTo>
                  <a:pt x="598" y="624"/>
                </a:lnTo>
                <a:lnTo>
                  <a:pt x="591" y="626"/>
                </a:lnTo>
                <a:lnTo>
                  <a:pt x="586" y="627"/>
                </a:lnTo>
                <a:lnTo>
                  <a:pt x="586" y="627"/>
                </a:lnTo>
                <a:lnTo>
                  <a:pt x="586" y="626"/>
                </a:lnTo>
                <a:lnTo>
                  <a:pt x="586" y="624"/>
                </a:lnTo>
                <a:lnTo>
                  <a:pt x="586" y="624"/>
                </a:lnTo>
                <a:lnTo>
                  <a:pt x="585" y="624"/>
                </a:lnTo>
                <a:lnTo>
                  <a:pt x="585" y="624"/>
                </a:lnTo>
                <a:lnTo>
                  <a:pt x="583" y="626"/>
                </a:lnTo>
                <a:lnTo>
                  <a:pt x="582" y="626"/>
                </a:lnTo>
                <a:lnTo>
                  <a:pt x="582" y="626"/>
                </a:lnTo>
                <a:lnTo>
                  <a:pt x="579" y="624"/>
                </a:lnTo>
                <a:lnTo>
                  <a:pt x="579" y="624"/>
                </a:lnTo>
                <a:lnTo>
                  <a:pt x="577" y="626"/>
                </a:lnTo>
                <a:lnTo>
                  <a:pt x="575" y="626"/>
                </a:lnTo>
                <a:lnTo>
                  <a:pt x="575" y="626"/>
                </a:lnTo>
                <a:lnTo>
                  <a:pt x="574" y="626"/>
                </a:lnTo>
                <a:lnTo>
                  <a:pt x="574" y="624"/>
                </a:lnTo>
                <a:lnTo>
                  <a:pt x="574" y="624"/>
                </a:lnTo>
                <a:lnTo>
                  <a:pt x="573" y="626"/>
                </a:lnTo>
                <a:lnTo>
                  <a:pt x="571" y="627"/>
                </a:lnTo>
                <a:lnTo>
                  <a:pt x="570" y="627"/>
                </a:lnTo>
                <a:lnTo>
                  <a:pt x="570" y="627"/>
                </a:lnTo>
                <a:lnTo>
                  <a:pt x="570" y="626"/>
                </a:lnTo>
                <a:lnTo>
                  <a:pt x="571" y="626"/>
                </a:lnTo>
                <a:lnTo>
                  <a:pt x="571" y="626"/>
                </a:lnTo>
                <a:lnTo>
                  <a:pt x="569" y="624"/>
                </a:lnTo>
                <a:lnTo>
                  <a:pt x="567" y="624"/>
                </a:lnTo>
                <a:lnTo>
                  <a:pt x="567" y="624"/>
                </a:lnTo>
                <a:lnTo>
                  <a:pt x="565" y="623"/>
                </a:lnTo>
                <a:lnTo>
                  <a:pt x="565" y="623"/>
                </a:lnTo>
                <a:lnTo>
                  <a:pt x="559" y="624"/>
                </a:lnTo>
                <a:lnTo>
                  <a:pt x="554" y="624"/>
                </a:lnTo>
                <a:lnTo>
                  <a:pt x="554" y="624"/>
                </a:lnTo>
                <a:lnTo>
                  <a:pt x="553" y="627"/>
                </a:lnTo>
                <a:lnTo>
                  <a:pt x="553" y="627"/>
                </a:lnTo>
                <a:lnTo>
                  <a:pt x="551" y="626"/>
                </a:lnTo>
                <a:lnTo>
                  <a:pt x="548" y="626"/>
                </a:lnTo>
                <a:lnTo>
                  <a:pt x="544" y="627"/>
                </a:lnTo>
                <a:lnTo>
                  <a:pt x="544" y="626"/>
                </a:lnTo>
                <a:lnTo>
                  <a:pt x="544" y="626"/>
                </a:lnTo>
                <a:lnTo>
                  <a:pt x="541" y="626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1" y="624"/>
                </a:lnTo>
                <a:lnTo>
                  <a:pt x="541" y="624"/>
                </a:lnTo>
                <a:lnTo>
                  <a:pt x="539" y="626"/>
                </a:lnTo>
                <a:lnTo>
                  <a:pt x="536" y="627"/>
                </a:lnTo>
                <a:lnTo>
                  <a:pt x="536" y="627"/>
                </a:lnTo>
                <a:lnTo>
                  <a:pt x="533" y="627"/>
                </a:lnTo>
                <a:lnTo>
                  <a:pt x="529" y="628"/>
                </a:lnTo>
                <a:lnTo>
                  <a:pt x="529" y="628"/>
                </a:lnTo>
                <a:lnTo>
                  <a:pt x="527" y="628"/>
                </a:lnTo>
                <a:lnTo>
                  <a:pt x="527" y="628"/>
                </a:lnTo>
                <a:lnTo>
                  <a:pt x="513" y="631"/>
                </a:lnTo>
                <a:lnTo>
                  <a:pt x="506" y="632"/>
                </a:lnTo>
                <a:lnTo>
                  <a:pt x="500" y="632"/>
                </a:lnTo>
                <a:lnTo>
                  <a:pt x="500" y="632"/>
                </a:lnTo>
                <a:lnTo>
                  <a:pt x="495" y="634"/>
                </a:lnTo>
                <a:lnTo>
                  <a:pt x="495" y="634"/>
                </a:lnTo>
                <a:lnTo>
                  <a:pt x="493" y="633"/>
                </a:lnTo>
                <a:lnTo>
                  <a:pt x="489" y="633"/>
                </a:lnTo>
                <a:lnTo>
                  <a:pt x="488" y="631"/>
                </a:lnTo>
                <a:lnTo>
                  <a:pt x="488" y="631"/>
                </a:lnTo>
                <a:lnTo>
                  <a:pt x="484" y="633"/>
                </a:lnTo>
                <a:lnTo>
                  <a:pt x="483" y="633"/>
                </a:lnTo>
                <a:lnTo>
                  <a:pt x="481" y="633"/>
                </a:lnTo>
                <a:lnTo>
                  <a:pt x="481" y="633"/>
                </a:lnTo>
                <a:lnTo>
                  <a:pt x="482" y="632"/>
                </a:lnTo>
                <a:lnTo>
                  <a:pt x="483" y="632"/>
                </a:lnTo>
                <a:lnTo>
                  <a:pt x="486" y="633"/>
                </a:lnTo>
                <a:lnTo>
                  <a:pt x="486" y="633"/>
                </a:lnTo>
                <a:lnTo>
                  <a:pt x="487" y="631"/>
                </a:lnTo>
                <a:lnTo>
                  <a:pt x="487" y="631"/>
                </a:lnTo>
                <a:lnTo>
                  <a:pt x="488" y="629"/>
                </a:lnTo>
                <a:lnTo>
                  <a:pt x="488" y="629"/>
                </a:lnTo>
                <a:lnTo>
                  <a:pt x="488" y="629"/>
                </a:lnTo>
                <a:lnTo>
                  <a:pt x="486" y="629"/>
                </a:lnTo>
                <a:lnTo>
                  <a:pt x="486" y="629"/>
                </a:lnTo>
                <a:lnTo>
                  <a:pt x="487" y="628"/>
                </a:lnTo>
                <a:lnTo>
                  <a:pt x="487" y="627"/>
                </a:lnTo>
                <a:lnTo>
                  <a:pt x="488" y="624"/>
                </a:lnTo>
                <a:lnTo>
                  <a:pt x="488" y="624"/>
                </a:lnTo>
                <a:lnTo>
                  <a:pt x="489" y="623"/>
                </a:lnTo>
                <a:lnTo>
                  <a:pt x="490" y="622"/>
                </a:lnTo>
                <a:lnTo>
                  <a:pt x="495" y="621"/>
                </a:lnTo>
                <a:lnTo>
                  <a:pt x="495" y="621"/>
                </a:lnTo>
                <a:lnTo>
                  <a:pt x="497" y="621"/>
                </a:lnTo>
                <a:lnTo>
                  <a:pt x="498" y="623"/>
                </a:lnTo>
                <a:lnTo>
                  <a:pt x="498" y="623"/>
                </a:lnTo>
                <a:lnTo>
                  <a:pt x="500" y="621"/>
                </a:lnTo>
                <a:lnTo>
                  <a:pt x="500" y="621"/>
                </a:lnTo>
                <a:lnTo>
                  <a:pt x="499" y="621"/>
                </a:lnTo>
                <a:lnTo>
                  <a:pt x="498" y="621"/>
                </a:lnTo>
                <a:lnTo>
                  <a:pt x="498" y="621"/>
                </a:lnTo>
                <a:lnTo>
                  <a:pt x="499" y="619"/>
                </a:lnTo>
                <a:lnTo>
                  <a:pt x="501" y="619"/>
                </a:lnTo>
                <a:lnTo>
                  <a:pt x="505" y="619"/>
                </a:lnTo>
                <a:lnTo>
                  <a:pt x="505" y="619"/>
                </a:lnTo>
                <a:lnTo>
                  <a:pt x="505" y="622"/>
                </a:lnTo>
                <a:lnTo>
                  <a:pt x="505" y="623"/>
                </a:lnTo>
                <a:lnTo>
                  <a:pt x="505" y="623"/>
                </a:lnTo>
                <a:lnTo>
                  <a:pt x="507" y="622"/>
                </a:lnTo>
                <a:lnTo>
                  <a:pt x="507" y="621"/>
                </a:lnTo>
                <a:lnTo>
                  <a:pt x="509" y="622"/>
                </a:lnTo>
                <a:lnTo>
                  <a:pt x="509" y="622"/>
                </a:lnTo>
                <a:lnTo>
                  <a:pt x="510" y="621"/>
                </a:lnTo>
                <a:lnTo>
                  <a:pt x="510" y="621"/>
                </a:lnTo>
                <a:lnTo>
                  <a:pt x="509" y="619"/>
                </a:lnTo>
                <a:lnTo>
                  <a:pt x="507" y="621"/>
                </a:lnTo>
                <a:lnTo>
                  <a:pt x="505" y="621"/>
                </a:lnTo>
                <a:lnTo>
                  <a:pt x="505" y="619"/>
                </a:lnTo>
                <a:lnTo>
                  <a:pt x="505" y="619"/>
                </a:lnTo>
                <a:lnTo>
                  <a:pt x="509" y="618"/>
                </a:lnTo>
                <a:lnTo>
                  <a:pt x="512" y="619"/>
                </a:lnTo>
                <a:lnTo>
                  <a:pt x="512" y="619"/>
                </a:lnTo>
                <a:lnTo>
                  <a:pt x="513" y="618"/>
                </a:lnTo>
                <a:lnTo>
                  <a:pt x="513" y="618"/>
                </a:lnTo>
                <a:lnTo>
                  <a:pt x="512" y="617"/>
                </a:lnTo>
                <a:lnTo>
                  <a:pt x="513" y="616"/>
                </a:lnTo>
                <a:lnTo>
                  <a:pt x="513" y="616"/>
                </a:lnTo>
                <a:lnTo>
                  <a:pt x="511" y="617"/>
                </a:lnTo>
                <a:lnTo>
                  <a:pt x="510" y="617"/>
                </a:lnTo>
                <a:lnTo>
                  <a:pt x="509" y="617"/>
                </a:lnTo>
                <a:lnTo>
                  <a:pt x="509" y="617"/>
                </a:lnTo>
                <a:lnTo>
                  <a:pt x="509" y="614"/>
                </a:lnTo>
                <a:lnTo>
                  <a:pt x="510" y="614"/>
                </a:lnTo>
                <a:lnTo>
                  <a:pt x="510" y="614"/>
                </a:lnTo>
                <a:lnTo>
                  <a:pt x="507" y="612"/>
                </a:lnTo>
                <a:lnTo>
                  <a:pt x="507" y="612"/>
                </a:lnTo>
                <a:lnTo>
                  <a:pt x="507" y="613"/>
                </a:lnTo>
                <a:lnTo>
                  <a:pt x="507" y="613"/>
                </a:lnTo>
                <a:lnTo>
                  <a:pt x="509" y="614"/>
                </a:lnTo>
                <a:lnTo>
                  <a:pt x="509" y="616"/>
                </a:lnTo>
                <a:lnTo>
                  <a:pt x="509" y="616"/>
                </a:lnTo>
                <a:lnTo>
                  <a:pt x="507" y="616"/>
                </a:lnTo>
                <a:lnTo>
                  <a:pt x="507" y="617"/>
                </a:lnTo>
                <a:lnTo>
                  <a:pt x="507" y="617"/>
                </a:lnTo>
                <a:lnTo>
                  <a:pt x="505" y="617"/>
                </a:lnTo>
                <a:lnTo>
                  <a:pt x="504" y="617"/>
                </a:lnTo>
                <a:lnTo>
                  <a:pt x="504" y="617"/>
                </a:lnTo>
                <a:lnTo>
                  <a:pt x="505" y="616"/>
                </a:lnTo>
                <a:lnTo>
                  <a:pt x="506" y="616"/>
                </a:lnTo>
                <a:lnTo>
                  <a:pt x="506" y="616"/>
                </a:lnTo>
                <a:lnTo>
                  <a:pt x="505" y="614"/>
                </a:lnTo>
                <a:lnTo>
                  <a:pt x="504" y="616"/>
                </a:lnTo>
                <a:lnTo>
                  <a:pt x="503" y="617"/>
                </a:lnTo>
                <a:lnTo>
                  <a:pt x="503" y="617"/>
                </a:lnTo>
                <a:lnTo>
                  <a:pt x="500" y="617"/>
                </a:lnTo>
                <a:lnTo>
                  <a:pt x="498" y="616"/>
                </a:lnTo>
                <a:lnTo>
                  <a:pt x="498" y="616"/>
                </a:lnTo>
                <a:lnTo>
                  <a:pt x="498" y="617"/>
                </a:lnTo>
                <a:lnTo>
                  <a:pt x="497" y="618"/>
                </a:lnTo>
                <a:lnTo>
                  <a:pt x="495" y="618"/>
                </a:lnTo>
                <a:lnTo>
                  <a:pt x="495" y="618"/>
                </a:lnTo>
                <a:lnTo>
                  <a:pt x="494" y="617"/>
                </a:lnTo>
                <a:lnTo>
                  <a:pt x="494" y="616"/>
                </a:lnTo>
                <a:lnTo>
                  <a:pt x="494" y="616"/>
                </a:lnTo>
                <a:lnTo>
                  <a:pt x="493" y="617"/>
                </a:lnTo>
                <a:lnTo>
                  <a:pt x="492" y="618"/>
                </a:lnTo>
                <a:lnTo>
                  <a:pt x="492" y="618"/>
                </a:lnTo>
                <a:lnTo>
                  <a:pt x="472" y="619"/>
                </a:lnTo>
                <a:lnTo>
                  <a:pt x="472" y="619"/>
                </a:lnTo>
                <a:lnTo>
                  <a:pt x="472" y="619"/>
                </a:lnTo>
                <a:lnTo>
                  <a:pt x="471" y="621"/>
                </a:lnTo>
                <a:lnTo>
                  <a:pt x="471" y="621"/>
                </a:lnTo>
                <a:lnTo>
                  <a:pt x="471" y="621"/>
                </a:lnTo>
                <a:lnTo>
                  <a:pt x="472" y="622"/>
                </a:lnTo>
                <a:lnTo>
                  <a:pt x="474" y="622"/>
                </a:lnTo>
                <a:lnTo>
                  <a:pt x="474" y="622"/>
                </a:lnTo>
                <a:lnTo>
                  <a:pt x="472" y="623"/>
                </a:lnTo>
                <a:lnTo>
                  <a:pt x="474" y="624"/>
                </a:lnTo>
                <a:lnTo>
                  <a:pt x="475" y="627"/>
                </a:lnTo>
                <a:lnTo>
                  <a:pt x="474" y="627"/>
                </a:lnTo>
                <a:lnTo>
                  <a:pt x="472" y="628"/>
                </a:lnTo>
                <a:lnTo>
                  <a:pt x="472" y="628"/>
                </a:lnTo>
                <a:lnTo>
                  <a:pt x="472" y="626"/>
                </a:lnTo>
                <a:lnTo>
                  <a:pt x="472" y="624"/>
                </a:lnTo>
                <a:lnTo>
                  <a:pt x="471" y="624"/>
                </a:lnTo>
                <a:lnTo>
                  <a:pt x="471" y="624"/>
                </a:lnTo>
                <a:lnTo>
                  <a:pt x="471" y="626"/>
                </a:lnTo>
                <a:lnTo>
                  <a:pt x="471" y="626"/>
                </a:lnTo>
                <a:lnTo>
                  <a:pt x="472" y="626"/>
                </a:lnTo>
                <a:lnTo>
                  <a:pt x="472" y="627"/>
                </a:lnTo>
                <a:lnTo>
                  <a:pt x="472" y="627"/>
                </a:lnTo>
                <a:lnTo>
                  <a:pt x="470" y="627"/>
                </a:lnTo>
                <a:lnTo>
                  <a:pt x="469" y="627"/>
                </a:lnTo>
                <a:lnTo>
                  <a:pt x="466" y="628"/>
                </a:lnTo>
                <a:lnTo>
                  <a:pt x="466" y="628"/>
                </a:lnTo>
                <a:lnTo>
                  <a:pt x="468" y="628"/>
                </a:lnTo>
                <a:lnTo>
                  <a:pt x="470" y="628"/>
                </a:lnTo>
                <a:lnTo>
                  <a:pt x="470" y="628"/>
                </a:lnTo>
                <a:lnTo>
                  <a:pt x="472" y="628"/>
                </a:lnTo>
                <a:lnTo>
                  <a:pt x="475" y="629"/>
                </a:lnTo>
                <a:lnTo>
                  <a:pt x="475" y="629"/>
                </a:lnTo>
                <a:lnTo>
                  <a:pt x="475" y="632"/>
                </a:lnTo>
                <a:lnTo>
                  <a:pt x="475" y="633"/>
                </a:lnTo>
                <a:lnTo>
                  <a:pt x="476" y="633"/>
                </a:lnTo>
                <a:lnTo>
                  <a:pt x="476" y="633"/>
                </a:lnTo>
                <a:lnTo>
                  <a:pt x="470" y="637"/>
                </a:lnTo>
                <a:lnTo>
                  <a:pt x="470" y="637"/>
                </a:lnTo>
                <a:lnTo>
                  <a:pt x="469" y="637"/>
                </a:lnTo>
                <a:lnTo>
                  <a:pt x="468" y="636"/>
                </a:lnTo>
                <a:lnTo>
                  <a:pt x="468" y="636"/>
                </a:lnTo>
                <a:lnTo>
                  <a:pt x="466" y="636"/>
                </a:lnTo>
                <a:lnTo>
                  <a:pt x="464" y="637"/>
                </a:lnTo>
                <a:lnTo>
                  <a:pt x="464" y="637"/>
                </a:lnTo>
                <a:lnTo>
                  <a:pt x="461" y="636"/>
                </a:lnTo>
                <a:lnTo>
                  <a:pt x="461" y="636"/>
                </a:lnTo>
                <a:lnTo>
                  <a:pt x="457" y="637"/>
                </a:lnTo>
                <a:lnTo>
                  <a:pt x="457" y="637"/>
                </a:lnTo>
                <a:lnTo>
                  <a:pt x="449" y="638"/>
                </a:lnTo>
                <a:lnTo>
                  <a:pt x="442" y="638"/>
                </a:lnTo>
                <a:lnTo>
                  <a:pt x="442" y="638"/>
                </a:lnTo>
                <a:lnTo>
                  <a:pt x="440" y="638"/>
                </a:lnTo>
                <a:lnTo>
                  <a:pt x="440" y="638"/>
                </a:lnTo>
                <a:lnTo>
                  <a:pt x="439" y="639"/>
                </a:lnTo>
                <a:lnTo>
                  <a:pt x="439" y="639"/>
                </a:lnTo>
                <a:lnTo>
                  <a:pt x="437" y="639"/>
                </a:lnTo>
                <a:lnTo>
                  <a:pt x="436" y="638"/>
                </a:lnTo>
                <a:lnTo>
                  <a:pt x="436" y="638"/>
                </a:lnTo>
                <a:lnTo>
                  <a:pt x="436" y="639"/>
                </a:lnTo>
                <a:lnTo>
                  <a:pt x="435" y="639"/>
                </a:lnTo>
                <a:lnTo>
                  <a:pt x="435" y="639"/>
                </a:lnTo>
                <a:lnTo>
                  <a:pt x="435" y="639"/>
                </a:lnTo>
                <a:lnTo>
                  <a:pt x="434" y="639"/>
                </a:lnTo>
                <a:lnTo>
                  <a:pt x="434" y="638"/>
                </a:lnTo>
                <a:lnTo>
                  <a:pt x="432" y="638"/>
                </a:lnTo>
                <a:lnTo>
                  <a:pt x="432" y="638"/>
                </a:lnTo>
                <a:lnTo>
                  <a:pt x="430" y="639"/>
                </a:lnTo>
                <a:lnTo>
                  <a:pt x="429" y="639"/>
                </a:lnTo>
                <a:lnTo>
                  <a:pt x="429" y="639"/>
                </a:lnTo>
                <a:lnTo>
                  <a:pt x="429" y="639"/>
                </a:lnTo>
                <a:lnTo>
                  <a:pt x="428" y="639"/>
                </a:lnTo>
                <a:lnTo>
                  <a:pt x="428" y="641"/>
                </a:lnTo>
                <a:lnTo>
                  <a:pt x="428" y="641"/>
                </a:lnTo>
                <a:lnTo>
                  <a:pt x="424" y="639"/>
                </a:lnTo>
                <a:lnTo>
                  <a:pt x="420" y="641"/>
                </a:lnTo>
                <a:lnTo>
                  <a:pt x="420" y="641"/>
                </a:lnTo>
                <a:lnTo>
                  <a:pt x="419" y="642"/>
                </a:lnTo>
                <a:lnTo>
                  <a:pt x="419" y="642"/>
                </a:lnTo>
                <a:lnTo>
                  <a:pt x="405" y="643"/>
                </a:lnTo>
                <a:lnTo>
                  <a:pt x="387" y="646"/>
                </a:lnTo>
                <a:lnTo>
                  <a:pt x="387" y="646"/>
                </a:lnTo>
                <a:lnTo>
                  <a:pt x="382" y="648"/>
                </a:lnTo>
                <a:lnTo>
                  <a:pt x="382" y="648"/>
                </a:lnTo>
                <a:lnTo>
                  <a:pt x="377" y="648"/>
                </a:lnTo>
                <a:lnTo>
                  <a:pt x="372" y="649"/>
                </a:lnTo>
                <a:lnTo>
                  <a:pt x="372" y="649"/>
                </a:lnTo>
                <a:lnTo>
                  <a:pt x="373" y="649"/>
                </a:lnTo>
                <a:lnTo>
                  <a:pt x="373" y="651"/>
                </a:lnTo>
                <a:lnTo>
                  <a:pt x="371" y="652"/>
                </a:lnTo>
                <a:lnTo>
                  <a:pt x="371" y="652"/>
                </a:lnTo>
                <a:lnTo>
                  <a:pt x="354" y="653"/>
                </a:lnTo>
                <a:lnTo>
                  <a:pt x="354" y="653"/>
                </a:lnTo>
                <a:lnTo>
                  <a:pt x="353" y="653"/>
                </a:lnTo>
                <a:lnTo>
                  <a:pt x="353" y="653"/>
                </a:lnTo>
                <a:lnTo>
                  <a:pt x="348" y="654"/>
                </a:lnTo>
                <a:lnTo>
                  <a:pt x="348" y="654"/>
                </a:lnTo>
                <a:lnTo>
                  <a:pt x="346" y="654"/>
                </a:lnTo>
                <a:lnTo>
                  <a:pt x="346" y="654"/>
                </a:lnTo>
                <a:lnTo>
                  <a:pt x="343" y="654"/>
                </a:lnTo>
                <a:lnTo>
                  <a:pt x="341" y="656"/>
                </a:lnTo>
                <a:lnTo>
                  <a:pt x="341" y="656"/>
                </a:lnTo>
                <a:lnTo>
                  <a:pt x="338" y="654"/>
                </a:lnTo>
                <a:lnTo>
                  <a:pt x="338" y="654"/>
                </a:lnTo>
                <a:lnTo>
                  <a:pt x="336" y="657"/>
                </a:lnTo>
                <a:lnTo>
                  <a:pt x="336" y="657"/>
                </a:lnTo>
                <a:lnTo>
                  <a:pt x="335" y="657"/>
                </a:lnTo>
                <a:lnTo>
                  <a:pt x="335" y="657"/>
                </a:lnTo>
                <a:lnTo>
                  <a:pt x="330" y="658"/>
                </a:lnTo>
                <a:lnTo>
                  <a:pt x="330" y="658"/>
                </a:lnTo>
                <a:lnTo>
                  <a:pt x="320" y="659"/>
                </a:lnTo>
                <a:lnTo>
                  <a:pt x="320" y="659"/>
                </a:lnTo>
                <a:lnTo>
                  <a:pt x="319" y="661"/>
                </a:lnTo>
                <a:lnTo>
                  <a:pt x="319" y="661"/>
                </a:lnTo>
                <a:lnTo>
                  <a:pt x="319" y="661"/>
                </a:lnTo>
                <a:lnTo>
                  <a:pt x="319" y="659"/>
                </a:lnTo>
                <a:lnTo>
                  <a:pt x="319" y="659"/>
                </a:lnTo>
                <a:lnTo>
                  <a:pt x="317" y="659"/>
                </a:lnTo>
                <a:lnTo>
                  <a:pt x="317" y="659"/>
                </a:lnTo>
                <a:lnTo>
                  <a:pt x="318" y="661"/>
                </a:lnTo>
                <a:lnTo>
                  <a:pt x="318" y="661"/>
                </a:lnTo>
                <a:lnTo>
                  <a:pt x="317" y="662"/>
                </a:lnTo>
                <a:lnTo>
                  <a:pt x="317" y="662"/>
                </a:lnTo>
                <a:lnTo>
                  <a:pt x="317" y="659"/>
                </a:lnTo>
                <a:lnTo>
                  <a:pt x="317" y="659"/>
                </a:lnTo>
                <a:lnTo>
                  <a:pt x="314" y="661"/>
                </a:lnTo>
                <a:lnTo>
                  <a:pt x="313" y="661"/>
                </a:lnTo>
                <a:lnTo>
                  <a:pt x="313" y="661"/>
                </a:lnTo>
                <a:lnTo>
                  <a:pt x="309" y="663"/>
                </a:lnTo>
                <a:lnTo>
                  <a:pt x="309" y="663"/>
                </a:lnTo>
                <a:lnTo>
                  <a:pt x="306" y="662"/>
                </a:lnTo>
                <a:lnTo>
                  <a:pt x="306" y="662"/>
                </a:lnTo>
                <a:lnTo>
                  <a:pt x="295" y="664"/>
                </a:lnTo>
                <a:lnTo>
                  <a:pt x="295" y="664"/>
                </a:lnTo>
                <a:lnTo>
                  <a:pt x="290" y="666"/>
                </a:lnTo>
                <a:lnTo>
                  <a:pt x="290" y="666"/>
                </a:lnTo>
                <a:lnTo>
                  <a:pt x="288" y="666"/>
                </a:lnTo>
                <a:lnTo>
                  <a:pt x="288" y="666"/>
                </a:lnTo>
                <a:lnTo>
                  <a:pt x="285" y="667"/>
                </a:lnTo>
                <a:lnTo>
                  <a:pt x="284" y="667"/>
                </a:lnTo>
                <a:lnTo>
                  <a:pt x="284" y="667"/>
                </a:lnTo>
                <a:lnTo>
                  <a:pt x="280" y="666"/>
                </a:lnTo>
                <a:lnTo>
                  <a:pt x="280" y="666"/>
                </a:lnTo>
                <a:lnTo>
                  <a:pt x="277" y="666"/>
                </a:lnTo>
                <a:lnTo>
                  <a:pt x="277" y="666"/>
                </a:lnTo>
                <a:lnTo>
                  <a:pt x="275" y="667"/>
                </a:lnTo>
                <a:lnTo>
                  <a:pt x="275" y="667"/>
                </a:lnTo>
                <a:lnTo>
                  <a:pt x="274" y="667"/>
                </a:lnTo>
                <a:lnTo>
                  <a:pt x="274" y="667"/>
                </a:lnTo>
                <a:lnTo>
                  <a:pt x="272" y="668"/>
                </a:lnTo>
                <a:lnTo>
                  <a:pt x="272" y="668"/>
                </a:lnTo>
                <a:lnTo>
                  <a:pt x="268" y="668"/>
                </a:lnTo>
                <a:lnTo>
                  <a:pt x="268" y="668"/>
                </a:lnTo>
                <a:lnTo>
                  <a:pt x="265" y="669"/>
                </a:lnTo>
                <a:lnTo>
                  <a:pt x="261" y="671"/>
                </a:lnTo>
                <a:lnTo>
                  <a:pt x="259" y="669"/>
                </a:lnTo>
                <a:lnTo>
                  <a:pt x="259" y="669"/>
                </a:lnTo>
                <a:lnTo>
                  <a:pt x="256" y="672"/>
                </a:lnTo>
                <a:lnTo>
                  <a:pt x="251" y="672"/>
                </a:lnTo>
                <a:lnTo>
                  <a:pt x="251" y="672"/>
                </a:lnTo>
                <a:lnTo>
                  <a:pt x="248" y="672"/>
                </a:lnTo>
                <a:lnTo>
                  <a:pt x="248" y="672"/>
                </a:lnTo>
                <a:lnTo>
                  <a:pt x="239" y="674"/>
                </a:lnTo>
                <a:lnTo>
                  <a:pt x="230" y="676"/>
                </a:lnTo>
                <a:lnTo>
                  <a:pt x="230" y="676"/>
                </a:lnTo>
                <a:lnTo>
                  <a:pt x="228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8" y="676"/>
                </a:lnTo>
                <a:lnTo>
                  <a:pt x="228" y="676"/>
                </a:lnTo>
                <a:lnTo>
                  <a:pt x="225" y="677"/>
                </a:lnTo>
                <a:lnTo>
                  <a:pt x="222" y="677"/>
                </a:lnTo>
                <a:lnTo>
                  <a:pt x="222" y="676"/>
                </a:lnTo>
                <a:lnTo>
                  <a:pt x="222" y="676"/>
                </a:lnTo>
                <a:lnTo>
                  <a:pt x="221" y="677"/>
                </a:lnTo>
                <a:lnTo>
                  <a:pt x="219" y="677"/>
                </a:lnTo>
                <a:lnTo>
                  <a:pt x="219" y="677"/>
                </a:lnTo>
                <a:lnTo>
                  <a:pt x="216" y="678"/>
                </a:lnTo>
                <a:lnTo>
                  <a:pt x="214" y="679"/>
                </a:lnTo>
                <a:lnTo>
                  <a:pt x="214" y="679"/>
                </a:lnTo>
                <a:lnTo>
                  <a:pt x="214" y="678"/>
                </a:lnTo>
                <a:lnTo>
                  <a:pt x="215" y="678"/>
                </a:lnTo>
                <a:lnTo>
                  <a:pt x="215" y="678"/>
                </a:lnTo>
                <a:lnTo>
                  <a:pt x="214" y="677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3" y="677"/>
                </a:lnTo>
                <a:lnTo>
                  <a:pt x="213" y="677"/>
                </a:lnTo>
                <a:lnTo>
                  <a:pt x="214" y="674"/>
                </a:lnTo>
                <a:lnTo>
                  <a:pt x="214" y="674"/>
                </a:lnTo>
                <a:lnTo>
                  <a:pt x="211" y="674"/>
                </a:lnTo>
                <a:lnTo>
                  <a:pt x="210" y="674"/>
                </a:lnTo>
                <a:lnTo>
                  <a:pt x="210" y="674"/>
                </a:lnTo>
                <a:lnTo>
                  <a:pt x="210" y="673"/>
                </a:lnTo>
                <a:lnTo>
                  <a:pt x="209" y="673"/>
                </a:lnTo>
                <a:lnTo>
                  <a:pt x="208" y="673"/>
                </a:lnTo>
                <a:lnTo>
                  <a:pt x="208" y="673"/>
                </a:lnTo>
                <a:lnTo>
                  <a:pt x="210" y="676"/>
                </a:lnTo>
                <a:lnTo>
                  <a:pt x="210" y="677"/>
                </a:lnTo>
                <a:lnTo>
                  <a:pt x="211" y="678"/>
                </a:lnTo>
                <a:lnTo>
                  <a:pt x="211" y="678"/>
                </a:lnTo>
                <a:lnTo>
                  <a:pt x="210" y="679"/>
                </a:lnTo>
                <a:lnTo>
                  <a:pt x="209" y="681"/>
                </a:lnTo>
                <a:lnTo>
                  <a:pt x="209" y="681"/>
                </a:lnTo>
                <a:lnTo>
                  <a:pt x="207" y="678"/>
                </a:lnTo>
                <a:lnTo>
                  <a:pt x="207" y="678"/>
                </a:lnTo>
                <a:lnTo>
                  <a:pt x="205" y="678"/>
                </a:lnTo>
                <a:lnTo>
                  <a:pt x="205" y="679"/>
                </a:lnTo>
                <a:lnTo>
                  <a:pt x="207" y="681"/>
                </a:lnTo>
                <a:lnTo>
                  <a:pt x="208" y="681"/>
                </a:lnTo>
                <a:lnTo>
                  <a:pt x="208" y="681"/>
                </a:lnTo>
                <a:lnTo>
                  <a:pt x="207" y="681"/>
                </a:lnTo>
                <a:lnTo>
                  <a:pt x="205" y="681"/>
                </a:lnTo>
                <a:lnTo>
                  <a:pt x="203" y="678"/>
                </a:lnTo>
                <a:lnTo>
                  <a:pt x="203" y="678"/>
                </a:lnTo>
                <a:lnTo>
                  <a:pt x="202" y="679"/>
                </a:lnTo>
                <a:lnTo>
                  <a:pt x="201" y="681"/>
                </a:lnTo>
                <a:lnTo>
                  <a:pt x="201" y="682"/>
                </a:lnTo>
                <a:lnTo>
                  <a:pt x="201" y="682"/>
                </a:lnTo>
                <a:lnTo>
                  <a:pt x="199" y="682"/>
                </a:lnTo>
                <a:lnTo>
                  <a:pt x="199" y="683"/>
                </a:lnTo>
                <a:lnTo>
                  <a:pt x="199" y="683"/>
                </a:lnTo>
                <a:lnTo>
                  <a:pt x="197" y="682"/>
                </a:lnTo>
                <a:lnTo>
                  <a:pt x="196" y="682"/>
                </a:lnTo>
                <a:lnTo>
                  <a:pt x="194" y="681"/>
                </a:lnTo>
                <a:lnTo>
                  <a:pt x="194" y="681"/>
                </a:lnTo>
                <a:lnTo>
                  <a:pt x="197" y="681"/>
                </a:lnTo>
                <a:lnTo>
                  <a:pt x="197" y="681"/>
                </a:lnTo>
                <a:lnTo>
                  <a:pt x="197" y="682"/>
                </a:lnTo>
                <a:lnTo>
                  <a:pt x="201" y="682"/>
                </a:lnTo>
                <a:lnTo>
                  <a:pt x="201" y="682"/>
                </a:lnTo>
                <a:lnTo>
                  <a:pt x="199" y="681"/>
                </a:lnTo>
                <a:lnTo>
                  <a:pt x="199" y="681"/>
                </a:lnTo>
                <a:lnTo>
                  <a:pt x="198" y="681"/>
                </a:lnTo>
                <a:lnTo>
                  <a:pt x="197" y="679"/>
                </a:lnTo>
                <a:lnTo>
                  <a:pt x="197" y="679"/>
                </a:lnTo>
                <a:lnTo>
                  <a:pt x="199" y="678"/>
                </a:lnTo>
                <a:lnTo>
                  <a:pt x="201" y="679"/>
                </a:lnTo>
                <a:lnTo>
                  <a:pt x="201" y="679"/>
                </a:lnTo>
                <a:lnTo>
                  <a:pt x="199" y="678"/>
                </a:lnTo>
                <a:lnTo>
                  <a:pt x="199" y="678"/>
                </a:lnTo>
                <a:lnTo>
                  <a:pt x="197" y="676"/>
                </a:lnTo>
                <a:lnTo>
                  <a:pt x="197" y="676"/>
                </a:lnTo>
                <a:lnTo>
                  <a:pt x="194" y="677"/>
                </a:lnTo>
                <a:lnTo>
                  <a:pt x="194" y="677"/>
                </a:lnTo>
                <a:lnTo>
                  <a:pt x="193" y="677"/>
                </a:lnTo>
                <a:lnTo>
                  <a:pt x="193" y="677"/>
                </a:lnTo>
                <a:lnTo>
                  <a:pt x="193" y="676"/>
                </a:lnTo>
                <a:lnTo>
                  <a:pt x="194" y="673"/>
                </a:lnTo>
                <a:lnTo>
                  <a:pt x="196" y="672"/>
                </a:lnTo>
                <a:lnTo>
                  <a:pt x="196" y="671"/>
                </a:lnTo>
                <a:lnTo>
                  <a:pt x="196" y="671"/>
                </a:lnTo>
                <a:lnTo>
                  <a:pt x="198" y="671"/>
                </a:lnTo>
                <a:lnTo>
                  <a:pt x="202" y="669"/>
                </a:lnTo>
                <a:lnTo>
                  <a:pt x="202" y="669"/>
                </a:lnTo>
                <a:lnTo>
                  <a:pt x="201" y="671"/>
                </a:lnTo>
                <a:lnTo>
                  <a:pt x="202" y="672"/>
                </a:lnTo>
                <a:lnTo>
                  <a:pt x="202" y="672"/>
                </a:lnTo>
                <a:lnTo>
                  <a:pt x="203" y="671"/>
                </a:lnTo>
                <a:lnTo>
                  <a:pt x="203" y="669"/>
                </a:lnTo>
                <a:lnTo>
                  <a:pt x="204" y="668"/>
                </a:lnTo>
                <a:lnTo>
                  <a:pt x="205" y="668"/>
                </a:lnTo>
                <a:lnTo>
                  <a:pt x="205" y="668"/>
                </a:lnTo>
                <a:lnTo>
                  <a:pt x="207" y="668"/>
                </a:lnTo>
                <a:lnTo>
                  <a:pt x="205" y="669"/>
                </a:lnTo>
                <a:lnTo>
                  <a:pt x="205" y="669"/>
                </a:lnTo>
                <a:lnTo>
                  <a:pt x="207" y="668"/>
                </a:lnTo>
                <a:lnTo>
                  <a:pt x="208" y="667"/>
                </a:lnTo>
                <a:lnTo>
                  <a:pt x="208" y="667"/>
                </a:lnTo>
                <a:lnTo>
                  <a:pt x="209" y="667"/>
                </a:lnTo>
                <a:lnTo>
                  <a:pt x="210" y="668"/>
                </a:lnTo>
                <a:lnTo>
                  <a:pt x="211" y="668"/>
                </a:lnTo>
                <a:lnTo>
                  <a:pt x="213" y="668"/>
                </a:lnTo>
                <a:lnTo>
                  <a:pt x="213" y="668"/>
                </a:lnTo>
                <a:lnTo>
                  <a:pt x="213" y="667"/>
                </a:lnTo>
                <a:lnTo>
                  <a:pt x="213" y="667"/>
                </a:lnTo>
                <a:lnTo>
                  <a:pt x="211" y="666"/>
                </a:lnTo>
                <a:lnTo>
                  <a:pt x="211" y="666"/>
                </a:lnTo>
                <a:lnTo>
                  <a:pt x="211" y="666"/>
                </a:lnTo>
                <a:lnTo>
                  <a:pt x="213" y="666"/>
                </a:lnTo>
                <a:lnTo>
                  <a:pt x="214" y="666"/>
                </a:lnTo>
                <a:lnTo>
                  <a:pt x="214" y="666"/>
                </a:lnTo>
                <a:lnTo>
                  <a:pt x="214" y="666"/>
                </a:lnTo>
                <a:lnTo>
                  <a:pt x="215" y="666"/>
                </a:lnTo>
                <a:lnTo>
                  <a:pt x="214" y="664"/>
                </a:lnTo>
                <a:lnTo>
                  <a:pt x="213" y="664"/>
                </a:lnTo>
                <a:lnTo>
                  <a:pt x="213" y="664"/>
                </a:lnTo>
                <a:lnTo>
                  <a:pt x="216" y="663"/>
                </a:lnTo>
                <a:lnTo>
                  <a:pt x="217" y="663"/>
                </a:lnTo>
                <a:lnTo>
                  <a:pt x="219" y="662"/>
                </a:lnTo>
                <a:lnTo>
                  <a:pt x="219" y="662"/>
                </a:lnTo>
                <a:lnTo>
                  <a:pt x="217" y="662"/>
                </a:lnTo>
                <a:lnTo>
                  <a:pt x="217" y="662"/>
                </a:lnTo>
                <a:lnTo>
                  <a:pt x="216" y="663"/>
                </a:lnTo>
                <a:lnTo>
                  <a:pt x="215" y="663"/>
                </a:lnTo>
                <a:lnTo>
                  <a:pt x="215" y="663"/>
                </a:lnTo>
                <a:lnTo>
                  <a:pt x="214" y="662"/>
                </a:lnTo>
                <a:lnTo>
                  <a:pt x="214" y="662"/>
                </a:lnTo>
                <a:lnTo>
                  <a:pt x="214" y="661"/>
                </a:lnTo>
                <a:lnTo>
                  <a:pt x="214" y="661"/>
                </a:lnTo>
                <a:lnTo>
                  <a:pt x="213" y="661"/>
                </a:lnTo>
                <a:lnTo>
                  <a:pt x="211" y="662"/>
                </a:lnTo>
                <a:lnTo>
                  <a:pt x="210" y="662"/>
                </a:lnTo>
                <a:lnTo>
                  <a:pt x="209" y="662"/>
                </a:lnTo>
                <a:lnTo>
                  <a:pt x="209" y="662"/>
                </a:lnTo>
                <a:lnTo>
                  <a:pt x="208" y="662"/>
                </a:lnTo>
                <a:lnTo>
                  <a:pt x="207" y="662"/>
                </a:lnTo>
                <a:lnTo>
                  <a:pt x="207" y="662"/>
                </a:lnTo>
                <a:lnTo>
                  <a:pt x="203" y="663"/>
                </a:lnTo>
                <a:lnTo>
                  <a:pt x="203" y="663"/>
                </a:lnTo>
                <a:lnTo>
                  <a:pt x="199" y="662"/>
                </a:lnTo>
                <a:lnTo>
                  <a:pt x="199" y="662"/>
                </a:lnTo>
                <a:lnTo>
                  <a:pt x="199" y="663"/>
                </a:lnTo>
                <a:lnTo>
                  <a:pt x="199" y="663"/>
                </a:lnTo>
                <a:lnTo>
                  <a:pt x="201" y="663"/>
                </a:lnTo>
                <a:lnTo>
                  <a:pt x="201" y="664"/>
                </a:lnTo>
                <a:lnTo>
                  <a:pt x="201" y="664"/>
                </a:lnTo>
                <a:lnTo>
                  <a:pt x="198" y="666"/>
                </a:lnTo>
                <a:lnTo>
                  <a:pt x="196" y="666"/>
                </a:lnTo>
                <a:lnTo>
                  <a:pt x="193" y="666"/>
                </a:lnTo>
                <a:lnTo>
                  <a:pt x="192" y="666"/>
                </a:lnTo>
                <a:lnTo>
                  <a:pt x="192" y="666"/>
                </a:lnTo>
                <a:lnTo>
                  <a:pt x="191" y="666"/>
                </a:lnTo>
                <a:lnTo>
                  <a:pt x="188" y="666"/>
                </a:lnTo>
                <a:lnTo>
                  <a:pt x="188" y="666"/>
                </a:lnTo>
                <a:lnTo>
                  <a:pt x="188" y="664"/>
                </a:lnTo>
                <a:lnTo>
                  <a:pt x="190" y="664"/>
                </a:lnTo>
                <a:lnTo>
                  <a:pt x="191" y="664"/>
                </a:lnTo>
                <a:lnTo>
                  <a:pt x="192" y="664"/>
                </a:lnTo>
                <a:lnTo>
                  <a:pt x="192" y="664"/>
                </a:lnTo>
                <a:lnTo>
                  <a:pt x="185" y="659"/>
                </a:lnTo>
                <a:lnTo>
                  <a:pt x="185" y="659"/>
                </a:lnTo>
                <a:lnTo>
                  <a:pt x="185" y="661"/>
                </a:lnTo>
                <a:lnTo>
                  <a:pt x="185" y="662"/>
                </a:lnTo>
                <a:lnTo>
                  <a:pt x="188" y="662"/>
                </a:lnTo>
                <a:lnTo>
                  <a:pt x="188" y="662"/>
                </a:lnTo>
                <a:lnTo>
                  <a:pt x="187" y="663"/>
                </a:lnTo>
                <a:lnTo>
                  <a:pt x="186" y="664"/>
                </a:lnTo>
                <a:lnTo>
                  <a:pt x="185" y="664"/>
                </a:lnTo>
                <a:lnTo>
                  <a:pt x="185" y="667"/>
                </a:lnTo>
                <a:lnTo>
                  <a:pt x="185" y="667"/>
                </a:lnTo>
                <a:lnTo>
                  <a:pt x="184" y="666"/>
                </a:lnTo>
                <a:lnTo>
                  <a:pt x="184" y="666"/>
                </a:lnTo>
                <a:lnTo>
                  <a:pt x="184" y="666"/>
                </a:lnTo>
                <a:lnTo>
                  <a:pt x="182" y="667"/>
                </a:lnTo>
                <a:lnTo>
                  <a:pt x="181" y="667"/>
                </a:lnTo>
                <a:lnTo>
                  <a:pt x="178" y="667"/>
                </a:lnTo>
                <a:lnTo>
                  <a:pt x="178" y="667"/>
                </a:lnTo>
                <a:lnTo>
                  <a:pt x="178" y="667"/>
                </a:lnTo>
                <a:lnTo>
                  <a:pt x="179" y="667"/>
                </a:lnTo>
                <a:lnTo>
                  <a:pt x="179" y="666"/>
                </a:lnTo>
                <a:lnTo>
                  <a:pt x="179" y="666"/>
                </a:lnTo>
                <a:lnTo>
                  <a:pt x="179" y="666"/>
                </a:lnTo>
                <a:lnTo>
                  <a:pt x="175" y="664"/>
                </a:lnTo>
                <a:lnTo>
                  <a:pt x="175" y="664"/>
                </a:lnTo>
                <a:lnTo>
                  <a:pt x="174" y="664"/>
                </a:lnTo>
                <a:lnTo>
                  <a:pt x="174" y="666"/>
                </a:lnTo>
                <a:lnTo>
                  <a:pt x="174" y="668"/>
                </a:lnTo>
                <a:lnTo>
                  <a:pt x="174" y="668"/>
                </a:lnTo>
                <a:lnTo>
                  <a:pt x="172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7"/>
                </a:lnTo>
                <a:lnTo>
                  <a:pt x="172" y="667"/>
                </a:lnTo>
                <a:lnTo>
                  <a:pt x="173" y="667"/>
                </a:lnTo>
                <a:lnTo>
                  <a:pt x="173" y="667"/>
                </a:lnTo>
                <a:lnTo>
                  <a:pt x="173" y="667"/>
                </a:lnTo>
                <a:lnTo>
                  <a:pt x="172" y="666"/>
                </a:lnTo>
                <a:lnTo>
                  <a:pt x="170" y="666"/>
                </a:lnTo>
                <a:lnTo>
                  <a:pt x="169" y="667"/>
                </a:lnTo>
                <a:lnTo>
                  <a:pt x="168" y="667"/>
                </a:lnTo>
                <a:lnTo>
                  <a:pt x="168" y="667"/>
                </a:lnTo>
                <a:lnTo>
                  <a:pt x="169" y="669"/>
                </a:lnTo>
                <a:lnTo>
                  <a:pt x="164" y="669"/>
                </a:lnTo>
                <a:lnTo>
                  <a:pt x="164" y="669"/>
                </a:lnTo>
                <a:lnTo>
                  <a:pt x="163" y="669"/>
                </a:lnTo>
                <a:lnTo>
                  <a:pt x="166" y="669"/>
                </a:lnTo>
                <a:lnTo>
                  <a:pt x="167" y="668"/>
                </a:lnTo>
                <a:lnTo>
                  <a:pt x="167" y="667"/>
                </a:lnTo>
                <a:lnTo>
                  <a:pt x="167" y="667"/>
                </a:lnTo>
                <a:lnTo>
                  <a:pt x="166" y="667"/>
                </a:lnTo>
                <a:lnTo>
                  <a:pt x="164" y="668"/>
                </a:lnTo>
                <a:lnTo>
                  <a:pt x="161" y="669"/>
                </a:lnTo>
                <a:lnTo>
                  <a:pt x="161" y="669"/>
                </a:lnTo>
                <a:lnTo>
                  <a:pt x="162" y="669"/>
                </a:lnTo>
                <a:lnTo>
                  <a:pt x="161" y="671"/>
                </a:lnTo>
                <a:lnTo>
                  <a:pt x="156" y="671"/>
                </a:lnTo>
                <a:lnTo>
                  <a:pt x="156" y="671"/>
                </a:lnTo>
                <a:lnTo>
                  <a:pt x="156" y="671"/>
                </a:lnTo>
                <a:lnTo>
                  <a:pt x="157" y="671"/>
                </a:lnTo>
                <a:lnTo>
                  <a:pt x="159" y="669"/>
                </a:lnTo>
                <a:lnTo>
                  <a:pt x="159" y="669"/>
                </a:lnTo>
                <a:lnTo>
                  <a:pt x="158" y="668"/>
                </a:lnTo>
                <a:lnTo>
                  <a:pt x="157" y="669"/>
                </a:lnTo>
                <a:lnTo>
                  <a:pt x="153" y="671"/>
                </a:lnTo>
                <a:lnTo>
                  <a:pt x="153" y="671"/>
                </a:lnTo>
                <a:lnTo>
                  <a:pt x="150" y="669"/>
                </a:lnTo>
                <a:lnTo>
                  <a:pt x="147" y="671"/>
                </a:lnTo>
                <a:lnTo>
                  <a:pt x="146" y="672"/>
                </a:lnTo>
                <a:lnTo>
                  <a:pt x="146" y="672"/>
                </a:lnTo>
                <a:lnTo>
                  <a:pt x="147" y="672"/>
                </a:lnTo>
                <a:lnTo>
                  <a:pt x="149" y="672"/>
                </a:lnTo>
                <a:lnTo>
                  <a:pt x="152" y="671"/>
                </a:lnTo>
                <a:lnTo>
                  <a:pt x="152" y="671"/>
                </a:lnTo>
                <a:lnTo>
                  <a:pt x="152" y="672"/>
                </a:lnTo>
                <a:lnTo>
                  <a:pt x="151" y="672"/>
                </a:lnTo>
                <a:lnTo>
                  <a:pt x="150" y="672"/>
                </a:lnTo>
                <a:lnTo>
                  <a:pt x="150" y="672"/>
                </a:lnTo>
                <a:lnTo>
                  <a:pt x="146" y="673"/>
                </a:lnTo>
                <a:lnTo>
                  <a:pt x="145" y="673"/>
                </a:lnTo>
                <a:lnTo>
                  <a:pt x="145" y="674"/>
                </a:lnTo>
                <a:lnTo>
                  <a:pt x="145" y="674"/>
                </a:lnTo>
                <a:lnTo>
                  <a:pt x="140" y="674"/>
                </a:lnTo>
                <a:lnTo>
                  <a:pt x="134" y="674"/>
                </a:lnTo>
                <a:lnTo>
                  <a:pt x="134" y="674"/>
                </a:lnTo>
                <a:lnTo>
                  <a:pt x="134" y="676"/>
                </a:lnTo>
                <a:lnTo>
                  <a:pt x="133" y="676"/>
                </a:lnTo>
                <a:lnTo>
                  <a:pt x="133" y="676"/>
                </a:lnTo>
                <a:lnTo>
                  <a:pt x="132" y="676"/>
                </a:lnTo>
                <a:lnTo>
                  <a:pt x="132" y="674"/>
                </a:lnTo>
                <a:lnTo>
                  <a:pt x="132" y="674"/>
                </a:lnTo>
                <a:lnTo>
                  <a:pt x="129" y="674"/>
                </a:lnTo>
                <a:lnTo>
                  <a:pt x="127" y="674"/>
                </a:lnTo>
                <a:lnTo>
                  <a:pt x="124" y="674"/>
                </a:lnTo>
                <a:lnTo>
                  <a:pt x="121" y="676"/>
                </a:lnTo>
                <a:lnTo>
                  <a:pt x="121" y="676"/>
                </a:lnTo>
                <a:lnTo>
                  <a:pt x="121" y="674"/>
                </a:lnTo>
                <a:lnTo>
                  <a:pt x="122" y="673"/>
                </a:lnTo>
                <a:lnTo>
                  <a:pt x="122" y="673"/>
                </a:lnTo>
                <a:lnTo>
                  <a:pt x="120" y="672"/>
                </a:lnTo>
                <a:lnTo>
                  <a:pt x="120" y="672"/>
                </a:lnTo>
                <a:lnTo>
                  <a:pt x="120" y="673"/>
                </a:lnTo>
                <a:lnTo>
                  <a:pt x="120" y="674"/>
                </a:lnTo>
                <a:lnTo>
                  <a:pt x="120" y="674"/>
                </a:lnTo>
                <a:lnTo>
                  <a:pt x="118" y="676"/>
                </a:lnTo>
                <a:lnTo>
                  <a:pt x="117" y="676"/>
                </a:lnTo>
                <a:lnTo>
                  <a:pt x="114" y="677"/>
                </a:lnTo>
                <a:lnTo>
                  <a:pt x="114" y="677"/>
                </a:lnTo>
                <a:lnTo>
                  <a:pt x="114" y="678"/>
                </a:lnTo>
                <a:lnTo>
                  <a:pt x="115" y="678"/>
                </a:lnTo>
                <a:lnTo>
                  <a:pt x="115" y="678"/>
                </a:lnTo>
                <a:lnTo>
                  <a:pt x="112" y="678"/>
                </a:lnTo>
                <a:lnTo>
                  <a:pt x="109" y="679"/>
                </a:lnTo>
                <a:lnTo>
                  <a:pt x="109" y="679"/>
                </a:lnTo>
                <a:lnTo>
                  <a:pt x="110" y="678"/>
                </a:lnTo>
                <a:lnTo>
                  <a:pt x="109" y="677"/>
                </a:lnTo>
                <a:lnTo>
                  <a:pt x="108" y="676"/>
                </a:lnTo>
                <a:lnTo>
                  <a:pt x="108" y="676"/>
                </a:lnTo>
                <a:lnTo>
                  <a:pt x="108" y="674"/>
                </a:lnTo>
                <a:lnTo>
                  <a:pt x="109" y="676"/>
                </a:lnTo>
                <a:lnTo>
                  <a:pt x="110" y="676"/>
                </a:lnTo>
                <a:lnTo>
                  <a:pt x="110" y="676"/>
                </a:lnTo>
                <a:lnTo>
                  <a:pt x="110" y="674"/>
                </a:lnTo>
                <a:lnTo>
                  <a:pt x="109" y="674"/>
                </a:lnTo>
                <a:lnTo>
                  <a:pt x="109" y="674"/>
                </a:lnTo>
                <a:lnTo>
                  <a:pt x="108" y="674"/>
                </a:lnTo>
                <a:lnTo>
                  <a:pt x="108" y="676"/>
                </a:lnTo>
                <a:lnTo>
                  <a:pt x="108" y="677"/>
                </a:lnTo>
                <a:lnTo>
                  <a:pt x="108" y="678"/>
                </a:lnTo>
                <a:lnTo>
                  <a:pt x="108" y="678"/>
                </a:lnTo>
                <a:lnTo>
                  <a:pt x="104" y="677"/>
                </a:lnTo>
                <a:lnTo>
                  <a:pt x="100" y="677"/>
                </a:lnTo>
                <a:lnTo>
                  <a:pt x="100" y="676"/>
                </a:lnTo>
                <a:lnTo>
                  <a:pt x="100" y="676"/>
                </a:lnTo>
                <a:lnTo>
                  <a:pt x="97" y="676"/>
                </a:lnTo>
                <a:lnTo>
                  <a:pt x="95" y="677"/>
                </a:lnTo>
                <a:lnTo>
                  <a:pt x="93" y="677"/>
                </a:lnTo>
                <a:lnTo>
                  <a:pt x="93" y="677"/>
                </a:lnTo>
                <a:lnTo>
                  <a:pt x="93" y="676"/>
                </a:lnTo>
                <a:lnTo>
                  <a:pt x="93" y="676"/>
                </a:lnTo>
                <a:lnTo>
                  <a:pt x="92" y="674"/>
                </a:lnTo>
                <a:lnTo>
                  <a:pt x="92" y="674"/>
                </a:lnTo>
                <a:lnTo>
                  <a:pt x="92" y="673"/>
                </a:lnTo>
                <a:lnTo>
                  <a:pt x="92" y="672"/>
                </a:lnTo>
                <a:lnTo>
                  <a:pt x="91" y="672"/>
                </a:lnTo>
                <a:lnTo>
                  <a:pt x="91" y="672"/>
                </a:lnTo>
                <a:lnTo>
                  <a:pt x="91" y="673"/>
                </a:lnTo>
                <a:lnTo>
                  <a:pt x="91" y="673"/>
                </a:lnTo>
                <a:lnTo>
                  <a:pt x="92" y="674"/>
                </a:lnTo>
                <a:lnTo>
                  <a:pt x="92" y="677"/>
                </a:lnTo>
                <a:lnTo>
                  <a:pt x="92" y="677"/>
                </a:lnTo>
                <a:lnTo>
                  <a:pt x="91" y="676"/>
                </a:lnTo>
                <a:lnTo>
                  <a:pt x="89" y="676"/>
                </a:lnTo>
                <a:lnTo>
                  <a:pt x="89" y="674"/>
                </a:lnTo>
                <a:lnTo>
                  <a:pt x="87" y="674"/>
                </a:lnTo>
                <a:lnTo>
                  <a:pt x="87" y="674"/>
                </a:lnTo>
                <a:lnTo>
                  <a:pt x="87" y="674"/>
                </a:lnTo>
                <a:lnTo>
                  <a:pt x="88" y="676"/>
                </a:lnTo>
                <a:lnTo>
                  <a:pt x="88" y="676"/>
                </a:lnTo>
                <a:lnTo>
                  <a:pt x="87" y="676"/>
                </a:lnTo>
                <a:lnTo>
                  <a:pt x="86" y="676"/>
                </a:lnTo>
                <a:lnTo>
                  <a:pt x="83" y="673"/>
                </a:lnTo>
                <a:lnTo>
                  <a:pt x="83" y="673"/>
                </a:lnTo>
                <a:lnTo>
                  <a:pt x="79" y="673"/>
                </a:lnTo>
                <a:lnTo>
                  <a:pt x="79" y="673"/>
                </a:lnTo>
                <a:lnTo>
                  <a:pt x="76" y="672"/>
                </a:lnTo>
                <a:lnTo>
                  <a:pt x="74" y="672"/>
                </a:lnTo>
                <a:lnTo>
                  <a:pt x="74" y="672"/>
                </a:lnTo>
                <a:lnTo>
                  <a:pt x="75" y="671"/>
                </a:lnTo>
                <a:lnTo>
                  <a:pt x="75" y="671"/>
                </a:lnTo>
                <a:lnTo>
                  <a:pt x="74" y="671"/>
                </a:lnTo>
                <a:lnTo>
                  <a:pt x="72" y="671"/>
                </a:lnTo>
                <a:lnTo>
                  <a:pt x="71" y="669"/>
                </a:lnTo>
                <a:lnTo>
                  <a:pt x="71" y="669"/>
                </a:lnTo>
                <a:lnTo>
                  <a:pt x="72" y="668"/>
                </a:lnTo>
                <a:lnTo>
                  <a:pt x="72" y="669"/>
                </a:lnTo>
                <a:lnTo>
                  <a:pt x="74" y="668"/>
                </a:lnTo>
                <a:lnTo>
                  <a:pt x="74" y="668"/>
                </a:lnTo>
                <a:lnTo>
                  <a:pt x="72" y="668"/>
                </a:lnTo>
                <a:lnTo>
                  <a:pt x="72" y="668"/>
                </a:lnTo>
                <a:lnTo>
                  <a:pt x="71" y="668"/>
                </a:lnTo>
                <a:lnTo>
                  <a:pt x="70" y="668"/>
                </a:lnTo>
                <a:lnTo>
                  <a:pt x="70" y="668"/>
                </a:lnTo>
                <a:lnTo>
                  <a:pt x="71" y="669"/>
                </a:lnTo>
                <a:lnTo>
                  <a:pt x="71" y="671"/>
                </a:lnTo>
                <a:lnTo>
                  <a:pt x="71" y="672"/>
                </a:lnTo>
                <a:lnTo>
                  <a:pt x="71" y="672"/>
                </a:lnTo>
                <a:lnTo>
                  <a:pt x="69" y="671"/>
                </a:lnTo>
                <a:lnTo>
                  <a:pt x="69" y="671"/>
                </a:lnTo>
                <a:lnTo>
                  <a:pt x="70" y="671"/>
                </a:lnTo>
                <a:lnTo>
                  <a:pt x="70" y="671"/>
                </a:lnTo>
                <a:lnTo>
                  <a:pt x="69" y="667"/>
                </a:lnTo>
                <a:lnTo>
                  <a:pt x="66" y="664"/>
                </a:lnTo>
                <a:lnTo>
                  <a:pt x="66" y="664"/>
                </a:lnTo>
                <a:lnTo>
                  <a:pt x="65" y="664"/>
                </a:lnTo>
                <a:lnTo>
                  <a:pt x="65" y="666"/>
                </a:lnTo>
                <a:lnTo>
                  <a:pt x="65" y="666"/>
                </a:lnTo>
                <a:lnTo>
                  <a:pt x="64" y="666"/>
                </a:lnTo>
                <a:lnTo>
                  <a:pt x="64" y="666"/>
                </a:lnTo>
                <a:lnTo>
                  <a:pt x="62" y="662"/>
                </a:lnTo>
                <a:lnTo>
                  <a:pt x="63" y="661"/>
                </a:lnTo>
                <a:lnTo>
                  <a:pt x="63" y="661"/>
                </a:lnTo>
                <a:lnTo>
                  <a:pt x="62" y="659"/>
                </a:lnTo>
                <a:lnTo>
                  <a:pt x="60" y="659"/>
                </a:lnTo>
                <a:lnTo>
                  <a:pt x="60" y="659"/>
                </a:lnTo>
                <a:lnTo>
                  <a:pt x="60" y="657"/>
                </a:lnTo>
                <a:lnTo>
                  <a:pt x="59" y="656"/>
                </a:lnTo>
                <a:lnTo>
                  <a:pt x="58" y="657"/>
                </a:lnTo>
                <a:lnTo>
                  <a:pt x="58" y="657"/>
                </a:lnTo>
                <a:lnTo>
                  <a:pt x="58" y="659"/>
                </a:lnTo>
                <a:lnTo>
                  <a:pt x="58" y="659"/>
                </a:lnTo>
                <a:lnTo>
                  <a:pt x="57" y="658"/>
                </a:lnTo>
                <a:lnTo>
                  <a:pt x="57" y="658"/>
                </a:lnTo>
                <a:lnTo>
                  <a:pt x="57" y="659"/>
                </a:lnTo>
                <a:lnTo>
                  <a:pt x="58" y="662"/>
                </a:lnTo>
                <a:lnTo>
                  <a:pt x="58" y="662"/>
                </a:lnTo>
                <a:lnTo>
                  <a:pt x="62" y="664"/>
                </a:lnTo>
                <a:lnTo>
                  <a:pt x="62" y="664"/>
                </a:lnTo>
                <a:lnTo>
                  <a:pt x="60" y="664"/>
                </a:lnTo>
                <a:lnTo>
                  <a:pt x="59" y="664"/>
                </a:lnTo>
                <a:lnTo>
                  <a:pt x="57" y="662"/>
                </a:lnTo>
                <a:lnTo>
                  <a:pt x="57" y="662"/>
                </a:lnTo>
                <a:lnTo>
                  <a:pt x="53" y="657"/>
                </a:lnTo>
                <a:lnTo>
                  <a:pt x="56" y="656"/>
                </a:lnTo>
                <a:lnTo>
                  <a:pt x="56" y="656"/>
                </a:lnTo>
                <a:lnTo>
                  <a:pt x="53" y="653"/>
                </a:lnTo>
                <a:lnTo>
                  <a:pt x="52" y="654"/>
                </a:lnTo>
                <a:lnTo>
                  <a:pt x="52" y="654"/>
                </a:lnTo>
                <a:lnTo>
                  <a:pt x="50" y="652"/>
                </a:lnTo>
                <a:lnTo>
                  <a:pt x="50" y="652"/>
                </a:lnTo>
                <a:lnTo>
                  <a:pt x="52" y="652"/>
                </a:lnTo>
                <a:lnTo>
                  <a:pt x="52" y="652"/>
                </a:lnTo>
                <a:lnTo>
                  <a:pt x="50" y="648"/>
                </a:lnTo>
                <a:lnTo>
                  <a:pt x="48" y="644"/>
                </a:lnTo>
                <a:lnTo>
                  <a:pt x="48" y="644"/>
                </a:lnTo>
                <a:lnTo>
                  <a:pt x="50" y="644"/>
                </a:lnTo>
                <a:lnTo>
                  <a:pt x="50" y="644"/>
                </a:lnTo>
                <a:lnTo>
                  <a:pt x="48" y="639"/>
                </a:lnTo>
                <a:lnTo>
                  <a:pt x="48" y="639"/>
                </a:lnTo>
                <a:lnTo>
                  <a:pt x="46" y="633"/>
                </a:lnTo>
                <a:lnTo>
                  <a:pt x="46" y="633"/>
                </a:lnTo>
                <a:lnTo>
                  <a:pt x="43" y="632"/>
                </a:lnTo>
                <a:lnTo>
                  <a:pt x="42" y="628"/>
                </a:lnTo>
                <a:lnTo>
                  <a:pt x="42" y="628"/>
                </a:lnTo>
                <a:lnTo>
                  <a:pt x="42" y="629"/>
                </a:lnTo>
                <a:lnTo>
                  <a:pt x="42" y="631"/>
                </a:lnTo>
                <a:lnTo>
                  <a:pt x="43" y="632"/>
                </a:lnTo>
                <a:lnTo>
                  <a:pt x="42" y="633"/>
                </a:lnTo>
                <a:lnTo>
                  <a:pt x="42" y="633"/>
                </a:lnTo>
                <a:lnTo>
                  <a:pt x="42" y="633"/>
                </a:lnTo>
                <a:lnTo>
                  <a:pt x="41" y="631"/>
                </a:lnTo>
                <a:lnTo>
                  <a:pt x="41" y="627"/>
                </a:lnTo>
                <a:lnTo>
                  <a:pt x="41" y="627"/>
                </a:lnTo>
                <a:lnTo>
                  <a:pt x="42" y="627"/>
                </a:lnTo>
                <a:lnTo>
                  <a:pt x="42" y="628"/>
                </a:lnTo>
                <a:lnTo>
                  <a:pt x="42" y="628"/>
                </a:lnTo>
                <a:lnTo>
                  <a:pt x="42" y="627"/>
                </a:lnTo>
                <a:lnTo>
                  <a:pt x="43" y="627"/>
                </a:lnTo>
                <a:lnTo>
                  <a:pt x="45" y="627"/>
                </a:lnTo>
                <a:lnTo>
                  <a:pt x="45" y="626"/>
                </a:lnTo>
                <a:lnTo>
                  <a:pt x="45" y="626"/>
                </a:lnTo>
                <a:lnTo>
                  <a:pt x="45" y="626"/>
                </a:lnTo>
                <a:lnTo>
                  <a:pt x="43" y="626"/>
                </a:lnTo>
                <a:lnTo>
                  <a:pt x="43" y="626"/>
                </a:lnTo>
                <a:lnTo>
                  <a:pt x="42" y="626"/>
                </a:lnTo>
                <a:lnTo>
                  <a:pt x="42" y="626"/>
                </a:lnTo>
                <a:lnTo>
                  <a:pt x="42" y="623"/>
                </a:lnTo>
                <a:lnTo>
                  <a:pt x="43" y="623"/>
                </a:lnTo>
                <a:lnTo>
                  <a:pt x="43" y="622"/>
                </a:lnTo>
                <a:lnTo>
                  <a:pt x="43" y="621"/>
                </a:lnTo>
                <a:lnTo>
                  <a:pt x="43" y="621"/>
                </a:lnTo>
                <a:lnTo>
                  <a:pt x="43" y="621"/>
                </a:lnTo>
                <a:lnTo>
                  <a:pt x="42" y="621"/>
                </a:lnTo>
                <a:lnTo>
                  <a:pt x="42" y="621"/>
                </a:lnTo>
                <a:lnTo>
                  <a:pt x="41" y="621"/>
                </a:lnTo>
                <a:lnTo>
                  <a:pt x="41" y="621"/>
                </a:lnTo>
                <a:lnTo>
                  <a:pt x="41" y="619"/>
                </a:lnTo>
                <a:lnTo>
                  <a:pt x="41" y="617"/>
                </a:lnTo>
                <a:lnTo>
                  <a:pt x="41" y="617"/>
                </a:lnTo>
                <a:lnTo>
                  <a:pt x="42" y="617"/>
                </a:lnTo>
                <a:lnTo>
                  <a:pt x="42" y="617"/>
                </a:lnTo>
                <a:lnTo>
                  <a:pt x="41" y="612"/>
                </a:lnTo>
                <a:lnTo>
                  <a:pt x="41" y="608"/>
                </a:lnTo>
                <a:lnTo>
                  <a:pt x="41" y="608"/>
                </a:lnTo>
                <a:lnTo>
                  <a:pt x="40" y="608"/>
                </a:lnTo>
                <a:lnTo>
                  <a:pt x="39" y="609"/>
                </a:lnTo>
                <a:lnTo>
                  <a:pt x="39" y="612"/>
                </a:lnTo>
                <a:lnTo>
                  <a:pt x="39" y="612"/>
                </a:lnTo>
                <a:lnTo>
                  <a:pt x="39" y="612"/>
                </a:lnTo>
                <a:lnTo>
                  <a:pt x="37" y="611"/>
                </a:lnTo>
                <a:lnTo>
                  <a:pt x="39" y="608"/>
                </a:lnTo>
                <a:lnTo>
                  <a:pt x="39" y="608"/>
                </a:lnTo>
                <a:lnTo>
                  <a:pt x="37" y="606"/>
                </a:lnTo>
                <a:lnTo>
                  <a:pt x="37" y="604"/>
                </a:lnTo>
                <a:lnTo>
                  <a:pt x="37" y="604"/>
                </a:lnTo>
                <a:lnTo>
                  <a:pt x="39" y="604"/>
                </a:lnTo>
                <a:lnTo>
                  <a:pt x="39" y="604"/>
                </a:lnTo>
                <a:lnTo>
                  <a:pt x="39" y="607"/>
                </a:lnTo>
                <a:lnTo>
                  <a:pt x="39" y="607"/>
                </a:lnTo>
                <a:lnTo>
                  <a:pt x="40" y="606"/>
                </a:lnTo>
                <a:lnTo>
                  <a:pt x="40" y="603"/>
                </a:lnTo>
                <a:lnTo>
                  <a:pt x="40" y="603"/>
                </a:lnTo>
                <a:lnTo>
                  <a:pt x="42" y="604"/>
                </a:lnTo>
                <a:lnTo>
                  <a:pt x="43" y="603"/>
                </a:lnTo>
                <a:lnTo>
                  <a:pt x="43" y="603"/>
                </a:lnTo>
                <a:lnTo>
                  <a:pt x="41" y="603"/>
                </a:lnTo>
                <a:lnTo>
                  <a:pt x="41" y="603"/>
                </a:lnTo>
                <a:lnTo>
                  <a:pt x="40" y="602"/>
                </a:lnTo>
                <a:lnTo>
                  <a:pt x="40" y="602"/>
                </a:lnTo>
                <a:lnTo>
                  <a:pt x="39" y="602"/>
                </a:lnTo>
                <a:lnTo>
                  <a:pt x="39" y="602"/>
                </a:lnTo>
                <a:lnTo>
                  <a:pt x="37" y="603"/>
                </a:lnTo>
                <a:lnTo>
                  <a:pt x="37" y="602"/>
                </a:lnTo>
                <a:lnTo>
                  <a:pt x="37" y="602"/>
                </a:lnTo>
                <a:lnTo>
                  <a:pt x="37" y="602"/>
                </a:lnTo>
                <a:lnTo>
                  <a:pt x="39" y="602"/>
                </a:lnTo>
                <a:lnTo>
                  <a:pt x="39" y="602"/>
                </a:lnTo>
                <a:lnTo>
                  <a:pt x="39" y="598"/>
                </a:lnTo>
                <a:lnTo>
                  <a:pt x="39" y="594"/>
                </a:lnTo>
                <a:lnTo>
                  <a:pt x="39" y="594"/>
                </a:lnTo>
                <a:lnTo>
                  <a:pt x="40" y="594"/>
                </a:lnTo>
                <a:lnTo>
                  <a:pt x="40" y="596"/>
                </a:lnTo>
                <a:lnTo>
                  <a:pt x="40" y="597"/>
                </a:lnTo>
                <a:lnTo>
                  <a:pt x="40" y="597"/>
                </a:lnTo>
                <a:lnTo>
                  <a:pt x="40" y="597"/>
                </a:lnTo>
                <a:lnTo>
                  <a:pt x="41" y="596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0" y="593"/>
                </a:lnTo>
                <a:lnTo>
                  <a:pt x="40" y="593"/>
                </a:lnTo>
                <a:lnTo>
                  <a:pt x="39" y="593"/>
                </a:lnTo>
                <a:lnTo>
                  <a:pt x="39" y="592"/>
                </a:lnTo>
                <a:lnTo>
                  <a:pt x="39" y="592"/>
                </a:lnTo>
                <a:lnTo>
                  <a:pt x="37" y="592"/>
                </a:lnTo>
                <a:lnTo>
                  <a:pt x="37" y="592"/>
                </a:lnTo>
                <a:lnTo>
                  <a:pt x="37" y="588"/>
                </a:lnTo>
                <a:lnTo>
                  <a:pt x="37" y="587"/>
                </a:lnTo>
                <a:lnTo>
                  <a:pt x="37" y="586"/>
                </a:lnTo>
                <a:lnTo>
                  <a:pt x="37" y="586"/>
                </a:lnTo>
                <a:lnTo>
                  <a:pt x="37" y="584"/>
                </a:lnTo>
                <a:lnTo>
                  <a:pt x="37" y="582"/>
                </a:lnTo>
                <a:lnTo>
                  <a:pt x="37" y="574"/>
                </a:lnTo>
                <a:lnTo>
                  <a:pt x="37" y="574"/>
                </a:lnTo>
                <a:lnTo>
                  <a:pt x="37" y="572"/>
                </a:lnTo>
                <a:lnTo>
                  <a:pt x="39" y="569"/>
                </a:lnTo>
                <a:lnTo>
                  <a:pt x="39" y="569"/>
                </a:lnTo>
                <a:lnTo>
                  <a:pt x="39" y="569"/>
                </a:lnTo>
                <a:lnTo>
                  <a:pt x="37" y="568"/>
                </a:lnTo>
                <a:lnTo>
                  <a:pt x="37" y="568"/>
                </a:lnTo>
                <a:lnTo>
                  <a:pt x="39" y="558"/>
                </a:lnTo>
                <a:lnTo>
                  <a:pt x="39" y="554"/>
                </a:lnTo>
                <a:lnTo>
                  <a:pt x="40" y="549"/>
                </a:lnTo>
                <a:lnTo>
                  <a:pt x="40" y="549"/>
                </a:lnTo>
                <a:lnTo>
                  <a:pt x="40" y="549"/>
                </a:lnTo>
                <a:lnTo>
                  <a:pt x="39" y="548"/>
                </a:lnTo>
                <a:lnTo>
                  <a:pt x="39" y="548"/>
                </a:lnTo>
                <a:lnTo>
                  <a:pt x="40" y="547"/>
                </a:lnTo>
                <a:lnTo>
                  <a:pt x="40" y="546"/>
                </a:lnTo>
                <a:lnTo>
                  <a:pt x="40" y="546"/>
                </a:lnTo>
                <a:lnTo>
                  <a:pt x="41" y="546"/>
                </a:lnTo>
                <a:lnTo>
                  <a:pt x="41" y="547"/>
                </a:lnTo>
                <a:lnTo>
                  <a:pt x="42" y="548"/>
                </a:lnTo>
                <a:lnTo>
                  <a:pt x="42" y="548"/>
                </a:lnTo>
                <a:lnTo>
                  <a:pt x="41" y="549"/>
                </a:lnTo>
                <a:lnTo>
                  <a:pt x="40" y="552"/>
                </a:lnTo>
                <a:lnTo>
                  <a:pt x="41" y="553"/>
                </a:lnTo>
                <a:lnTo>
                  <a:pt x="41" y="553"/>
                </a:lnTo>
                <a:lnTo>
                  <a:pt x="41" y="553"/>
                </a:lnTo>
                <a:lnTo>
                  <a:pt x="42" y="552"/>
                </a:lnTo>
                <a:lnTo>
                  <a:pt x="42" y="549"/>
                </a:lnTo>
                <a:lnTo>
                  <a:pt x="42" y="549"/>
                </a:lnTo>
                <a:lnTo>
                  <a:pt x="45" y="549"/>
                </a:lnTo>
                <a:lnTo>
                  <a:pt x="45" y="549"/>
                </a:lnTo>
                <a:lnTo>
                  <a:pt x="45" y="546"/>
                </a:lnTo>
                <a:lnTo>
                  <a:pt x="45" y="546"/>
                </a:lnTo>
                <a:lnTo>
                  <a:pt x="45" y="546"/>
                </a:lnTo>
                <a:lnTo>
                  <a:pt x="43" y="546"/>
                </a:lnTo>
                <a:lnTo>
                  <a:pt x="43" y="547"/>
                </a:lnTo>
                <a:lnTo>
                  <a:pt x="42" y="547"/>
                </a:lnTo>
                <a:lnTo>
                  <a:pt x="42" y="547"/>
                </a:lnTo>
                <a:lnTo>
                  <a:pt x="41" y="544"/>
                </a:lnTo>
                <a:lnTo>
                  <a:pt x="41" y="543"/>
                </a:lnTo>
                <a:lnTo>
                  <a:pt x="40" y="544"/>
                </a:lnTo>
                <a:lnTo>
                  <a:pt x="40" y="544"/>
                </a:lnTo>
                <a:lnTo>
                  <a:pt x="40" y="542"/>
                </a:lnTo>
                <a:lnTo>
                  <a:pt x="40" y="541"/>
                </a:lnTo>
                <a:lnTo>
                  <a:pt x="41" y="539"/>
                </a:lnTo>
                <a:lnTo>
                  <a:pt x="41" y="539"/>
                </a:lnTo>
                <a:lnTo>
                  <a:pt x="40" y="537"/>
                </a:lnTo>
                <a:lnTo>
                  <a:pt x="40" y="534"/>
                </a:lnTo>
                <a:lnTo>
                  <a:pt x="41" y="528"/>
                </a:lnTo>
                <a:lnTo>
                  <a:pt x="41" y="528"/>
                </a:lnTo>
                <a:lnTo>
                  <a:pt x="40" y="511"/>
                </a:lnTo>
                <a:lnTo>
                  <a:pt x="40" y="511"/>
                </a:lnTo>
                <a:lnTo>
                  <a:pt x="40" y="509"/>
                </a:lnTo>
                <a:lnTo>
                  <a:pt x="41" y="508"/>
                </a:lnTo>
                <a:lnTo>
                  <a:pt x="41" y="508"/>
                </a:lnTo>
                <a:lnTo>
                  <a:pt x="41" y="507"/>
                </a:lnTo>
                <a:lnTo>
                  <a:pt x="41" y="506"/>
                </a:lnTo>
                <a:lnTo>
                  <a:pt x="41" y="506"/>
                </a:lnTo>
                <a:lnTo>
                  <a:pt x="40" y="504"/>
                </a:lnTo>
                <a:lnTo>
                  <a:pt x="40" y="504"/>
                </a:lnTo>
                <a:lnTo>
                  <a:pt x="40" y="503"/>
                </a:lnTo>
                <a:lnTo>
                  <a:pt x="40" y="503"/>
                </a:lnTo>
                <a:lnTo>
                  <a:pt x="41" y="502"/>
                </a:lnTo>
                <a:lnTo>
                  <a:pt x="41" y="503"/>
                </a:lnTo>
                <a:lnTo>
                  <a:pt x="42" y="504"/>
                </a:lnTo>
                <a:lnTo>
                  <a:pt x="42" y="504"/>
                </a:lnTo>
                <a:lnTo>
                  <a:pt x="43" y="506"/>
                </a:lnTo>
                <a:lnTo>
                  <a:pt x="43" y="506"/>
                </a:lnTo>
                <a:lnTo>
                  <a:pt x="43" y="508"/>
                </a:lnTo>
                <a:lnTo>
                  <a:pt x="43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7"/>
                </a:lnTo>
                <a:lnTo>
                  <a:pt x="45" y="507"/>
                </a:lnTo>
                <a:lnTo>
                  <a:pt x="46" y="507"/>
                </a:lnTo>
                <a:lnTo>
                  <a:pt x="46" y="506"/>
                </a:lnTo>
                <a:lnTo>
                  <a:pt x="46" y="504"/>
                </a:lnTo>
                <a:lnTo>
                  <a:pt x="46" y="504"/>
                </a:lnTo>
                <a:lnTo>
                  <a:pt x="46" y="504"/>
                </a:lnTo>
                <a:lnTo>
                  <a:pt x="45" y="506"/>
                </a:lnTo>
                <a:lnTo>
                  <a:pt x="45" y="507"/>
                </a:lnTo>
                <a:lnTo>
                  <a:pt x="45" y="507"/>
                </a:lnTo>
                <a:lnTo>
                  <a:pt x="45" y="507"/>
                </a:lnTo>
                <a:lnTo>
                  <a:pt x="45" y="502"/>
                </a:lnTo>
                <a:lnTo>
                  <a:pt x="46" y="497"/>
                </a:lnTo>
                <a:lnTo>
                  <a:pt x="46" y="497"/>
                </a:lnTo>
                <a:lnTo>
                  <a:pt x="45" y="498"/>
                </a:lnTo>
                <a:lnTo>
                  <a:pt x="45" y="499"/>
                </a:lnTo>
                <a:lnTo>
                  <a:pt x="45" y="501"/>
                </a:lnTo>
                <a:lnTo>
                  <a:pt x="43" y="502"/>
                </a:lnTo>
                <a:lnTo>
                  <a:pt x="43" y="502"/>
                </a:lnTo>
                <a:lnTo>
                  <a:pt x="42" y="502"/>
                </a:lnTo>
                <a:lnTo>
                  <a:pt x="41" y="502"/>
                </a:lnTo>
                <a:lnTo>
                  <a:pt x="40" y="501"/>
                </a:lnTo>
                <a:lnTo>
                  <a:pt x="40" y="501"/>
                </a:lnTo>
                <a:lnTo>
                  <a:pt x="40" y="493"/>
                </a:lnTo>
                <a:lnTo>
                  <a:pt x="41" y="486"/>
                </a:lnTo>
                <a:lnTo>
                  <a:pt x="41" y="486"/>
                </a:lnTo>
                <a:lnTo>
                  <a:pt x="40" y="479"/>
                </a:lnTo>
                <a:lnTo>
                  <a:pt x="41" y="474"/>
                </a:lnTo>
                <a:lnTo>
                  <a:pt x="41" y="474"/>
                </a:lnTo>
                <a:lnTo>
                  <a:pt x="39" y="474"/>
                </a:lnTo>
                <a:lnTo>
                  <a:pt x="37" y="476"/>
                </a:lnTo>
                <a:lnTo>
                  <a:pt x="37" y="476"/>
                </a:lnTo>
                <a:lnTo>
                  <a:pt x="37" y="476"/>
                </a:lnTo>
                <a:lnTo>
                  <a:pt x="36" y="474"/>
                </a:lnTo>
                <a:lnTo>
                  <a:pt x="36" y="473"/>
                </a:lnTo>
                <a:lnTo>
                  <a:pt x="36" y="473"/>
                </a:lnTo>
                <a:lnTo>
                  <a:pt x="35" y="473"/>
                </a:lnTo>
                <a:lnTo>
                  <a:pt x="35" y="474"/>
                </a:lnTo>
                <a:lnTo>
                  <a:pt x="36" y="476"/>
                </a:lnTo>
                <a:lnTo>
                  <a:pt x="36" y="476"/>
                </a:lnTo>
                <a:lnTo>
                  <a:pt x="35" y="482"/>
                </a:lnTo>
                <a:lnTo>
                  <a:pt x="35" y="482"/>
                </a:ln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36" y="486"/>
                </a:lnTo>
                <a:lnTo>
                  <a:pt x="35" y="488"/>
                </a:lnTo>
                <a:lnTo>
                  <a:pt x="35" y="488"/>
                </a:lnTo>
                <a:lnTo>
                  <a:pt x="35" y="488"/>
                </a:lnTo>
                <a:lnTo>
                  <a:pt x="36" y="488"/>
                </a:lnTo>
                <a:lnTo>
                  <a:pt x="36" y="488"/>
                </a:lnTo>
                <a:lnTo>
                  <a:pt x="37" y="488"/>
                </a:lnTo>
                <a:lnTo>
                  <a:pt x="37" y="488"/>
                </a:lnTo>
                <a:lnTo>
                  <a:pt x="36" y="492"/>
                </a:lnTo>
                <a:lnTo>
                  <a:pt x="36" y="494"/>
                </a:lnTo>
                <a:lnTo>
                  <a:pt x="36" y="498"/>
                </a:lnTo>
                <a:lnTo>
                  <a:pt x="36" y="501"/>
                </a:lnTo>
                <a:lnTo>
                  <a:pt x="36" y="501"/>
                </a:lnTo>
                <a:lnTo>
                  <a:pt x="35" y="501"/>
                </a:lnTo>
                <a:lnTo>
                  <a:pt x="34" y="502"/>
                </a:lnTo>
                <a:lnTo>
                  <a:pt x="34" y="503"/>
                </a:lnTo>
                <a:lnTo>
                  <a:pt x="33" y="504"/>
                </a:lnTo>
                <a:lnTo>
                  <a:pt x="33" y="504"/>
                </a:lnTo>
                <a:lnTo>
                  <a:pt x="33" y="504"/>
                </a:lnTo>
                <a:lnTo>
                  <a:pt x="34" y="504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4"/>
                </a:lnTo>
                <a:lnTo>
                  <a:pt x="35" y="504"/>
                </a:lnTo>
                <a:lnTo>
                  <a:pt x="36" y="503"/>
                </a:lnTo>
                <a:lnTo>
                  <a:pt x="36" y="504"/>
                </a:lnTo>
                <a:lnTo>
                  <a:pt x="36" y="506"/>
                </a:lnTo>
                <a:lnTo>
                  <a:pt x="36" y="506"/>
                </a:lnTo>
                <a:lnTo>
                  <a:pt x="35" y="508"/>
                </a:lnTo>
                <a:lnTo>
                  <a:pt x="34" y="511"/>
                </a:lnTo>
                <a:lnTo>
                  <a:pt x="34" y="511"/>
                </a:lnTo>
                <a:lnTo>
                  <a:pt x="35" y="511"/>
                </a:lnTo>
                <a:lnTo>
                  <a:pt x="35" y="509"/>
                </a:lnTo>
                <a:lnTo>
                  <a:pt x="35" y="508"/>
                </a:lnTo>
                <a:lnTo>
                  <a:pt x="35" y="508"/>
                </a:lnTo>
                <a:lnTo>
                  <a:pt x="36" y="508"/>
                </a:lnTo>
                <a:lnTo>
                  <a:pt x="36" y="509"/>
                </a:lnTo>
                <a:lnTo>
                  <a:pt x="36" y="511"/>
                </a:lnTo>
                <a:lnTo>
                  <a:pt x="36" y="511"/>
                </a:lnTo>
                <a:lnTo>
                  <a:pt x="36" y="516"/>
                </a:lnTo>
                <a:lnTo>
                  <a:pt x="36" y="521"/>
                </a:lnTo>
                <a:lnTo>
                  <a:pt x="36" y="521"/>
                </a:lnTo>
                <a:lnTo>
                  <a:pt x="35" y="521"/>
                </a:lnTo>
                <a:lnTo>
                  <a:pt x="35" y="519"/>
                </a:lnTo>
                <a:lnTo>
                  <a:pt x="35" y="519"/>
                </a:lnTo>
                <a:lnTo>
                  <a:pt x="34" y="519"/>
                </a:lnTo>
                <a:lnTo>
                  <a:pt x="34" y="521"/>
                </a:lnTo>
                <a:lnTo>
                  <a:pt x="36" y="523"/>
                </a:lnTo>
                <a:lnTo>
                  <a:pt x="36" y="523"/>
                </a:lnTo>
                <a:lnTo>
                  <a:pt x="36" y="526"/>
                </a:lnTo>
                <a:lnTo>
                  <a:pt x="35" y="528"/>
                </a:lnTo>
                <a:lnTo>
                  <a:pt x="34" y="529"/>
                </a:lnTo>
                <a:lnTo>
                  <a:pt x="34" y="532"/>
                </a:lnTo>
                <a:lnTo>
                  <a:pt x="34" y="532"/>
                </a:lnTo>
                <a:lnTo>
                  <a:pt x="35" y="532"/>
                </a:lnTo>
                <a:lnTo>
                  <a:pt x="35" y="531"/>
                </a:lnTo>
                <a:lnTo>
                  <a:pt x="35" y="528"/>
                </a:lnTo>
                <a:lnTo>
                  <a:pt x="35" y="528"/>
                </a:lnTo>
                <a:lnTo>
                  <a:pt x="36" y="532"/>
                </a:lnTo>
                <a:lnTo>
                  <a:pt x="36" y="536"/>
                </a:lnTo>
                <a:lnTo>
                  <a:pt x="36" y="536"/>
                </a:lnTo>
                <a:lnTo>
                  <a:pt x="35" y="542"/>
                </a:lnTo>
                <a:lnTo>
                  <a:pt x="35" y="542"/>
                </a:lnTo>
                <a:lnTo>
                  <a:pt x="36" y="543"/>
                </a:lnTo>
                <a:lnTo>
                  <a:pt x="36" y="543"/>
                </a:lnTo>
                <a:lnTo>
                  <a:pt x="35" y="543"/>
                </a:lnTo>
                <a:lnTo>
                  <a:pt x="35" y="543"/>
                </a:lnTo>
                <a:lnTo>
                  <a:pt x="35" y="543"/>
                </a:lnTo>
                <a:lnTo>
                  <a:pt x="36" y="547"/>
                </a:lnTo>
                <a:lnTo>
                  <a:pt x="36" y="547"/>
                </a:lnTo>
                <a:lnTo>
                  <a:pt x="35" y="549"/>
                </a:lnTo>
                <a:lnTo>
                  <a:pt x="34" y="551"/>
                </a:lnTo>
                <a:lnTo>
                  <a:pt x="34" y="551"/>
                </a:lnTo>
                <a:lnTo>
                  <a:pt x="34" y="552"/>
                </a:lnTo>
                <a:lnTo>
                  <a:pt x="35" y="552"/>
                </a:lnTo>
                <a:lnTo>
                  <a:pt x="35" y="552"/>
                </a:lnTo>
                <a:lnTo>
                  <a:pt x="35" y="559"/>
                </a:lnTo>
                <a:lnTo>
                  <a:pt x="34" y="563"/>
                </a:lnTo>
                <a:lnTo>
                  <a:pt x="33" y="566"/>
                </a:lnTo>
                <a:lnTo>
                  <a:pt x="33" y="566"/>
                </a:lnTo>
                <a:lnTo>
                  <a:pt x="34" y="567"/>
                </a:lnTo>
                <a:lnTo>
                  <a:pt x="34" y="566"/>
                </a:lnTo>
                <a:lnTo>
                  <a:pt x="34" y="566"/>
                </a:lnTo>
                <a:lnTo>
                  <a:pt x="34" y="571"/>
                </a:lnTo>
                <a:lnTo>
                  <a:pt x="31" y="574"/>
                </a:lnTo>
                <a:lnTo>
                  <a:pt x="31" y="574"/>
                </a:lnTo>
                <a:lnTo>
                  <a:pt x="34" y="579"/>
                </a:lnTo>
                <a:lnTo>
                  <a:pt x="34" y="579"/>
                </a:lnTo>
                <a:lnTo>
                  <a:pt x="29" y="596"/>
                </a:lnTo>
                <a:lnTo>
                  <a:pt x="29" y="596"/>
                </a:lnTo>
                <a:lnTo>
                  <a:pt x="27" y="598"/>
                </a:lnTo>
                <a:lnTo>
                  <a:pt x="23" y="598"/>
                </a:lnTo>
                <a:lnTo>
                  <a:pt x="23" y="598"/>
                </a:lnTo>
                <a:lnTo>
                  <a:pt x="24" y="606"/>
                </a:lnTo>
                <a:lnTo>
                  <a:pt x="23" y="613"/>
                </a:lnTo>
                <a:lnTo>
                  <a:pt x="23" y="613"/>
                </a:lnTo>
                <a:lnTo>
                  <a:pt x="25" y="614"/>
                </a:lnTo>
                <a:lnTo>
                  <a:pt x="25" y="614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7" y="617"/>
                </a:lnTo>
                <a:lnTo>
                  <a:pt x="27" y="617"/>
                </a:lnTo>
                <a:lnTo>
                  <a:pt x="27" y="614"/>
                </a:lnTo>
                <a:lnTo>
                  <a:pt x="25" y="613"/>
                </a:lnTo>
                <a:lnTo>
                  <a:pt x="25" y="612"/>
                </a:lnTo>
                <a:lnTo>
                  <a:pt x="25" y="611"/>
                </a:lnTo>
                <a:lnTo>
                  <a:pt x="25" y="611"/>
                </a:lnTo>
                <a:lnTo>
                  <a:pt x="27" y="613"/>
                </a:lnTo>
                <a:lnTo>
                  <a:pt x="28" y="617"/>
                </a:lnTo>
                <a:lnTo>
                  <a:pt x="28" y="617"/>
                </a:lnTo>
                <a:lnTo>
                  <a:pt x="29" y="614"/>
                </a:lnTo>
                <a:lnTo>
                  <a:pt x="29" y="614"/>
                </a:lnTo>
                <a:lnTo>
                  <a:pt x="29" y="616"/>
                </a:lnTo>
                <a:lnTo>
                  <a:pt x="29" y="616"/>
                </a:lnTo>
                <a:lnTo>
                  <a:pt x="29" y="616"/>
                </a:lnTo>
                <a:lnTo>
                  <a:pt x="28" y="617"/>
                </a:lnTo>
                <a:lnTo>
                  <a:pt x="27" y="618"/>
                </a:lnTo>
                <a:lnTo>
                  <a:pt x="27" y="618"/>
                </a:lnTo>
                <a:lnTo>
                  <a:pt x="27" y="621"/>
                </a:lnTo>
                <a:lnTo>
                  <a:pt x="27" y="621"/>
                </a:lnTo>
                <a:lnTo>
                  <a:pt x="27" y="623"/>
                </a:lnTo>
                <a:lnTo>
                  <a:pt x="27" y="623"/>
                </a:lnTo>
                <a:lnTo>
                  <a:pt x="27" y="624"/>
                </a:lnTo>
                <a:lnTo>
                  <a:pt x="28" y="624"/>
                </a:lnTo>
                <a:lnTo>
                  <a:pt x="28" y="627"/>
                </a:lnTo>
                <a:lnTo>
                  <a:pt x="28" y="627"/>
                </a:lnTo>
                <a:lnTo>
                  <a:pt x="27" y="627"/>
                </a:lnTo>
                <a:lnTo>
                  <a:pt x="27" y="628"/>
                </a:lnTo>
                <a:lnTo>
                  <a:pt x="27" y="631"/>
                </a:lnTo>
                <a:lnTo>
                  <a:pt x="25" y="632"/>
                </a:lnTo>
                <a:lnTo>
                  <a:pt x="25" y="632"/>
                </a:lnTo>
                <a:lnTo>
                  <a:pt x="25" y="632"/>
                </a:lnTo>
                <a:lnTo>
                  <a:pt x="27" y="632"/>
                </a:lnTo>
                <a:lnTo>
                  <a:pt x="28" y="631"/>
                </a:lnTo>
                <a:lnTo>
                  <a:pt x="28" y="632"/>
                </a:lnTo>
                <a:lnTo>
                  <a:pt x="28" y="632"/>
                </a:lnTo>
                <a:lnTo>
                  <a:pt x="28" y="634"/>
                </a:lnTo>
                <a:lnTo>
                  <a:pt x="28" y="634"/>
                </a:lnTo>
                <a:lnTo>
                  <a:pt x="27" y="634"/>
                </a:lnTo>
                <a:lnTo>
                  <a:pt x="27" y="634"/>
                </a:lnTo>
                <a:lnTo>
                  <a:pt x="28" y="636"/>
                </a:lnTo>
                <a:lnTo>
                  <a:pt x="28" y="638"/>
                </a:lnTo>
                <a:lnTo>
                  <a:pt x="29" y="639"/>
                </a:lnTo>
                <a:lnTo>
                  <a:pt x="30" y="639"/>
                </a:lnTo>
                <a:lnTo>
                  <a:pt x="30" y="639"/>
                </a:lnTo>
                <a:lnTo>
                  <a:pt x="30" y="638"/>
                </a:lnTo>
                <a:lnTo>
                  <a:pt x="29" y="637"/>
                </a:lnTo>
                <a:lnTo>
                  <a:pt x="29" y="636"/>
                </a:lnTo>
                <a:lnTo>
                  <a:pt x="29" y="636"/>
                </a:lnTo>
                <a:lnTo>
                  <a:pt x="29" y="636"/>
                </a:lnTo>
                <a:lnTo>
                  <a:pt x="30" y="636"/>
                </a:lnTo>
                <a:lnTo>
                  <a:pt x="30" y="637"/>
                </a:lnTo>
                <a:lnTo>
                  <a:pt x="31" y="639"/>
                </a:lnTo>
                <a:lnTo>
                  <a:pt x="31" y="639"/>
                </a:lnTo>
                <a:lnTo>
                  <a:pt x="33" y="642"/>
                </a:lnTo>
                <a:lnTo>
                  <a:pt x="33" y="642"/>
                </a:lnTo>
                <a:lnTo>
                  <a:pt x="35" y="648"/>
                </a:lnTo>
                <a:lnTo>
                  <a:pt x="35" y="648"/>
                </a:lnTo>
                <a:lnTo>
                  <a:pt x="36" y="651"/>
                </a:lnTo>
                <a:lnTo>
                  <a:pt x="36" y="653"/>
                </a:lnTo>
                <a:lnTo>
                  <a:pt x="36" y="653"/>
                </a:lnTo>
                <a:lnTo>
                  <a:pt x="39" y="657"/>
                </a:lnTo>
                <a:lnTo>
                  <a:pt x="41" y="662"/>
                </a:lnTo>
                <a:lnTo>
                  <a:pt x="41" y="662"/>
                </a:lnTo>
                <a:lnTo>
                  <a:pt x="46" y="664"/>
                </a:lnTo>
                <a:lnTo>
                  <a:pt x="46" y="664"/>
                </a:lnTo>
                <a:lnTo>
                  <a:pt x="45" y="662"/>
                </a:lnTo>
                <a:lnTo>
                  <a:pt x="42" y="661"/>
                </a:lnTo>
                <a:lnTo>
                  <a:pt x="41" y="658"/>
                </a:lnTo>
                <a:lnTo>
                  <a:pt x="40" y="657"/>
                </a:lnTo>
                <a:lnTo>
                  <a:pt x="40" y="657"/>
                </a:lnTo>
                <a:lnTo>
                  <a:pt x="42" y="657"/>
                </a:lnTo>
                <a:lnTo>
                  <a:pt x="43" y="658"/>
                </a:lnTo>
                <a:lnTo>
                  <a:pt x="46" y="662"/>
                </a:lnTo>
                <a:lnTo>
                  <a:pt x="46" y="662"/>
                </a:lnTo>
                <a:lnTo>
                  <a:pt x="47" y="666"/>
                </a:lnTo>
                <a:lnTo>
                  <a:pt x="51" y="669"/>
                </a:lnTo>
                <a:lnTo>
                  <a:pt x="51" y="669"/>
                </a:lnTo>
                <a:lnTo>
                  <a:pt x="51" y="669"/>
                </a:lnTo>
                <a:lnTo>
                  <a:pt x="50" y="669"/>
                </a:lnTo>
                <a:lnTo>
                  <a:pt x="47" y="669"/>
                </a:lnTo>
                <a:lnTo>
                  <a:pt x="47" y="669"/>
                </a:lnTo>
                <a:lnTo>
                  <a:pt x="51" y="671"/>
                </a:lnTo>
                <a:lnTo>
                  <a:pt x="53" y="672"/>
                </a:lnTo>
                <a:lnTo>
                  <a:pt x="53" y="672"/>
                </a:lnTo>
                <a:lnTo>
                  <a:pt x="54" y="673"/>
                </a:lnTo>
                <a:lnTo>
                  <a:pt x="56" y="674"/>
                </a:lnTo>
                <a:lnTo>
                  <a:pt x="58" y="677"/>
                </a:lnTo>
                <a:lnTo>
                  <a:pt x="58" y="677"/>
                </a:lnTo>
                <a:lnTo>
                  <a:pt x="58" y="677"/>
                </a:lnTo>
                <a:lnTo>
                  <a:pt x="57" y="676"/>
                </a:lnTo>
                <a:lnTo>
                  <a:pt x="57" y="674"/>
                </a:lnTo>
                <a:lnTo>
                  <a:pt x="57" y="674"/>
                </a:lnTo>
                <a:lnTo>
                  <a:pt x="57" y="674"/>
                </a:lnTo>
                <a:lnTo>
                  <a:pt x="60" y="676"/>
                </a:lnTo>
                <a:lnTo>
                  <a:pt x="62" y="677"/>
                </a:lnTo>
                <a:lnTo>
                  <a:pt x="63" y="677"/>
                </a:lnTo>
                <a:lnTo>
                  <a:pt x="63" y="677"/>
                </a:lnTo>
                <a:lnTo>
                  <a:pt x="65" y="679"/>
                </a:lnTo>
                <a:lnTo>
                  <a:pt x="66" y="682"/>
                </a:lnTo>
                <a:lnTo>
                  <a:pt x="66" y="682"/>
                </a:lnTo>
                <a:lnTo>
                  <a:pt x="68" y="682"/>
                </a:lnTo>
                <a:lnTo>
                  <a:pt x="69" y="682"/>
                </a:lnTo>
                <a:lnTo>
                  <a:pt x="69" y="681"/>
                </a:lnTo>
                <a:lnTo>
                  <a:pt x="69" y="681"/>
                </a:lnTo>
                <a:lnTo>
                  <a:pt x="71" y="682"/>
                </a:lnTo>
                <a:lnTo>
                  <a:pt x="71" y="682"/>
                </a:lnTo>
                <a:lnTo>
                  <a:pt x="72" y="682"/>
                </a:lnTo>
                <a:lnTo>
                  <a:pt x="72" y="682"/>
                </a:lnTo>
                <a:lnTo>
                  <a:pt x="74" y="682"/>
                </a:lnTo>
                <a:lnTo>
                  <a:pt x="75" y="683"/>
                </a:lnTo>
                <a:lnTo>
                  <a:pt x="76" y="686"/>
                </a:lnTo>
                <a:lnTo>
                  <a:pt x="76" y="686"/>
                </a:lnTo>
                <a:lnTo>
                  <a:pt x="76" y="686"/>
                </a:lnTo>
                <a:lnTo>
                  <a:pt x="76" y="684"/>
                </a:lnTo>
                <a:lnTo>
                  <a:pt x="75" y="683"/>
                </a:lnTo>
                <a:lnTo>
                  <a:pt x="76" y="683"/>
                </a:lnTo>
                <a:lnTo>
                  <a:pt x="76" y="683"/>
                </a:lnTo>
                <a:lnTo>
                  <a:pt x="80" y="684"/>
                </a:lnTo>
                <a:lnTo>
                  <a:pt x="83" y="686"/>
                </a:lnTo>
                <a:lnTo>
                  <a:pt x="89" y="687"/>
                </a:lnTo>
                <a:lnTo>
                  <a:pt x="89" y="687"/>
                </a:lnTo>
                <a:lnTo>
                  <a:pt x="91" y="686"/>
                </a:lnTo>
                <a:lnTo>
                  <a:pt x="92" y="686"/>
                </a:lnTo>
                <a:lnTo>
                  <a:pt x="92" y="686"/>
                </a:lnTo>
                <a:lnTo>
                  <a:pt x="92" y="687"/>
                </a:lnTo>
                <a:lnTo>
                  <a:pt x="92" y="687"/>
                </a:lnTo>
                <a:lnTo>
                  <a:pt x="93" y="688"/>
                </a:lnTo>
                <a:lnTo>
                  <a:pt x="94" y="688"/>
                </a:lnTo>
                <a:lnTo>
                  <a:pt x="94" y="688"/>
                </a:lnTo>
                <a:lnTo>
                  <a:pt x="97" y="687"/>
                </a:lnTo>
                <a:lnTo>
                  <a:pt x="98" y="687"/>
                </a:lnTo>
                <a:lnTo>
                  <a:pt x="98" y="686"/>
                </a:lnTo>
                <a:lnTo>
                  <a:pt x="98" y="686"/>
                </a:lnTo>
                <a:lnTo>
                  <a:pt x="99" y="686"/>
                </a:lnTo>
                <a:lnTo>
                  <a:pt x="99" y="686"/>
                </a:lnTo>
                <a:lnTo>
                  <a:pt x="100" y="687"/>
                </a:lnTo>
                <a:lnTo>
                  <a:pt x="100" y="687"/>
                </a:lnTo>
                <a:lnTo>
                  <a:pt x="100" y="686"/>
                </a:lnTo>
                <a:lnTo>
                  <a:pt x="100" y="686"/>
                </a:lnTo>
                <a:lnTo>
                  <a:pt x="100" y="684"/>
                </a:lnTo>
                <a:lnTo>
                  <a:pt x="100" y="684"/>
                </a:lnTo>
                <a:lnTo>
                  <a:pt x="100" y="684"/>
                </a:lnTo>
                <a:lnTo>
                  <a:pt x="110" y="684"/>
                </a:lnTo>
                <a:lnTo>
                  <a:pt x="117" y="683"/>
                </a:lnTo>
                <a:lnTo>
                  <a:pt x="117" y="683"/>
                </a:lnTo>
                <a:lnTo>
                  <a:pt x="120" y="683"/>
                </a:lnTo>
                <a:lnTo>
                  <a:pt x="120" y="683"/>
                </a:lnTo>
                <a:lnTo>
                  <a:pt x="121" y="682"/>
                </a:lnTo>
                <a:lnTo>
                  <a:pt x="124" y="682"/>
                </a:lnTo>
                <a:lnTo>
                  <a:pt x="124" y="682"/>
                </a:lnTo>
                <a:lnTo>
                  <a:pt x="126" y="682"/>
                </a:lnTo>
                <a:lnTo>
                  <a:pt x="127" y="682"/>
                </a:lnTo>
                <a:lnTo>
                  <a:pt x="127" y="682"/>
                </a:lnTo>
                <a:lnTo>
                  <a:pt x="134" y="681"/>
                </a:lnTo>
                <a:lnTo>
                  <a:pt x="134" y="681"/>
                </a:lnTo>
                <a:lnTo>
                  <a:pt x="138" y="679"/>
                </a:lnTo>
                <a:lnTo>
                  <a:pt x="143" y="679"/>
                </a:lnTo>
                <a:lnTo>
                  <a:pt x="146" y="681"/>
                </a:lnTo>
                <a:lnTo>
                  <a:pt x="149" y="683"/>
                </a:lnTo>
                <a:lnTo>
                  <a:pt x="149" y="683"/>
                </a:lnTo>
                <a:lnTo>
                  <a:pt x="150" y="686"/>
                </a:lnTo>
                <a:lnTo>
                  <a:pt x="151" y="687"/>
                </a:lnTo>
                <a:lnTo>
                  <a:pt x="151" y="687"/>
                </a:lnTo>
                <a:lnTo>
                  <a:pt x="151" y="688"/>
                </a:lnTo>
                <a:lnTo>
                  <a:pt x="149" y="688"/>
                </a:lnTo>
                <a:lnTo>
                  <a:pt x="149" y="688"/>
                </a:lnTo>
                <a:lnTo>
                  <a:pt x="150" y="689"/>
                </a:lnTo>
                <a:lnTo>
                  <a:pt x="150" y="691"/>
                </a:lnTo>
                <a:lnTo>
                  <a:pt x="150" y="693"/>
                </a:lnTo>
                <a:lnTo>
                  <a:pt x="152" y="693"/>
                </a:lnTo>
                <a:lnTo>
                  <a:pt x="152" y="693"/>
                </a:lnTo>
                <a:lnTo>
                  <a:pt x="151" y="694"/>
                </a:lnTo>
                <a:lnTo>
                  <a:pt x="150" y="696"/>
                </a:lnTo>
                <a:lnTo>
                  <a:pt x="150" y="698"/>
                </a:lnTo>
                <a:lnTo>
                  <a:pt x="150" y="698"/>
                </a:lnTo>
                <a:lnTo>
                  <a:pt x="149" y="698"/>
                </a:lnTo>
                <a:lnTo>
                  <a:pt x="147" y="698"/>
                </a:lnTo>
                <a:lnTo>
                  <a:pt x="147" y="699"/>
                </a:lnTo>
                <a:lnTo>
                  <a:pt x="147" y="699"/>
                </a:lnTo>
                <a:lnTo>
                  <a:pt x="138" y="699"/>
                </a:lnTo>
                <a:lnTo>
                  <a:pt x="128" y="701"/>
                </a:lnTo>
                <a:lnTo>
                  <a:pt x="128" y="701"/>
                </a:lnTo>
                <a:lnTo>
                  <a:pt x="124" y="699"/>
                </a:lnTo>
                <a:lnTo>
                  <a:pt x="124" y="699"/>
                </a:lnTo>
                <a:lnTo>
                  <a:pt x="120" y="701"/>
                </a:lnTo>
                <a:lnTo>
                  <a:pt x="120" y="701"/>
                </a:lnTo>
                <a:lnTo>
                  <a:pt x="117" y="701"/>
                </a:lnTo>
                <a:lnTo>
                  <a:pt x="117" y="701"/>
                </a:lnTo>
                <a:lnTo>
                  <a:pt x="114" y="702"/>
                </a:lnTo>
                <a:lnTo>
                  <a:pt x="112" y="702"/>
                </a:lnTo>
                <a:lnTo>
                  <a:pt x="111" y="701"/>
                </a:lnTo>
                <a:lnTo>
                  <a:pt x="111" y="701"/>
                </a:lnTo>
                <a:lnTo>
                  <a:pt x="111" y="702"/>
                </a:lnTo>
                <a:lnTo>
                  <a:pt x="110" y="702"/>
                </a:lnTo>
                <a:lnTo>
                  <a:pt x="110" y="702"/>
                </a:lnTo>
                <a:lnTo>
                  <a:pt x="104" y="702"/>
                </a:lnTo>
                <a:lnTo>
                  <a:pt x="104" y="702"/>
                </a:lnTo>
                <a:lnTo>
                  <a:pt x="101" y="701"/>
                </a:lnTo>
                <a:lnTo>
                  <a:pt x="101" y="701"/>
                </a:lnTo>
                <a:lnTo>
                  <a:pt x="99" y="702"/>
                </a:lnTo>
                <a:lnTo>
                  <a:pt x="99" y="702"/>
                </a:lnTo>
                <a:lnTo>
                  <a:pt x="97" y="702"/>
                </a:lnTo>
                <a:lnTo>
                  <a:pt x="94" y="701"/>
                </a:lnTo>
                <a:lnTo>
                  <a:pt x="94" y="701"/>
                </a:lnTo>
                <a:lnTo>
                  <a:pt x="91" y="702"/>
                </a:lnTo>
                <a:lnTo>
                  <a:pt x="91" y="702"/>
                </a:lnTo>
                <a:lnTo>
                  <a:pt x="87" y="702"/>
                </a:lnTo>
                <a:lnTo>
                  <a:pt x="82" y="701"/>
                </a:lnTo>
                <a:lnTo>
                  <a:pt x="82" y="701"/>
                </a:lnTo>
                <a:lnTo>
                  <a:pt x="81" y="701"/>
                </a:lnTo>
                <a:lnTo>
                  <a:pt x="80" y="701"/>
                </a:lnTo>
                <a:lnTo>
                  <a:pt x="80" y="701"/>
                </a:lnTo>
                <a:lnTo>
                  <a:pt x="71" y="698"/>
                </a:lnTo>
                <a:lnTo>
                  <a:pt x="59" y="694"/>
                </a:lnTo>
                <a:lnTo>
                  <a:pt x="59" y="694"/>
                </a:lnTo>
                <a:lnTo>
                  <a:pt x="59" y="693"/>
                </a:lnTo>
                <a:lnTo>
                  <a:pt x="60" y="692"/>
                </a:lnTo>
                <a:lnTo>
                  <a:pt x="60" y="692"/>
                </a:lnTo>
                <a:lnTo>
                  <a:pt x="59" y="691"/>
                </a:lnTo>
                <a:lnTo>
                  <a:pt x="59" y="691"/>
                </a:lnTo>
                <a:lnTo>
                  <a:pt x="58" y="691"/>
                </a:lnTo>
                <a:lnTo>
                  <a:pt x="58" y="692"/>
                </a:lnTo>
                <a:lnTo>
                  <a:pt x="58" y="692"/>
                </a:lnTo>
                <a:lnTo>
                  <a:pt x="57" y="693"/>
                </a:lnTo>
                <a:lnTo>
                  <a:pt x="57" y="693"/>
                </a:lnTo>
                <a:lnTo>
                  <a:pt x="43" y="682"/>
                </a:lnTo>
                <a:lnTo>
                  <a:pt x="43" y="682"/>
                </a:lnTo>
                <a:lnTo>
                  <a:pt x="45" y="682"/>
                </a:lnTo>
                <a:lnTo>
                  <a:pt x="46" y="683"/>
                </a:lnTo>
                <a:lnTo>
                  <a:pt x="46" y="683"/>
                </a:lnTo>
                <a:lnTo>
                  <a:pt x="45" y="682"/>
                </a:lnTo>
                <a:lnTo>
                  <a:pt x="43" y="681"/>
                </a:lnTo>
                <a:lnTo>
                  <a:pt x="41" y="682"/>
                </a:lnTo>
                <a:lnTo>
                  <a:pt x="41" y="682"/>
                </a:lnTo>
                <a:lnTo>
                  <a:pt x="40" y="681"/>
                </a:lnTo>
                <a:lnTo>
                  <a:pt x="41" y="679"/>
                </a:lnTo>
                <a:lnTo>
                  <a:pt x="42" y="679"/>
                </a:lnTo>
                <a:lnTo>
                  <a:pt x="41" y="679"/>
                </a:lnTo>
                <a:lnTo>
                  <a:pt x="41" y="679"/>
                </a:lnTo>
                <a:lnTo>
                  <a:pt x="40" y="678"/>
                </a:lnTo>
                <a:lnTo>
                  <a:pt x="39" y="678"/>
                </a:lnTo>
                <a:lnTo>
                  <a:pt x="39" y="678"/>
                </a:lnTo>
                <a:lnTo>
                  <a:pt x="35" y="673"/>
                </a:lnTo>
                <a:lnTo>
                  <a:pt x="35" y="673"/>
                </a:lnTo>
                <a:lnTo>
                  <a:pt x="35" y="672"/>
                </a:lnTo>
                <a:lnTo>
                  <a:pt x="36" y="672"/>
                </a:lnTo>
                <a:lnTo>
                  <a:pt x="35" y="669"/>
                </a:lnTo>
                <a:lnTo>
                  <a:pt x="35" y="669"/>
                </a:lnTo>
                <a:lnTo>
                  <a:pt x="34" y="669"/>
                </a:lnTo>
                <a:lnTo>
                  <a:pt x="34" y="671"/>
                </a:lnTo>
                <a:lnTo>
                  <a:pt x="34" y="671"/>
                </a:lnTo>
                <a:lnTo>
                  <a:pt x="31" y="669"/>
                </a:lnTo>
                <a:lnTo>
                  <a:pt x="31" y="669"/>
                </a:lnTo>
                <a:lnTo>
                  <a:pt x="31" y="668"/>
                </a:lnTo>
                <a:lnTo>
                  <a:pt x="31" y="668"/>
                </a:lnTo>
                <a:lnTo>
                  <a:pt x="33" y="668"/>
                </a:lnTo>
                <a:lnTo>
                  <a:pt x="33" y="667"/>
                </a:lnTo>
                <a:lnTo>
                  <a:pt x="33" y="667"/>
                </a:lnTo>
                <a:lnTo>
                  <a:pt x="33" y="666"/>
                </a:lnTo>
                <a:lnTo>
                  <a:pt x="31" y="664"/>
                </a:lnTo>
                <a:lnTo>
                  <a:pt x="31" y="664"/>
                </a:lnTo>
                <a:lnTo>
                  <a:pt x="30" y="663"/>
                </a:lnTo>
                <a:lnTo>
                  <a:pt x="29" y="664"/>
                </a:lnTo>
                <a:lnTo>
                  <a:pt x="28" y="666"/>
                </a:lnTo>
                <a:lnTo>
                  <a:pt x="28" y="666"/>
                </a:lnTo>
                <a:lnTo>
                  <a:pt x="24" y="659"/>
                </a:lnTo>
                <a:lnTo>
                  <a:pt x="24" y="659"/>
                </a:lnTo>
                <a:lnTo>
                  <a:pt x="25" y="659"/>
                </a:lnTo>
                <a:lnTo>
                  <a:pt x="27" y="659"/>
                </a:lnTo>
                <a:lnTo>
                  <a:pt x="27" y="659"/>
                </a:lnTo>
                <a:lnTo>
                  <a:pt x="25" y="657"/>
                </a:lnTo>
                <a:lnTo>
                  <a:pt x="24" y="656"/>
                </a:lnTo>
                <a:lnTo>
                  <a:pt x="23" y="657"/>
                </a:lnTo>
                <a:lnTo>
                  <a:pt x="23" y="657"/>
                </a:lnTo>
                <a:lnTo>
                  <a:pt x="21" y="651"/>
                </a:lnTo>
                <a:lnTo>
                  <a:pt x="22" y="647"/>
                </a:lnTo>
                <a:lnTo>
                  <a:pt x="22" y="647"/>
                </a:lnTo>
                <a:lnTo>
                  <a:pt x="21" y="644"/>
                </a:lnTo>
                <a:lnTo>
                  <a:pt x="19" y="643"/>
                </a:lnTo>
                <a:lnTo>
                  <a:pt x="21" y="643"/>
                </a:lnTo>
                <a:lnTo>
                  <a:pt x="21" y="643"/>
                </a:lnTo>
                <a:lnTo>
                  <a:pt x="19" y="642"/>
                </a:lnTo>
                <a:lnTo>
                  <a:pt x="19" y="643"/>
                </a:lnTo>
                <a:lnTo>
                  <a:pt x="18" y="643"/>
                </a:lnTo>
                <a:lnTo>
                  <a:pt x="18" y="641"/>
                </a:lnTo>
                <a:lnTo>
                  <a:pt x="18" y="641"/>
                </a:lnTo>
                <a:lnTo>
                  <a:pt x="18" y="643"/>
                </a:lnTo>
                <a:lnTo>
                  <a:pt x="18" y="643"/>
                </a:lnTo>
                <a:lnTo>
                  <a:pt x="16" y="639"/>
                </a:lnTo>
                <a:lnTo>
                  <a:pt x="16" y="639"/>
                </a:lnTo>
                <a:lnTo>
                  <a:pt x="16" y="637"/>
                </a:lnTo>
                <a:lnTo>
                  <a:pt x="17" y="637"/>
                </a:lnTo>
                <a:lnTo>
                  <a:pt x="17" y="637"/>
                </a:lnTo>
                <a:lnTo>
                  <a:pt x="17" y="634"/>
                </a:lnTo>
                <a:lnTo>
                  <a:pt x="16" y="634"/>
                </a:lnTo>
                <a:lnTo>
                  <a:pt x="14" y="633"/>
                </a:lnTo>
                <a:lnTo>
                  <a:pt x="14" y="632"/>
                </a:lnTo>
                <a:lnTo>
                  <a:pt x="16" y="632"/>
                </a:lnTo>
                <a:lnTo>
                  <a:pt x="16" y="632"/>
                </a:lnTo>
                <a:lnTo>
                  <a:pt x="14" y="629"/>
                </a:lnTo>
                <a:lnTo>
                  <a:pt x="14" y="628"/>
                </a:lnTo>
                <a:lnTo>
                  <a:pt x="14" y="628"/>
                </a:lnTo>
                <a:lnTo>
                  <a:pt x="14" y="626"/>
                </a:lnTo>
                <a:lnTo>
                  <a:pt x="16" y="624"/>
                </a:lnTo>
                <a:lnTo>
                  <a:pt x="16" y="624"/>
                </a:lnTo>
                <a:lnTo>
                  <a:pt x="14" y="623"/>
                </a:lnTo>
                <a:lnTo>
                  <a:pt x="13" y="621"/>
                </a:lnTo>
                <a:lnTo>
                  <a:pt x="13" y="621"/>
                </a:lnTo>
                <a:lnTo>
                  <a:pt x="13" y="617"/>
                </a:lnTo>
                <a:lnTo>
                  <a:pt x="13" y="617"/>
                </a:lnTo>
                <a:lnTo>
                  <a:pt x="13" y="618"/>
                </a:lnTo>
                <a:lnTo>
                  <a:pt x="13" y="619"/>
                </a:lnTo>
                <a:lnTo>
                  <a:pt x="13" y="619"/>
                </a:lnTo>
                <a:lnTo>
                  <a:pt x="12" y="617"/>
                </a:lnTo>
                <a:lnTo>
                  <a:pt x="12" y="613"/>
                </a:lnTo>
                <a:lnTo>
                  <a:pt x="12" y="613"/>
                </a:lnTo>
                <a:lnTo>
                  <a:pt x="12" y="606"/>
                </a:lnTo>
                <a:lnTo>
                  <a:pt x="12" y="606"/>
                </a:lnTo>
                <a:lnTo>
                  <a:pt x="14" y="603"/>
                </a:lnTo>
                <a:lnTo>
                  <a:pt x="18" y="601"/>
                </a:lnTo>
                <a:lnTo>
                  <a:pt x="18" y="601"/>
                </a:lnTo>
                <a:lnTo>
                  <a:pt x="17" y="599"/>
                </a:lnTo>
                <a:lnTo>
                  <a:pt x="17" y="599"/>
                </a:lnTo>
                <a:lnTo>
                  <a:pt x="17" y="598"/>
                </a:lnTo>
                <a:lnTo>
                  <a:pt x="17" y="597"/>
                </a:lnTo>
                <a:lnTo>
                  <a:pt x="17" y="597"/>
                </a:lnTo>
                <a:lnTo>
                  <a:pt x="16" y="598"/>
                </a:lnTo>
                <a:lnTo>
                  <a:pt x="14" y="597"/>
                </a:lnTo>
                <a:lnTo>
                  <a:pt x="13" y="597"/>
                </a:lnTo>
                <a:lnTo>
                  <a:pt x="13" y="598"/>
                </a:lnTo>
                <a:lnTo>
                  <a:pt x="13" y="598"/>
                </a:lnTo>
                <a:lnTo>
                  <a:pt x="12" y="597"/>
                </a:lnTo>
                <a:lnTo>
                  <a:pt x="12" y="594"/>
                </a:lnTo>
                <a:lnTo>
                  <a:pt x="12" y="594"/>
                </a:lnTo>
                <a:lnTo>
                  <a:pt x="10" y="594"/>
                </a:lnTo>
                <a:lnTo>
                  <a:pt x="10" y="594"/>
                </a:lnTo>
                <a:lnTo>
                  <a:pt x="10" y="588"/>
                </a:lnTo>
                <a:lnTo>
                  <a:pt x="11" y="581"/>
                </a:lnTo>
                <a:lnTo>
                  <a:pt x="12" y="569"/>
                </a:lnTo>
                <a:lnTo>
                  <a:pt x="12" y="569"/>
                </a:lnTo>
                <a:lnTo>
                  <a:pt x="12" y="569"/>
                </a:lnTo>
                <a:lnTo>
                  <a:pt x="13" y="572"/>
                </a:lnTo>
                <a:lnTo>
                  <a:pt x="12" y="576"/>
                </a:lnTo>
                <a:lnTo>
                  <a:pt x="12" y="576"/>
                </a:lnTo>
                <a:lnTo>
                  <a:pt x="12" y="579"/>
                </a:lnTo>
                <a:lnTo>
                  <a:pt x="12" y="582"/>
                </a:lnTo>
                <a:lnTo>
                  <a:pt x="12" y="582"/>
                </a:lnTo>
                <a:lnTo>
                  <a:pt x="13" y="579"/>
                </a:lnTo>
                <a:lnTo>
                  <a:pt x="14" y="578"/>
                </a:lnTo>
                <a:lnTo>
                  <a:pt x="14" y="578"/>
                </a:lnTo>
                <a:lnTo>
                  <a:pt x="14" y="577"/>
                </a:lnTo>
                <a:lnTo>
                  <a:pt x="14" y="576"/>
                </a:lnTo>
                <a:lnTo>
                  <a:pt x="13" y="576"/>
                </a:lnTo>
                <a:lnTo>
                  <a:pt x="13" y="574"/>
                </a:lnTo>
                <a:lnTo>
                  <a:pt x="14" y="574"/>
                </a:lnTo>
                <a:lnTo>
                  <a:pt x="14" y="574"/>
                </a:lnTo>
                <a:lnTo>
                  <a:pt x="14" y="571"/>
                </a:lnTo>
                <a:lnTo>
                  <a:pt x="17" y="568"/>
                </a:lnTo>
                <a:lnTo>
                  <a:pt x="17" y="568"/>
                </a:lnTo>
                <a:lnTo>
                  <a:pt x="16" y="568"/>
                </a:lnTo>
                <a:lnTo>
                  <a:pt x="16" y="567"/>
                </a:lnTo>
                <a:lnTo>
                  <a:pt x="16" y="563"/>
                </a:lnTo>
                <a:lnTo>
                  <a:pt x="16" y="563"/>
                </a:lnTo>
                <a:lnTo>
                  <a:pt x="17" y="562"/>
                </a:lnTo>
                <a:lnTo>
                  <a:pt x="18" y="562"/>
                </a:lnTo>
                <a:lnTo>
                  <a:pt x="18" y="562"/>
                </a:lnTo>
                <a:lnTo>
                  <a:pt x="18" y="561"/>
                </a:lnTo>
                <a:lnTo>
                  <a:pt x="17" y="561"/>
                </a:lnTo>
                <a:lnTo>
                  <a:pt x="17" y="561"/>
                </a:lnTo>
                <a:lnTo>
                  <a:pt x="16" y="561"/>
                </a:lnTo>
                <a:lnTo>
                  <a:pt x="16" y="561"/>
                </a:lnTo>
                <a:lnTo>
                  <a:pt x="17" y="558"/>
                </a:lnTo>
                <a:lnTo>
                  <a:pt x="16" y="557"/>
                </a:lnTo>
                <a:lnTo>
                  <a:pt x="14" y="557"/>
                </a:lnTo>
                <a:lnTo>
                  <a:pt x="14" y="557"/>
                </a:lnTo>
                <a:lnTo>
                  <a:pt x="16" y="551"/>
                </a:lnTo>
                <a:lnTo>
                  <a:pt x="17" y="546"/>
                </a:lnTo>
                <a:lnTo>
                  <a:pt x="17" y="546"/>
                </a:lnTo>
                <a:lnTo>
                  <a:pt x="17" y="547"/>
                </a:lnTo>
                <a:lnTo>
                  <a:pt x="17" y="549"/>
                </a:lnTo>
                <a:lnTo>
                  <a:pt x="16" y="554"/>
                </a:lnTo>
                <a:lnTo>
                  <a:pt x="16" y="554"/>
                </a:lnTo>
                <a:lnTo>
                  <a:pt x="17" y="556"/>
                </a:lnTo>
                <a:lnTo>
                  <a:pt x="19" y="557"/>
                </a:lnTo>
                <a:lnTo>
                  <a:pt x="19" y="557"/>
                </a:lnTo>
                <a:lnTo>
                  <a:pt x="19" y="556"/>
                </a:lnTo>
                <a:lnTo>
                  <a:pt x="17" y="554"/>
                </a:lnTo>
                <a:lnTo>
                  <a:pt x="17" y="554"/>
                </a:lnTo>
                <a:lnTo>
                  <a:pt x="18" y="553"/>
                </a:lnTo>
                <a:lnTo>
                  <a:pt x="18" y="552"/>
                </a:lnTo>
                <a:lnTo>
                  <a:pt x="18" y="547"/>
                </a:lnTo>
                <a:lnTo>
                  <a:pt x="18" y="547"/>
                </a:lnTo>
                <a:lnTo>
                  <a:pt x="19" y="548"/>
                </a:lnTo>
                <a:lnTo>
                  <a:pt x="19" y="548"/>
                </a:lnTo>
                <a:lnTo>
                  <a:pt x="19" y="548"/>
                </a:lnTo>
                <a:lnTo>
                  <a:pt x="19" y="533"/>
                </a:lnTo>
                <a:lnTo>
                  <a:pt x="19" y="533"/>
                </a:lnTo>
                <a:lnTo>
                  <a:pt x="21" y="532"/>
                </a:lnTo>
                <a:lnTo>
                  <a:pt x="21" y="533"/>
                </a:lnTo>
                <a:lnTo>
                  <a:pt x="22" y="533"/>
                </a:lnTo>
                <a:lnTo>
                  <a:pt x="22" y="532"/>
                </a:lnTo>
                <a:lnTo>
                  <a:pt x="22" y="532"/>
                </a:lnTo>
                <a:lnTo>
                  <a:pt x="22" y="532"/>
                </a:lnTo>
                <a:lnTo>
                  <a:pt x="21" y="532"/>
                </a:lnTo>
                <a:lnTo>
                  <a:pt x="21" y="532"/>
                </a:lnTo>
                <a:lnTo>
                  <a:pt x="21" y="529"/>
                </a:lnTo>
                <a:lnTo>
                  <a:pt x="21" y="529"/>
                </a:lnTo>
                <a:lnTo>
                  <a:pt x="21" y="529"/>
                </a:lnTo>
                <a:lnTo>
                  <a:pt x="22" y="531"/>
                </a:lnTo>
                <a:lnTo>
                  <a:pt x="23" y="532"/>
                </a:lnTo>
                <a:lnTo>
                  <a:pt x="23" y="532"/>
                </a:lnTo>
                <a:lnTo>
                  <a:pt x="24" y="532"/>
                </a:lnTo>
                <a:lnTo>
                  <a:pt x="24" y="531"/>
                </a:lnTo>
                <a:lnTo>
                  <a:pt x="23" y="529"/>
                </a:lnTo>
                <a:lnTo>
                  <a:pt x="22" y="529"/>
                </a:lnTo>
                <a:lnTo>
                  <a:pt x="22" y="529"/>
                </a:lnTo>
                <a:lnTo>
                  <a:pt x="22" y="528"/>
                </a:lnTo>
                <a:lnTo>
                  <a:pt x="21" y="528"/>
                </a:lnTo>
                <a:lnTo>
                  <a:pt x="21" y="528"/>
                </a:lnTo>
                <a:lnTo>
                  <a:pt x="22" y="508"/>
                </a:lnTo>
                <a:lnTo>
                  <a:pt x="22" y="497"/>
                </a:lnTo>
                <a:lnTo>
                  <a:pt x="22" y="488"/>
                </a:lnTo>
                <a:lnTo>
                  <a:pt x="22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2"/>
                </a:lnTo>
                <a:lnTo>
                  <a:pt x="21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3" y="482"/>
                </a:lnTo>
                <a:lnTo>
                  <a:pt x="23" y="482"/>
                </a:lnTo>
                <a:lnTo>
                  <a:pt x="23" y="479"/>
                </a:lnTo>
                <a:lnTo>
                  <a:pt x="23" y="479"/>
                </a:lnTo>
                <a:lnTo>
                  <a:pt x="23" y="479"/>
                </a:lnTo>
                <a:lnTo>
                  <a:pt x="23" y="478"/>
                </a:lnTo>
                <a:lnTo>
                  <a:pt x="24" y="479"/>
                </a:lnTo>
                <a:lnTo>
                  <a:pt x="24" y="482"/>
                </a:lnTo>
                <a:lnTo>
                  <a:pt x="24" y="482"/>
                </a:lnTo>
                <a:lnTo>
                  <a:pt x="27" y="476"/>
                </a:lnTo>
                <a:lnTo>
                  <a:pt x="27" y="476"/>
                </a:lnTo>
                <a:lnTo>
                  <a:pt x="24" y="473"/>
                </a:lnTo>
                <a:lnTo>
                  <a:pt x="22" y="471"/>
                </a:lnTo>
                <a:lnTo>
                  <a:pt x="22" y="471"/>
                </a:lnTo>
                <a:lnTo>
                  <a:pt x="22" y="468"/>
                </a:lnTo>
                <a:lnTo>
                  <a:pt x="24" y="468"/>
                </a:lnTo>
                <a:lnTo>
                  <a:pt x="24" y="468"/>
                </a:lnTo>
                <a:lnTo>
                  <a:pt x="23" y="465"/>
                </a:lnTo>
                <a:lnTo>
                  <a:pt x="23" y="463"/>
                </a:lnTo>
                <a:lnTo>
                  <a:pt x="24" y="455"/>
                </a:lnTo>
                <a:lnTo>
                  <a:pt x="24" y="455"/>
                </a:lnTo>
                <a:lnTo>
                  <a:pt x="25" y="454"/>
                </a:lnTo>
                <a:lnTo>
                  <a:pt x="25" y="454"/>
                </a:lnTo>
                <a:lnTo>
                  <a:pt x="25" y="454"/>
                </a:lnTo>
                <a:lnTo>
                  <a:pt x="24" y="453"/>
                </a:lnTo>
                <a:lnTo>
                  <a:pt x="24" y="453"/>
                </a:lnTo>
                <a:lnTo>
                  <a:pt x="24" y="449"/>
                </a:lnTo>
                <a:lnTo>
                  <a:pt x="24" y="444"/>
                </a:lnTo>
                <a:lnTo>
                  <a:pt x="24" y="444"/>
                </a:lnTo>
                <a:lnTo>
                  <a:pt x="25" y="437"/>
                </a:lnTo>
                <a:lnTo>
                  <a:pt x="27" y="429"/>
                </a:lnTo>
                <a:lnTo>
                  <a:pt x="27" y="429"/>
                </a:lnTo>
                <a:lnTo>
                  <a:pt x="27" y="425"/>
                </a:lnTo>
                <a:lnTo>
                  <a:pt x="27" y="424"/>
                </a:lnTo>
                <a:lnTo>
                  <a:pt x="27" y="423"/>
                </a:lnTo>
                <a:lnTo>
                  <a:pt x="27" y="423"/>
                </a:lnTo>
                <a:lnTo>
                  <a:pt x="25" y="422"/>
                </a:lnTo>
                <a:lnTo>
                  <a:pt x="25" y="422"/>
                </a:lnTo>
                <a:lnTo>
                  <a:pt x="27" y="420"/>
                </a:lnTo>
                <a:lnTo>
                  <a:pt x="28" y="419"/>
                </a:lnTo>
                <a:lnTo>
                  <a:pt x="28" y="419"/>
                </a:lnTo>
                <a:lnTo>
                  <a:pt x="27" y="415"/>
                </a:lnTo>
                <a:lnTo>
                  <a:pt x="27" y="410"/>
                </a:lnTo>
                <a:lnTo>
                  <a:pt x="28" y="400"/>
                </a:lnTo>
                <a:lnTo>
                  <a:pt x="28" y="400"/>
                </a:lnTo>
                <a:lnTo>
                  <a:pt x="28" y="399"/>
                </a:lnTo>
                <a:lnTo>
                  <a:pt x="29" y="400"/>
                </a:lnTo>
                <a:lnTo>
                  <a:pt x="29" y="400"/>
                </a:lnTo>
                <a:lnTo>
                  <a:pt x="30" y="400"/>
                </a:lnTo>
                <a:lnTo>
                  <a:pt x="30" y="400"/>
                </a:lnTo>
                <a:lnTo>
                  <a:pt x="30" y="399"/>
                </a:lnTo>
                <a:lnTo>
                  <a:pt x="29" y="398"/>
                </a:lnTo>
                <a:lnTo>
                  <a:pt x="28" y="397"/>
                </a:lnTo>
                <a:lnTo>
                  <a:pt x="28" y="394"/>
                </a:lnTo>
                <a:lnTo>
                  <a:pt x="28" y="394"/>
                </a:lnTo>
                <a:lnTo>
                  <a:pt x="29" y="395"/>
                </a:lnTo>
                <a:lnTo>
                  <a:pt x="31" y="395"/>
                </a:lnTo>
                <a:lnTo>
                  <a:pt x="31" y="395"/>
                </a:lnTo>
                <a:lnTo>
                  <a:pt x="31" y="394"/>
                </a:lnTo>
                <a:lnTo>
                  <a:pt x="30" y="394"/>
                </a:lnTo>
                <a:lnTo>
                  <a:pt x="30" y="393"/>
                </a:lnTo>
                <a:lnTo>
                  <a:pt x="30" y="392"/>
                </a:lnTo>
                <a:lnTo>
                  <a:pt x="30" y="392"/>
                </a:lnTo>
                <a:lnTo>
                  <a:pt x="31" y="393"/>
                </a:lnTo>
                <a:lnTo>
                  <a:pt x="31" y="394"/>
                </a:lnTo>
                <a:lnTo>
                  <a:pt x="33" y="395"/>
                </a:lnTo>
                <a:lnTo>
                  <a:pt x="33" y="395"/>
                </a:lnTo>
                <a:lnTo>
                  <a:pt x="33" y="394"/>
                </a:lnTo>
                <a:lnTo>
                  <a:pt x="31" y="393"/>
                </a:lnTo>
                <a:lnTo>
                  <a:pt x="31" y="390"/>
                </a:lnTo>
                <a:lnTo>
                  <a:pt x="31" y="389"/>
                </a:lnTo>
                <a:lnTo>
                  <a:pt x="31" y="389"/>
                </a:lnTo>
                <a:lnTo>
                  <a:pt x="33" y="389"/>
                </a:lnTo>
                <a:lnTo>
                  <a:pt x="33" y="392"/>
                </a:lnTo>
                <a:lnTo>
                  <a:pt x="33" y="392"/>
                </a:lnTo>
                <a:lnTo>
                  <a:pt x="34" y="390"/>
                </a:lnTo>
                <a:lnTo>
                  <a:pt x="33" y="389"/>
                </a:lnTo>
                <a:lnTo>
                  <a:pt x="33" y="389"/>
                </a:lnTo>
                <a:lnTo>
                  <a:pt x="33" y="388"/>
                </a:lnTo>
                <a:lnTo>
                  <a:pt x="33" y="388"/>
                </a:lnTo>
                <a:lnTo>
                  <a:pt x="33" y="387"/>
                </a:lnTo>
                <a:lnTo>
                  <a:pt x="33" y="387"/>
                </a:lnTo>
                <a:lnTo>
                  <a:pt x="34" y="384"/>
                </a:lnTo>
                <a:lnTo>
                  <a:pt x="34" y="384"/>
                </a:lnTo>
                <a:lnTo>
                  <a:pt x="31" y="382"/>
                </a:lnTo>
                <a:lnTo>
                  <a:pt x="30" y="380"/>
                </a:lnTo>
                <a:lnTo>
                  <a:pt x="30" y="379"/>
                </a:lnTo>
                <a:lnTo>
                  <a:pt x="30" y="379"/>
                </a:lnTo>
                <a:lnTo>
                  <a:pt x="34" y="380"/>
                </a:lnTo>
                <a:lnTo>
                  <a:pt x="34" y="380"/>
                </a:lnTo>
                <a:lnTo>
                  <a:pt x="33" y="383"/>
                </a:lnTo>
                <a:lnTo>
                  <a:pt x="33" y="383"/>
                </a:lnTo>
                <a:lnTo>
                  <a:pt x="34" y="383"/>
                </a:lnTo>
                <a:lnTo>
                  <a:pt x="35" y="382"/>
                </a:lnTo>
                <a:lnTo>
                  <a:pt x="34" y="378"/>
                </a:lnTo>
                <a:lnTo>
                  <a:pt x="34" y="378"/>
                </a:lnTo>
                <a:lnTo>
                  <a:pt x="36" y="379"/>
                </a:lnTo>
                <a:lnTo>
                  <a:pt x="37" y="379"/>
                </a:lnTo>
                <a:lnTo>
                  <a:pt x="37" y="379"/>
                </a:lnTo>
                <a:lnTo>
                  <a:pt x="35" y="377"/>
                </a:lnTo>
                <a:lnTo>
                  <a:pt x="35" y="377"/>
                </a:lnTo>
                <a:lnTo>
                  <a:pt x="35" y="375"/>
                </a:lnTo>
                <a:lnTo>
                  <a:pt x="36" y="375"/>
                </a:lnTo>
                <a:lnTo>
                  <a:pt x="37" y="374"/>
                </a:lnTo>
                <a:lnTo>
                  <a:pt x="37" y="374"/>
                </a:lnTo>
                <a:lnTo>
                  <a:pt x="39" y="380"/>
                </a:lnTo>
                <a:lnTo>
                  <a:pt x="39" y="383"/>
                </a:lnTo>
                <a:lnTo>
                  <a:pt x="37" y="385"/>
                </a:lnTo>
                <a:lnTo>
                  <a:pt x="37" y="385"/>
                </a:lnTo>
                <a:lnTo>
                  <a:pt x="37" y="387"/>
                </a:lnTo>
                <a:lnTo>
                  <a:pt x="37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90"/>
                </a:lnTo>
                <a:lnTo>
                  <a:pt x="37" y="394"/>
                </a:lnTo>
                <a:lnTo>
                  <a:pt x="37" y="394"/>
                </a:lnTo>
                <a:lnTo>
                  <a:pt x="39" y="394"/>
                </a:lnTo>
                <a:lnTo>
                  <a:pt x="39" y="395"/>
                </a:lnTo>
                <a:lnTo>
                  <a:pt x="39" y="395"/>
                </a:lnTo>
                <a:lnTo>
                  <a:pt x="39" y="399"/>
                </a:lnTo>
                <a:lnTo>
                  <a:pt x="39" y="402"/>
                </a:lnTo>
                <a:lnTo>
                  <a:pt x="40" y="403"/>
                </a:lnTo>
                <a:lnTo>
                  <a:pt x="40" y="403"/>
                </a:lnTo>
                <a:lnTo>
                  <a:pt x="39" y="405"/>
                </a:lnTo>
                <a:lnTo>
                  <a:pt x="39" y="408"/>
                </a:lnTo>
                <a:lnTo>
                  <a:pt x="40" y="414"/>
                </a:lnTo>
                <a:lnTo>
                  <a:pt x="40" y="414"/>
                </a:lnTo>
                <a:lnTo>
                  <a:pt x="39" y="415"/>
                </a:lnTo>
                <a:lnTo>
                  <a:pt x="39" y="419"/>
                </a:lnTo>
                <a:lnTo>
                  <a:pt x="39" y="419"/>
                </a:lnTo>
                <a:lnTo>
                  <a:pt x="40" y="419"/>
                </a:lnTo>
                <a:lnTo>
                  <a:pt x="40" y="418"/>
                </a:lnTo>
                <a:lnTo>
                  <a:pt x="41" y="415"/>
                </a:lnTo>
                <a:lnTo>
                  <a:pt x="41" y="415"/>
                </a:lnTo>
                <a:lnTo>
                  <a:pt x="42" y="415"/>
                </a:lnTo>
                <a:lnTo>
                  <a:pt x="42" y="417"/>
                </a:lnTo>
                <a:lnTo>
                  <a:pt x="41" y="418"/>
                </a:lnTo>
                <a:lnTo>
                  <a:pt x="41" y="418"/>
                </a:lnTo>
                <a:lnTo>
                  <a:pt x="41" y="419"/>
                </a:lnTo>
                <a:lnTo>
                  <a:pt x="42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7"/>
                </a:lnTo>
                <a:lnTo>
                  <a:pt x="43" y="415"/>
                </a:lnTo>
                <a:lnTo>
                  <a:pt x="41" y="413"/>
                </a:lnTo>
                <a:lnTo>
                  <a:pt x="41" y="413"/>
                </a:lnTo>
                <a:lnTo>
                  <a:pt x="41" y="403"/>
                </a:lnTo>
                <a:lnTo>
                  <a:pt x="42" y="395"/>
                </a:lnTo>
                <a:lnTo>
                  <a:pt x="42" y="395"/>
                </a:lnTo>
                <a:lnTo>
                  <a:pt x="43" y="397"/>
                </a:lnTo>
                <a:lnTo>
                  <a:pt x="45" y="397"/>
                </a:lnTo>
                <a:lnTo>
                  <a:pt x="46" y="398"/>
                </a:lnTo>
                <a:lnTo>
                  <a:pt x="46" y="398"/>
                </a:lnTo>
                <a:lnTo>
                  <a:pt x="46" y="398"/>
                </a:lnTo>
                <a:lnTo>
                  <a:pt x="46" y="397"/>
                </a:lnTo>
                <a:lnTo>
                  <a:pt x="46" y="395"/>
                </a:lnTo>
                <a:lnTo>
                  <a:pt x="47" y="394"/>
                </a:lnTo>
                <a:lnTo>
                  <a:pt x="47" y="394"/>
                </a:lnTo>
                <a:lnTo>
                  <a:pt x="46" y="394"/>
                </a:lnTo>
                <a:lnTo>
                  <a:pt x="45" y="395"/>
                </a:lnTo>
                <a:lnTo>
                  <a:pt x="45" y="395"/>
                </a:lnTo>
                <a:lnTo>
                  <a:pt x="43" y="395"/>
                </a:lnTo>
                <a:lnTo>
                  <a:pt x="43" y="394"/>
                </a:lnTo>
                <a:lnTo>
                  <a:pt x="43" y="390"/>
                </a:lnTo>
                <a:lnTo>
                  <a:pt x="43" y="390"/>
                </a:lnTo>
                <a:lnTo>
                  <a:pt x="45" y="390"/>
                </a:lnTo>
                <a:lnTo>
                  <a:pt x="46" y="390"/>
                </a:lnTo>
                <a:lnTo>
                  <a:pt x="46" y="390"/>
                </a:lnTo>
                <a:lnTo>
                  <a:pt x="46" y="389"/>
                </a:lnTo>
                <a:lnTo>
                  <a:pt x="45" y="389"/>
                </a:lnTo>
                <a:lnTo>
                  <a:pt x="45" y="388"/>
                </a:lnTo>
                <a:lnTo>
                  <a:pt x="45" y="387"/>
                </a:lnTo>
                <a:lnTo>
                  <a:pt x="45" y="387"/>
                </a:lnTo>
                <a:lnTo>
                  <a:pt x="46" y="388"/>
                </a:lnTo>
                <a:lnTo>
                  <a:pt x="47" y="387"/>
                </a:lnTo>
                <a:lnTo>
                  <a:pt x="47" y="387"/>
                </a:lnTo>
                <a:lnTo>
                  <a:pt x="47" y="387"/>
                </a:lnTo>
                <a:lnTo>
                  <a:pt x="46" y="387"/>
                </a:lnTo>
                <a:lnTo>
                  <a:pt x="46" y="387"/>
                </a:lnTo>
                <a:lnTo>
                  <a:pt x="46" y="387"/>
                </a:lnTo>
                <a:lnTo>
                  <a:pt x="45" y="385"/>
                </a:lnTo>
                <a:lnTo>
                  <a:pt x="45" y="385"/>
                </a:lnTo>
                <a:lnTo>
                  <a:pt x="46" y="384"/>
                </a:lnTo>
                <a:lnTo>
                  <a:pt x="47" y="383"/>
                </a:lnTo>
                <a:lnTo>
                  <a:pt x="48" y="384"/>
                </a:lnTo>
                <a:lnTo>
                  <a:pt x="48" y="384"/>
                </a:lnTo>
                <a:lnTo>
                  <a:pt x="48" y="382"/>
                </a:lnTo>
                <a:lnTo>
                  <a:pt x="47" y="380"/>
                </a:lnTo>
                <a:lnTo>
                  <a:pt x="47" y="378"/>
                </a:lnTo>
                <a:lnTo>
                  <a:pt x="47" y="378"/>
                </a:lnTo>
                <a:lnTo>
                  <a:pt x="48" y="377"/>
                </a:lnTo>
                <a:lnTo>
                  <a:pt x="48" y="377"/>
                </a:lnTo>
                <a:lnTo>
                  <a:pt x="50" y="375"/>
                </a:lnTo>
                <a:lnTo>
                  <a:pt x="50" y="374"/>
                </a:lnTo>
                <a:lnTo>
                  <a:pt x="50" y="374"/>
                </a:lnTo>
                <a:lnTo>
                  <a:pt x="48" y="372"/>
                </a:lnTo>
                <a:lnTo>
                  <a:pt x="48" y="372"/>
                </a:lnTo>
                <a:lnTo>
                  <a:pt x="46" y="372"/>
                </a:lnTo>
                <a:lnTo>
                  <a:pt x="46" y="372"/>
                </a:lnTo>
                <a:lnTo>
                  <a:pt x="46" y="368"/>
                </a:lnTo>
                <a:lnTo>
                  <a:pt x="45" y="367"/>
                </a:lnTo>
                <a:lnTo>
                  <a:pt x="43" y="367"/>
                </a:lnTo>
                <a:lnTo>
                  <a:pt x="43" y="367"/>
                </a:lnTo>
                <a:lnTo>
                  <a:pt x="43" y="365"/>
                </a:lnTo>
                <a:lnTo>
                  <a:pt x="45" y="364"/>
                </a:lnTo>
                <a:lnTo>
                  <a:pt x="45" y="364"/>
                </a:lnTo>
                <a:lnTo>
                  <a:pt x="46" y="364"/>
                </a:lnTo>
                <a:lnTo>
                  <a:pt x="46" y="365"/>
                </a:lnTo>
                <a:lnTo>
                  <a:pt x="46" y="365"/>
                </a:lnTo>
                <a:lnTo>
                  <a:pt x="47" y="365"/>
                </a:lnTo>
                <a:lnTo>
                  <a:pt x="48" y="363"/>
                </a:lnTo>
                <a:lnTo>
                  <a:pt x="48" y="363"/>
                </a:lnTo>
                <a:lnTo>
                  <a:pt x="47" y="362"/>
                </a:lnTo>
                <a:lnTo>
                  <a:pt x="48" y="359"/>
                </a:lnTo>
                <a:lnTo>
                  <a:pt x="48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57"/>
                </a:lnTo>
                <a:lnTo>
                  <a:pt x="50" y="354"/>
                </a:lnTo>
                <a:lnTo>
                  <a:pt x="50" y="354"/>
                </a:lnTo>
                <a:lnTo>
                  <a:pt x="46" y="354"/>
                </a:lnTo>
                <a:lnTo>
                  <a:pt x="46" y="354"/>
                </a:lnTo>
                <a:lnTo>
                  <a:pt x="47" y="355"/>
                </a:lnTo>
                <a:lnTo>
                  <a:pt x="47" y="358"/>
                </a:lnTo>
                <a:lnTo>
                  <a:pt x="47" y="358"/>
                </a:lnTo>
                <a:lnTo>
                  <a:pt x="45" y="359"/>
                </a:lnTo>
                <a:lnTo>
                  <a:pt x="45" y="360"/>
                </a:lnTo>
                <a:lnTo>
                  <a:pt x="43" y="360"/>
                </a:lnTo>
                <a:lnTo>
                  <a:pt x="42" y="362"/>
                </a:lnTo>
                <a:lnTo>
                  <a:pt x="42" y="362"/>
                </a:lnTo>
                <a:lnTo>
                  <a:pt x="42" y="348"/>
                </a:lnTo>
                <a:lnTo>
                  <a:pt x="42" y="342"/>
                </a:lnTo>
                <a:lnTo>
                  <a:pt x="43" y="337"/>
                </a:lnTo>
                <a:lnTo>
                  <a:pt x="43" y="337"/>
                </a:lnTo>
                <a:lnTo>
                  <a:pt x="45" y="337"/>
                </a:lnTo>
                <a:lnTo>
                  <a:pt x="45" y="337"/>
                </a:lnTo>
                <a:lnTo>
                  <a:pt x="43" y="339"/>
                </a:lnTo>
                <a:lnTo>
                  <a:pt x="43" y="339"/>
                </a:lnTo>
                <a:lnTo>
                  <a:pt x="43" y="357"/>
                </a:lnTo>
                <a:lnTo>
                  <a:pt x="43" y="357"/>
                </a:lnTo>
                <a:lnTo>
                  <a:pt x="45" y="353"/>
                </a:lnTo>
                <a:lnTo>
                  <a:pt x="45" y="352"/>
                </a:lnTo>
                <a:lnTo>
                  <a:pt x="46" y="352"/>
                </a:lnTo>
                <a:lnTo>
                  <a:pt x="46" y="352"/>
                </a:lnTo>
                <a:lnTo>
                  <a:pt x="46" y="350"/>
                </a:lnTo>
                <a:lnTo>
                  <a:pt x="46" y="349"/>
                </a:lnTo>
                <a:lnTo>
                  <a:pt x="45" y="349"/>
                </a:lnTo>
                <a:lnTo>
                  <a:pt x="45" y="348"/>
                </a:lnTo>
                <a:lnTo>
                  <a:pt x="45" y="348"/>
                </a:lnTo>
                <a:lnTo>
                  <a:pt x="45" y="347"/>
                </a:lnTo>
                <a:lnTo>
                  <a:pt x="46" y="347"/>
                </a:lnTo>
                <a:lnTo>
                  <a:pt x="46" y="347"/>
                </a:lnTo>
                <a:lnTo>
                  <a:pt x="46" y="345"/>
                </a:lnTo>
                <a:lnTo>
                  <a:pt x="46" y="345"/>
                </a:lnTo>
                <a:lnTo>
                  <a:pt x="45" y="344"/>
                </a:lnTo>
                <a:lnTo>
                  <a:pt x="45" y="344"/>
                </a:lnTo>
                <a:lnTo>
                  <a:pt x="45" y="343"/>
                </a:lnTo>
                <a:lnTo>
                  <a:pt x="45" y="343"/>
                </a:lnTo>
                <a:lnTo>
                  <a:pt x="45" y="342"/>
                </a:lnTo>
                <a:lnTo>
                  <a:pt x="45" y="342"/>
                </a:lnTo>
                <a:lnTo>
                  <a:pt x="45" y="338"/>
                </a:lnTo>
                <a:lnTo>
                  <a:pt x="45" y="334"/>
                </a:lnTo>
                <a:lnTo>
                  <a:pt x="45" y="334"/>
                </a:lnTo>
                <a:lnTo>
                  <a:pt x="45" y="333"/>
                </a:lnTo>
                <a:lnTo>
                  <a:pt x="46" y="333"/>
                </a:lnTo>
                <a:lnTo>
                  <a:pt x="46" y="333"/>
                </a:lnTo>
                <a:lnTo>
                  <a:pt x="46" y="333"/>
                </a:lnTo>
                <a:lnTo>
                  <a:pt x="45" y="333"/>
                </a:lnTo>
                <a:lnTo>
                  <a:pt x="43" y="333"/>
                </a:lnTo>
                <a:lnTo>
                  <a:pt x="43" y="333"/>
                </a:lnTo>
                <a:lnTo>
                  <a:pt x="45" y="332"/>
                </a:lnTo>
                <a:lnTo>
                  <a:pt x="46" y="330"/>
                </a:lnTo>
                <a:lnTo>
                  <a:pt x="46" y="330"/>
                </a:lnTo>
                <a:lnTo>
                  <a:pt x="45" y="330"/>
                </a:lnTo>
                <a:lnTo>
                  <a:pt x="45" y="330"/>
                </a:lnTo>
                <a:lnTo>
                  <a:pt x="42" y="330"/>
                </a:lnTo>
                <a:lnTo>
                  <a:pt x="42" y="330"/>
                </a:lnTo>
                <a:lnTo>
                  <a:pt x="41" y="317"/>
                </a:lnTo>
                <a:lnTo>
                  <a:pt x="41" y="317"/>
                </a:lnTo>
                <a:lnTo>
                  <a:pt x="42" y="315"/>
                </a:lnTo>
                <a:lnTo>
                  <a:pt x="42" y="315"/>
                </a:lnTo>
                <a:lnTo>
                  <a:pt x="42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8"/>
                </a:lnTo>
                <a:lnTo>
                  <a:pt x="42" y="308"/>
                </a:lnTo>
                <a:lnTo>
                  <a:pt x="42" y="308"/>
                </a:lnTo>
                <a:lnTo>
                  <a:pt x="43" y="307"/>
                </a:lnTo>
                <a:lnTo>
                  <a:pt x="43" y="307"/>
                </a:lnTo>
                <a:lnTo>
                  <a:pt x="42" y="304"/>
                </a:lnTo>
                <a:lnTo>
                  <a:pt x="42" y="300"/>
                </a:lnTo>
                <a:lnTo>
                  <a:pt x="42" y="297"/>
                </a:lnTo>
                <a:lnTo>
                  <a:pt x="42" y="293"/>
                </a:lnTo>
                <a:lnTo>
                  <a:pt x="42" y="293"/>
                </a:lnTo>
                <a:lnTo>
                  <a:pt x="43" y="293"/>
                </a:lnTo>
                <a:lnTo>
                  <a:pt x="43" y="293"/>
                </a:lnTo>
                <a:lnTo>
                  <a:pt x="45" y="294"/>
                </a:lnTo>
                <a:lnTo>
                  <a:pt x="45" y="294"/>
                </a:lnTo>
                <a:lnTo>
                  <a:pt x="43" y="297"/>
                </a:lnTo>
                <a:lnTo>
                  <a:pt x="45" y="300"/>
                </a:lnTo>
                <a:lnTo>
                  <a:pt x="45" y="300"/>
                </a:lnTo>
                <a:lnTo>
                  <a:pt x="46" y="302"/>
                </a:lnTo>
                <a:lnTo>
                  <a:pt x="46" y="302"/>
                </a:lnTo>
                <a:lnTo>
                  <a:pt x="46" y="303"/>
                </a:lnTo>
                <a:lnTo>
                  <a:pt x="46" y="303"/>
                </a:lnTo>
                <a:lnTo>
                  <a:pt x="47" y="302"/>
                </a:lnTo>
                <a:lnTo>
                  <a:pt x="46" y="300"/>
                </a:lnTo>
                <a:lnTo>
                  <a:pt x="45" y="297"/>
                </a:lnTo>
                <a:lnTo>
                  <a:pt x="45" y="297"/>
                </a:lnTo>
                <a:lnTo>
                  <a:pt x="46" y="297"/>
                </a:lnTo>
                <a:lnTo>
                  <a:pt x="46" y="295"/>
                </a:lnTo>
                <a:lnTo>
                  <a:pt x="46" y="294"/>
                </a:lnTo>
                <a:lnTo>
                  <a:pt x="47" y="294"/>
                </a:lnTo>
                <a:lnTo>
                  <a:pt x="47" y="294"/>
                </a:lnTo>
                <a:lnTo>
                  <a:pt x="46" y="293"/>
                </a:lnTo>
                <a:lnTo>
                  <a:pt x="45" y="293"/>
                </a:lnTo>
                <a:lnTo>
                  <a:pt x="43" y="293"/>
                </a:lnTo>
                <a:lnTo>
                  <a:pt x="43" y="293"/>
                </a:lnTo>
                <a:lnTo>
                  <a:pt x="43" y="290"/>
                </a:lnTo>
                <a:lnTo>
                  <a:pt x="45" y="289"/>
                </a:lnTo>
                <a:lnTo>
                  <a:pt x="45" y="289"/>
                </a:lnTo>
                <a:lnTo>
                  <a:pt x="43" y="289"/>
                </a:lnTo>
                <a:lnTo>
                  <a:pt x="43" y="290"/>
                </a:lnTo>
                <a:lnTo>
                  <a:pt x="43" y="292"/>
                </a:lnTo>
                <a:lnTo>
                  <a:pt x="43" y="292"/>
                </a:lnTo>
                <a:lnTo>
                  <a:pt x="42" y="289"/>
                </a:lnTo>
                <a:lnTo>
                  <a:pt x="41" y="285"/>
                </a:lnTo>
                <a:lnTo>
                  <a:pt x="41" y="285"/>
                </a:lnTo>
                <a:lnTo>
                  <a:pt x="42" y="280"/>
                </a:lnTo>
                <a:lnTo>
                  <a:pt x="42" y="280"/>
                </a:lnTo>
                <a:lnTo>
                  <a:pt x="42" y="279"/>
                </a:lnTo>
                <a:lnTo>
                  <a:pt x="42" y="279"/>
                </a:lnTo>
                <a:lnTo>
                  <a:pt x="42" y="278"/>
                </a:lnTo>
                <a:lnTo>
                  <a:pt x="42" y="278"/>
                </a:lnTo>
                <a:lnTo>
                  <a:pt x="42" y="277"/>
                </a:lnTo>
                <a:lnTo>
                  <a:pt x="42" y="275"/>
                </a:lnTo>
                <a:lnTo>
                  <a:pt x="41" y="274"/>
                </a:lnTo>
                <a:lnTo>
                  <a:pt x="41" y="274"/>
                </a:lnTo>
                <a:lnTo>
                  <a:pt x="41" y="273"/>
                </a:lnTo>
                <a:lnTo>
                  <a:pt x="42" y="273"/>
                </a:lnTo>
                <a:lnTo>
                  <a:pt x="42" y="273"/>
                </a:lnTo>
                <a:lnTo>
                  <a:pt x="42" y="272"/>
                </a:lnTo>
                <a:lnTo>
                  <a:pt x="41" y="269"/>
                </a:lnTo>
                <a:lnTo>
                  <a:pt x="41" y="269"/>
                </a:lnTo>
                <a:lnTo>
                  <a:pt x="42" y="270"/>
                </a:lnTo>
                <a:lnTo>
                  <a:pt x="42" y="272"/>
                </a:lnTo>
                <a:lnTo>
                  <a:pt x="42" y="272"/>
                </a:lnTo>
                <a:lnTo>
                  <a:pt x="43" y="270"/>
                </a:lnTo>
                <a:lnTo>
                  <a:pt x="45" y="269"/>
                </a:lnTo>
                <a:lnTo>
                  <a:pt x="45" y="269"/>
                </a:lnTo>
                <a:lnTo>
                  <a:pt x="45" y="268"/>
                </a:lnTo>
                <a:lnTo>
                  <a:pt x="42" y="267"/>
                </a:lnTo>
                <a:lnTo>
                  <a:pt x="42" y="267"/>
                </a:lnTo>
                <a:lnTo>
                  <a:pt x="43" y="265"/>
                </a:lnTo>
                <a:lnTo>
                  <a:pt x="43" y="264"/>
                </a:lnTo>
                <a:lnTo>
                  <a:pt x="42" y="264"/>
                </a:lnTo>
                <a:lnTo>
                  <a:pt x="42" y="264"/>
                </a:lnTo>
                <a:lnTo>
                  <a:pt x="41" y="264"/>
                </a:lnTo>
                <a:lnTo>
                  <a:pt x="42" y="265"/>
                </a:lnTo>
                <a:lnTo>
                  <a:pt x="42" y="267"/>
                </a:lnTo>
                <a:lnTo>
                  <a:pt x="42" y="268"/>
                </a:lnTo>
                <a:lnTo>
                  <a:pt x="42" y="268"/>
                </a:lnTo>
                <a:lnTo>
                  <a:pt x="41" y="267"/>
                </a:lnTo>
                <a:lnTo>
                  <a:pt x="41" y="265"/>
                </a:lnTo>
                <a:lnTo>
                  <a:pt x="41" y="265"/>
                </a:lnTo>
                <a:lnTo>
                  <a:pt x="40" y="265"/>
                </a:lnTo>
                <a:lnTo>
                  <a:pt x="40" y="267"/>
                </a:lnTo>
                <a:lnTo>
                  <a:pt x="39" y="268"/>
                </a:lnTo>
                <a:lnTo>
                  <a:pt x="37" y="269"/>
                </a:lnTo>
                <a:lnTo>
                  <a:pt x="37" y="269"/>
                </a:lnTo>
                <a:lnTo>
                  <a:pt x="37" y="272"/>
                </a:lnTo>
                <a:lnTo>
                  <a:pt x="36" y="274"/>
                </a:lnTo>
                <a:lnTo>
                  <a:pt x="36" y="274"/>
                </a:lnTo>
                <a:lnTo>
                  <a:pt x="36" y="273"/>
                </a:lnTo>
                <a:lnTo>
                  <a:pt x="37" y="272"/>
                </a:lnTo>
                <a:lnTo>
                  <a:pt x="37" y="272"/>
                </a:lnTo>
                <a:lnTo>
                  <a:pt x="36" y="270"/>
                </a:lnTo>
                <a:lnTo>
                  <a:pt x="36" y="270"/>
                </a:lnTo>
                <a:lnTo>
                  <a:pt x="35" y="272"/>
                </a:lnTo>
                <a:lnTo>
                  <a:pt x="36" y="272"/>
                </a:lnTo>
                <a:lnTo>
                  <a:pt x="36" y="272"/>
                </a:lnTo>
                <a:lnTo>
                  <a:pt x="35" y="272"/>
                </a:lnTo>
                <a:lnTo>
                  <a:pt x="34" y="272"/>
                </a:lnTo>
                <a:lnTo>
                  <a:pt x="33" y="272"/>
                </a:lnTo>
                <a:lnTo>
                  <a:pt x="33" y="273"/>
                </a:lnTo>
                <a:lnTo>
                  <a:pt x="33" y="273"/>
                </a:lnTo>
                <a:lnTo>
                  <a:pt x="31" y="273"/>
                </a:lnTo>
                <a:lnTo>
                  <a:pt x="31" y="270"/>
                </a:lnTo>
                <a:lnTo>
                  <a:pt x="33" y="269"/>
                </a:lnTo>
                <a:lnTo>
                  <a:pt x="31" y="268"/>
                </a:lnTo>
                <a:lnTo>
                  <a:pt x="31" y="268"/>
                </a:lnTo>
                <a:lnTo>
                  <a:pt x="30" y="272"/>
                </a:lnTo>
                <a:lnTo>
                  <a:pt x="29" y="274"/>
                </a:lnTo>
                <a:lnTo>
                  <a:pt x="29" y="274"/>
                </a:lnTo>
                <a:lnTo>
                  <a:pt x="29" y="275"/>
                </a:lnTo>
                <a:lnTo>
                  <a:pt x="30" y="275"/>
                </a:lnTo>
                <a:lnTo>
                  <a:pt x="31" y="274"/>
                </a:lnTo>
                <a:lnTo>
                  <a:pt x="31" y="274"/>
                </a:lnTo>
                <a:lnTo>
                  <a:pt x="31" y="274"/>
                </a:lnTo>
                <a:lnTo>
                  <a:pt x="30" y="277"/>
                </a:lnTo>
                <a:lnTo>
                  <a:pt x="29" y="277"/>
                </a:lnTo>
                <a:lnTo>
                  <a:pt x="29" y="277"/>
                </a:lnTo>
                <a:lnTo>
                  <a:pt x="29" y="279"/>
                </a:lnTo>
                <a:lnTo>
                  <a:pt x="28" y="280"/>
                </a:lnTo>
                <a:lnTo>
                  <a:pt x="28" y="280"/>
                </a:lnTo>
                <a:lnTo>
                  <a:pt x="27" y="279"/>
                </a:lnTo>
                <a:lnTo>
                  <a:pt x="27" y="277"/>
                </a:lnTo>
                <a:lnTo>
                  <a:pt x="27" y="273"/>
                </a:lnTo>
                <a:lnTo>
                  <a:pt x="27" y="270"/>
                </a:lnTo>
                <a:lnTo>
                  <a:pt x="27" y="270"/>
                </a:lnTo>
                <a:lnTo>
                  <a:pt x="28" y="272"/>
                </a:lnTo>
                <a:lnTo>
                  <a:pt x="29" y="272"/>
                </a:lnTo>
                <a:lnTo>
                  <a:pt x="29" y="272"/>
                </a:lnTo>
                <a:lnTo>
                  <a:pt x="29" y="270"/>
                </a:lnTo>
                <a:lnTo>
                  <a:pt x="28" y="270"/>
                </a:lnTo>
                <a:lnTo>
                  <a:pt x="28" y="269"/>
                </a:lnTo>
                <a:lnTo>
                  <a:pt x="28" y="268"/>
                </a:lnTo>
                <a:lnTo>
                  <a:pt x="28" y="268"/>
                </a:lnTo>
                <a:lnTo>
                  <a:pt x="27" y="269"/>
                </a:lnTo>
                <a:lnTo>
                  <a:pt x="27" y="269"/>
                </a:lnTo>
                <a:lnTo>
                  <a:pt x="24" y="265"/>
                </a:lnTo>
                <a:lnTo>
                  <a:pt x="23" y="264"/>
                </a:lnTo>
                <a:lnTo>
                  <a:pt x="22" y="264"/>
                </a:lnTo>
                <a:lnTo>
                  <a:pt x="22" y="264"/>
                </a:lnTo>
                <a:lnTo>
                  <a:pt x="22" y="262"/>
                </a:lnTo>
                <a:lnTo>
                  <a:pt x="23" y="260"/>
                </a:lnTo>
                <a:lnTo>
                  <a:pt x="23" y="260"/>
                </a:lnTo>
                <a:lnTo>
                  <a:pt x="23" y="258"/>
                </a:lnTo>
                <a:lnTo>
                  <a:pt x="23" y="254"/>
                </a:lnTo>
                <a:lnTo>
                  <a:pt x="23" y="254"/>
                </a:lnTo>
                <a:lnTo>
                  <a:pt x="24" y="255"/>
                </a:lnTo>
                <a:lnTo>
                  <a:pt x="24" y="257"/>
                </a:lnTo>
                <a:lnTo>
                  <a:pt x="24" y="257"/>
                </a:lnTo>
                <a:lnTo>
                  <a:pt x="25" y="255"/>
                </a:lnTo>
                <a:lnTo>
                  <a:pt x="25" y="253"/>
                </a:lnTo>
                <a:lnTo>
                  <a:pt x="27" y="250"/>
                </a:lnTo>
                <a:lnTo>
                  <a:pt x="28" y="250"/>
                </a:lnTo>
                <a:lnTo>
                  <a:pt x="28" y="250"/>
                </a:lnTo>
                <a:lnTo>
                  <a:pt x="27" y="249"/>
                </a:lnTo>
                <a:lnTo>
                  <a:pt x="25" y="249"/>
                </a:lnTo>
                <a:lnTo>
                  <a:pt x="24" y="252"/>
                </a:lnTo>
                <a:lnTo>
                  <a:pt x="24" y="252"/>
                </a:lnTo>
                <a:lnTo>
                  <a:pt x="23" y="250"/>
                </a:lnTo>
                <a:lnTo>
                  <a:pt x="23" y="250"/>
                </a:lnTo>
                <a:lnTo>
                  <a:pt x="23" y="248"/>
                </a:lnTo>
                <a:lnTo>
                  <a:pt x="23" y="248"/>
                </a:lnTo>
                <a:lnTo>
                  <a:pt x="24" y="249"/>
                </a:lnTo>
                <a:lnTo>
                  <a:pt x="25" y="248"/>
                </a:lnTo>
                <a:lnTo>
                  <a:pt x="28" y="247"/>
                </a:lnTo>
                <a:lnTo>
                  <a:pt x="28" y="247"/>
                </a:lnTo>
                <a:lnTo>
                  <a:pt x="25" y="243"/>
                </a:lnTo>
                <a:lnTo>
                  <a:pt x="24" y="242"/>
                </a:lnTo>
                <a:lnTo>
                  <a:pt x="24" y="238"/>
                </a:lnTo>
                <a:lnTo>
                  <a:pt x="24" y="238"/>
                </a:lnTo>
                <a:lnTo>
                  <a:pt x="24" y="238"/>
                </a:lnTo>
                <a:lnTo>
                  <a:pt x="24" y="237"/>
                </a:lnTo>
                <a:lnTo>
                  <a:pt x="25" y="237"/>
                </a:lnTo>
                <a:lnTo>
                  <a:pt x="25" y="237"/>
                </a:lnTo>
                <a:lnTo>
                  <a:pt x="25" y="235"/>
                </a:lnTo>
                <a:lnTo>
                  <a:pt x="25" y="235"/>
                </a:lnTo>
                <a:lnTo>
                  <a:pt x="24" y="235"/>
                </a:lnTo>
                <a:lnTo>
                  <a:pt x="24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4"/>
                </a:lnTo>
                <a:lnTo>
                  <a:pt x="24" y="234"/>
                </a:lnTo>
                <a:lnTo>
                  <a:pt x="24" y="234"/>
                </a:lnTo>
                <a:lnTo>
                  <a:pt x="23" y="230"/>
                </a:lnTo>
                <a:lnTo>
                  <a:pt x="23" y="228"/>
                </a:lnTo>
                <a:lnTo>
                  <a:pt x="23" y="228"/>
                </a:lnTo>
                <a:lnTo>
                  <a:pt x="24" y="225"/>
                </a:lnTo>
                <a:lnTo>
                  <a:pt x="24" y="223"/>
                </a:lnTo>
                <a:lnTo>
                  <a:pt x="24" y="223"/>
                </a:lnTo>
                <a:lnTo>
                  <a:pt x="24" y="224"/>
                </a:lnTo>
                <a:lnTo>
                  <a:pt x="23" y="225"/>
                </a:lnTo>
                <a:lnTo>
                  <a:pt x="23" y="225"/>
                </a:lnTo>
                <a:lnTo>
                  <a:pt x="23" y="223"/>
                </a:lnTo>
                <a:lnTo>
                  <a:pt x="23" y="220"/>
                </a:lnTo>
                <a:lnTo>
                  <a:pt x="23" y="216"/>
                </a:lnTo>
                <a:lnTo>
                  <a:pt x="23" y="213"/>
                </a:lnTo>
                <a:lnTo>
                  <a:pt x="23" y="213"/>
                </a:lnTo>
                <a:lnTo>
                  <a:pt x="24" y="213"/>
                </a:lnTo>
                <a:lnTo>
                  <a:pt x="25" y="211"/>
                </a:lnTo>
                <a:lnTo>
                  <a:pt x="25" y="210"/>
                </a:lnTo>
                <a:lnTo>
                  <a:pt x="25" y="210"/>
                </a:lnTo>
                <a:lnTo>
                  <a:pt x="25" y="210"/>
                </a:lnTo>
                <a:lnTo>
                  <a:pt x="24" y="210"/>
                </a:lnTo>
                <a:lnTo>
                  <a:pt x="24" y="210"/>
                </a:lnTo>
                <a:lnTo>
                  <a:pt x="24" y="205"/>
                </a:lnTo>
                <a:lnTo>
                  <a:pt x="23" y="201"/>
                </a:lnTo>
                <a:lnTo>
                  <a:pt x="23" y="201"/>
                </a:lnTo>
                <a:lnTo>
                  <a:pt x="25" y="200"/>
                </a:lnTo>
                <a:lnTo>
                  <a:pt x="25" y="198"/>
                </a:lnTo>
                <a:lnTo>
                  <a:pt x="25" y="198"/>
                </a:lnTo>
                <a:lnTo>
                  <a:pt x="25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5" y="198"/>
                </a:lnTo>
                <a:lnTo>
                  <a:pt x="25" y="198"/>
                </a:lnTo>
                <a:lnTo>
                  <a:pt x="24" y="196"/>
                </a:lnTo>
                <a:lnTo>
                  <a:pt x="24" y="195"/>
                </a:lnTo>
                <a:lnTo>
                  <a:pt x="25" y="194"/>
                </a:lnTo>
                <a:lnTo>
                  <a:pt x="25" y="194"/>
                </a:lnTo>
                <a:lnTo>
                  <a:pt x="27" y="195"/>
                </a:lnTo>
                <a:lnTo>
                  <a:pt x="27" y="196"/>
                </a:lnTo>
                <a:lnTo>
                  <a:pt x="27" y="201"/>
                </a:lnTo>
                <a:lnTo>
                  <a:pt x="27" y="201"/>
                </a:lnTo>
                <a:lnTo>
                  <a:pt x="28" y="203"/>
                </a:lnTo>
                <a:lnTo>
                  <a:pt x="28" y="203"/>
                </a:lnTo>
                <a:lnTo>
                  <a:pt x="28" y="204"/>
                </a:lnTo>
                <a:lnTo>
                  <a:pt x="28" y="204"/>
                </a:lnTo>
                <a:lnTo>
                  <a:pt x="27" y="204"/>
                </a:lnTo>
                <a:lnTo>
                  <a:pt x="27" y="205"/>
                </a:lnTo>
                <a:lnTo>
                  <a:pt x="27" y="208"/>
                </a:lnTo>
                <a:lnTo>
                  <a:pt x="27" y="209"/>
                </a:lnTo>
                <a:lnTo>
                  <a:pt x="27" y="209"/>
                </a:lnTo>
                <a:lnTo>
                  <a:pt x="28" y="211"/>
                </a:lnTo>
                <a:lnTo>
                  <a:pt x="28" y="211"/>
                </a:lnTo>
                <a:lnTo>
                  <a:pt x="27" y="213"/>
                </a:lnTo>
                <a:lnTo>
                  <a:pt x="24" y="214"/>
                </a:lnTo>
                <a:lnTo>
                  <a:pt x="24" y="214"/>
                </a:lnTo>
                <a:lnTo>
                  <a:pt x="25" y="215"/>
                </a:lnTo>
                <a:lnTo>
                  <a:pt x="24" y="215"/>
                </a:lnTo>
                <a:lnTo>
                  <a:pt x="24" y="216"/>
                </a:lnTo>
                <a:lnTo>
                  <a:pt x="24" y="219"/>
                </a:lnTo>
                <a:lnTo>
                  <a:pt x="24" y="219"/>
                </a:lnTo>
                <a:lnTo>
                  <a:pt x="25" y="218"/>
                </a:lnTo>
                <a:lnTo>
                  <a:pt x="27" y="218"/>
                </a:lnTo>
                <a:lnTo>
                  <a:pt x="28" y="216"/>
                </a:lnTo>
                <a:lnTo>
                  <a:pt x="29" y="216"/>
                </a:lnTo>
                <a:lnTo>
                  <a:pt x="29" y="216"/>
                </a:lnTo>
                <a:lnTo>
                  <a:pt x="27" y="219"/>
                </a:lnTo>
                <a:lnTo>
                  <a:pt x="24" y="220"/>
                </a:lnTo>
                <a:lnTo>
                  <a:pt x="24" y="220"/>
                </a:lnTo>
                <a:lnTo>
                  <a:pt x="24" y="221"/>
                </a:lnTo>
                <a:lnTo>
                  <a:pt x="25" y="221"/>
                </a:lnTo>
                <a:lnTo>
                  <a:pt x="27" y="221"/>
                </a:lnTo>
                <a:lnTo>
                  <a:pt x="27" y="221"/>
                </a:lnTo>
                <a:lnTo>
                  <a:pt x="27" y="221"/>
                </a:lnTo>
                <a:lnTo>
                  <a:pt x="25" y="223"/>
                </a:lnTo>
                <a:lnTo>
                  <a:pt x="25" y="223"/>
                </a:lnTo>
                <a:lnTo>
                  <a:pt x="25" y="224"/>
                </a:lnTo>
                <a:lnTo>
                  <a:pt x="24" y="226"/>
                </a:lnTo>
                <a:lnTo>
                  <a:pt x="24" y="226"/>
                </a:lnTo>
                <a:lnTo>
                  <a:pt x="25" y="226"/>
                </a:lnTo>
                <a:lnTo>
                  <a:pt x="25" y="226"/>
                </a:lnTo>
                <a:lnTo>
                  <a:pt x="27" y="226"/>
                </a:lnTo>
                <a:lnTo>
                  <a:pt x="27" y="225"/>
                </a:lnTo>
                <a:lnTo>
                  <a:pt x="27" y="225"/>
                </a:lnTo>
                <a:lnTo>
                  <a:pt x="27" y="226"/>
                </a:lnTo>
                <a:lnTo>
                  <a:pt x="27" y="228"/>
                </a:lnTo>
                <a:lnTo>
                  <a:pt x="27" y="229"/>
                </a:lnTo>
                <a:lnTo>
                  <a:pt x="27" y="229"/>
                </a:lnTo>
                <a:lnTo>
                  <a:pt x="27" y="229"/>
                </a:lnTo>
                <a:lnTo>
                  <a:pt x="29" y="229"/>
                </a:lnTo>
                <a:lnTo>
                  <a:pt x="29" y="229"/>
                </a:lnTo>
                <a:lnTo>
                  <a:pt x="28" y="226"/>
                </a:lnTo>
                <a:lnTo>
                  <a:pt x="28" y="225"/>
                </a:lnTo>
                <a:lnTo>
                  <a:pt x="27" y="225"/>
                </a:lnTo>
                <a:lnTo>
                  <a:pt x="27" y="225"/>
                </a:lnTo>
                <a:lnTo>
                  <a:pt x="27" y="224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29" y="221"/>
                </a:lnTo>
                <a:lnTo>
                  <a:pt x="30" y="223"/>
                </a:lnTo>
                <a:lnTo>
                  <a:pt x="30" y="223"/>
                </a:lnTo>
                <a:lnTo>
                  <a:pt x="30" y="221"/>
                </a:lnTo>
                <a:lnTo>
                  <a:pt x="30" y="221"/>
                </a:lnTo>
                <a:lnTo>
                  <a:pt x="29" y="221"/>
                </a:lnTo>
                <a:lnTo>
                  <a:pt x="29" y="221"/>
                </a:lnTo>
                <a:lnTo>
                  <a:pt x="30" y="220"/>
                </a:lnTo>
                <a:lnTo>
                  <a:pt x="30" y="219"/>
                </a:lnTo>
                <a:lnTo>
                  <a:pt x="30" y="219"/>
                </a:lnTo>
                <a:lnTo>
                  <a:pt x="30" y="218"/>
                </a:lnTo>
                <a:lnTo>
                  <a:pt x="29" y="216"/>
                </a:lnTo>
                <a:lnTo>
                  <a:pt x="29" y="216"/>
                </a:lnTo>
                <a:lnTo>
                  <a:pt x="29" y="215"/>
                </a:lnTo>
                <a:lnTo>
                  <a:pt x="27" y="215"/>
                </a:lnTo>
                <a:lnTo>
                  <a:pt x="27" y="215"/>
                </a:lnTo>
                <a:lnTo>
                  <a:pt x="28" y="213"/>
                </a:lnTo>
                <a:lnTo>
                  <a:pt x="29" y="211"/>
                </a:lnTo>
                <a:lnTo>
                  <a:pt x="29" y="211"/>
                </a:lnTo>
                <a:lnTo>
                  <a:pt x="29" y="210"/>
                </a:lnTo>
                <a:lnTo>
                  <a:pt x="29" y="210"/>
                </a:lnTo>
                <a:lnTo>
                  <a:pt x="28" y="209"/>
                </a:lnTo>
                <a:lnTo>
                  <a:pt x="28" y="209"/>
                </a:lnTo>
                <a:lnTo>
                  <a:pt x="29" y="208"/>
                </a:lnTo>
                <a:lnTo>
                  <a:pt x="31" y="206"/>
                </a:lnTo>
                <a:lnTo>
                  <a:pt x="31" y="206"/>
                </a:lnTo>
                <a:lnTo>
                  <a:pt x="29" y="205"/>
                </a:lnTo>
                <a:lnTo>
                  <a:pt x="29" y="203"/>
                </a:lnTo>
                <a:lnTo>
                  <a:pt x="28" y="198"/>
                </a:lnTo>
                <a:lnTo>
                  <a:pt x="28" y="198"/>
                </a:lnTo>
                <a:lnTo>
                  <a:pt x="29" y="198"/>
                </a:lnTo>
                <a:lnTo>
                  <a:pt x="29" y="196"/>
                </a:lnTo>
                <a:lnTo>
                  <a:pt x="29" y="194"/>
                </a:lnTo>
                <a:lnTo>
                  <a:pt x="29" y="194"/>
                </a:lnTo>
                <a:lnTo>
                  <a:pt x="29" y="194"/>
                </a:lnTo>
                <a:lnTo>
                  <a:pt x="28" y="193"/>
                </a:lnTo>
                <a:lnTo>
                  <a:pt x="27" y="191"/>
                </a:lnTo>
                <a:lnTo>
                  <a:pt x="27" y="190"/>
                </a:lnTo>
                <a:lnTo>
                  <a:pt x="27" y="190"/>
                </a:lnTo>
                <a:lnTo>
                  <a:pt x="28" y="193"/>
                </a:lnTo>
                <a:lnTo>
                  <a:pt x="28" y="193"/>
                </a:lnTo>
                <a:lnTo>
                  <a:pt x="29" y="191"/>
                </a:lnTo>
                <a:lnTo>
                  <a:pt x="29" y="190"/>
                </a:lnTo>
                <a:lnTo>
                  <a:pt x="28" y="189"/>
                </a:lnTo>
                <a:lnTo>
                  <a:pt x="28" y="189"/>
                </a:lnTo>
                <a:lnTo>
                  <a:pt x="27" y="190"/>
                </a:lnTo>
                <a:lnTo>
                  <a:pt x="27" y="190"/>
                </a:lnTo>
                <a:lnTo>
                  <a:pt x="25" y="193"/>
                </a:lnTo>
                <a:lnTo>
                  <a:pt x="24" y="191"/>
                </a:lnTo>
                <a:lnTo>
                  <a:pt x="24" y="198"/>
                </a:lnTo>
                <a:lnTo>
                  <a:pt x="24" y="198"/>
                </a:lnTo>
                <a:lnTo>
                  <a:pt x="23" y="196"/>
                </a:lnTo>
                <a:lnTo>
                  <a:pt x="23" y="195"/>
                </a:lnTo>
                <a:lnTo>
                  <a:pt x="23" y="191"/>
                </a:lnTo>
                <a:lnTo>
                  <a:pt x="23" y="191"/>
                </a:lnTo>
                <a:lnTo>
                  <a:pt x="24" y="181"/>
                </a:lnTo>
                <a:lnTo>
                  <a:pt x="24" y="181"/>
                </a:lnTo>
                <a:lnTo>
                  <a:pt x="25" y="181"/>
                </a:lnTo>
                <a:lnTo>
                  <a:pt x="28" y="180"/>
                </a:lnTo>
                <a:lnTo>
                  <a:pt x="28" y="180"/>
                </a:lnTo>
                <a:lnTo>
                  <a:pt x="28" y="176"/>
                </a:lnTo>
                <a:lnTo>
                  <a:pt x="28" y="174"/>
                </a:lnTo>
                <a:lnTo>
                  <a:pt x="28" y="174"/>
                </a:lnTo>
                <a:lnTo>
                  <a:pt x="29" y="174"/>
                </a:lnTo>
                <a:lnTo>
                  <a:pt x="30" y="176"/>
                </a:lnTo>
                <a:lnTo>
                  <a:pt x="30" y="176"/>
                </a:lnTo>
                <a:lnTo>
                  <a:pt x="30" y="175"/>
                </a:lnTo>
                <a:lnTo>
                  <a:pt x="30" y="174"/>
                </a:lnTo>
                <a:lnTo>
                  <a:pt x="28" y="171"/>
                </a:lnTo>
                <a:lnTo>
                  <a:pt x="28" y="171"/>
                </a:lnTo>
                <a:lnTo>
                  <a:pt x="28" y="170"/>
                </a:lnTo>
                <a:lnTo>
                  <a:pt x="29" y="170"/>
                </a:lnTo>
                <a:lnTo>
                  <a:pt x="29" y="169"/>
                </a:lnTo>
                <a:lnTo>
                  <a:pt x="30" y="168"/>
                </a:lnTo>
                <a:lnTo>
                  <a:pt x="30" y="168"/>
                </a:lnTo>
                <a:lnTo>
                  <a:pt x="29" y="168"/>
                </a:lnTo>
                <a:lnTo>
                  <a:pt x="29" y="168"/>
                </a:lnTo>
                <a:lnTo>
                  <a:pt x="28" y="169"/>
                </a:lnTo>
                <a:lnTo>
                  <a:pt x="28" y="170"/>
                </a:lnTo>
                <a:lnTo>
                  <a:pt x="28" y="170"/>
                </a:lnTo>
                <a:lnTo>
                  <a:pt x="27" y="169"/>
                </a:lnTo>
                <a:lnTo>
                  <a:pt x="28" y="168"/>
                </a:lnTo>
                <a:lnTo>
                  <a:pt x="29" y="166"/>
                </a:lnTo>
                <a:lnTo>
                  <a:pt x="29" y="166"/>
                </a:lnTo>
                <a:lnTo>
                  <a:pt x="29" y="165"/>
                </a:lnTo>
                <a:lnTo>
                  <a:pt x="28" y="165"/>
                </a:lnTo>
                <a:lnTo>
                  <a:pt x="25" y="164"/>
                </a:lnTo>
                <a:lnTo>
                  <a:pt x="25" y="164"/>
                </a:lnTo>
                <a:lnTo>
                  <a:pt x="27" y="164"/>
                </a:lnTo>
                <a:lnTo>
                  <a:pt x="27" y="164"/>
                </a:lnTo>
                <a:lnTo>
                  <a:pt x="28" y="164"/>
                </a:lnTo>
                <a:lnTo>
                  <a:pt x="29" y="163"/>
                </a:lnTo>
                <a:lnTo>
                  <a:pt x="29" y="163"/>
                </a:lnTo>
                <a:lnTo>
                  <a:pt x="28" y="161"/>
                </a:lnTo>
                <a:lnTo>
                  <a:pt x="27" y="160"/>
                </a:lnTo>
                <a:lnTo>
                  <a:pt x="25" y="160"/>
                </a:lnTo>
                <a:lnTo>
                  <a:pt x="25" y="160"/>
                </a:lnTo>
                <a:lnTo>
                  <a:pt x="27" y="158"/>
                </a:lnTo>
                <a:lnTo>
                  <a:pt x="27" y="156"/>
                </a:lnTo>
                <a:lnTo>
                  <a:pt x="27" y="156"/>
                </a:lnTo>
                <a:lnTo>
                  <a:pt x="27" y="156"/>
                </a:lnTo>
                <a:lnTo>
                  <a:pt x="27" y="154"/>
                </a:lnTo>
                <a:lnTo>
                  <a:pt x="27" y="153"/>
                </a:lnTo>
                <a:lnTo>
                  <a:pt x="27" y="151"/>
                </a:lnTo>
                <a:lnTo>
                  <a:pt x="27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0"/>
                </a:lnTo>
                <a:lnTo>
                  <a:pt x="28" y="150"/>
                </a:lnTo>
                <a:lnTo>
                  <a:pt x="27" y="149"/>
                </a:lnTo>
                <a:lnTo>
                  <a:pt x="27" y="149"/>
                </a:lnTo>
                <a:lnTo>
                  <a:pt x="27" y="149"/>
                </a:lnTo>
                <a:lnTo>
                  <a:pt x="27" y="148"/>
                </a:lnTo>
                <a:lnTo>
                  <a:pt x="25" y="146"/>
                </a:lnTo>
                <a:lnTo>
                  <a:pt x="27" y="145"/>
                </a:lnTo>
                <a:lnTo>
                  <a:pt x="27" y="145"/>
                </a:lnTo>
                <a:lnTo>
                  <a:pt x="29" y="146"/>
                </a:lnTo>
                <a:lnTo>
                  <a:pt x="29" y="146"/>
                </a:lnTo>
                <a:lnTo>
                  <a:pt x="29" y="154"/>
                </a:lnTo>
                <a:lnTo>
                  <a:pt x="29" y="160"/>
                </a:lnTo>
                <a:lnTo>
                  <a:pt x="31" y="173"/>
                </a:lnTo>
                <a:lnTo>
                  <a:pt x="31" y="173"/>
                </a:lnTo>
                <a:lnTo>
                  <a:pt x="31" y="173"/>
                </a:lnTo>
                <a:lnTo>
                  <a:pt x="31" y="171"/>
                </a:lnTo>
                <a:lnTo>
                  <a:pt x="31" y="171"/>
                </a:lnTo>
                <a:lnTo>
                  <a:pt x="33" y="178"/>
                </a:lnTo>
                <a:lnTo>
                  <a:pt x="33" y="178"/>
                </a:lnTo>
                <a:lnTo>
                  <a:pt x="31" y="180"/>
                </a:lnTo>
                <a:lnTo>
                  <a:pt x="31" y="180"/>
                </a:lnTo>
                <a:lnTo>
                  <a:pt x="33" y="180"/>
                </a:lnTo>
                <a:lnTo>
                  <a:pt x="33" y="180"/>
                </a:lnTo>
                <a:lnTo>
                  <a:pt x="31" y="181"/>
                </a:lnTo>
                <a:lnTo>
                  <a:pt x="31" y="183"/>
                </a:lnTo>
                <a:lnTo>
                  <a:pt x="31" y="183"/>
                </a:lnTo>
                <a:lnTo>
                  <a:pt x="29" y="181"/>
                </a:lnTo>
                <a:lnTo>
                  <a:pt x="29" y="180"/>
                </a:lnTo>
                <a:lnTo>
                  <a:pt x="29" y="178"/>
                </a:lnTo>
                <a:lnTo>
                  <a:pt x="29" y="178"/>
                </a:lnTo>
                <a:lnTo>
                  <a:pt x="27" y="181"/>
                </a:lnTo>
                <a:lnTo>
                  <a:pt x="25" y="188"/>
                </a:lnTo>
                <a:lnTo>
                  <a:pt x="25" y="188"/>
                </a:lnTo>
                <a:lnTo>
                  <a:pt x="24" y="188"/>
                </a:lnTo>
                <a:lnTo>
                  <a:pt x="24" y="188"/>
                </a:lnTo>
                <a:lnTo>
                  <a:pt x="25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6"/>
                </a:lnTo>
                <a:lnTo>
                  <a:pt x="28" y="185"/>
                </a:lnTo>
                <a:lnTo>
                  <a:pt x="28" y="185"/>
                </a:lnTo>
                <a:lnTo>
                  <a:pt x="27" y="184"/>
                </a:lnTo>
                <a:lnTo>
                  <a:pt x="27" y="184"/>
                </a:lnTo>
                <a:lnTo>
                  <a:pt x="31" y="185"/>
                </a:lnTo>
                <a:lnTo>
                  <a:pt x="33" y="184"/>
                </a:lnTo>
                <a:lnTo>
                  <a:pt x="33" y="183"/>
                </a:lnTo>
                <a:lnTo>
                  <a:pt x="33" y="183"/>
                </a:lnTo>
                <a:lnTo>
                  <a:pt x="34" y="191"/>
                </a:lnTo>
                <a:lnTo>
                  <a:pt x="34" y="195"/>
                </a:lnTo>
                <a:lnTo>
                  <a:pt x="34" y="200"/>
                </a:lnTo>
                <a:lnTo>
                  <a:pt x="34" y="200"/>
                </a:lnTo>
                <a:lnTo>
                  <a:pt x="34" y="201"/>
                </a:lnTo>
                <a:lnTo>
                  <a:pt x="34" y="204"/>
                </a:lnTo>
                <a:lnTo>
                  <a:pt x="34" y="210"/>
                </a:lnTo>
                <a:lnTo>
                  <a:pt x="34" y="210"/>
                </a:lnTo>
                <a:lnTo>
                  <a:pt x="35" y="210"/>
                </a:lnTo>
                <a:lnTo>
                  <a:pt x="36" y="211"/>
                </a:lnTo>
                <a:lnTo>
                  <a:pt x="36" y="213"/>
                </a:lnTo>
                <a:lnTo>
                  <a:pt x="36" y="213"/>
                </a:lnTo>
                <a:lnTo>
                  <a:pt x="34" y="214"/>
                </a:lnTo>
                <a:lnTo>
                  <a:pt x="31" y="214"/>
                </a:lnTo>
                <a:lnTo>
                  <a:pt x="31" y="214"/>
                </a:lnTo>
                <a:lnTo>
                  <a:pt x="33" y="220"/>
                </a:lnTo>
                <a:lnTo>
                  <a:pt x="33" y="220"/>
                </a:lnTo>
                <a:lnTo>
                  <a:pt x="34" y="220"/>
                </a:lnTo>
                <a:lnTo>
                  <a:pt x="35" y="219"/>
                </a:lnTo>
                <a:lnTo>
                  <a:pt x="35" y="219"/>
                </a:lnTo>
                <a:lnTo>
                  <a:pt x="34" y="218"/>
                </a:lnTo>
                <a:lnTo>
                  <a:pt x="33" y="215"/>
                </a:lnTo>
                <a:lnTo>
                  <a:pt x="33" y="215"/>
                </a:lnTo>
                <a:lnTo>
                  <a:pt x="35" y="214"/>
                </a:lnTo>
                <a:lnTo>
                  <a:pt x="36" y="215"/>
                </a:lnTo>
                <a:lnTo>
                  <a:pt x="36" y="218"/>
                </a:lnTo>
                <a:lnTo>
                  <a:pt x="36" y="220"/>
                </a:lnTo>
                <a:lnTo>
                  <a:pt x="36" y="220"/>
                </a:lnTo>
                <a:lnTo>
                  <a:pt x="35" y="220"/>
                </a:lnTo>
                <a:lnTo>
                  <a:pt x="35" y="220"/>
                </a:lnTo>
                <a:lnTo>
                  <a:pt x="35" y="221"/>
                </a:lnTo>
                <a:lnTo>
                  <a:pt x="36" y="223"/>
                </a:lnTo>
                <a:lnTo>
                  <a:pt x="36" y="223"/>
                </a:lnTo>
                <a:lnTo>
                  <a:pt x="36" y="223"/>
                </a:lnTo>
                <a:lnTo>
                  <a:pt x="37" y="239"/>
                </a:lnTo>
                <a:lnTo>
                  <a:pt x="37" y="239"/>
                </a:lnTo>
                <a:lnTo>
                  <a:pt x="37" y="245"/>
                </a:lnTo>
                <a:lnTo>
                  <a:pt x="37" y="250"/>
                </a:lnTo>
                <a:lnTo>
                  <a:pt x="37" y="250"/>
                </a:lnTo>
                <a:lnTo>
                  <a:pt x="39" y="255"/>
                </a:lnTo>
                <a:lnTo>
                  <a:pt x="39" y="255"/>
                </a:lnTo>
                <a:lnTo>
                  <a:pt x="39" y="259"/>
                </a:lnTo>
                <a:lnTo>
                  <a:pt x="40" y="262"/>
                </a:lnTo>
                <a:lnTo>
                  <a:pt x="40" y="262"/>
                </a:lnTo>
                <a:lnTo>
                  <a:pt x="41" y="260"/>
                </a:lnTo>
                <a:lnTo>
                  <a:pt x="42" y="259"/>
                </a:lnTo>
                <a:lnTo>
                  <a:pt x="42" y="259"/>
                </a:lnTo>
                <a:lnTo>
                  <a:pt x="43" y="258"/>
                </a:lnTo>
                <a:lnTo>
                  <a:pt x="43" y="258"/>
                </a:lnTo>
                <a:lnTo>
                  <a:pt x="43" y="253"/>
                </a:lnTo>
                <a:lnTo>
                  <a:pt x="45" y="252"/>
                </a:lnTo>
                <a:lnTo>
                  <a:pt x="46" y="250"/>
                </a:lnTo>
                <a:lnTo>
                  <a:pt x="46" y="250"/>
                </a:lnTo>
                <a:lnTo>
                  <a:pt x="43" y="248"/>
                </a:lnTo>
                <a:lnTo>
                  <a:pt x="42" y="245"/>
                </a:lnTo>
                <a:lnTo>
                  <a:pt x="42" y="245"/>
                </a:lnTo>
                <a:lnTo>
                  <a:pt x="41" y="245"/>
                </a:lnTo>
                <a:lnTo>
                  <a:pt x="40" y="245"/>
                </a:lnTo>
                <a:lnTo>
                  <a:pt x="40" y="245"/>
                </a:lnTo>
                <a:lnTo>
                  <a:pt x="40" y="244"/>
                </a:lnTo>
                <a:lnTo>
                  <a:pt x="41" y="244"/>
                </a:lnTo>
                <a:lnTo>
                  <a:pt x="43" y="245"/>
                </a:lnTo>
                <a:lnTo>
                  <a:pt x="43" y="245"/>
                </a:lnTo>
                <a:lnTo>
                  <a:pt x="45" y="240"/>
                </a:lnTo>
                <a:lnTo>
                  <a:pt x="45" y="240"/>
                </a:lnTo>
                <a:lnTo>
                  <a:pt x="45" y="239"/>
                </a:lnTo>
                <a:lnTo>
                  <a:pt x="43" y="240"/>
                </a:lnTo>
                <a:lnTo>
                  <a:pt x="42" y="240"/>
                </a:lnTo>
                <a:lnTo>
                  <a:pt x="42" y="239"/>
                </a:lnTo>
                <a:lnTo>
                  <a:pt x="42" y="239"/>
                </a:lnTo>
                <a:lnTo>
                  <a:pt x="41" y="240"/>
                </a:lnTo>
                <a:lnTo>
                  <a:pt x="42" y="242"/>
                </a:lnTo>
                <a:lnTo>
                  <a:pt x="42" y="243"/>
                </a:lnTo>
                <a:lnTo>
                  <a:pt x="42" y="244"/>
                </a:lnTo>
                <a:lnTo>
                  <a:pt x="42" y="244"/>
                </a:lnTo>
                <a:lnTo>
                  <a:pt x="41" y="243"/>
                </a:lnTo>
                <a:lnTo>
                  <a:pt x="40" y="242"/>
                </a:lnTo>
                <a:lnTo>
                  <a:pt x="40" y="242"/>
                </a:lnTo>
                <a:lnTo>
                  <a:pt x="40" y="234"/>
                </a:lnTo>
                <a:lnTo>
                  <a:pt x="40" y="225"/>
                </a:lnTo>
                <a:lnTo>
                  <a:pt x="40" y="225"/>
                </a:lnTo>
                <a:lnTo>
                  <a:pt x="40" y="225"/>
                </a:lnTo>
                <a:lnTo>
                  <a:pt x="40" y="226"/>
                </a:lnTo>
                <a:lnTo>
                  <a:pt x="41" y="228"/>
                </a:lnTo>
                <a:lnTo>
                  <a:pt x="41" y="229"/>
                </a:lnTo>
                <a:lnTo>
                  <a:pt x="41" y="229"/>
                </a:lnTo>
                <a:lnTo>
                  <a:pt x="42" y="228"/>
                </a:lnTo>
                <a:lnTo>
                  <a:pt x="42" y="228"/>
                </a:lnTo>
                <a:lnTo>
                  <a:pt x="42" y="225"/>
                </a:lnTo>
                <a:lnTo>
                  <a:pt x="42" y="225"/>
                </a:lnTo>
                <a:lnTo>
                  <a:pt x="42" y="224"/>
                </a:lnTo>
                <a:lnTo>
                  <a:pt x="42" y="224"/>
                </a:lnTo>
                <a:lnTo>
                  <a:pt x="41" y="224"/>
                </a:lnTo>
                <a:lnTo>
                  <a:pt x="41" y="223"/>
                </a:lnTo>
                <a:lnTo>
                  <a:pt x="41" y="223"/>
                </a:lnTo>
                <a:lnTo>
                  <a:pt x="42" y="223"/>
                </a:lnTo>
                <a:lnTo>
                  <a:pt x="42" y="223"/>
                </a:lnTo>
                <a:lnTo>
                  <a:pt x="42" y="220"/>
                </a:lnTo>
                <a:lnTo>
                  <a:pt x="42" y="220"/>
                </a:lnTo>
                <a:lnTo>
                  <a:pt x="41" y="220"/>
                </a:lnTo>
                <a:lnTo>
                  <a:pt x="42" y="219"/>
                </a:lnTo>
                <a:lnTo>
                  <a:pt x="42" y="219"/>
                </a:lnTo>
                <a:lnTo>
                  <a:pt x="43" y="218"/>
                </a:lnTo>
                <a:lnTo>
                  <a:pt x="43" y="215"/>
                </a:lnTo>
                <a:lnTo>
                  <a:pt x="43" y="215"/>
                </a:lnTo>
                <a:lnTo>
                  <a:pt x="42" y="216"/>
                </a:lnTo>
                <a:lnTo>
                  <a:pt x="41" y="218"/>
                </a:lnTo>
                <a:lnTo>
                  <a:pt x="40" y="218"/>
                </a:lnTo>
                <a:lnTo>
                  <a:pt x="40" y="218"/>
                </a:lnTo>
                <a:lnTo>
                  <a:pt x="41" y="216"/>
                </a:lnTo>
                <a:lnTo>
                  <a:pt x="41" y="216"/>
                </a:lnTo>
                <a:lnTo>
                  <a:pt x="42" y="215"/>
                </a:lnTo>
                <a:lnTo>
                  <a:pt x="42" y="215"/>
                </a:lnTo>
                <a:lnTo>
                  <a:pt x="42" y="214"/>
                </a:lnTo>
                <a:lnTo>
                  <a:pt x="42" y="214"/>
                </a:lnTo>
                <a:lnTo>
                  <a:pt x="41" y="214"/>
                </a:lnTo>
                <a:lnTo>
                  <a:pt x="40" y="214"/>
                </a:lnTo>
                <a:lnTo>
                  <a:pt x="40" y="215"/>
                </a:lnTo>
                <a:lnTo>
                  <a:pt x="40" y="215"/>
                </a:lnTo>
                <a:lnTo>
                  <a:pt x="40" y="215"/>
                </a:lnTo>
                <a:lnTo>
                  <a:pt x="39" y="214"/>
                </a:lnTo>
                <a:lnTo>
                  <a:pt x="40" y="214"/>
                </a:lnTo>
                <a:lnTo>
                  <a:pt x="40" y="214"/>
                </a:lnTo>
                <a:lnTo>
                  <a:pt x="39" y="211"/>
                </a:lnTo>
                <a:lnTo>
                  <a:pt x="39" y="211"/>
                </a:lnTo>
                <a:lnTo>
                  <a:pt x="39" y="201"/>
                </a:lnTo>
                <a:lnTo>
                  <a:pt x="39" y="201"/>
                </a:lnTo>
                <a:lnTo>
                  <a:pt x="39" y="204"/>
                </a:lnTo>
                <a:lnTo>
                  <a:pt x="39" y="206"/>
                </a:lnTo>
                <a:lnTo>
                  <a:pt x="39" y="206"/>
                </a:lnTo>
                <a:lnTo>
                  <a:pt x="40" y="205"/>
                </a:lnTo>
                <a:lnTo>
                  <a:pt x="40" y="205"/>
                </a:lnTo>
                <a:lnTo>
                  <a:pt x="40" y="203"/>
                </a:lnTo>
                <a:lnTo>
                  <a:pt x="40" y="203"/>
                </a:lnTo>
                <a:lnTo>
                  <a:pt x="42" y="201"/>
                </a:lnTo>
                <a:lnTo>
                  <a:pt x="43" y="200"/>
                </a:lnTo>
                <a:lnTo>
                  <a:pt x="43" y="200"/>
                </a:lnTo>
                <a:lnTo>
                  <a:pt x="42" y="200"/>
                </a:lnTo>
                <a:lnTo>
                  <a:pt x="42" y="200"/>
                </a:lnTo>
                <a:lnTo>
                  <a:pt x="41" y="200"/>
                </a:lnTo>
                <a:lnTo>
                  <a:pt x="40" y="200"/>
                </a:lnTo>
                <a:lnTo>
                  <a:pt x="40" y="200"/>
                </a:lnTo>
                <a:lnTo>
                  <a:pt x="40" y="199"/>
                </a:lnTo>
                <a:lnTo>
                  <a:pt x="41" y="198"/>
                </a:lnTo>
                <a:lnTo>
                  <a:pt x="43" y="198"/>
                </a:lnTo>
                <a:lnTo>
                  <a:pt x="45" y="196"/>
                </a:lnTo>
                <a:lnTo>
                  <a:pt x="45" y="196"/>
                </a:lnTo>
                <a:lnTo>
                  <a:pt x="45" y="194"/>
                </a:lnTo>
                <a:lnTo>
                  <a:pt x="46" y="191"/>
                </a:lnTo>
                <a:lnTo>
                  <a:pt x="46" y="191"/>
                </a:lnTo>
                <a:lnTo>
                  <a:pt x="45" y="190"/>
                </a:lnTo>
                <a:lnTo>
                  <a:pt x="43" y="190"/>
                </a:lnTo>
                <a:lnTo>
                  <a:pt x="43" y="190"/>
                </a:lnTo>
                <a:lnTo>
                  <a:pt x="43" y="188"/>
                </a:lnTo>
                <a:lnTo>
                  <a:pt x="45" y="188"/>
                </a:lnTo>
                <a:lnTo>
                  <a:pt x="45" y="186"/>
                </a:lnTo>
                <a:lnTo>
                  <a:pt x="45" y="184"/>
                </a:lnTo>
                <a:lnTo>
                  <a:pt x="45" y="184"/>
                </a:lnTo>
                <a:lnTo>
                  <a:pt x="47" y="184"/>
                </a:lnTo>
                <a:lnTo>
                  <a:pt x="47" y="183"/>
                </a:lnTo>
                <a:lnTo>
                  <a:pt x="48" y="183"/>
                </a:lnTo>
                <a:lnTo>
                  <a:pt x="51" y="183"/>
                </a:lnTo>
                <a:lnTo>
                  <a:pt x="51" y="183"/>
                </a:lnTo>
                <a:lnTo>
                  <a:pt x="50" y="184"/>
                </a:lnTo>
                <a:lnTo>
                  <a:pt x="51" y="185"/>
                </a:lnTo>
                <a:lnTo>
                  <a:pt x="52" y="188"/>
                </a:lnTo>
                <a:lnTo>
                  <a:pt x="52" y="188"/>
                </a:lnTo>
                <a:lnTo>
                  <a:pt x="53" y="186"/>
                </a:lnTo>
                <a:lnTo>
                  <a:pt x="53" y="185"/>
                </a:lnTo>
                <a:lnTo>
                  <a:pt x="53" y="185"/>
                </a:lnTo>
                <a:lnTo>
                  <a:pt x="54" y="186"/>
                </a:lnTo>
                <a:lnTo>
                  <a:pt x="54" y="186"/>
                </a:lnTo>
                <a:lnTo>
                  <a:pt x="54" y="188"/>
                </a:lnTo>
                <a:lnTo>
                  <a:pt x="53" y="188"/>
                </a:lnTo>
                <a:lnTo>
                  <a:pt x="53" y="188"/>
                </a:lnTo>
                <a:lnTo>
                  <a:pt x="54" y="189"/>
                </a:lnTo>
                <a:lnTo>
                  <a:pt x="54" y="189"/>
                </a:lnTo>
                <a:lnTo>
                  <a:pt x="53" y="190"/>
                </a:lnTo>
                <a:lnTo>
                  <a:pt x="53" y="190"/>
                </a:lnTo>
                <a:lnTo>
                  <a:pt x="53" y="190"/>
                </a:lnTo>
                <a:lnTo>
                  <a:pt x="53" y="189"/>
                </a:lnTo>
                <a:lnTo>
                  <a:pt x="53" y="189"/>
                </a:lnTo>
                <a:lnTo>
                  <a:pt x="51" y="189"/>
                </a:lnTo>
                <a:lnTo>
                  <a:pt x="50" y="188"/>
                </a:lnTo>
                <a:lnTo>
                  <a:pt x="50" y="188"/>
                </a:lnTo>
                <a:lnTo>
                  <a:pt x="48" y="189"/>
                </a:lnTo>
                <a:lnTo>
                  <a:pt x="48" y="189"/>
                </a:lnTo>
                <a:lnTo>
                  <a:pt x="50" y="191"/>
                </a:lnTo>
                <a:lnTo>
                  <a:pt x="50" y="191"/>
                </a:lnTo>
                <a:lnTo>
                  <a:pt x="48" y="191"/>
                </a:lnTo>
                <a:lnTo>
                  <a:pt x="46" y="191"/>
                </a:lnTo>
                <a:lnTo>
                  <a:pt x="46" y="191"/>
                </a:lnTo>
                <a:lnTo>
                  <a:pt x="46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4"/>
                </a:lnTo>
                <a:lnTo>
                  <a:pt x="48" y="194"/>
                </a:lnTo>
                <a:lnTo>
                  <a:pt x="50" y="194"/>
                </a:lnTo>
                <a:lnTo>
                  <a:pt x="50" y="193"/>
                </a:lnTo>
                <a:lnTo>
                  <a:pt x="50" y="193"/>
                </a:lnTo>
                <a:lnTo>
                  <a:pt x="51" y="193"/>
                </a:lnTo>
                <a:lnTo>
                  <a:pt x="51" y="193"/>
                </a:lnTo>
                <a:lnTo>
                  <a:pt x="51" y="194"/>
                </a:lnTo>
                <a:lnTo>
                  <a:pt x="51" y="195"/>
                </a:lnTo>
                <a:lnTo>
                  <a:pt x="50" y="195"/>
                </a:lnTo>
                <a:lnTo>
                  <a:pt x="50" y="195"/>
                </a:lnTo>
                <a:lnTo>
                  <a:pt x="52" y="196"/>
                </a:lnTo>
                <a:lnTo>
                  <a:pt x="52" y="199"/>
                </a:lnTo>
                <a:lnTo>
                  <a:pt x="52" y="199"/>
                </a:lnTo>
                <a:lnTo>
                  <a:pt x="50" y="199"/>
                </a:lnTo>
                <a:lnTo>
                  <a:pt x="48" y="200"/>
                </a:lnTo>
                <a:lnTo>
                  <a:pt x="48" y="201"/>
                </a:lnTo>
                <a:lnTo>
                  <a:pt x="48" y="201"/>
                </a:lnTo>
                <a:lnTo>
                  <a:pt x="48" y="201"/>
                </a:lnTo>
                <a:lnTo>
                  <a:pt x="47" y="201"/>
                </a:lnTo>
                <a:lnTo>
                  <a:pt x="47" y="201"/>
                </a:lnTo>
                <a:lnTo>
                  <a:pt x="46" y="201"/>
                </a:lnTo>
                <a:lnTo>
                  <a:pt x="46" y="201"/>
                </a:lnTo>
                <a:lnTo>
                  <a:pt x="47" y="203"/>
                </a:lnTo>
                <a:lnTo>
                  <a:pt x="47" y="204"/>
                </a:lnTo>
                <a:lnTo>
                  <a:pt x="47" y="204"/>
                </a:lnTo>
                <a:lnTo>
                  <a:pt x="46" y="205"/>
                </a:lnTo>
                <a:lnTo>
                  <a:pt x="46" y="205"/>
                </a:lnTo>
                <a:lnTo>
                  <a:pt x="46" y="205"/>
                </a:lnTo>
                <a:lnTo>
                  <a:pt x="43" y="205"/>
                </a:lnTo>
                <a:lnTo>
                  <a:pt x="41" y="205"/>
                </a:lnTo>
                <a:lnTo>
                  <a:pt x="41" y="205"/>
                </a:lnTo>
                <a:lnTo>
                  <a:pt x="42" y="206"/>
                </a:lnTo>
                <a:lnTo>
                  <a:pt x="43" y="208"/>
                </a:lnTo>
                <a:lnTo>
                  <a:pt x="43" y="209"/>
                </a:lnTo>
                <a:lnTo>
                  <a:pt x="43" y="209"/>
                </a:lnTo>
                <a:lnTo>
                  <a:pt x="42" y="209"/>
                </a:lnTo>
                <a:lnTo>
                  <a:pt x="41" y="208"/>
                </a:lnTo>
                <a:lnTo>
                  <a:pt x="41" y="208"/>
                </a:lnTo>
                <a:lnTo>
                  <a:pt x="40" y="208"/>
                </a:lnTo>
                <a:lnTo>
                  <a:pt x="40" y="208"/>
                </a:lnTo>
                <a:lnTo>
                  <a:pt x="40" y="209"/>
                </a:lnTo>
                <a:lnTo>
                  <a:pt x="40" y="209"/>
                </a:lnTo>
                <a:lnTo>
                  <a:pt x="42" y="210"/>
                </a:lnTo>
                <a:lnTo>
                  <a:pt x="42" y="210"/>
                </a:lnTo>
                <a:lnTo>
                  <a:pt x="40" y="210"/>
                </a:lnTo>
                <a:lnTo>
                  <a:pt x="40" y="211"/>
                </a:lnTo>
                <a:lnTo>
                  <a:pt x="40" y="213"/>
                </a:lnTo>
                <a:lnTo>
                  <a:pt x="40" y="213"/>
                </a:lnTo>
                <a:lnTo>
                  <a:pt x="41" y="213"/>
                </a:lnTo>
                <a:lnTo>
                  <a:pt x="42" y="214"/>
                </a:lnTo>
                <a:lnTo>
                  <a:pt x="42" y="214"/>
                </a:lnTo>
                <a:lnTo>
                  <a:pt x="43" y="214"/>
                </a:lnTo>
                <a:lnTo>
                  <a:pt x="42" y="213"/>
                </a:lnTo>
                <a:lnTo>
                  <a:pt x="42" y="211"/>
                </a:lnTo>
                <a:lnTo>
                  <a:pt x="42" y="210"/>
                </a:lnTo>
                <a:lnTo>
                  <a:pt x="42" y="210"/>
                </a:lnTo>
                <a:lnTo>
                  <a:pt x="43" y="210"/>
                </a:lnTo>
                <a:lnTo>
                  <a:pt x="43" y="210"/>
                </a:lnTo>
                <a:lnTo>
                  <a:pt x="45" y="209"/>
                </a:lnTo>
                <a:lnTo>
                  <a:pt x="45" y="209"/>
                </a:lnTo>
                <a:lnTo>
                  <a:pt x="46" y="209"/>
                </a:lnTo>
                <a:lnTo>
                  <a:pt x="46" y="209"/>
                </a:lnTo>
                <a:lnTo>
                  <a:pt x="47" y="208"/>
                </a:lnTo>
                <a:lnTo>
                  <a:pt x="47" y="208"/>
                </a:lnTo>
                <a:lnTo>
                  <a:pt x="47" y="208"/>
                </a:lnTo>
                <a:lnTo>
                  <a:pt x="48" y="210"/>
                </a:lnTo>
                <a:lnTo>
                  <a:pt x="48" y="210"/>
                </a:lnTo>
                <a:lnTo>
                  <a:pt x="46" y="209"/>
                </a:lnTo>
                <a:lnTo>
                  <a:pt x="46" y="209"/>
                </a:lnTo>
                <a:lnTo>
                  <a:pt x="47" y="211"/>
                </a:lnTo>
                <a:lnTo>
                  <a:pt x="47" y="213"/>
                </a:lnTo>
                <a:lnTo>
                  <a:pt x="47" y="213"/>
                </a:lnTo>
                <a:lnTo>
                  <a:pt x="50" y="211"/>
                </a:lnTo>
                <a:lnTo>
                  <a:pt x="50" y="210"/>
                </a:lnTo>
                <a:lnTo>
                  <a:pt x="50" y="206"/>
                </a:lnTo>
                <a:lnTo>
                  <a:pt x="50" y="206"/>
                </a:lnTo>
                <a:lnTo>
                  <a:pt x="51" y="206"/>
                </a:lnTo>
                <a:lnTo>
                  <a:pt x="51" y="208"/>
                </a:lnTo>
                <a:lnTo>
                  <a:pt x="51" y="209"/>
                </a:lnTo>
                <a:lnTo>
                  <a:pt x="51" y="209"/>
                </a:lnTo>
                <a:lnTo>
                  <a:pt x="53" y="209"/>
                </a:lnTo>
                <a:lnTo>
                  <a:pt x="54" y="209"/>
                </a:lnTo>
                <a:lnTo>
                  <a:pt x="54" y="209"/>
                </a:lnTo>
                <a:lnTo>
                  <a:pt x="56" y="209"/>
                </a:lnTo>
                <a:lnTo>
                  <a:pt x="56" y="208"/>
                </a:lnTo>
                <a:lnTo>
                  <a:pt x="56" y="208"/>
                </a:lnTo>
                <a:lnTo>
                  <a:pt x="54" y="206"/>
                </a:lnTo>
                <a:lnTo>
                  <a:pt x="54" y="205"/>
                </a:lnTo>
                <a:lnTo>
                  <a:pt x="56" y="205"/>
                </a:lnTo>
                <a:lnTo>
                  <a:pt x="56" y="205"/>
                </a:lnTo>
                <a:lnTo>
                  <a:pt x="57" y="205"/>
                </a:lnTo>
                <a:lnTo>
                  <a:pt x="57" y="208"/>
                </a:lnTo>
                <a:lnTo>
                  <a:pt x="57" y="214"/>
                </a:lnTo>
                <a:lnTo>
                  <a:pt x="57" y="214"/>
                </a:lnTo>
                <a:lnTo>
                  <a:pt x="57" y="216"/>
                </a:lnTo>
                <a:lnTo>
                  <a:pt x="57" y="219"/>
                </a:lnTo>
                <a:lnTo>
                  <a:pt x="57" y="219"/>
                </a:lnTo>
                <a:lnTo>
                  <a:pt x="57" y="218"/>
                </a:lnTo>
                <a:lnTo>
                  <a:pt x="57" y="216"/>
                </a:lnTo>
                <a:lnTo>
                  <a:pt x="57" y="216"/>
                </a:lnTo>
                <a:lnTo>
                  <a:pt x="57" y="218"/>
                </a:lnTo>
                <a:lnTo>
                  <a:pt x="57" y="219"/>
                </a:lnTo>
                <a:lnTo>
                  <a:pt x="57" y="220"/>
                </a:lnTo>
                <a:lnTo>
                  <a:pt x="57" y="220"/>
                </a:lnTo>
                <a:lnTo>
                  <a:pt x="57" y="221"/>
                </a:lnTo>
                <a:lnTo>
                  <a:pt x="56" y="223"/>
                </a:lnTo>
                <a:lnTo>
                  <a:pt x="56" y="223"/>
                </a:lnTo>
                <a:lnTo>
                  <a:pt x="58" y="225"/>
                </a:lnTo>
                <a:lnTo>
                  <a:pt x="58" y="225"/>
                </a:lnTo>
                <a:lnTo>
                  <a:pt x="57" y="228"/>
                </a:lnTo>
                <a:lnTo>
                  <a:pt x="57" y="228"/>
                </a:lnTo>
                <a:lnTo>
                  <a:pt x="58" y="230"/>
                </a:lnTo>
                <a:lnTo>
                  <a:pt x="58" y="233"/>
                </a:lnTo>
                <a:lnTo>
                  <a:pt x="57" y="234"/>
                </a:lnTo>
                <a:lnTo>
                  <a:pt x="57" y="234"/>
                </a:lnTo>
                <a:lnTo>
                  <a:pt x="56" y="233"/>
                </a:lnTo>
                <a:lnTo>
                  <a:pt x="54" y="231"/>
                </a:lnTo>
                <a:lnTo>
                  <a:pt x="53" y="230"/>
                </a:lnTo>
                <a:lnTo>
                  <a:pt x="54" y="228"/>
                </a:lnTo>
                <a:lnTo>
                  <a:pt x="54" y="228"/>
                </a:lnTo>
                <a:lnTo>
                  <a:pt x="53" y="228"/>
                </a:lnTo>
                <a:lnTo>
                  <a:pt x="53" y="229"/>
                </a:lnTo>
                <a:lnTo>
                  <a:pt x="52" y="233"/>
                </a:lnTo>
                <a:lnTo>
                  <a:pt x="52" y="233"/>
                </a:lnTo>
                <a:lnTo>
                  <a:pt x="53" y="233"/>
                </a:lnTo>
                <a:lnTo>
                  <a:pt x="54" y="233"/>
                </a:lnTo>
                <a:lnTo>
                  <a:pt x="54" y="233"/>
                </a:lnTo>
                <a:lnTo>
                  <a:pt x="54" y="234"/>
                </a:lnTo>
                <a:lnTo>
                  <a:pt x="56" y="235"/>
                </a:lnTo>
                <a:lnTo>
                  <a:pt x="56" y="235"/>
                </a:lnTo>
                <a:lnTo>
                  <a:pt x="56" y="237"/>
                </a:lnTo>
                <a:lnTo>
                  <a:pt x="56" y="238"/>
                </a:lnTo>
                <a:lnTo>
                  <a:pt x="57" y="238"/>
                </a:lnTo>
                <a:lnTo>
                  <a:pt x="57" y="238"/>
                </a:lnTo>
                <a:lnTo>
                  <a:pt x="57" y="237"/>
                </a:lnTo>
                <a:lnTo>
                  <a:pt x="57" y="237"/>
                </a:lnTo>
                <a:lnTo>
                  <a:pt x="57" y="235"/>
                </a:lnTo>
                <a:lnTo>
                  <a:pt x="58" y="234"/>
                </a:lnTo>
                <a:lnTo>
                  <a:pt x="58" y="234"/>
                </a:lnTo>
                <a:lnTo>
                  <a:pt x="58" y="237"/>
                </a:lnTo>
                <a:lnTo>
                  <a:pt x="58" y="239"/>
                </a:lnTo>
                <a:lnTo>
                  <a:pt x="58" y="244"/>
                </a:lnTo>
                <a:lnTo>
                  <a:pt x="58" y="244"/>
                </a:lnTo>
                <a:lnTo>
                  <a:pt x="59" y="247"/>
                </a:lnTo>
                <a:lnTo>
                  <a:pt x="59" y="247"/>
                </a:lnTo>
                <a:lnTo>
                  <a:pt x="59" y="255"/>
                </a:lnTo>
                <a:lnTo>
                  <a:pt x="59" y="255"/>
                </a:lnTo>
                <a:lnTo>
                  <a:pt x="59" y="262"/>
                </a:lnTo>
                <a:lnTo>
                  <a:pt x="59" y="268"/>
                </a:lnTo>
                <a:lnTo>
                  <a:pt x="59" y="268"/>
                </a:lnTo>
                <a:lnTo>
                  <a:pt x="58" y="268"/>
                </a:lnTo>
                <a:lnTo>
                  <a:pt x="58" y="268"/>
                </a:lnTo>
                <a:lnTo>
                  <a:pt x="58" y="269"/>
                </a:lnTo>
                <a:lnTo>
                  <a:pt x="59" y="270"/>
                </a:lnTo>
                <a:lnTo>
                  <a:pt x="59" y="270"/>
                </a:lnTo>
                <a:lnTo>
                  <a:pt x="57" y="270"/>
                </a:lnTo>
                <a:lnTo>
                  <a:pt x="58" y="270"/>
                </a:lnTo>
                <a:lnTo>
                  <a:pt x="58" y="273"/>
                </a:lnTo>
                <a:lnTo>
                  <a:pt x="59" y="274"/>
                </a:lnTo>
                <a:lnTo>
                  <a:pt x="59" y="274"/>
                </a:lnTo>
                <a:lnTo>
                  <a:pt x="59" y="275"/>
                </a:lnTo>
                <a:lnTo>
                  <a:pt x="60" y="275"/>
                </a:lnTo>
                <a:lnTo>
                  <a:pt x="60" y="275"/>
                </a:lnTo>
                <a:lnTo>
                  <a:pt x="60" y="279"/>
                </a:lnTo>
                <a:lnTo>
                  <a:pt x="60" y="280"/>
                </a:lnTo>
                <a:lnTo>
                  <a:pt x="59" y="282"/>
                </a:lnTo>
                <a:lnTo>
                  <a:pt x="59" y="282"/>
                </a:lnTo>
                <a:lnTo>
                  <a:pt x="59" y="283"/>
                </a:lnTo>
                <a:lnTo>
                  <a:pt x="59" y="283"/>
                </a:lnTo>
                <a:lnTo>
                  <a:pt x="60" y="284"/>
                </a:lnTo>
                <a:lnTo>
                  <a:pt x="60" y="285"/>
                </a:lnTo>
                <a:lnTo>
                  <a:pt x="60" y="285"/>
                </a:lnTo>
                <a:lnTo>
                  <a:pt x="58" y="285"/>
                </a:lnTo>
                <a:lnTo>
                  <a:pt x="58" y="283"/>
                </a:lnTo>
                <a:lnTo>
                  <a:pt x="58" y="283"/>
                </a:lnTo>
                <a:lnTo>
                  <a:pt x="57" y="283"/>
                </a:lnTo>
                <a:lnTo>
                  <a:pt x="57" y="284"/>
                </a:lnTo>
                <a:lnTo>
                  <a:pt x="56" y="287"/>
                </a:lnTo>
                <a:lnTo>
                  <a:pt x="56" y="287"/>
                </a:lnTo>
                <a:lnTo>
                  <a:pt x="58" y="287"/>
                </a:lnTo>
                <a:lnTo>
                  <a:pt x="59" y="285"/>
                </a:lnTo>
                <a:lnTo>
                  <a:pt x="59" y="285"/>
                </a:lnTo>
                <a:lnTo>
                  <a:pt x="60" y="308"/>
                </a:lnTo>
                <a:lnTo>
                  <a:pt x="60" y="329"/>
                </a:lnTo>
                <a:lnTo>
                  <a:pt x="59" y="372"/>
                </a:lnTo>
                <a:lnTo>
                  <a:pt x="59" y="372"/>
                </a:lnTo>
                <a:lnTo>
                  <a:pt x="59" y="384"/>
                </a:lnTo>
                <a:lnTo>
                  <a:pt x="59" y="384"/>
                </a:lnTo>
                <a:lnTo>
                  <a:pt x="59" y="387"/>
                </a:lnTo>
                <a:lnTo>
                  <a:pt x="59" y="387"/>
                </a:lnTo>
                <a:lnTo>
                  <a:pt x="59" y="395"/>
                </a:lnTo>
                <a:lnTo>
                  <a:pt x="59" y="395"/>
                </a:lnTo>
                <a:lnTo>
                  <a:pt x="59" y="402"/>
                </a:lnTo>
                <a:lnTo>
                  <a:pt x="59" y="402"/>
                </a:lnTo>
                <a:lnTo>
                  <a:pt x="59" y="409"/>
                </a:lnTo>
                <a:lnTo>
                  <a:pt x="59" y="418"/>
                </a:lnTo>
                <a:lnTo>
                  <a:pt x="59" y="418"/>
                </a:lnTo>
                <a:lnTo>
                  <a:pt x="60" y="423"/>
                </a:lnTo>
                <a:lnTo>
                  <a:pt x="60" y="425"/>
                </a:lnTo>
                <a:lnTo>
                  <a:pt x="59" y="428"/>
                </a:lnTo>
                <a:lnTo>
                  <a:pt x="59" y="428"/>
                </a:lnTo>
                <a:lnTo>
                  <a:pt x="59" y="433"/>
                </a:lnTo>
                <a:lnTo>
                  <a:pt x="59" y="437"/>
                </a:lnTo>
                <a:lnTo>
                  <a:pt x="59" y="437"/>
                </a:lnTo>
                <a:lnTo>
                  <a:pt x="59" y="435"/>
                </a:lnTo>
                <a:lnTo>
                  <a:pt x="60" y="435"/>
                </a:lnTo>
                <a:lnTo>
                  <a:pt x="60" y="435"/>
                </a:lnTo>
                <a:lnTo>
                  <a:pt x="60" y="442"/>
                </a:lnTo>
                <a:lnTo>
                  <a:pt x="60" y="448"/>
                </a:lnTo>
                <a:lnTo>
                  <a:pt x="60" y="448"/>
                </a:lnTo>
                <a:lnTo>
                  <a:pt x="58" y="447"/>
                </a:lnTo>
                <a:lnTo>
                  <a:pt x="58" y="447"/>
                </a:lnTo>
                <a:lnTo>
                  <a:pt x="58" y="448"/>
                </a:lnTo>
                <a:lnTo>
                  <a:pt x="59" y="449"/>
                </a:lnTo>
                <a:lnTo>
                  <a:pt x="60" y="450"/>
                </a:lnTo>
                <a:lnTo>
                  <a:pt x="60" y="450"/>
                </a:lnTo>
                <a:lnTo>
                  <a:pt x="60" y="450"/>
                </a:lnTo>
                <a:lnTo>
                  <a:pt x="59" y="450"/>
                </a:lnTo>
                <a:lnTo>
                  <a:pt x="58" y="450"/>
                </a:lnTo>
                <a:lnTo>
                  <a:pt x="58" y="450"/>
                </a:lnTo>
                <a:lnTo>
                  <a:pt x="59" y="454"/>
                </a:lnTo>
                <a:lnTo>
                  <a:pt x="59" y="454"/>
                </a:lnTo>
                <a:lnTo>
                  <a:pt x="59" y="457"/>
                </a:lnTo>
                <a:lnTo>
                  <a:pt x="59" y="459"/>
                </a:lnTo>
                <a:lnTo>
                  <a:pt x="59" y="459"/>
                </a:lnTo>
                <a:lnTo>
                  <a:pt x="59" y="463"/>
                </a:lnTo>
                <a:lnTo>
                  <a:pt x="59" y="463"/>
                </a:lnTo>
                <a:lnTo>
                  <a:pt x="59" y="465"/>
                </a:lnTo>
                <a:lnTo>
                  <a:pt x="60" y="469"/>
                </a:lnTo>
                <a:lnTo>
                  <a:pt x="60" y="469"/>
                </a:lnTo>
                <a:lnTo>
                  <a:pt x="59" y="472"/>
                </a:lnTo>
                <a:lnTo>
                  <a:pt x="59" y="472"/>
                </a:lnTo>
                <a:lnTo>
                  <a:pt x="59" y="473"/>
                </a:lnTo>
                <a:lnTo>
                  <a:pt x="59" y="474"/>
                </a:lnTo>
                <a:lnTo>
                  <a:pt x="59" y="474"/>
                </a:lnTo>
                <a:lnTo>
                  <a:pt x="59" y="474"/>
                </a:lnTo>
                <a:lnTo>
                  <a:pt x="60" y="484"/>
                </a:lnTo>
                <a:lnTo>
                  <a:pt x="60" y="484"/>
                </a:lnTo>
                <a:lnTo>
                  <a:pt x="60" y="487"/>
                </a:lnTo>
                <a:lnTo>
                  <a:pt x="60" y="487"/>
                </a:lnTo>
                <a:lnTo>
                  <a:pt x="60" y="489"/>
                </a:lnTo>
                <a:lnTo>
                  <a:pt x="60" y="489"/>
                </a:lnTo>
                <a:lnTo>
                  <a:pt x="60" y="491"/>
                </a:lnTo>
                <a:lnTo>
                  <a:pt x="59" y="491"/>
                </a:lnTo>
                <a:lnTo>
                  <a:pt x="59" y="491"/>
                </a:lnTo>
                <a:lnTo>
                  <a:pt x="60" y="493"/>
                </a:lnTo>
                <a:lnTo>
                  <a:pt x="60" y="493"/>
                </a:lnTo>
                <a:lnTo>
                  <a:pt x="59" y="497"/>
                </a:lnTo>
                <a:lnTo>
                  <a:pt x="59" y="502"/>
                </a:lnTo>
                <a:lnTo>
                  <a:pt x="59" y="502"/>
                </a:lnTo>
                <a:lnTo>
                  <a:pt x="60" y="504"/>
                </a:lnTo>
                <a:lnTo>
                  <a:pt x="60" y="504"/>
                </a:lnTo>
                <a:lnTo>
                  <a:pt x="59" y="507"/>
                </a:lnTo>
                <a:lnTo>
                  <a:pt x="59" y="507"/>
                </a:lnTo>
                <a:lnTo>
                  <a:pt x="60" y="509"/>
                </a:lnTo>
                <a:lnTo>
                  <a:pt x="59" y="512"/>
                </a:lnTo>
                <a:lnTo>
                  <a:pt x="59" y="512"/>
                </a:lnTo>
                <a:lnTo>
                  <a:pt x="60" y="517"/>
                </a:lnTo>
                <a:lnTo>
                  <a:pt x="60" y="517"/>
                </a:lnTo>
                <a:lnTo>
                  <a:pt x="60" y="518"/>
                </a:lnTo>
                <a:lnTo>
                  <a:pt x="60" y="518"/>
                </a:lnTo>
                <a:lnTo>
                  <a:pt x="62" y="533"/>
                </a:lnTo>
                <a:lnTo>
                  <a:pt x="62" y="533"/>
                </a:lnTo>
                <a:lnTo>
                  <a:pt x="60" y="534"/>
                </a:lnTo>
                <a:lnTo>
                  <a:pt x="60" y="534"/>
                </a:lnTo>
                <a:lnTo>
                  <a:pt x="60" y="541"/>
                </a:lnTo>
                <a:lnTo>
                  <a:pt x="60" y="546"/>
                </a:lnTo>
                <a:lnTo>
                  <a:pt x="60" y="546"/>
                </a:lnTo>
                <a:lnTo>
                  <a:pt x="60" y="547"/>
                </a:lnTo>
                <a:lnTo>
                  <a:pt x="59" y="547"/>
                </a:lnTo>
                <a:lnTo>
                  <a:pt x="59" y="547"/>
                </a:lnTo>
                <a:lnTo>
                  <a:pt x="59" y="557"/>
                </a:lnTo>
                <a:lnTo>
                  <a:pt x="59" y="557"/>
                </a:lnTo>
                <a:lnTo>
                  <a:pt x="59" y="558"/>
                </a:lnTo>
                <a:lnTo>
                  <a:pt x="58" y="558"/>
                </a:lnTo>
                <a:lnTo>
                  <a:pt x="58" y="558"/>
                </a:lnTo>
                <a:lnTo>
                  <a:pt x="58" y="558"/>
                </a:lnTo>
                <a:lnTo>
                  <a:pt x="59" y="559"/>
                </a:lnTo>
                <a:lnTo>
                  <a:pt x="59" y="559"/>
                </a:lnTo>
                <a:lnTo>
                  <a:pt x="59" y="564"/>
                </a:lnTo>
                <a:lnTo>
                  <a:pt x="59" y="567"/>
                </a:lnTo>
                <a:lnTo>
                  <a:pt x="58" y="568"/>
                </a:lnTo>
                <a:lnTo>
                  <a:pt x="58" y="568"/>
                </a:lnTo>
                <a:lnTo>
                  <a:pt x="58" y="573"/>
                </a:lnTo>
                <a:lnTo>
                  <a:pt x="58" y="573"/>
                </a:lnTo>
                <a:lnTo>
                  <a:pt x="57" y="574"/>
                </a:lnTo>
                <a:lnTo>
                  <a:pt x="56" y="574"/>
                </a:lnTo>
                <a:lnTo>
                  <a:pt x="56" y="574"/>
                </a:lnTo>
                <a:lnTo>
                  <a:pt x="56" y="576"/>
                </a:lnTo>
                <a:lnTo>
                  <a:pt x="56" y="576"/>
                </a:lnTo>
                <a:lnTo>
                  <a:pt x="58" y="576"/>
                </a:lnTo>
                <a:lnTo>
                  <a:pt x="58" y="576"/>
                </a:lnTo>
                <a:lnTo>
                  <a:pt x="58" y="578"/>
                </a:lnTo>
                <a:lnTo>
                  <a:pt x="57" y="578"/>
                </a:lnTo>
                <a:lnTo>
                  <a:pt x="56" y="581"/>
                </a:lnTo>
                <a:lnTo>
                  <a:pt x="56" y="581"/>
                </a:lnTo>
                <a:lnTo>
                  <a:pt x="57" y="582"/>
                </a:lnTo>
                <a:lnTo>
                  <a:pt x="58" y="582"/>
                </a:lnTo>
                <a:lnTo>
                  <a:pt x="58" y="582"/>
                </a:lnTo>
                <a:lnTo>
                  <a:pt x="58" y="588"/>
                </a:lnTo>
                <a:lnTo>
                  <a:pt x="57" y="593"/>
                </a:lnTo>
                <a:lnTo>
                  <a:pt x="57" y="593"/>
                </a:lnTo>
                <a:lnTo>
                  <a:pt x="56" y="597"/>
                </a:lnTo>
                <a:lnTo>
                  <a:pt x="56" y="597"/>
                </a:lnTo>
                <a:lnTo>
                  <a:pt x="57" y="604"/>
                </a:lnTo>
                <a:lnTo>
                  <a:pt x="57" y="604"/>
                </a:lnTo>
                <a:lnTo>
                  <a:pt x="57" y="607"/>
                </a:lnTo>
                <a:lnTo>
                  <a:pt x="56" y="609"/>
                </a:lnTo>
                <a:lnTo>
                  <a:pt x="56" y="609"/>
                </a:lnTo>
                <a:lnTo>
                  <a:pt x="57" y="611"/>
                </a:lnTo>
                <a:lnTo>
                  <a:pt x="57" y="611"/>
                </a:lnTo>
                <a:lnTo>
                  <a:pt x="57" y="613"/>
                </a:lnTo>
                <a:lnTo>
                  <a:pt x="57" y="614"/>
                </a:lnTo>
                <a:lnTo>
                  <a:pt x="58" y="617"/>
                </a:lnTo>
                <a:lnTo>
                  <a:pt x="58" y="619"/>
                </a:lnTo>
                <a:lnTo>
                  <a:pt x="58" y="619"/>
                </a:lnTo>
                <a:lnTo>
                  <a:pt x="59" y="621"/>
                </a:lnTo>
                <a:lnTo>
                  <a:pt x="59" y="621"/>
                </a:lnTo>
                <a:lnTo>
                  <a:pt x="60" y="623"/>
                </a:lnTo>
                <a:lnTo>
                  <a:pt x="60" y="623"/>
                </a:lnTo>
                <a:lnTo>
                  <a:pt x="62" y="622"/>
                </a:lnTo>
                <a:lnTo>
                  <a:pt x="62" y="622"/>
                </a:lnTo>
                <a:lnTo>
                  <a:pt x="60" y="621"/>
                </a:lnTo>
                <a:lnTo>
                  <a:pt x="60" y="621"/>
                </a:lnTo>
                <a:lnTo>
                  <a:pt x="60" y="619"/>
                </a:lnTo>
                <a:lnTo>
                  <a:pt x="60" y="619"/>
                </a:lnTo>
                <a:lnTo>
                  <a:pt x="59" y="618"/>
                </a:lnTo>
                <a:lnTo>
                  <a:pt x="59" y="618"/>
                </a:lnTo>
                <a:lnTo>
                  <a:pt x="59" y="614"/>
                </a:lnTo>
                <a:lnTo>
                  <a:pt x="59" y="614"/>
                </a:lnTo>
                <a:lnTo>
                  <a:pt x="59" y="612"/>
                </a:lnTo>
                <a:lnTo>
                  <a:pt x="59" y="609"/>
                </a:lnTo>
                <a:lnTo>
                  <a:pt x="59" y="609"/>
                </a:lnTo>
                <a:lnTo>
                  <a:pt x="60" y="607"/>
                </a:lnTo>
                <a:lnTo>
                  <a:pt x="60" y="607"/>
                </a:lnTo>
                <a:lnTo>
                  <a:pt x="60" y="603"/>
                </a:lnTo>
                <a:lnTo>
                  <a:pt x="60" y="603"/>
                </a:lnTo>
                <a:lnTo>
                  <a:pt x="60" y="599"/>
                </a:lnTo>
                <a:lnTo>
                  <a:pt x="60" y="599"/>
                </a:lnTo>
                <a:lnTo>
                  <a:pt x="60" y="592"/>
                </a:lnTo>
                <a:lnTo>
                  <a:pt x="60" y="592"/>
                </a:lnTo>
                <a:lnTo>
                  <a:pt x="62" y="592"/>
                </a:lnTo>
                <a:lnTo>
                  <a:pt x="62" y="592"/>
                </a:lnTo>
                <a:lnTo>
                  <a:pt x="63" y="589"/>
                </a:lnTo>
                <a:lnTo>
                  <a:pt x="63" y="589"/>
                </a:lnTo>
                <a:lnTo>
                  <a:pt x="64" y="589"/>
                </a:lnTo>
                <a:lnTo>
                  <a:pt x="64" y="589"/>
                </a:lnTo>
                <a:lnTo>
                  <a:pt x="63" y="588"/>
                </a:lnTo>
                <a:lnTo>
                  <a:pt x="63" y="588"/>
                </a:lnTo>
                <a:lnTo>
                  <a:pt x="63" y="588"/>
                </a:lnTo>
                <a:lnTo>
                  <a:pt x="62" y="588"/>
                </a:lnTo>
                <a:lnTo>
                  <a:pt x="62" y="589"/>
                </a:lnTo>
                <a:lnTo>
                  <a:pt x="62" y="591"/>
                </a:lnTo>
                <a:lnTo>
                  <a:pt x="62" y="591"/>
                </a:lnTo>
                <a:lnTo>
                  <a:pt x="60" y="589"/>
                </a:lnTo>
                <a:lnTo>
                  <a:pt x="60" y="587"/>
                </a:lnTo>
                <a:lnTo>
                  <a:pt x="62" y="582"/>
                </a:lnTo>
                <a:lnTo>
                  <a:pt x="62" y="582"/>
                </a:lnTo>
                <a:lnTo>
                  <a:pt x="62" y="582"/>
                </a:lnTo>
                <a:lnTo>
                  <a:pt x="62" y="581"/>
                </a:lnTo>
                <a:lnTo>
                  <a:pt x="60" y="581"/>
                </a:lnTo>
                <a:lnTo>
                  <a:pt x="62" y="579"/>
                </a:lnTo>
                <a:lnTo>
                  <a:pt x="62" y="579"/>
                </a:lnTo>
                <a:lnTo>
                  <a:pt x="63" y="579"/>
                </a:lnTo>
                <a:lnTo>
                  <a:pt x="63" y="581"/>
                </a:lnTo>
                <a:lnTo>
                  <a:pt x="63" y="581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3" y="583"/>
                </a:lnTo>
                <a:lnTo>
                  <a:pt x="63" y="583"/>
                </a:lnTo>
                <a:lnTo>
                  <a:pt x="63" y="583"/>
                </a:lnTo>
                <a:lnTo>
                  <a:pt x="63" y="582"/>
                </a:lnTo>
                <a:lnTo>
                  <a:pt x="63" y="582"/>
                </a:lnTo>
                <a:lnTo>
                  <a:pt x="62" y="583"/>
                </a:lnTo>
                <a:lnTo>
                  <a:pt x="62" y="584"/>
                </a:lnTo>
                <a:lnTo>
                  <a:pt x="62" y="587"/>
                </a:lnTo>
                <a:lnTo>
                  <a:pt x="62" y="587"/>
                </a:lnTo>
                <a:lnTo>
                  <a:pt x="63" y="587"/>
                </a:lnTo>
                <a:lnTo>
                  <a:pt x="64" y="586"/>
                </a:lnTo>
                <a:lnTo>
                  <a:pt x="64" y="584"/>
                </a:lnTo>
                <a:lnTo>
                  <a:pt x="65" y="584"/>
                </a:lnTo>
                <a:lnTo>
                  <a:pt x="65" y="584"/>
                </a:lnTo>
                <a:lnTo>
                  <a:pt x="64" y="581"/>
                </a:lnTo>
                <a:lnTo>
                  <a:pt x="63" y="578"/>
                </a:lnTo>
                <a:lnTo>
                  <a:pt x="64" y="576"/>
                </a:lnTo>
                <a:lnTo>
                  <a:pt x="64" y="576"/>
                </a:lnTo>
                <a:lnTo>
                  <a:pt x="63" y="576"/>
                </a:lnTo>
                <a:lnTo>
                  <a:pt x="63" y="577"/>
                </a:lnTo>
                <a:lnTo>
                  <a:pt x="62" y="578"/>
                </a:lnTo>
                <a:lnTo>
                  <a:pt x="60" y="578"/>
                </a:lnTo>
                <a:lnTo>
                  <a:pt x="60" y="578"/>
                </a:lnTo>
                <a:lnTo>
                  <a:pt x="62" y="574"/>
                </a:lnTo>
                <a:lnTo>
                  <a:pt x="63" y="572"/>
                </a:lnTo>
                <a:lnTo>
                  <a:pt x="63" y="572"/>
                </a:lnTo>
                <a:lnTo>
                  <a:pt x="63" y="574"/>
                </a:lnTo>
                <a:lnTo>
                  <a:pt x="64" y="574"/>
                </a:lnTo>
                <a:lnTo>
                  <a:pt x="65" y="574"/>
                </a:lnTo>
                <a:lnTo>
                  <a:pt x="65" y="574"/>
                </a:lnTo>
                <a:lnTo>
                  <a:pt x="64" y="573"/>
                </a:lnTo>
                <a:lnTo>
                  <a:pt x="64" y="573"/>
                </a:lnTo>
                <a:lnTo>
                  <a:pt x="64" y="572"/>
                </a:lnTo>
                <a:lnTo>
                  <a:pt x="64" y="572"/>
                </a:lnTo>
                <a:lnTo>
                  <a:pt x="65" y="572"/>
                </a:lnTo>
                <a:lnTo>
                  <a:pt x="66" y="571"/>
                </a:lnTo>
                <a:lnTo>
                  <a:pt x="65" y="567"/>
                </a:lnTo>
                <a:lnTo>
                  <a:pt x="65" y="567"/>
                </a:lnTo>
                <a:lnTo>
                  <a:pt x="64" y="568"/>
                </a:lnTo>
                <a:lnTo>
                  <a:pt x="63" y="571"/>
                </a:lnTo>
                <a:lnTo>
                  <a:pt x="63" y="571"/>
                </a:lnTo>
                <a:lnTo>
                  <a:pt x="63" y="569"/>
                </a:lnTo>
                <a:lnTo>
                  <a:pt x="63" y="568"/>
                </a:lnTo>
                <a:lnTo>
                  <a:pt x="63" y="566"/>
                </a:lnTo>
                <a:lnTo>
                  <a:pt x="63" y="566"/>
                </a:lnTo>
                <a:lnTo>
                  <a:pt x="64" y="567"/>
                </a:lnTo>
                <a:lnTo>
                  <a:pt x="65" y="566"/>
                </a:lnTo>
                <a:lnTo>
                  <a:pt x="66" y="564"/>
                </a:lnTo>
                <a:lnTo>
                  <a:pt x="66" y="564"/>
                </a:lnTo>
                <a:lnTo>
                  <a:pt x="65" y="564"/>
                </a:lnTo>
                <a:lnTo>
                  <a:pt x="65" y="564"/>
                </a:lnTo>
                <a:lnTo>
                  <a:pt x="64" y="564"/>
                </a:lnTo>
                <a:lnTo>
                  <a:pt x="64" y="564"/>
                </a:lnTo>
                <a:lnTo>
                  <a:pt x="64" y="564"/>
                </a:lnTo>
                <a:lnTo>
                  <a:pt x="65" y="563"/>
                </a:lnTo>
                <a:lnTo>
                  <a:pt x="65" y="562"/>
                </a:lnTo>
                <a:lnTo>
                  <a:pt x="66" y="561"/>
                </a:lnTo>
                <a:lnTo>
                  <a:pt x="66" y="561"/>
                </a:lnTo>
                <a:lnTo>
                  <a:pt x="66" y="561"/>
                </a:lnTo>
                <a:lnTo>
                  <a:pt x="65" y="561"/>
                </a:lnTo>
                <a:lnTo>
                  <a:pt x="65" y="562"/>
                </a:lnTo>
                <a:lnTo>
                  <a:pt x="65" y="562"/>
                </a:lnTo>
                <a:lnTo>
                  <a:pt x="65" y="551"/>
                </a:lnTo>
                <a:lnTo>
                  <a:pt x="66" y="539"/>
                </a:lnTo>
                <a:lnTo>
                  <a:pt x="66" y="539"/>
                </a:lnTo>
                <a:lnTo>
                  <a:pt x="66" y="537"/>
                </a:lnTo>
                <a:lnTo>
                  <a:pt x="66" y="536"/>
                </a:lnTo>
                <a:lnTo>
                  <a:pt x="65" y="534"/>
                </a:lnTo>
                <a:lnTo>
                  <a:pt x="65" y="534"/>
                </a:lnTo>
                <a:lnTo>
                  <a:pt x="66" y="527"/>
                </a:lnTo>
                <a:lnTo>
                  <a:pt x="66" y="521"/>
                </a:lnTo>
                <a:lnTo>
                  <a:pt x="66" y="521"/>
                </a:lnTo>
                <a:lnTo>
                  <a:pt x="68" y="522"/>
                </a:lnTo>
                <a:lnTo>
                  <a:pt x="68" y="524"/>
                </a:lnTo>
                <a:lnTo>
                  <a:pt x="68" y="528"/>
                </a:lnTo>
                <a:lnTo>
                  <a:pt x="68" y="528"/>
                </a:lnTo>
                <a:lnTo>
                  <a:pt x="68" y="533"/>
                </a:lnTo>
                <a:lnTo>
                  <a:pt x="68" y="538"/>
                </a:lnTo>
                <a:lnTo>
                  <a:pt x="68" y="538"/>
                </a:lnTo>
                <a:lnTo>
                  <a:pt x="70" y="538"/>
                </a:lnTo>
                <a:lnTo>
                  <a:pt x="71" y="538"/>
                </a:lnTo>
                <a:lnTo>
                  <a:pt x="71" y="538"/>
                </a:lnTo>
                <a:lnTo>
                  <a:pt x="71" y="534"/>
                </a:lnTo>
                <a:lnTo>
                  <a:pt x="71" y="533"/>
                </a:lnTo>
                <a:lnTo>
                  <a:pt x="71" y="533"/>
                </a:lnTo>
                <a:lnTo>
                  <a:pt x="70" y="537"/>
                </a:lnTo>
                <a:lnTo>
                  <a:pt x="70" y="537"/>
                </a:lnTo>
                <a:lnTo>
                  <a:pt x="69" y="536"/>
                </a:lnTo>
                <a:lnTo>
                  <a:pt x="69" y="533"/>
                </a:lnTo>
                <a:lnTo>
                  <a:pt x="70" y="532"/>
                </a:lnTo>
                <a:lnTo>
                  <a:pt x="70" y="529"/>
                </a:lnTo>
                <a:lnTo>
                  <a:pt x="70" y="529"/>
                </a:lnTo>
                <a:lnTo>
                  <a:pt x="70" y="529"/>
                </a:lnTo>
                <a:lnTo>
                  <a:pt x="70" y="531"/>
                </a:lnTo>
                <a:lnTo>
                  <a:pt x="70" y="532"/>
                </a:lnTo>
                <a:lnTo>
                  <a:pt x="69" y="532"/>
                </a:lnTo>
                <a:lnTo>
                  <a:pt x="69" y="532"/>
                </a:lnTo>
                <a:lnTo>
                  <a:pt x="70" y="483"/>
                </a:lnTo>
                <a:lnTo>
                  <a:pt x="70" y="483"/>
                </a:lnTo>
                <a:lnTo>
                  <a:pt x="70" y="481"/>
                </a:lnTo>
                <a:lnTo>
                  <a:pt x="70" y="481"/>
                </a:lnTo>
                <a:lnTo>
                  <a:pt x="70" y="477"/>
                </a:lnTo>
                <a:lnTo>
                  <a:pt x="70" y="477"/>
                </a:lnTo>
                <a:lnTo>
                  <a:pt x="71" y="473"/>
                </a:lnTo>
                <a:lnTo>
                  <a:pt x="71" y="472"/>
                </a:lnTo>
                <a:lnTo>
                  <a:pt x="70" y="471"/>
                </a:lnTo>
                <a:lnTo>
                  <a:pt x="70" y="471"/>
                </a:lnTo>
                <a:lnTo>
                  <a:pt x="71" y="469"/>
                </a:lnTo>
                <a:lnTo>
                  <a:pt x="72" y="468"/>
                </a:lnTo>
                <a:lnTo>
                  <a:pt x="72" y="468"/>
                </a:lnTo>
                <a:lnTo>
                  <a:pt x="71" y="467"/>
                </a:lnTo>
                <a:lnTo>
                  <a:pt x="71" y="468"/>
                </a:lnTo>
                <a:lnTo>
                  <a:pt x="71" y="468"/>
                </a:lnTo>
                <a:lnTo>
                  <a:pt x="70" y="459"/>
                </a:lnTo>
                <a:lnTo>
                  <a:pt x="70" y="452"/>
                </a:lnTo>
                <a:lnTo>
                  <a:pt x="70" y="444"/>
                </a:lnTo>
                <a:lnTo>
                  <a:pt x="70" y="437"/>
                </a:lnTo>
                <a:lnTo>
                  <a:pt x="70" y="437"/>
                </a:lnTo>
                <a:lnTo>
                  <a:pt x="70" y="437"/>
                </a:lnTo>
                <a:lnTo>
                  <a:pt x="71" y="437"/>
                </a:lnTo>
                <a:lnTo>
                  <a:pt x="71" y="437"/>
                </a:lnTo>
                <a:lnTo>
                  <a:pt x="70" y="434"/>
                </a:lnTo>
                <a:lnTo>
                  <a:pt x="70" y="429"/>
                </a:lnTo>
                <a:lnTo>
                  <a:pt x="70" y="429"/>
                </a:lnTo>
                <a:lnTo>
                  <a:pt x="70" y="430"/>
                </a:lnTo>
                <a:lnTo>
                  <a:pt x="71" y="430"/>
                </a:lnTo>
                <a:lnTo>
                  <a:pt x="71" y="432"/>
                </a:lnTo>
                <a:lnTo>
                  <a:pt x="72" y="432"/>
                </a:lnTo>
                <a:lnTo>
                  <a:pt x="72" y="432"/>
                </a:lnTo>
                <a:lnTo>
                  <a:pt x="71" y="429"/>
                </a:lnTo>
                <a:lnTo>
                  <a:pt x="71" y="428"/>
                </a:lnTo>
                <a:lnTo>
                  <a:pt x="71" y="427"/>
                </a:lnTo>
                <a:lnTo>
                  <a:pt x="71" y="427"/>
                </a:lnTo>
                <a:lnTo>
                  <a:pt x="72" y="427"/>
                </a:lnTo>
                <a:lnTo>
                  <a:pt x="72" y="428"/>
                </a:lnTo>
                <a:lnTo>
                  <a:pt x="72" y="428"/>
                </a:lnTo>
                <a:lnTo>
                  <a:pt x="74" y="429"/>
                </a:lnTo>
                <a:lnTo>
                  <a:pt x="74" y="429"/>
                </a:lnTo>
                <a:lnTo>
                  <a:pt x="72" y="432"/>
                </a:lnTo>
                <a:lnTo>
                  <a:pt x="72" y="433"/>
                </a:lnTo>
                <a:lnTo>
                  <a:pt x="72" y="433"/>
                </a:lnTo>
                <a:lnTo>
                  <a:pt x="74" y="434"/>
                </a:lnTo>
                <a:lnTo>
                  <a:pt x="74" y="434"/>
                </a:lnTo>
                <a:lnTo>
                  <a:pt x="75" y="434"/>
                </a:lnTo>
                <a:lnTo>
                  <a:pt x="76" y="433"/>
                </a:lnTo>
                <a:lnTo>
                  <a:pt x="76" y="433"/>
                </a:lnTo>
                <a:lnTo>
                  <a:pt x="77" y="435"/>
                </a:lnTo>
                <a:lnTo>
                  <a:pt x="80" y="435"/>
                </a:lnTo>
                <a:lnTo>
                  <a:pt x="80" y="435"/>
                </a:lnTo>
                <a:lnTo>
                  <a:pt x="81" y="435"/>
                </a:lnTo>
                <a:lnTo>
                  <a:pt x="81" y="434"/>
                </a:lnTo>
                <a:lnTo>
                  <a:pt x="81" y="432"/>
                </a:lnTo>
                <a:lnTo>
                  <a:pt x="81" y="432"/>
                </a:lnTo>
                <a:lnTo>
                  <a:pt x="81" y="432"/>
                </a:lnTo>
                <a:lnTo>
                  <a:pt x="82" y="432"/>
                </a:lnTo>
                <a:lnTo>
                  <a:pt x="82" y="432"/>
                </a:lnTo>
                <a:lnTo>
                  <a:pt x="81" y="434"/>
                </a:lnTo>
                <a:lnTo>
                  <a:pt x="81" y="434"/>
                </a:lnTo>
                <a:lnTo>
                  <a:pt x="82" y="434"/>
                </a:lnTo>
                <a:lnTo>
                  <a:pt x="82" y="434"/>
                </a:lnTo>
                <a:lnTo>
                  <a:pt x="82" y="434"/>
                </a:lnTo>
                <a:lnTo>
                  <a:pt x="83" y="440"/>
                </a:lnTo>
                <a:lnTo>
                  <a:pt x="83" y="440"/>
                </a:lnTo>
                <a:lnTo>
                  <a:pt x="81" y="442"/>
                </a:lnTo>
                <a:lnTo>
                  <a:pt x="79" y="440"/>
                </a:lnTo>
                <a:lnTo>
                  <a:pt x="79" y="440"/>
                </a:lnTo>
                <a:lnTo>
                  <a:pt x="79" y="440"/>
                </a:lnTo>
                <a:lnTo>
                  <a:pt x="77" y="440"/>
                </a:lnTo>
                <a:lnTo>
                  <a:pt x="77" y="442"/>
                </a:lnTo>
                <a:lnTo>
                  <a:pt x="76" y="442"/>
                </a:lnTo>
                <a:lnTo>
                  <a:pt x="77" y="443"/>
                </a:lnTo>
                <a:lnTo>
                  <a:pt x="77" y="443"/>
                </a:lnTo>
                <a:lnTo>
                  <a:pt x="76" y="443"/>
                </a:lnTo>
                <a:lnTo>
                  <a:pt x="76" y="443"/>
                </a:lnTo>
                <a:lnTo>
                  <a:pt x="74" y="442"/>
                </a:lnTo>
                <a:lnTo>
                  <a:pt x="74" y="442"/>
                </a:lnTo>
                <a:lnTo>
                  <a:pt x="75" y="443"/>
                </a:lnTo>
                <a:lnTo>
                  <a:pt x="76" y="443"/>
                </a:lnTo>
                <a:lnTo>
                  <a:pt x="76" y="443"/>
                </a:lnTo>
                <a:lnTo>
                  <a:pt x="76" y="444"/>
                </a:lnTo>
                <a:lnTo>
                  <a:pt x="75" y="444"/>
                </a:lnTo>
                <a:lnTo>
                  <a:pt x="75" y="445"/>
                </a:lnTo>
                <a:lnTo>
                  <a:pt x="75" y="447"/>
                </a:lnTo>
                <a:lnTo>
                  <a:pt x="75" y="447"/>
                </a:lnTo>
                <a:lnTo>
                  <a:pt x="74" y="445"/>
                </a:lnTo>
                <a:lnTo>
                  <a:pt x="74" y="444"/>
                </a:lnTo>
                <a:lnTo>
                  <a:pt x="74" y="443"/>
                </a:lnTo>
                <a:lnTo>
                  <a:pt x="74" y="442"/>
                </a:lnTo>
                <a:lnTo>
                  <a:pt x="74" y="442"/>
                </a:lnTo>
                <a:lnTo>
                  <a:pt x="74" y="438"/>
                </a:lnTo>
                <a:lnTo>
                  <a:pt x="75" y="437"/>
                </a:lnTo>
                <a:lnTo>
                  <a:pt x="74" y="435"/>
                </a:lnTo>
                <a:lnTo>
                  <a:pt x="74" y="435"/>
                </a:lnTo>
                <a:lnTo>
                  <a:pt x="72" y="435"/>
                </a:lnTo>
                <a:lnTo>
                  <a:pt x="72" y="437"/>
                </a:lnTo>
                <a:lnTo>
                  <a:pt x="72" y="438"/>
                </a:lnTo>
                <a:lnTo>
                  <a:pt x="71" y="438"/>
                </a:lnTo>
                <a:lnTo>
                  <a:pt x="71" y="438"/>
                </a:lnTo>
                <a:lnTo>
                  <a:pt x="72" y="440"/>
                </a:lnTo>
                <a:lnTo>
                  <a:pt x="72" y="444"/>
                </a:lnTo>
                <a:lnTo>
                  <a:pt x="72" y="444"/>
                </a:lnTo>
                <a:lnTo>
                  <a:pt x="72" y="445"/>
                </a:lnTo>
                <a:lnTo>
                  <a:pt x="71" y="445"/>
                </a:lnTo>
                <a:lnTo>
                  <a:pt x="71" y="445"/>
                </a:lnTo>
                <a:lnTo>
                  <a:pt x="72" y="448"/>
                </a:lnTo>
                <a:lnTo>
                  <a:pt x="72" y="452"/>
                </a:lnTo>
                <a:lnTo>
                  <a:pt x="71" y="458"/>
                </a:lnTo>
                <a:lnTo>
                  <a:pt x="71" y="458"/>
                </a:lnTo>
                <a:lnTo>
                  <a:pt x="72" y="462"/>
                </a:lnTo>
                <a:lnTo>
                  <a:pt x="72" y="465"/>
                </a:lnTo>
                <a:lnTo>
                  <a:pt x="72" y="465"/>
                </a:lnTo>
                <a:lnTo>
                  <a:pt x="74" y="468"/>
                </a:lnTo>
                <a:lnTo>
                  <a:pt x="74" y="471"/>
                </a:lnTo>
                <a:lnTo>
                  <a:pt x="74" y="471"/>
                </a:lnTo>
                <a:lnTo>
                  <a:pt x="71" y="471"/>
                </a:lnTo>
                <a:lnTo>
                  <a:pt x="71" y="471"/>
                </a:lnTo>
                <a:lnTo>
                  <a:pt x="72" y="472"/>
                </a:lnTo>
                <a:lnTo>
                  <a:pt x="74" y="473"/>
                </a:lnTo>
                <a:lnTo>
                  <a:pt x="74" y="473"/>
                </a:lnTo>
                <a:lnTo>
                  <a:pt x="72" y="476"/>
                </a:lnTo>
                <a:lnTo>
                  <a:pt x="74" y="478"/>
                </a:lnTo>
                <a:lnTo>
                  <a:pt x="74" y="478"/>
                </a:lnTo>
                <a:lnTo>
                  <a:pt x="75" y="478"/>
                </a:lnTo>
                <a:lnTo>
                  <a:pt x="75" y="477"/>
                </a:lnTo>
                <a:lnTo>
                  <a:pt x="75" y="477"/>
                </a:lnTo>
                <a:lnTo>
                  <a:pt x="76" y="479"/>
                </a:lnTo>
                <a:lnTo>
                  <a:pt x="76" y="481"/>
                </a:lnTo>
                <a:lnTo>
                  <a:pt x="76" y="481"/>
                </a:lnTo>
                <a:lnTo>
                  <a:pt x="75" y="484"/>
                </a:lnTo>
                <a:lnTo>
                  <a:pt x="74" y="487"/>
                </a:lnTo>
                <a:lnTo>
                  <a:pt x="74" y="487"/>
                </a:lnTo>
                <a:lnTo>
                  <a:pt x="75" y="487"/>
                </a:lnTo>
                <a:lnTo>
                  <a:pt x="76" y="487"/>
                </a:lnTo>
                <a:lnTo>
                  <a:pt x="76" y="487"/>
                </a:lnTo>
                <a:lnTo>
                  <a:pt x="75" y="491"/>
                </a:lnTo>
                <a:lnTo>
                  <a:pt x="75" y="493"/>
                </a:lnTo>
                <a:lnTo>
                  <a:pt x="75" y="493"/>
                </a:lnTo>
                <a:lnTo>
                  <a:pt x="75" y="494"/>
                </a:lnTo>
                <a:lnTo>
                  <a:pt x="76" y="494"/>
                </a:lnTo>
                <a:lnTo>
                  <a:pt x="76" y="494"/>
                </a:lnTo>
                <a:lnTo>
                  <a:pt x="76" y="494"/>
                </a:lnTo>
                <a:lnTo>
                  <a:pt x="77" y="493"/>
                </a:lnTo>
                <a:lnTo>
                  <a:pt x="77" y="493"/>
                </a:lnTo>
                <a:lnTo>
                  <a:pt x="77" y="497"/>
                </a:lnTo>
                <a:lnTo>
                  <a:pt x="76" y="498"/>
                </a:lnTo>
                <a:lnTo>
                  <a:pt x="76" y="498"/>
                </a:lnTo>
                <a:lnTo>
                  <a:pt x="76" y="499"/>
                </a:lnTo>
                <a:lnTo>
                  <a:pt x="77" y="499"/>
                </a:lnTo>
                <a:lnTo>
                  <a:pt x="77" y="498"/>
                </a:lnTo>
                <a:lnTo>
                  <a:pt x="77" y="499"/>
                </a:lnTo>
                <a:lnTo>
                  <a:pt x="77" y="499"/>
                </a:lnTo>
                <a:lnTo>
                  <a:pt x="77" y="501"/>
                </a:lnTo>
                <a:lnTo>
                  <a:pt x="76" y="501"/>
                </a:lnTo>
                <a:lnTo>
                  <a:pt x="75" y="502"/>
                </a:lnTo>
                <a:lnTo>
                  <a:pt x="75" y="503"/>
                </a:lnTo>
                <a:lnTo>
                  <a:pt x="75" y="503"/>
                </a:lnTo>
                <a:lnTo>
                  <a:pt x="76" y="503"/>
                </a:lnTo>
                <a:lnTo>
                  <a:pt x="76" y="502"/>
                </a:lnTo>
                <a:lnTo>
                  <a:pt x="76" y="502"/>
                </a:lnTo>
                <a:lnTo>
                  <a:pt x="76" y="503"/>
                </a:lnTo>
                <a:lnTo>
                  <a:pt x="77" y="504"/>
                </a:lnTo>
                <a:lnTo>
                  <a:pt x="77" y="504"/>
                </a:lnTo>
                <a:lnTo>
                  <a:pt x="77" y="506"/>
                </a:lnTo>
                <a:lnTo>
                  <a:pt x="77" y="506"/>
                </a:lnTo>
                <a:lnTo>
                  <a:pt x="76" y="506"/>
                </a:lnTo>
                <a:lnTo>
                  <a:pt x="75" y="506"/>
                </a:lnTo>
                <a:lnTo>
                  <a:pt x="75" y="506"/>
                </a:lnTo>
                <a:lnTo>
                  <a:pt x="76" y="507"/>
                </a:lnTo>
                <a:lnTo>
                  <a:pt x="76" y="507"/>
                </a:lnTo>
                <a:lnTo>
                  <a:pt x="76" y="507"/>
                </a:lnTo>
                <a:lnTo>
                  <a:pt x="77" y="507"/>
                </a:lnTo>
                <a:lnTo>
                  <a:pt x="77" y="508"/>
                </a:lnTo>
                <a:lnTo>
                  <a:pt x="77" y="509"/>
                </a:lnTo>
                <a:lnTo>
                  <a:pt x="77" y="509"/>
                </a:lnTo>
                <a:lnTo>
                  <a:pt x="77" y="509"/>
                </a:lnTo>
                <a:lnTo>
                  <a:pt x="79" y="508"/>
                </a:lnTo>
                <a:lnTo>
                  <a:pt x="79" y="507"/>
                </a:lnTo>
                <a:lnTo>
                  <a:pt x="79" y="504"/>
                </a:lnTo>
                <a:lnTo>
                  <a:pt x="80" y="504"/>
                </a:lnTo>
                <a:lnTo>
                  <a:pt x="80" y="504"/>
                </a:lnTo>
                <a:lnTo>
                  <a:pt x="80" y="504"/>
                </a:lnTo>
                <a:lnTo>
                  <a:pt x="77" y="504"/>
                </a:lnTo>
                <a:lnTo>
                  <a:pt x="77" y="501"/>
                </a:lnTo>
                <a:close/>
                <a:moveTo>
                  <a:pt x="82" y="438"/>
                </a:moveTo>
                <a:lnTo>
                  <a:pt x="82" y="438"/>
                </a:lnTo>
                <a:lnTo>
                  <a:pt x="80" y="438"/>
                </a:lnTo>
                <a:lnTo>
                  <a:pt x="79" y="440"/>
                </a:lnTo>
                <a:lnTo>
                  <a:pt x="82" y="440"/>
                </a:lnTo>
                <a:lnTo>
                  <a:pt x="82" y="438"/>
                </a:lnTo>
                <a:close/>
                <a:moveTo>
                  <a:pt x="75" y="438"/>
                </a:moveTo>
                <a:lnTo>
                  <a:pt x="75" y="440"/>
                </a:lnTo>
                <a:lnTo>
                  <a:pt x="75" y="440"/>
                </a:lnTo>
                <a:lnTo>
                  <a:pt x="77" y="439"/>
                </a:lnTo>
                <a:lnTo>
                  <a:pt x="79" y="438"/>
                </a:lnTo>
                <a:lnTo>
                  <a:pt x="79" y="437"/>
                </a:lnTo>
                <a:lnTo>
                  <a:pt x="79" y="437"/>
                </a:lnTo>
                <a:lnTo>
                  <a:pt x="77" y="437"/>
                </a:lnTo>
                <a:lnTo>
                  <a:pt x="76" y="438"/>
                </a:lnTo>
                <a:lnTo>
                  <a:pt x="76" y="438"/>
                </a:lnTo>
                <a:lnTo>
                  <a:pt x="75" y="438"/>
                </a:lnTo>
                <a:lnTo>
                  <a:pt x="75" y="438"/>
                </a:lnTo>
                <a:close/>
                <a:moveTo>
                  <a:pt x="72" y="484"/>
                </a:moveTo>
                <a:lnTo>
                  <a:pt x="72" y="484"/>
                </a:lnTo>
                <a:lnTo>
                  <a:pt x="74" y="483"/>
                </a:lnTo>
                <a:lnTo>
                  <a:pt x="75" y="483"/>
                </a:lnTo>
                <a:lnTo>
                  <a:pt x="75" y="482"/>
                </a:lnTo>
                <a:lnTo>
                  <a:pt x="75" y="481"/>
                </a:lnTo>
                <a:lnTo>
                  <a:pt x="75" y="481"/>
                </a:lnTo>
                <a:lnTo>
                  <a:pt x="74" y="481"/>
                </a:lnTo>
                <a:lnTo>
                  <a:pt x="72" y="482"/>
                </a:lnTo>
                <a:lnTo>
                  <a:pt x="72" y="482"/>
                </a:lnTo>
                <a:lnTo>
                  <a:pt x="72" y="482"/>
                </a:lnTo>
                <a:lnTo>
                  <a:pt x="72" y="483"/>
                </a:lnTo>
                <a:lnTo>
                  <a:pt x="72" y="484"/>
                </a:lnTo>
                <a:lnTo>
                  <a:pt x="72" y="484"/>
                </a:lnTo>
                <a:lnTo>
                  <a:pt x="72" y="484"/>
                </a:lnTo>
                <a:close/>
                <a:moveTo>
                  <a:pt x="48" y="198"/>
                </a:moveTo>
                <a:lnTo>
                  <a:pt x="48" y="198"/>
                </a:lnTo>
                <a:lnTo>
                  <a:pt x="48" y="195"/>
                </a:lnTo>
                <a:lnTo>
                  <a:pt x="47" y="194"/>
                </a:ln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7" y="195"/>
                </a:lnTo>
                <a:lnTo>
                  <a:pt x="48" y="196"/>
                </a:lnTo>
                <a:lnTo>
                  <a:pt x="48" y="196"/>
                </a:lnTo>
                <a:lnTo>
                  <a:pt x="46" y="196"/>
                </a:lnTo>
                <a:lnTo>
                  <a:pt x="45" y="198"/>
                </a:lnTo>
                <a:lnTo>
                  <a:pt x="48" y="198"/>
                </a:lnTo>
                <a:close/>
                <a:moveTo>
                  <a:pt x="47" y="226"/>
                </a:moveTo>
                <a:lnTo>
                  <a:pt x="47" y="228"/>
                </a:lnTo>
                <a:lnTo>
                  <a:pt x="47" y="228"/>
                </a:lnTo>
                <a:lnTo>
                  <a:pt x="50" y="228"/>
                </a:lnTo>
                <a:lnTo>
                  <a:pt x="51" y="229"/>
                </a:lnTo>
                <a:lnTo>
                  <a:pt x="51" y="229"/>
                </a:lnTo>
                <a:lnTo>
                  <a:pt x="51" y="228"/>
                </a:lnTo>
                <a:lnTo>
                  <a:pt x="50" y="226"/>
                </a:lnTo>
                <a:lnTo>
                  <a:pt x="47" y="226"/>
                </a:lnTo>
                <a:lnTo>
                  <a:pt x="47" y="226"/>
                </a:lnTo>
                <a:close/>
                <a:moveTo>
                  <a:pt x="52" y="225"/>
                </a:moveTo>
                <a:lnTo>
                  <a:pt x="52" y="225"/>
                </a:lnTo>
                <a:lnTo>
                  <a:pt x="54" y="226"/>
                </a:lnTo>
                <a:lnTo>
                  <a:pt x="57" y="228"/>
                </a:lnTo>
                <a:lnTo>
                  <a:pt x="57" y="228"/>
                </a:lnTo>
                <a:lnTo>
                  <a:pt x="54" y="225"/>
                </a:lnTo>
                <a:lnTo>
                  <a:pt x="53" y="224"/>
                </a:lnTo>
                <a:lnTo>
                  <a:pt x="52" y="225"/>
                </a:lnTo>
                <a:lnTo>
                  <a:pt x="52" y="225"/>
                </a:lnTo>
                <a:close/>
                <a:moveTo>
                  <a:pt x="50" y="214"/>
                </a:moveTo>
                <a:lnTo>
                  <a:pt x="50" y="214"/>
                </a:lnTo>
                <a:lnTo>
                  <a:pt x="52" y="215"/>
                </a:lnTo>
                <a:lnTo>
                  <a:pt x="53" y="215"/>
                </a:lnTo>
                <a:lnTo>
                  <a:pt x="53" y="214"/>
                </a:lnTo>
                <a:lnTo>
                  <a:pt x="53" y="214"/>
                </a:lnTo>
                <a:lnTo>
                  <a:pt x="52" y="214"/>
                </a:lnTo>
                <a:lnTo>
                  <a:pt x="52" y="213"/>
                </a:lnTo>
                <a:lnTo>
                  <a:pt x="51" y="211"/>
                </a:lnTo>
                <a:lnTo>
                  <a:pt x="51" y="211"/>
                </a:lnTo>
                <a:lnTo>
                  <a:pt x="50" y="214"/>
                </a:lnTo>
                <a:lnTo>
                  <a:pt x="50" y="214"/>
                </a:lnTo>
                <a:close/>
                <a:moveTo>
                  <a:pt x="46" y="215"/>
                </a:moveTo>
                <a:lnTo>
                  <a:pt x="46" y="215"/>
                </a:lnTo>
                <a:lnTo>
                  <a:pt x="45" y="214"/>
                </a:lnTo>
                <a:lnTo>
                  <a:pt x="45" y="214"/>
                </a:lnTo>
                <a:lnTo>
                  <a:pt x="45" y="214"/>
                </a:lnTo>
                <a:lnTo>
                  <a:pt x="43" y="216"/>
                </a:lnTo>
                <a:lnTo>
                  <a:pt x="43" y="216"/>
                </a:ln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lose/>
                <a:moveTo>
                  <a:pt x="53" y="218"/>
                </a:moveTo>
                <a:lnTo>
                  <a:pt x="53" y="218"/>
                </a:lnTo>
                <a:lnTo>
                  <a:pt x="53" y="218"/>
                </a:lnTo>
                <a:lnTo>
                  <a:pt x="54" y="219"/>
                </a:lnTo>
                <a:lnTo>
                  <a:pt x="54" y="219"/>
                </a:lnTo>
                <a:lnTo>
                  <a:pt x="56" y="216"/>
                </a:lnTo>
                <a:lnTo>
                  <a:pt x="56" y="216"/>
                </a:lnTo>
                <a:lnTo>
                  <a:pt x="53" y="216"/>
                </a:lnTo>
                <a:lnTo>
                  <a:pt x="53" y="216"/>
                </a:lnTo>
                <a:lnTo>
                  <a:pt x="53" y="218"/>
                </a:lnTo>
                <a:lnTo>
                  <a:pt x="53" y="218"/>
                </a:lnTo>
                <a:close/>
                <a:moveTo>
                  <a:pt x="45" y="229"/>
                </a:moveTo>
                <a:lnTo>
                  <a:pt x="45" y="229"/>
                </a:lnTo>
                <a:lnTo>
                  <a:pt x="46" y="228"/>
                </a:lnTo>
                <a:lnTo>
                  <a:pt x="45" y="226"/>
                </a:lnTo>
                <a:lnTo>
                  <a:pt x="45" y="223"/>
                </a:lnTo>
                <a:lnTo>
                  <a:pt x="45" y="223"/>
                </a:lnTo>
                <a:lnTo>
                  <a:pt x="47" y="221"/>
                </a:lnTo>
                <a:lnTo>
                  <a:pt x="47" y="221"/>
                </a:lnTo>
                <a:lnTo>
                  <a:pt x="47" y="221"/>
                </a:lnTo>
                <a:lnTo>
                  <a:pt x="48" y="223"/>
                </a:lnTo>
                <a:lnTo>
                  <a:pt x="48" y="223"/>
                </a:lnTo>
                <a:lnTo>
                  <a:pt x="50" y="221"/>
                </a:lnTo>
                <a:lnTo>
                  <a:pt x="50" y="220"/>
                </a:lnTo>
                <a:lnTo>
                  <a:pt x="51" y="219"/>
                </a:lnTo>
                <a:lnTo>
                  <a:pt x="51" y="219"/>
                </a:lnTo>
                <a:lnTo>
                  <a:pt x="50" y="218"/>
                </a:lnTo>
                <a:lnTo>
                  <a:pt x="48" y="216"/>
                </a:lnTo>
                <a:lnTo>
                  <a:pt x="48" y="216"/>
                </a:lnTo>
                <a:lnTo>
                  <a:pt x="45" y="218"/>
                </a:lnTo>
                <a:lnTo>
                  <a:pt x="43" y="219"/>
                </a:lnTo>
                <a:lnTo>
                  <a:pt x="43" y="220"/>
                </a:lnTo>
                <a:lnTo>
                  <a:pt x="43" y="220"/>
                </a:lnTo>
                <a:lnTo>
                  <a:pt x="45" y="220"/>
                </a:lnTo>
                <a:lnTo>
                  <a:pt x="45" y="219"/>
                </a:lnTo>
                <a:lnTo>
                  <a:pt x="45" y="219"/>
                </a:lnTo>
                <a:lnTo>
                  <a:pt x="46" y="219"/>
                </a:lnTo>
                <a:lnTo>
                  <a:pt x="47" y="219"/>
                </a:lnTo>
                <a:lnTo>
                  <a:pt x="47" y="219"/>
                </a:lnTo>
                <a:lnTo>
                  <a:pt x="47" y="219"/>
                </a:lnTo>
                <a:lnTo>
                  <a:pt x="46" y="220"/>
                </a:lnTo>
                <a:lnTo>
                  <a:pt x="43" y="221"/>
                </a:lnTo>
                <a:lnTo>
                  <a:pt x="43" y="221"/>
                </a:lnTo>
                <a:lnTo>
                  <a:pt x="43" y="225"/>
                </a:lnTo>
                <a:lnTo>
                  <a:pt x="45" y="229"/>
                </a:lnTo>
                <a:lnTo>
                  <a:pt x="45" y="229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34" y="228"/>
                </a:lnTo>
                <a:lnTo>
                  <a:pt x="33" y="226"/>
                </a:lnTo>
                <a:lnTo>
                  <a:pt x="33" y="226"/>
                </a:lnTo>
                <a:lnTo>
                  <a:pt x="33" y="229"/>
                </a:lnTo>
                <a:lnTo>
                  <a:pt x="33" y="230"/>
                </a:lnTo>
                <a:lnTo>
                  <a:pt x="34" y="230"/>
                </a:lnTo>
                <a:close/>
                <a:moveTo>
                  <a:pt x="27" y="243"/>
                </a:moveTo>
                <a:lnTo>
                  <a:pt x="27" y="243"/>
                </a:lnTo>
                <a:lnTo>
                  <a:pt x="28" y="240"/>
                </a:lnTo>
                <a:lnTo>
                  <a:pt x="28" y="239"/>
                </a:lnTo>
                <a:lnTo>
                  <a:pt x="27" y="239"/>
                </a:lnTo>
                <a:lnTo>
                  <a:pt x="27" y="239"/>
                </a:lnTo>
                <a:lnTo>
                  <a:pt x="25" y="240"/>
                </a:lnTo>
                <a:lnTo>
                  <a:pt x="25" y="242"/>
                </a:lnTo>
                <a:lnTo>
                  <a:pt x="27" y="243"/>
                </a:lnTo>
                <a:lnTo>
                  <a:pt x="27" y="243"/>
                </a:lnTo>
                <a:close/>
                <a:moveTo>
                  <a:pt x="33" y="249"/>
                </a:moveTo>
                <a:lnTo>
                  <a:pt x="33" y="249"/>
                </a:lnTo>
                <a:lnTo>
                  <a:pt x="34" y="245"/>
                </a:lnTo>
                <a:lnTo>
                  <a:pt x="34" y="243"/>
                </a:lnTo>
                <a:lnTo>
                  <a:pt x="34" y="242"/>
                </a:lnTo>
                <a:lnTo>
                  <a:pt x="34" y="242"/>
                </a:lnTo>
                <a:lnTo>
                  <a:pt x="31" y="242"/>
                </a:lnTo>
                <a:lnTo>
                  <a:pt x="31" y="242"/>
                </a:lnTo>
                <a:lnTo>
                  <a:pt x="33" y="244"/>
                </a:lnTo>
                <a:lnTo>
                  <a:pt x="33" y="244"/>
                </a:lnTo>
                <a:lnTo>
                  <a:pt x="33" y="247"/>
                </a:lnTo>
                <a:lnTo>
                  <a:pt x="33" y="248"/>
                </a:lnTo>
                <a:lnTo>
                  <a:pt x="33" y="249"/>
                </a:lnTo>
                <a:lnTo>
                  <a:pt x="33" y="249"/>
                </a:lnTo>
                <a:close/>
                <a:moveTo>
                  <a:pt x="33" y="258"/>
                </a:moveTo>
                <a:lnTo>
                  <a:pt x="33" y="258"/>
                </a:lnTo>
                <a:lnTo>
                  <a:pt x="34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0"/>
                </a:lnTo>
                <a:lnTo>
                  <a:pt x="33" y="250"/>
                </a:lnTo>
                <a:lnTo>
                  <a:pt x="31" y="252"/>
                </a:lnTo>
                <a:lnTo>
                  <a:pt x="31" y="254"/>
                </a:lnTo>
                <a:lnTo>
                  <a:pt x="33" y="258"/>
                </a:lnTo>
                <a:lnTo>
                  <a:pt x="33" y="258"/>
                </a:lnTo>
                <a:close/>
                <a:moveTo>
                  <a:pt x="27" y="259"/>
                </a:moveTo>
                <a:lnTo>
                  <a:pt x="27" y="259"/>
                </a:lnTo>
                <a:lnTo>
                  <a:pt x="28" y="255"/>
                </a:lnTo>
                <a:lnTo>
                  <a:pt x="28" y="253"/>
                </a:lnTo>
                <a:lnTo>
                  <a:pt x="27" y="252"/>
                </a:lnTo>
                <a:lnTo>
                  <a:pt x="27" y="252"/>
                </a:lnTo>
                <a:lnTo>
                  <a:pt x="27" y="254"/>
                </a:lnTo>
                <a:lnTo>
                  <a:pt x="27" y="257"/>
                </a:lnTo>
                <a:lnTo>
                  <a:pt x="25" y="258"/>
                </a:lnTo>
                <a:lnTo>
                  <a:pt x="27" y="259"/>
                </a:lnTo>
                <a:lnTo>
                  <a:pt x="27" y="259"/>
                </a:lnTo>
                <a:close/>
                <a:moveTo>
                  <a:pt x="52" y="237"/>
                </a:moveTo>
                <a:lnTo>
                  <a:pt x="52" y="237"/>
                </a:lnTo>
                <a:lnTo>
                  <a:pt x="53" y="238"/>
                </a:lnTo>
                <a:lnTo>
                  <a:pt x="53" y="238"/>
                </a:lnTo>
                <a:lnTo>
                  <a:pt x="54" y="238"/>
                </a:lnTo>
                <a:lnTo>
                  <a:pt x="54" y="235"/>
                </a:lnTo>
                <a:lnTo>
                  <a:pt x="54" y="235"/>
                </a:lnTo>
                <a:lnTo>
                  <a:pt x="53" y="235"/>
                </a:lnTo>
                <a:lnTo>
                  <a:pt x="52" y="237"/>
                </a:lnTo>
                <a:lnTo>
                  <a:pt x="52" y="237"/>
                </a:lnTo>
                <a:close/>
                <a:moveTo>
                  <a:pt x="42" y="238"/>
                </a:moveTo>
                <a:lnTo>
                  <a:pt x="42" y="238"/>
                </a:lnTo>
                <a:lnTo>
                  <a:pt x="43" y="237"/>
                </a:lnTo>
                <a:lnTo>
                  <a:pt x="43" y="235"/>
                </a:lnTo>
                <a:lnTo>
                  <a:pt x="43" y="233"/>
                </a:lnTo>
                <a:lnTo>
                  <a:pt x="43" y="233"/>
                </a:lnTo>
                <a:lnTo>
                  <a:pt x="45" y="233"/>
                </a:lnTo>
                <a:lnTo>
                  <a:pt x="46" y="230"/>
                </a:lnTo>
                <a:lnTo>
                  <a:pt x="46" y="230"/>
                </a:lnTo>
                <a:lnTo>
                  <a:pt x="43" y="231"/>
                </a:lnTo>
                <a:lnTo>
                  <a:pt x="42" y="233"/>
                </a:lnTo>
                <a:lnTo>
                  <a:pt x="42" y="238"/>
                </a:lnTo>
                <a:lnTo>
                  <a:pt x="42" y="238"/>
                </a:lnTo>
                <a:close/>
                <a:moveTo>
                  <a:pt x="46" y="238"/>
                </a:moveTo>
                <a:lnTo>
                  <a:pt x="46" y="238"/>
                </a:lnTo>
                <a:lnTo>
                  <a:pt x="46" y="235"/>
                </a:lnTo>
                <a:lnTo>
                  <a:pt x="47" y="235"/>
                </a:lnTo>
                <a:lnTo>
                  <a:pt x="47" y="235"/>
                </a:lnTo>
                <a:lnTo>
                  <a:pt x="47" y="234"/>
                </a:lnTo>
                <a:lnTo>
                  <a:pt x="47" y="233"/>
                </a:lnTo>
                <a:lnTo>
                  <a:pt x="47" y="233"/>
                </a:lnTo>
                <a:lnTo>
                  <a:pt x="46" y="235"/>
                </a:lnTo>
                <a:lnTo>
                  <a:pt x="45" y="234"/>
                </a:lnTo>
                <a:lnTo>
                  <a:pt x="45" y="234"/>
                </a:lnTo>
                <a:lnTo>
                  <a:pt x="45" y="237"/>
                </a:lnTo>
                <a:lnTo>
                  <a:pt x="46" y="238"/>
                </a:lnTo>
                <a:lnTo>
                  <a:pt x="46" y="238"/>
                </a:lnTo>
                <a:close/>
                <a:moveTo>
                  <a:pt x="54" y="238"/>
                </a:moveTo>
                <a:lnTo>
                  <a:pt x="54" y="238"/>
                </a:lnTo>
                <a:lnTo>
                  <a:pt x="53" y="240"/>
                </a:lnTo>
                <a:lnTo>
                  <a:pt x="52" y="240"/>
                </a:lnTo>
                <a:lnTo>
                  <a:pt x="52" y="243"/>
                </a:lnTo>
                <a:lnTo>
                  <a:pt x="52" y="243"/>
                </a:lnTo>
                <a:lnTo>
                  <a:pt x="53" y="243"/>
                </a:lnTo>
                <a:lnTo>
                  <a:pt x="54" y="242"/>
                </a:lnTo>
                <a:lnTo>
                  <a:pt x="54" y="242"/>
                </a:lnTo>
                <a:lnTo>
                  <a:pt x="54" y="242"/>
                </a:lnTo>
                <a:lnTo>
                  <a:pt x="56" y="243"/>
                </a:lnTo>
                <a:lnTo>
                  <a:pt x="56" y="243"/>
                </a:lnTo>
                <a:lnTo>
                  <a:pt x="57" y="243"/>
                </a:lnTo>
                <a:lnTo>
                  <a:pt x="57" y="240"/>
                </a:lnTo>
                <a:lnTo>
                  <a:pt x="57" y="240"/>
                </a:lnTo>
                <a:lnTo>
                  <a:pt x="56" y="240"/>
                </a:lnTo>
                <a:lnTo>
                  <a:pt x="54" y="240"/>
                </a:lnTo>
                <a:lnTo>
                  <a:pt x="54" y="238"/>
                </a:lnTo>
                <a:lnTo>
                  <a:pt x="54" y="238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0" y="252"/>
                </a:lnTo>
                <a:lnTo>
                  <a:pt x="50" y="250"/>
                </a:lnTo>
                <a:lnTo>
                  <a:pt x="50" y="249"/>
                </a:lnTo>
                <a:lnTo>
                  <a:pt x="48" y="249"/>
                </a:lnTo>
                <a:lnTo>
                  <a:pt x="48" y="249"/>
                </a:lnTo>
                <a:lnTo>
                  <a:pt x="48" y="247"/>
                </a:lnTo>
                <a:lnTo>
                  <a:pt x="47" y="245"/>
                </a:lnTo>
                <a:lnTo>
                  <a:pt x="47" y="245"/>
                </a:lnTo>
                <a:lnTo>
                  <a:pt x="48" y="243"/>
                </a:lnTo>
                <a:lnTo>
                  <a:pt x="50" y="239"/>
                </a:lnTo>
                <a:lnTo>
                  <a:pt x="47" y="239"/>
                </a:lnTo>
                <a:lnTo>
                  <a:pt x="47" y="239"/>
                </a:lnTo>
                <a:lnTo>
                  <a:pt x="47" y="242"/>
                </a:lnTo>
                <a:lnTo>
                  <a:pt x="47" y="243"/>
                </a:lnTo>
                <a:lnTo>
                  <a:pt x="45" y="242"/>
                </a:lnTo>
                <a:lnTo>
                  <a:pt x="45" y="242"/>
                </a:lnTo>
                <a:lnTo>
                  <a:pt x="47" y="250"/>
                </a:lnTo>
                <a:lnTo>
                  <a:pt x="47" y="250"/>
                </a:lnTo>
                <a:lnTo>
                  <a:pt x="48" y="250"/>
                </a:lnTo>
                <a:lnTo>
                  <a:pt x="50" y="253"/>
                </a:lnTo>
                <a:lnTo>
                  <a:pt x="50" y="253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59" y="259"/>
                </a:moveTo>
                <a:lnTo>
                  <a:pt x="59" y="259"/>
                </a:lnTo>
                <a:lnTo>
                  <a:pt x="58" y="255"/>
                </a:lnTo>
                <a:lnTo>
                  <a:pt x="57" y="253"/>
                </a:lnTo>
                <a:lnTo>
                  <a:pt x="57" y="253"/>
                </a:lnTo>
                <a:lnTo>
                  <a:pt x="58" y="249"/>
                </a:lnTo>
                <a:lnTo>
                  <a:pt x="58" y="244"/>
                </a:lnTo>
                <a:lnTo>
                  <a:pt x="58" y="244"/>
                </a:lnTo>
                <a:lnTo>
                  <a:pt x="56" y="245"/>
                </a:lnTo>
                <a:lnTo>
                  <a:pt x="56" y="245"/>
                </a:lnTo>
                <a:lnTo>
                  <a:pt x="56" y="248"/>
                </a:lnTo>
                <a:lnTo>
                  <a:pt x="56" y="249"/>
                </a:lnTo>
                <a:lnTo>
                  <a:pt x="56" y="249"/>
                </a:lnTo>
                <a:lnTo>
                  <a:pt x="57" y="248"/>
                </a:lnTo>
                <a:lnTo>
                  <a:pt x="57" y="247"/>
                </a:lnTo>
                <a:lnTo>
                  <a:pt x="57" y="247"/>
                </a:lnTo>
                <a:lnTo>
                  <a:pt x="57" y="248"/>
                </a:lnTo>
                <a:lnTo>
                  <a:pt x="57" y="249"/>
                </a:lnTo>
                <a:lnTo>
                  <a:pt x="56" y="252"/>
                </a:lnTo>
                <a:lnTo>
                  <a:pt x="56" y="252"/>
                </a:lnTo>
                <a:lnTo>
                  <a:pt x="54" y="249"/>
                </a:lnTo>
                <a:lnTo>
                  <a:pt x="54" y="249"/>
                </a:lnTo>
                <a:lnTo>
                  <a:pt x="53" y="249"/>
                </a:lnTo>
                <a:lnTo>
                  <a:pt x="52" y="248"/>
                </a:lnTo>
                <a:lnTo>
                  <a:pt x="52" y="248"/>
                </a:lnTo>
                <a:lnTo>
                  <a:pt x="53" y="245"/>
                </a:lnTo>
                <a:lnTo>
                  <a:pt x="53" y="245"/>
                </a:lnTo>
                <a:lnTo>
                  <a:pt x="51" y="247"/>
                </a:lnTo>
                <a:lnTo>
                  <a:pt x="50" y="248"/>
                </a:lnTo>
                <a:lnTo>
                  <a:pt x="50" y="248"/>
                </a:lnTo>
                <a:lnTo>
                  <a:pt x="50" y="247"/>
                </a:lnTo>
                <a:lnTo>
                  <a:pt x="50" y="245"/>
                </a:lnTo>
                <a:lnTo>
                  <a:pt x="48" y="247"/>
                </a:lnTo>
                <a:lnTo>
                  <a:pt x="48" y="247"/>
                </a:lnTo>
                <a:lnTo>
                  <a:pt x="51" y="248"/>
                </a:lnTo>
                <a:lnTo>
                  <a:pt x="51" y="249"/>
                </a:lnTo>
                <a:lnTo>
                  <a:pt x="52" y="250"/>
                </a:lnTo>
                <a:lnTo>
                  <a:pt x="52" y="250"/>
                </a:lnTo>
                <a:lnTo>
                  <a:pt x="53" y="250"/>
                </a:lnTo>
                <a:lnTo>
                  <a:pt x="54" y="250"/>
                </a:lnTo>
                <a:lnTo>
                  <a:pt x="54" y="253"/>
                </a:lnTo>
                <a:lnTo>
                  <a:pt x="54" y="253"/>
                </a:lnTo>
                <a:lnTo>
                  <a:pt x="54" y="253"/>
                </a:lnTo>
                <a:lnTo>
                  <a:pt x="56" y="253"/>
                </a:lnTo>
                <a:lnTo>
                  <a:pt x="57" y="254"/>
                </a:lnTo>
                <a:lnTo>
                  <a:pt x="57" y="254"/>
                </a:lnTo>
                <a:lnTo>
                  <a:pt x="56" y="254"/>
                </a:lnTo>
                <a:lnTo>
                  <a:pt x="54" y="257"/>
                </a:lnTo>
                <a:lnTo>
                  <a:pt x="54" y="258"/>
                </a:lnTo>
                <a:lnTo>
                  <a:pt x="53" y="259"/>
                </a:lnTo>
                <a:lnTo>
                  <a:pt x="56" y="259"/>
                </a:lnTo>
                <a:lnTo>
                  <a:pt x="56" y="259"/>
                </a:lnTo>
                <a:lnTo>
                  <a:pt x="56" y="257"/>
                </a:lnTo>
                <a:lnTo>
                  <a:pt x="57" y="255"/>
                </a:lnTo>
                <a:lnTo>
                  <a:pt x="57" y="255"/>
                </a:lnTo>
                <a:lnTo>
                  <a:pt x="57" y="255"/>
                </a:lnTo>
                <a:lnTo>
                  <a:pt x="57" y="258"/>
                </a:lnTo>
                <a:lnTo>
                  <a:pt x="58" y="259"/>
                </a:lnTo>
                <a:lnTo>
                  <a:pt x="59" y="259"/>
                </a:lnTo>
                <a:lnTo>
                  <a:pt x="59" y="259"/>
                </a:lnTo>
                <a:close/>
                <a:moveTo>
                  <a:pt x="48" y="262"/>
                </a:moveTo>
                <a:lnTo>
                  <a:pt x="48" y="262"/>
                </a:lnTo>
                <a:lnTo>
                  <a:pt x="48" y="263"/>
                </a:lnTo>
                <a:lnTo>
                  <a:pt x="48" y="264"/>
                </a:lnTo>
                <a:lnTo>
                  <a:pt x="48" y="264"/>
                </a:lnTo>
                <a:lnTo>
                  <a:pt x="50" y="264"/>
                </a:lnTo>
                <a:lnTo>
                  <a:pt x="50" y="264"/>
                </a:lnTo>
                <a:lnTo>
                  <a:pt x="50" y="263"/>
                </a:lnTo>
                <a:lnTo>
                  <a:pt x="48" y="262"/>
                </a:lnTo>
                <a:lnTo>
                  <a:pt x="48" y="262"/>
                </a:lnTo>
                <a:close/>
                <a:moveTo>
                  <a:pt x="54" y="265"/>
                </a:moveTo>
                <a:lnTo>
                  <a:pt x="54" y="265"/>
                </a:lnTo>
                <a:lnTo>
                  <a:pt x="54" y="264"/>
                </a:lnTo>
                <a:lnTo>
                  <a:pt x="53" y="264"/>
                </a:lnTo>
                <a:lnTo>
                  <a:pt x="52" y="264"/>
                </a:lnTo>
                <a:lnTo>
                  <a:pt x="52" y="264"/>
                </a:lnTo>
                <a:lnTo>
                  <a:pt x="52" y="262"/>
                </a:lnTo>
                <a:lnTo>
                  <a:pt x="52" y="260"/>
                </a:lnTo>
                <a:lnTo>
                  <a:pt x="51" y="260"/>
                </a:lnTo>
                <a:lnTo>
                  <a:pt x="51" y="260"/>
                </a:lnTo>
                <a:lnTo>
                  <a:pt x="52" y="263"/>
                </a:lnTo>
                <a:lnTo>
                  <a:pt x="51" y="265"/>
                </a:lnTo>
                <a:lnTo>
                  <a:pt x="51" y="265"/>
                </a:lnTo>
                <a:lnTo>
                  <a:pt x="53" y="265"/>
                </a:lnTo>
                <a:lnTo>
                  <a:pt x="54" y="265"/>
                </a:lnTo>
                <a:lnTo>
                  <a:pt x="54" y="265"/>
                </a:lnTo>
                <a:close/>
                <a:moveTo>
                  <a:pt x="57" y="269"/>
                </a:moveTo>
                <a:lnTo>
                  <a:pt x="57" y="269"/>
                </a:lnTo>
                <a:lnTo>
                  <a:pt x="58" y="267"/>
                </a:lnTo>
                <a:lnTo>
                  <a:pt x="58" y="267"/>
                </a:lnTo>
                <a:lnTo>
                  <a:pt x="57" y="265"/>
                </a:lnTo>
                <a:lnTo>
                  <a:pt x="57" y="265"/>
                </a:lnTo>
                <a:lnTo>
                  <a:pt x="56" y="267"/>
                </a:lnTo>
                <a:lnTo>
                  <a:pt x="56" y="267"/>
                </a:lnTo>
                <a:lnTo>
                  <a:pt x="56" y="268"/>
                </a:lnTo>
                <a:lnTo>
                  <a:pt x="57" y="269"/>
                </a:lnTo>
                <a:lnTo>
                  <a:pt x="57" y="269"/>
                </a:lnTo>
                <a:close/>
                <a:moveTo>
                  <a:pt x="56" y="273"/>
                </a:moveTo>
                <a:lnTo>
                  <a:pt x="56" y="273"/>
                </a:lnTo>
                <a:lnTo>
                  <a:pt x="56" y="274"/>
                </a:lnTo>
                <a:lnTo>
                  <a:pt x="56" y="274"/>
                </a:lnTo>
                <a:lnTo>
                  <a:pt x="54" y="275"/>
                </a:lnTo>
                <a:lnTo>
                  <a:pt x="54" y="275"/>
                </a:lnTo>
                <a:lnTo>
                  <a:pt x="54" y="275"/>
                </a:lnTo>
                <a:lnTo>
                  <a:pt x="56" y="277"/>
                </a:lnTo>
                <a:lnTo>
                  <a:pt x="56" y="278"/>
                </a:lnTo>
                <a:lnTo>
                  <a:pt x="56" y="278"/>
                </a:lnTo>
                <a:lnTo>
                  <a:pt x="57" y="278"/>
                </a:lnTo>
                <a:lnTo>
                  <a:pt x="57" y="278"/>
                </a:lnTo>
                <a:lnTo>
                  <a:pt x="57" y="277"/>
                </a:lnTo>
                <a:lnTo>
                  <a:pt x="58" y="277"/>
                </a:lnTo>
                <a:lnTo>
                  <a:pt x="58" y="277"/>
                </a:lnTo>
                <a:lnTo>
                  <a:pt x="57" y="279"/>
                </a:lnTo>
                <a:lnTo>
                  <a:pt x="57" y="280"/>
                </a:lnTo>
                <a:lnTo>
                  <a:pt x="58" y="280"/>
                </a:lnTo>
                <a:lnTo>
                  <a:pt x="58" y="280"/>
                </a:lnTo>
                <a:lnTo>
                  <a:pt x="58" y="279"/>
                </a:lnTo>
                <a:lnTo>
                  <a:pt x="59" y="277"/>
                </a:lnTo>
                <a:lnTo>
                  <a:pt x="59" y="277"/>
                </a:lnTo>
                <a:lnTo>
                  <a:pt x="58" y="274"/>
                </a:lnTo>
                <a:lnTo>
                  <a:pt x="57" y="270"/>
                </a:lnTo>
                <a:lnTo>
                  <a:pt x="57" y="270"/>
                </a:lnTo>
                <a:lnTo>
                  <a:pt x="56" y="270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70"/>
                </a:lnTo>
                <a:lnTo>
                  <a:pt x="56" y="272"/>
                </a:lnTo>
                <a:lnTo>
                  <a:pt x="56" y="272"/>
                </a:lnTo>
                <a:lnTo>
                  <a:pt x="54" y="273"/>
                </a:lnTo>
                <a:lnTo>
                  <a:pt x="54" y="273"/>
                </a:lnTo>
                <a:lnTo>
                  <a:pt x="54" y="274"/>
                </a:lnTo>
                <a:lnTo>
                  <a:pt x="54" y="274"/>
                </a:lnTo>
                <a:lnTo>
                  <a:pt x="56" y="273"/>
                </a:lnTo>
                <a:lnTo>
                  <a:pt x="56" y="273"/>
                </a:lnTo>
                <a:lnTo>
                  <a:pt x="56" y="273"/>
                </a:lnTo>
                <a:close/>
                <a:moveTo>
                  <a:pt x="52" y="280"/>
                </a:moveTo>
                <a:lnTo>
                  <a:pt x="52" y="280"/>
                </a:lnTo>
                <a:lnTo>
                  <a:pt x="52" y="279"/>
                </a:lnTo>
                <a:lnTo>
                  <a:pt x="52" y="277"/>
                </a:lnTo>
                <a:lnTo>
                  <a:pt x="52" y="277"/>
                </a:lnTo>
                <a:lnTo>
                  <a:pt x="51" y="277"/>
                </a:lnTo>
                <a:lnTo>
                  <a:pt x="51" y="278"/>
                </a:lnTo>
                <a:lnTo>
                  <a:pt x="51" y="278"/>
                </a:lnTo>
                <a:lnTo>
                  <a:pt x="50" y="278"/>
                </a:lnTo>
                <a:lnTo>
                  <a:pt x="50" y="278"/>
                </a:lnTo>
                <a:lnTo>
                  <a:pt x="50" y="277"/>
                </a:lnTo>
                <a:lnTo>
                  <a:pt x="51" y="274"/>
                </a:lnTo>
                <a:lnTo>
                  <a:pt x="51" y="274"/>
                </a:lnTo>
                <a:lnTo>
                  <a:pt x="50" y="274"/>
                </a:lnTo>
                <a:lnTo>
                  <a:pt x="48" y="274"/>
                </a:lnTo>
                <a:lnTo>
                  <a:pt x="48" y="274"/>
                </a:lnTo>
                <a:lnTo>
                  <a:pt x="48" y="278"/>
                </a:lnTo>
                <a:lnTo>
                  <a:pt x="48" y="279"/>
                </a:lnTo>
                <a:lnTo>
                  <a:pt x="50" y="280"/>
                </a:lnTo>
                <a:lnTo>
                  <a:pt x="50" y="280"/>
                </a:lnTo>
                <a:lnTo>
                  <a:pt x="50" y="279"/>
                </a:lnTo>
                <a:lnTo>
                  <a:pt x="51" y="279"/>
                </a:lnTo>
                <a:lnTo>
                  <a:pt x="52" y="280"/>
                </a:lnTo>
                <a:lnTo>
                  <a:pt x="52" y="280"/>
                </a:lnTo>
                <a:close/>
                <a:moveTo>
                  <a:pt x="56" y="283"/>
                </a:moveTo>
                <a:lnTo>
                  <a:pt x="56" y="283"/>
                </a:lnTo>
                <a:lnTo>
                  <a:pt x="52" y="284"/>
                </a:lnTo>
                <a:lnTo>
                  <a:pt x="51" y="284"/>
                </a:lnTo>
                <a:lnTo>
                  <a:pt x="52" y="285"/>
                </a:lnTo>
                <a:lnTo>
                  <a:pt x="52" y="285"/>
                </a:lnTo>
                <a:lnTo>
                  <a:pt x="52" y="285"/>
                </a:lnTo>
                <a:lnTo>
                  <a:pt x="54" y="284"/>
                </a:lnTo>
                <a:lnTo>
                  <a:pt x="54" y="284"/>
                </a:lnTo>
                <a:lnTo>
                  <a:pt x="53" y="287"/>
                </a:lnTo>
                <a:lnTo>
                  <a:pt x="54" y="287"/>
                </a:lnTo>
                <a:lnTo>
                  <a:pt x="54" y="287"/>
                </a:lnTo>
                <a:lnTo>
                  <a:pt x="54" y="287"/>
                </a:lnTo>
                <a:lnTo>
                  <a:pt x="56" y="284"/>
                </a:lnTo>
                <a:lnTo>
                  <a:pt x="56" y="283"/>
                </a:lnTo>
                <a:lnTo>
                  <a:pt x="56" y="283"/>
                </a:lnTo>
                <a:lnTo>
                  <a:pt x="56" y="280"/>
                </a:lnTo>
                <a:lnTo>
                  <a:pt x="56" y="279"/>
                </a:lnTo>
                <a:lnTo>
                  <a:pt x="56" y="280"/>
                </a:lnTo>
                <a:lnTo>
                  <a:pt x="56" y="283"/>
                </a:lnTo>
                <a:close/>
                <a:moveTo>
                  <a:pt x="47" y="280"/>
                </a:moveTo>
                <a:lnTo>
                  <a:pt x="47" y="280"/>
                </a:lnTo>
                <a:lnTo>
                  <a:pt x="47" y="284"/>
                </a:lnTo>
                <a:lnTo>
                  <a:pt x="46" y="285"/>
                </a:lnTo>
                <a:lnTo>
                  <a:pt x="47" y="285"/>
                </a:lnTo>
                <a:lnTo>
                  <a:pt x="47" y="285"/>
                </a:lnTo>
                <a:lnTo>
                  <a:pt x="48" y="283"/>
                </a:lnTo>
                <a:lnTo>
                  <a:pt x="48" y="282"/>
                </a:lnTo>
                <a:lnTo>
                  <a:pt x="47" y="280"/>
                </a:lnTo>
                <a:lnTo>
                  <a:pt x="47" y="280"/>
                </a:lnTo>
                <a:close/>
                <a:moveTo>
                  <a:pt x="45" y="285"/>
                </a:moveTo>
                <a:lnTo>
                  <a:pt x="45" y="285"/>
                </a:lnTo>
                <a:lnTo>
                  <a:pt x="45" y="285"/>
                </a:lnTo>
                <a:lnTo>
                  <a:pt x="45" y="284"/>
                </a:lnTo>
                <a:lnTo>
                  <a:pt x="43" y="284"/>
                </a:lnTo>
                <a:lnTo>
                  <a:pt x="43" y="283"/>
                </a:lnTo>
                <a:lnTo>
                  <a:pt x="43" y="283"/>
                </a:lnTo>
                <a:lnTo>
                  <a:pt x="45" y="283"/>
                </a:lnTo>
                <a:lnTo>
                  <a:pt x="45" y="282"/>
                </a:lnTo>
                <a:lnTo>
                  <a:pt x="42" y="282"/>
                </a:lnTo>
                <a:lnTo>
                  <a:pt x="42" y="282"/>
                </a:lnTo>
                <a:lnTo>
                  <a:pt x="42" y="284"/>
                </a:lnTo>
                <a:lnTo>
                  <a:pt x="42" y="287"/>
                </a:lnTo>
                <a:lnTo>
                  <a:pt x="42" y="287"/>
                </a:lnTo>
                <a:lnTo>
                  <a:pt x="43" y="287"/>
                </a:lnTo>
                <a:lnTo>
                  <a:pt x="43" y="285"/>
                </a:lnTo>
                <a:lnTo>
                  <a:pt x="45" y="285"/>
                </a:lnTo>
                <a:lnTo>
                  <a:pt x="45" y="285"/>
                </a:lnTo>
                <a:lnTo>
                  <a:pt x="45" y="285"/>
                </a:lnTo>
                <a:close/>
                <a:moveTo>
                  <a:pt x="51" y="290"/>
                </a:moveTo>
                <a:lnTo>
                  <a:pt x="51" y="290"/>
                </a:lnTo>
                <a:lnTo>
                  <a:pt x="52" y="290"/>
                </a:lnTo>
                <a:lnTo>
                  <a:pt x="52" y="289"/>
                </a:lnTo>
                <a:lnTo>
                  <a:pt x="52" y="287"/>
                </a:lnTo>
                <a:lnTo>
                  <a:pt x="52" y="287"/>
                </a:lnTo>
                <a:lnTo>
                  <a:pt x="52" y="287"/>
                </a:lnTo>
                <a:lnTo>
                  <a:pt x="52" y="288"/>
                </a:lnTo>
                <a:lnTo>
                  <a:pt x="52" y="289"/>
                </a:lnTo>
                <a:lnTo>
                  <a:pt x="51" y="289"/>
                </a:lnTo>
                <a:lnTo>
                  <a:pt x="51" y="290"/>
                </a:lnTo>
                <a:lnTo>
                  <a:pt x="51" y="290"/>
                </a:lnTo>
                <a:close/>
                <a:moveTo>
                  <a:pt x="46" y="293"/>
                </a:moveTo>
                <a:lnTo>
                  <a:pt x="46" y="293"/>
                </a:lnTo>
                <a:lnTo>
                  <a:pt x="47" y="290"/>
                </a:lnTo>
                <a:lnTo>
                  <a:pt x="47" y="288"/>
                </a:lnTo>
                <a:lnTo>
                  <a:pt x="47" y="288"/>
                </a:lnTo>
                <a:lnTo>
                  <a:pt x="46" y="289"/>
                </a:lnTo>
                <a:lnTo>
                  <a:pt x="45" y="290"/>
                </a:lnTo>
                <a:lnTo>
                  <a:pt x="45" y="292"/>
                </a:lnTo>
                <a:lnTo>
                  <a:pt x="46" y="293"/>
                </a:lnTo>
                <a:lnTo>
                  <a:pt x="46" y="293"/>
                </a:lnTo>
                <a:close/>
                <a:moveTo>
                  <a:pt x="47" y="299"/>
                </a:moveTo>
                <a:lnTo>
                  <a:pt x="47" y="299"/>
                </a:lnTo>
                <a:lnTo>
                  <a:pt x="48" y="297"/>
                </a:lnTo>
                <a:lnTo>
                  <a:pt x="48" y="295"/>
                </a:lnTo>
                <a:lnTo>
                  <a:pt x="47" y="294"/>
                </a:lnTo>
                <a:lnTo>
                  <a:pt x="47" y="294"/>
                </a:lnTo>
                <a:lnTo>
                  <a:pt x="46" y="298"/>
                </a:lnTo>
                <a:lnTo>
                  <a:pt x="46" y="299"/>
                </a:lnTo>
                <a:lnTo>
                  <a:pt x="47" y="299"/>
                </a:lnTo>
                <a:lnTo>
                  <a:pt x="47" y="299"/>
                </a:lnTo>
                <a:close/>
                <a:moveTo>
                  <a:pt x="53" y="302"/>
                </a:moveTo>
                <a:lnTo>
                  <a:pt x="53" y="302"/>
                </a:lnTo>
                <a:lnTo>
                  <a:pt x="54" y="300"/>
                </a:lnTo>
                <a:lnTo>
                  <a:pt x="54" y="299"/>
                </a:lnTo>
                <a:lnTo>
                  <a:pt x="54" y="298"/>
                </a:lnTo>
                <a:lnTo>
                  <a:pt x="54" y="298"/>
                </a:lnTo>
                <a:lnTo>
                  <a:pt x="52" y="300"/>
                </a:lnTo>
                <a:lnTo>
                  <a:pt x="52" y="302"/>
                </a:lnTo>
                <a:lnTo>
                  <a:pt x="53" y="302"/>
                </a:lnTo>
                <a:lnTo>
                  <a:pt x="53" y="302"/>
                </a:lnTo>
                <a:close/>
                <a:moveTo>
                  <a:pt x="58" y="302"/>
                </a:moveTo>
                <a:lnTo>
                  <a:pt x="58" y="302"/>
                </a:lnTo>
                <a:lnTo>
                  <a:pt x="59" y="299"/>
                </a:lnTo>
                <a:lnTo>
                  <a:pt x="59" y="295"/>
                </a:lnTo>
                <a:lnTo>
                  <a:pt x="59" y="295"/>
                </a:lnTo>
                <a:lnTo>
                  <a:pt x="58" y="295"/>
                </a:lnTo>
                <a:lnTo>
                  <a:pt x="58" y="297"/>
                </a:lnTo>
                <a:lnTo>
                  <a:pt x="58" y="298"/>
                </a:lnTo>
                <a:lnTo>
                  <a:pt x="57" y="298"/>
                </a:lnTo>
                <a:lnTo>
                  <a:pt x="57" y="298"/>
                </a:lnTo>
                <a:lnTo>
                  <a:pt x="56" y="298"/>
                </a:lnTo>
                <a:lnTo>
                  <a:pt x="56" y="299"/>
                </a:lnTo>
                <a:lnTo>
                  <a:pt x="56" y="299"/>
                </a:lnTo>
                <a:lnTo>
                  <a:pt x="57" y="298"/>
                </a:lnTo>
                <a:lnTo>
                  <a:pt x="58" y="299"/>
                </a:lnTo>
                <a:lnTo>
                  <a:pt x="58" y="299"/>
                </a:lnTo>
                <a:lnTo>
                  <a:pt x="58" y="299"/>
                </a:lnTo>
                <a:lnTo>
                  <a:pt x="57" y="300"/>
                </a:lnTo>
                <a:lnTo>
                  <a:pt x="58" y="302"/>
                </a:lnTo>
                <a:lnTo>
                  <a:pt x="58" y="302"/>
                </a:lnTo>
                <a:close/>
                <a:moveTo>
                  <a:pt x="57" y="324"/>
                </a:moveTo>
                <a:lnTo>
                  <a:pt x="57" y="324"/>
                </a:lnTo>
                <a:lnTo>
                  <a:pt x="57" y="327"/>
                </a:lnTo>
                <a:lnTo>
                  <a:pt x="57" y="328"/>
                </a:lnTo>
                <a:lnTo>
                  <a:pt x="57" y="328"/>
                </a:lnTo>
                <a:lnTo>
                  <a:pt x="58" y="328"/>
                </a:lnTo>
                <a:lnTo>
                  <a:pt x="58" y="327"/>
                </a:lnTo>
                <a:lnTo>
                  <a:pt x="57" y="324"/>
                </a:lnTo>
                <a:lnTo>
                  <a:pt x="57" y="324"/>
                </a:lnTo>
                <a:close/>
                <a:moveTo>
                  <a:pt x="46" y="304"/>
                </a:moveTo>
                <a:lnTo>
                  <a:pt x="46" y="304"/>
                </a:lnTo>
                <a:lnTo>
                  <a:pt x="46" y="304"/>
                </a:lnTo>
                <a:lnTo>
                  <a:pt x="46" y="305"/>
                </a:lnTo>
                <a:lnTo>
                  <a:pt x="46" y="305"/>
                </a:lnTo>
                <a:lnTo>
                  <a:pt x="46" y="304"/>
                </a:lnTo>
                <a:lnTo>
                  <a:pt x="46" y="303"/>
                </a:lnTo>
                <a:lnTo>
                  <a:pt x="43" y="303"/>
                </a:lnTo>
                <a:lnTo>
                  <a:pt x="43" y="305"/>
                </a:lnTo>
                <a:lnTo>
                  <a:pt x="43" y="305"/>
                </a:lnTo>
                <a:lnTo>
                  <a:pt x="45" y="304"/>
                </a:lnTo>
                <a:lnTo>
                  <a:pt x="46" y="304"/>
                </a:lnTo>
                <a:lnTo>
                  <a:pt x="46" y="304"/>
                </a:lnTo>
                <a:close/>
                <a:moveTo>
                  <a:pt x="57" y="305"/>
                </a:moveTo>
                <a:lnTo>
                  <a:pt x="57" y="305"/>
                </a:lnTo>
                <a:lnTo>
                  <a:pt x="58" y="305"/>
                </a:lnTo>
                <a:lnTo>
                  <a:pt x="59" y="304"/>
                </a:lnTo>
                <a:lnTo>
                  <a:pt x="59" y="304"/>
                </a:lnTo>
                <a:lnTo>
                  <a:pt x="58" y="304"/>
                </a:lnTo>
                <a:lnTo>
                  <a:pt x="57" y="303"/>
                </a:lnTo>
                <a:lnTo>
                  <a:pt x="57" y="305"/>
                </a:lnTo>
                <a:close/>
                <a:moveTo>
                  <a:pt x="46" y="314"/>
                </a:moveTo>
                <a:lnTo>
                  <a:pt x="46" y="314"/>
                </a:lnTo>
                <a:lnTo>
                  <a:pt x="46" y="310"/>
                </a:lnTo>
                <a:lnTo>
                  <a:pt x="45" y="308"/>
                </a:lnTo>
                <a:lnTo>
                  <a:pt x="45" y="308"/>
                </a:lnTo>
                <a:lnTo>
                  <a:pt x="46" y="309"/>
                </a:lnTo>
                <a:lnTo>
                  <a:pt x="47" y="310"/>
                </a:lnTo>
                <a:lnTo>
                  <a:pt x="47" y="310"/>
                </a:lnTo>
                <a:lnTo>
                  <a:pt x="47" y="309"/>
                </a:lnTo>
                <a:lnTo>
                  <a:pt x="47" y="308"/>
                </a:lnTo>
                <a:lnTo>
                  <a:pt x="45" y="307"/>
                </a:lnTo>
                <a:lnTo>
                  <a:pt x="45" y="307"/>
                </a:lnTo>
                <a:lnTo>
                  <a:pt x="45" y="310"/>
                </a:lnTo>
                <a:lnTo>
                  <a:pt x="43" y="312"/>
                </a:lnTo>
                <a:lnTo>
                  <a:pt x="42" y="313"/>
                </a:lnTo>
                <a:lnTo>
                  <a:pt x="42" y="313"/>
                </a:lnTo>
                <a:lnTo>
                  <a:pt x="45" y="314"/>
                </a:lnTo>
                <a:lnTo>
                  <a:pt x="46" y="314"/>
                </a:lnTo>
                <a:lnTo>
                  <a:pt x="46" y="314"/>
                </a:lnTo>
                <a:close/>
                <a:moveTo>
                  <a:pt x="54" y="313"/>
                </a:moveTo>
                <a:lnTo>
                  <a:pt x="54" y="313"/>
                </a:lnTo>
                <a:lnTo>
                  <a:pt x="54" y="314"/>
                </a:lnTo>
                <a:lnTo>
                  <a:pt x="56" y="313"/>
                </a:lnTo>
                <a:lnTo>
                  <a:pt x="56" y="312"/>
                </a:lnTo>
                <a:lnTo>
                  <a:pt x="54" y="310"/>
                </a:lnTo>
                <a:lnTo>
                  <a:pt x="54" y="310"/>
                </a:lnTo>
                <a:lnTo>
                  <a:pt x="54" y="313"/>
                </a:lnTo>
                <a:lnTo>
                  <a:pt x="54" y="313"/>
                </a:lnTo>
                <a:close/>
                <a:moveTo>
                  <a:pt x="53" y="320"/>
                </a:moveTo>
                <a:lnTo>
                  <a:pt x="57" y="320"/>
                </a:lnTo>
                <a:lnTo>
                  <a:pt x="57" y="320"/>
                </a:lnTo>
                <a:lnTo>
                  <a:pt x="57" y="322"/>
                </a:lnTo>
                <a:lnTo>
                  <a:pt x="57" y="323"/>
                </a:lnTo>
                <a:lnTo>
                  <a:pt x="58" y="323"/>
                </a:lnTo>
                <a:lnTo>
                  <a:pt x="58" y="323"/>
                </a:lnTo>
                <a:lnTo>
                  <a:pt x="58" y="317"/>
                </a:lnTo>
                <a:lnTo>
                  <a:pt x="58" y="317"/>
                </a:lnTo>
                <a:lnTo>
                  <a:pt x="57" y="317"/>
                </a:lnTo>
                <a:lnTo>
                  <a:pt x="57" y="318"/>
                </a:lnTo>
                <a:lnTo>
                  <a:pt x="57" y="319"/>
                </a:lnTo>
                <a:lnTo>
                  <a:pt x="54" y="319"/>
                </a:lnTo>
                <a:lnTo>
                  <a:pt x="54" y="319"/>
                </a:lnTo>
                <a:lnTo>
                  <a:pt x="54" y="317"/>
                </a:lnTo>
                <a:lnTo>
                  <a:pt x="54" y="317"/>
                </a:lnTo>
                <a:lnTo>
                  <a:pt x="57" y="315"/>
                </a:lnTo>
                <a:lnTo>
                  <a:pt x="58" y="314"/>
                </a:lnTo>
                <a:lnTo>
                  <a:pt x="58" y="312"/>
                </a:lnTo>
                <a:lnTo>
                  <a:pt x="57" y="310"/>
                </a:lnTo>
                <a:lnTo>
                  <a:pt x="57" y="310"/>
                </a:lnTo>
                <a:lnTo>
                  <a:pt x="56" y="315"/>
                </a:lnTo>
                <a:lnTo>
                  <a:pt x="56" y="315"/>
                </a:lnTo>
                <a:lnTo>
                  <a:pt x="54" y="315"/>
                </a:lnTo>
                <a:lnTo>
                  <a:pt x="53" y="314"/>
                </a:lnTo>
                <a:lnTo>
                  <a:pt x="53" y="314"/>
                </a:lnTo>
                <a:lnTo>
                  <a:pt x="52" y="313"/>
                </a:lnTo>
                <a:lnTo>
                  <a:pt x="52" y="313"/>
                </a:lnTo>
                <a:lnTo>
                  <a:pt x="53" y="317"/>
                </a:lnTo>
                <a:lnTo>
                  <a:pt x="53" y="318"/>
                </a:lnTo>
                <a:lnTo>
                  <a:pt x="53" y="320"/>
                </a:lnTo>
                <a:lnTo>
                  <a:pt x="53" y="320"/>
                </a:lnTo>
                <a:close/>
                <a:moveTo>
                  <a:pt x="46" y="329"/>
                </a:moveTo>
                <a:lnTo>
                  <a:pt x="46" y="329"/>
                </a:lnTo>
                <a:lnTo>
                  <a:pt x="46" y="328"/>
                </a:lnTo>
                <a:lnTo>
                  <a:pt x="47" y="327"/>
                </a:lnTo>
                <a:lnTo>
                  <a:pt x="47" y="327"/>
                </a:lnTo>
                <a:lnTo>
                  <a:pt x="46" y="327"/>
                </a:lnTo>
                <a:lnTo>
                  <a:pt x="46" y="327"/>
                </a:lnTo>
                <a:lnTo>
                  <a:pt x="45" y="327"/>
                </a:lnTo>
                <a:lnTo>
                  <a:pt x="45" y="325"/>
                </a:lnTo>
                <a:lnTo>
                  <a:pt x="45" y="325"/>
                </a:lnTo>
                <a:lnTo>
                  <a:pt x="45" y="325"/>
                </a:lnTo>
                <a:lnTo>
                  <a:pt x="45" y="324"/>
                </a:lnTo>
                <a:lnTo>
                  <a:pt x="45" y="324"/>
                </a:lnTo>
                <a:lnTo>
                  <a:pt x="47" y="324"/>
                </a:lnTo>
                <a:lnTo>
                  <a:pt x="48" y="324"/>
                </a:lnTo>
                <a:lnTo>
                  <a:pt x="48" y="324"/>
                </a:lnTo>
                <a:lnTo>
                  <a:pt x="48" y="323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0"/>
                </a:lnTo>
                <a:lnTo>
                  <a:pt x="47" y="319"/>
                </a:lnTo>
                <a:lnTo>
                  <a:pt x="50" y="318"/>
                </a:lnTo>
                <a:lnTo>
                  <a:pt x="50" y="318"/>
                </a:lnTo>
                <a:lnTo>
                  <a:pt x="46" y="317"/>
                </a:lnTo>
                <a:lnTo>
                  <a:pt x="43" y="317"/>
                </a:lnTo>
                <a:lnTo>
                  <a:pt x="43" y="317"/>
                </a:lnTo>
                <a:lnTo>
                  <a:pt x="43" y="319"/>
                </a:lnTo>
                <a:lnTo>
                  <a:pt x="42" y="323"/>
                </a:lnTo>
                <a:lnTo>
                  <a:pt x="42" y="323"/>
                </a:lnTo>
                <a:lnTo>
                  <a:pt x="43" y="323"/>
                </a:lnTo>
                <a:lnTo>
                  <a:pt x="43" y="324"/>
                </a:lnTo>
                <a:lnTo>
                  <a:pt x="43" y="324"/>
                </a:lnTo>
                <a:lnTo>
                  <a:pt x="43" y="325"/>
                </a:lnTo>
                <a:lnTo>
                  <a:pt x="42" y="327"/>
                </a:lnTo>
                <a:lnTo>
                  <a:pt x="42" y="328"/>
                </a:lnTo>
                <a:lnTo>
                  <a:pt x="42" y="328"/>
                </a:lnTo>
                <a:lnTo>
                  <a:pt x="43" y="329"/>
                </a:lnTo>
                <a:lnTo>
                  <a:pt x="46" y="329"/>
                </a:lnTo>
                <a:lnTo>
                  <a:pt x="46" y="329"/>
                </a:lnTo>
                <a:close/>
                <a:moveTo>
                  <a:pt x="50" y="328"/>
                </a:moveTo>
                <a:lnTo>
                  <a:pt x="50" y="328"/>
                </a:lnTo>
                <a:lnTo>
                  <a:pt x="51" y="327"/>
                </a:lnTo>
                <a:lnTo>
                  <a:pt x="50" y="325"/>
                </a:lnTo>
                <a:lnTo>
                  <a:pt x="50" y="325"/>
                </a:lnTo>
                <a:lnTo>
                  <a:pt x="51" y="325"/>
                </a:lnTo>
                <a:lnTo>
                  <a:pt x="52" y="325"/>
                </a:lnTo>
                <a:lnTo>
                  <a:pt x="52" y="324"/>
                </a:lnTo>
                <a:lnTo>
                  <a:pt x="53" y="324"/>
                </a:lnTo>
                <a:lnTo>
                  <a:pt x="53" y="324"/>
                </a:lnTo>
                <a:lnTo>
                  <a:pt x="53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4"/>
                </a:lnTo>
                <a:lnTo>
                  <a:pt x="52" y="324"/>
                </a:lnTo>
                <a:lnTo>
                  <a:pt x="51" y="324"/>
                </a:lnTo>
                <a:lnTo>
                  <a:pt x="51" y="324"/>
                </a:lnTo>
                <a:lnTo>
                  <a:pt x="51" y="322"/>
                </a:lnTo>
                <a:lnTo>
                  <a:pt x="51" y="320"/>
                </a:lnTo>
                <a:lnTo>
                  <a:pt x="50" y="320"/>
                </a:lnTo>
                <a:lnTo>
                  <a:pt x="50" y="320"/>
                </a:lnTo>
                <a:lnTo>
                  <a:pt x="50" y="322"/>
                </a:lnTo>
                <a:lnTo>
                  <a:pt x="50" y="324"/>
                </a:lnTo>
                <a:lnTo>
                  <a:pt x="50" y="324"/>
                </a:lnTo>
                <a:lnTo>
                  <a:pt x="48" y="325"/>
                </a:lnTo>
                <a:lnTo>
                  <a:pt x="48" y="327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50" y="328"/>
                </a:lnTo>
                <a:lnTo>
                  <a:pt x="50" y="328"/>
                </a:lnTo>
                <a:close/>
                <a:moveTo>
                  <a:pt x="53" y="335"/>
                </a:moveTo>
                <a:lnTo>
                  <a:pt x="53" y="335"/>
                </a:lnTo>
                <a:lnTo>
                  <a:pt x="54" y="333"/>
                </a:lnTo>
                <a:lnTo>
                  <a:pt x="54" y="332"/>
                </a:lnTo>
                <a:lnTo>
                  <a:pt x="54" y="337"/>
                </a:lnTo>
                <a:lnTo>
                  <a:pt x="54" y="337"/>
                </a:lnTo>
                <a:lnTo>
                  <a:pt x="58" y="337"/>
                </a:lnTo>
                <a:lnTo>
                  <a:pt x="58" y="337"/>
                </a:lnTo>
                <a:lnTo>
                  <a:pt x="58" y="335"/>
                </a:lnTo>
                <a:lnTo>
                  <a:pt x="57" y="333"/>
                </a:lnTo>
                <a:lnTo>
                  <a:pt x="57" y="332"/>
                </a:lnTo>
                <a:lnTo>
                  <a:pt x="56" y="330"/>
                </a:lnTo>
                <a:lnTo>
                  <a:pt x="56" y="330"/>
                </a:lnTo>
                <a:lnTo>
                  <a:pt x="54" y="330"/>
                </a:lnTo>
                <a:lnTo>
                  <a:pt x="54" y="332"/>
                </a:lnTo>
                <a:lnTo>
                  <a:pt x="54" y="332"/>
                </a:lnTo>
                <a:lnTo>
                  <a:pt x="53" y="330"/>
                </a:lnTo>
                <a:lnTo>
                  <a:pt x="53" y="330"/>
                </a:lnTo>
                <a:lnTo>
                  <a:pt x="52" y="332"/>
                </a:lnTo>
                <a:lnTo>
                  <a:pt x="52" y="332"/>
                </a:lnTo>
                <a:lnTo>
                  <a:pt x="52" y="332"/>
                </a:lnTo>
                <a:lnTo>
                  <a:pt x="51" y="332"/>
                </a:lnTo>
                <a:lnTo>
                  <a:pt x="51" y="332"/>
                </a:lnTo>
                <a:lnTo>
                  <a:pt x="53" y="332"/>
                </a:lnTo>
                <a:lnTo>
                  <a:pt x="53" y="333"/>
                </a:lnTo>
                <a:lnTo>
                  <a:pt x="53" y="334"/>
                </a:lnTo>
                <a:lnTo>
                  <a:pt x="53" y="335"/>
                </a:lnTo>
                <a:lnTo>
                  <a:pt x="53" y="335"/>
                </a:lnTo>
                <a:close/>
                <a:moveTo>
                  <a:pt x="48" y="340"/>
                </a:moveTo>
                <a:lnTo>
                  <a:pt x="48" y="340"/>
                </a:lnTo>
                <a:lnTo>
                  <a:pt x="50" y="338"/>
                </a:lnTo>
                <a:lnTo>
                  <a:pt x="50" y="334"/>
                </a:lnTo>
                <a:lnTo>
                  <a:pt x="50" y="334"/>
                </a:lnTo>
                <a:lnTo>
                  <a:pt x="47" y="335"/>
                </a:lnTo>
                <a:lnTo>
                  <a:pt x="47" y="337"/>
                </a:lnTo>
                <a:lnTo>
                  <a:pt x="48" y="340"/>
                </a:lnTo>
                <a:lnTo>
                  <a:pt x="48" y="340"/>
                </a:lnTo>
                <a:close/>
                <a:moveTo>
                  <a:pt x="52" y="343"/>
                </a:moveTo>
                <a:lnTo>
                  <a:pt x="52" y="343"/>
                </a:lnTo>
                <a:lnTo>
                  <a:pt x="51" y="343"/>
                </a:lnTo>
                <a:lnTo>
                  <a:pt x="51" y="343"/>
                </a:lnTo>
                <a:lnTo>
                  <a:pt x="51" y="344"/>
                </a:lnTo>
                <a:lnTo>
                  <a:pt x="50" y="345"/>
                </a:lnTo>
                <a:lnTo>
                  <a:pt x="50" y="345"/>
                </a:lnTo>
                <a:lnTo>
                  <a:pt x="50" y="347"/>
                </a:lnTo>
                <a:lnTo>
                  <a:pt x="51" y="348"/>
                </a:lnTo>
                <a:lnTo>
                  <a:pt x="51" y="348"/>
                </a:lnTo>
                <a:lnTo>
                  <a:pt x="51" y="345"/>
                </a:lnTo>
                <a:lnTo>
                  <a:pt x="51" y="344"/>
                </a:lnTo>
                <a:lnTo>
                  <a:pt x="52" y="344"/>
                </a:lnTo>
                <a:lnTo>
                  <a:pt x="52" y="344"/>
                </a:lnTo>
                <a:lnTo>
                  <a:pt x="52" y="345"/>
                </a:lnTo>
                <a:lnTo>
                  <a:pt x="52" y="347"/>
                </a:lnTo>
                <a:lnTo>
                  <a:pt x="53" y="347"/>
                </a:lnTo>
                <a:lnTo>
                  <a:pt x="53" y="347"/>
                </a:lnTo>
                <a:lnTo>
                  <a:pt x="53" y="348"/>
                </a:lnTo>
                <a:lnTo>
                  <a:pt x="53" y="350"/>
                </a:lnTo>
                <a:lnTo>
                  <a:pt x="53" y="350"/>
                </a:lnTo>
                <a:lnTo>
                  <a:pt x="54" y="349"/>
                </a:lnTo>
                <a:lnTo>
                  <a:pt x="54" y="348"/>
                </a:lnTo>
                <a:lnTo>
                  <a:pt x="56" y="344"/>
                </a:lnTo>
                <a:lnTo>
                  <a:pt x="56" y="344"/>
                </a:lnTo>
                <a:lnTo>
                  <a:pt x="57" y="344"/>
                </a:lnTo>
                <a:lnTo>
                  <a:pt x="57" y="344"/>
                </a:lnTo>
                <a:lnTo>
                  <a:pt x="57" y="342"/>
                </a:lnTo>
                <a:lnTo>
                  <a:pt x="57" y="342"/>
                </a:lnTo>
                <a:lnTo>
                  <a:pt x="56" y="342"/>
                </a:lnTo>
                <a:lnTo>
                  <a:pt x="56" y="342"/>
                </a:lnTo>
                <a:lnTo>
                  <a:pt x="54" y="343"/>
                </a:lnTo>
                <a:lnTo>
                  <a:pt x="54" y="343"/>
                </a:lnTo>
                <a:lnTo>
                  <a:pt x="54" y="340"/>
                </a:lnTo>
                <a:lnTo>
                  <a:pt x="54" y="340"/>
                </a:lnTo>
                <a:lnTo>
                  <a:pt x="53" y="340"/>
                </a:lnTo>
                <a:lnTo>
                  <a:pt x="53" y="342"/>
                </a:lnTo>
                <a:lnTo>
                  <a:pt x="53" y="342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2"/>
                </a:lnTo>
                <a:lnTo>
                  <a:pt x="52" y="343"/>
                </a:lnTo>
                <a:lnTo>
                  <a:pt x="52" y="343"/>
                </a:lnTo>
                <a:close/>
                <a:moveTo>
                  <a:pt x="50" y="352"/>
                </a:moveTo>
                <a:lnTo>
                  <a:pt x="50" y="352"/>
                </a:lnTo>
                <a:lnTo>
                  <a:pt x="50" y="350"/>
                </a:lnTo>
                <a:lnTo>
                  <a:pt x="48" y="350"/>
                </a:lnTo>
                <a:lnTo>
                  <a:pt x="48" y="349"/>
                </a:lnTo>
                <a:lnTo>
                  <a:pt x="48" y="349"/>
                </a:lnTo>
                <a:lnTo>
                  <a:pt x="48" y="345"/>
                </a:lnTo>
                <a:lnTo>
                  <a:pt x="48" y="342"/>
                </a:lnTo>
                <a:lnTo>
                  <a:pt x="48" y="342"/>
                </a:lnTo>
                <a:lnTo>
                  <a:pt x="48" y="343"/>
                </a:lnTo>
                <a:lnTo>
                  <a:pt x="46" y="343"/>
                </a:lnTo>
                <a:lnTo>
                  <a:pt x="46" y="343"/>
                </a:lnTo>
                <a:lnTo>
                  <a:pt x="47" y="345"/>
                </a:lnTo>
                <a:lnTo>
                  <a:pt x="47" y="347"/>
                </a:lnTo>
                <a:lnTo>
                  <a:pt x="47" y="352"/>
                </a:lnTo>
                <a:lnTo>
                  <a:pt x="50" y="352"/>
                </a:lnTo>
                <a:close/>
                <a:moveTo>
                  <a:pt x="47" y="368"/>
                </a:moveTo>
                <a:lnTo>
                  <a:pt x="47" y="368"/>
                </a:lnTo>
                <a:lnTo>
                  <a:pt x="50" y="368"/>
                </a:lnTo>
                <a:lnTo>
                  <a:pt x="50" y="368"/>
                </a:lnTo>
                <a:lnTo>
                  <a:pt x="50" y="365"/>
                </a:lnTo>
                <a:lnTo>
                  <a:pt x="48" y="365"/>
                </a:lnTo>
                <a:lnTo>
                  <a:pt x="48" y="365"/>
                </a:lnTo>
                <a:lnTo>
                  <a:pt x="47" y="367"/>
                </a:lnTo>
                <a:lnTo>
                  <a:pt x="47" y="368"/>
                </a:lnTo>
                <a:lnTo>
                  <a:pt x="47" y="368"/>
                </a:lnTo>
                <a:close/>
                <a:moveTo>
                  <a:pt x="53" y="374"/>
                </a:moveTo>
                <a:lnTo>
                  <a:pt x="53" y="374"/>
                </a:lnTo>
                <a:lnTo>
                  <a:pt x="53" y="373"/>
                </a:lnTo>
                <a:lnTo>
                  <a:pt x="53" y="372"/>
                </a:lnTo>
                <a:lnTo>
                  <a:pt x="52" y="372"/>
                </a:lnTo>
                <a:lnTo>
                  <a:pt x="52" y="372"/>
                </a:lnTo>
                <a:lnTo>
                  <a:pt x="52" y="373"/>
                </a:lnTo>
                <a:lnTo>
                  <a:pt x="52" y="374"/>
                </a:lnTo>
                <a:lnTo>
                  <a:pt x="53" y="374"/>
                </a:lnTo>
                <a:lnTo>
                  <a:pt x="53" y="374"/>
                </a:lnTo>
                <a:close/>
                <a:moveTo>
                  <a:pt x="57" y="388"/>
                </a:moveTo>
                <a:lnTo>
                  <a:pt x="57" y="388"/>
                </a:lnTo>
                <a:lnTo>
                  <a:pt x="57" y="387"/>
                </a:lnTo>
                <a:lnTo>
                  <a:pt x="57" y="385"/>
                </a:lnTo>
                <a:lnTo>
                  <a:pt x="57" y="385"/>
                </a:lnTo>
                <a:lnTo>
                  <a:pt x="56" y="385"/>
                </a:lnTo>
                <a:lnTo>
                  <a:pt x="56" y="387"/>
                </a:lnTo>
                <a:lnTo>
                  <a:pt x="56" y="388"/>
                </a:lnTo>
                <a:lnTo>
                  <a:pt x="57" y="388"/>
                </a:lnTo>
                <a:lnTo>
                  <a:pt x="57" y="388"/>
                </a:lnTo>
                <a:close/>
                <a:moveTo>
                  <a:pt x="51" y="389"/>
                </a:moveTo>
                <a:lnTo>
                  <a:pt x="51" y="389"/>
                </a:lnTo>
                <a:lnTo>
                  <a:pt x="52" y="385"/>
                </a:lnTo>
                <a:lnTo>
                  <a:pt x="52" y="384"/>
                </a:lnTo>
                <a:lnTo>
                  <a:pt x="52" y="383"/>
                </a:lnTo>
                <a:lnTo>
                  <a:pt x="52" y="383"/>
                </a:lnTo>
                <a:lnTo>
                  <a:pt x="51" y="385"/>
                </a:lnTo>
                <a:lnTo>
                  <a:pt x="51" y="388"/>
                </a:lnTo>
                <a:lnTo>
                  <a:pt x="51" y="389"/>
                </a:lnTo>
                <a:lnTo>
                  <a:pt x="51" y="389"/>
                </a:lnTo>
                <a:close/>
                <a:moveTo>
                  <a:pt x="43" y="400"/>
                </a:moveTo>
                <a:lnTo>
                  <a:pt x="43" y="400"/>
                </a:lnTo>
                <a:lnTo>
                  <a:pt x="43" y="399"/>
                </a:lnTo>
                <a:lnTo>
                  <a:pt x="45" y="398"/>
                </a:lnTo>
                <a:lnTo>
                  <a:pt x="42" y="398"/>
                </a:lnTo>
                <a:lnTo>
                  <a:pt x="42" y="398"/>
                </a:lnTo>
                <a:lnTo>
                  <a:pt x="42" y="399"/>
                </a:lnTo>
                <a:lnTo>
                  <a:pt x="43" y="400"/>
                </a:lnTo>
                <a:lnTo>
                  <a:pt x="43" y="400"/>
                </a:lnTo>
                <a:close/>
                <a:moveTo>
                  <a:pt x="46" y="404"/>
                </a:moveTo>
                <a:lnTo>
                  <a:pt x="46" y="404"/>
                </a:lnTo>
                <a:lnTo>
                  <a:pt x="46" y="402"/>
                </a:lnTo>
                <a:lnTo>
                  <a:pt x="45" y="400"/>
                </a:lnTo>
                <a:lnTo>
                  <a:pt x="43" y="400"/>
                </a:lnTo>
                <a:lnTo>
                  <a:pt x="43" y="400"/>
                </a:lnTo>
                <a:lnTo>
                  <a:pt x="42" y="402"/>
                </a:lnTo>
                <a:lnTo>
                  <a:pt x="42" y="403"/>
                </a:lnTo>
                <a:lnTo>
                  <a:pt x="43" y="403"/>
                </a:lnTo>
                <a:lnTo>
                  <a:pt x="43" y="403"/>
                </a:lnTo>
                <a:lnTo>
                  <a:pt x="43" y="402"/>
                </a:lnTo>
                <a:lnTo>
                  <a:pt x="43" y="402"/>
                </a:lnTo>
                <a:lnTo>
                  <a:pt x="43" y="404"/>
                </a:lnTo>
                <a:lnTo>
                  <a:pt x="46" y="404"/>
                </a:lnTo>
                <a:lnTo>
                  <a:pt x="46" y="404"/>
                </a:lnTo>
                <a:close/>
                <a:moveTo>
                  <a:pt x="42" y="413"/>
                </a:moveTo>
                <a:lnTo>
                  <a:pt x="42" y="413"/>
                </a:lnTo>
                <a:lnTo>
                  <a:pt x="43" y="413"/>
                </a:lnTo>
                <a:lnTo>
                  <a:pt x="43" y="412"/>
                </a:lnTo>
                <a:lnTo>
                  <a:pt x="43" y="409"/>
                </a:lnTo>
                <a:lnTo>
                  <a:pt x="43" y="409"/>
                </a:lnTo>
                <a:lnTo>
                  <a:pt x="43" y="407"/>
                </a:lnTo>
                <a:lnTo>
                  <a:pt x="43" y="405"/>
                </a:lnTo>
                <a:lnTo>
                  <a:pt x="42" y="404"/>
                </a:lnTo>
                <a:lnTo>
                  <a:pt x="42" y="404"/>
                </a:lnTo>
                <a:lnTo>
                  <a:pt x="42" y="409"/>
                </a:lnTo>
                <a:lnTo>
                  <a:pt x="42" y="413"/>
                </a:lnTo>
                <a:lnTo>
                  <a:pt x="42" y="413"/>
                </a:lnTo>
                <a:close/>
                <a:moveTo>
                  <a:pt x="50" y="418"/>
                </a:moveTo>
                <a:lnTo>
                  <a:pt x="50" y="418"/>
                </a:lnTo>
                <a:lnTo>
                  <a:pt x="50" y="415"/>
                </a:lnTo>
                <a:lnTo>
                  <a:pt x="50" y="415"/>
                </a:lnTo>
                <a:lnTo>
                  <a:pt x="48" y="414"/>
                </a:lnTo>
                <a:lnTo>
                  <a:pt x="48" y="414"/>
                </a:lnTo>
                <a:lnTo>
                  <a:pt x="48" y="417"/>
                </a:lnTo>
                <a:lnTo>
                  <a:pt x="48" y="418"/>
                </a:lnTo>
                <a:lnTo>
                  <a:pt x="50" y="418"/>
                </a:lnTo>
                <a:lnTo>
                  <a:pt x="50" y="418"/>
                </a:lnTo>
                <a:close/>
                <a:moveTo>
                  <a:pt x="36" y="384"/>
                </a:moveTo>
                <a:lnTo>
                  <a:pt x="36" y="384"/>
                </a:lnTo>
                <a:lnTo>
                  <a:pt x="37" y="383"/>
                </a:lnTo>
                <a:lnTo>
                  <a:pt x="37" y="380"/>
                </a:lnTo>
                <a:lnTo>
                  <a:pt x="37" y="380"/>
                </a:lnTo>
                <a:lnTo>
                  <a:pt x="36" y="380"/>
                </a:lnTo>
                <a:lnTo>
                  <a:pt x="35" y="382"/>
                </a:lnTo>
                <a:lnTo>
                  <a:pt x="36" y="384"/>
                </a:lnTo>
                <a:lnTo>
                  <a:pt x="36" y="384"/>
                </a:lnTo>
                <a:close/>
                <a:moveTo>
                  <a:pt x="36" y="392"/>
                </a:moveTo>
                <a:lnTo>
                  <a:pt x="36" y="392"/>
                </a:lnTo>
                <a:lnTo>
                  <a:pt x="36" y="390"/>
                </a:lnTo>
                <a:lnTo>
                  <a:pt x="36" y="389"/>
                </a:lnTo>
                <a:lnTo>
                  <a:pt x="37" y="388"/>
                </a:lnTo>
                <a:lnTo>
                  <a:pt x="36" y="387"/>
                </a:lnTo>
                <a:lnTo>
                  <a:pt x="36" y="387"/>
                </a:lnTo>
                <a:lnTo>
                  <a:pt x="35" y="388"/>
                </a:lnTo>
                <a:lnTo>
                  <a:pt x="34" y="387"/>
                </a:lnTo>
                <a:lnTo>
                  <a:pt x="34" y="387"/>
                </a:lnTo>
                <a:lnTo>
                  <a:pt x="34" y="389"/>
                </a:lnTo>
                <a:lnTo>
                  <a:pt x="36" y="392"/>
                </a:lnTo>
                <a:lnTo>
                  <a:pt x="36" y="392"/>
                </a:lnTo>
                <a:close/>
                <a:moveTo>
                  <a:pt x="30" y="398"/>
                </a:moveTo>
                <a:lnTo>
                  <a:pt x="30" y="398"/>
                </a:lnTo>
                <a:lnTo>
                  <a:pt x="33" y="398"/>
                </a:lnTo>
                <a:lnTo>
                  <a:pt x="34" y="397"/>
                </a:lnTo>
                <a:lnTo>
                  <a:pt x="34" y="395"/>
                </a:lnTo>
                <a:lnTo>
                  <a:pt x="34" y="395"/>
                </a:lnTo>
                <a:lnTo>
                  <a:pt x="31" y="397"/>
                </a:lnTo>
                <a:lnTo>
                  <a:pt x="30" y="398"/>
                </a:lnTo>
                <a:lnTo>
                  <a:pt x="30" y="398"/>
                </a:lnTo>
                <a:close/>
                <a:moveTo>
                  <a:pt x="34" y="400"/>
                </a:moveTo>
                <a:lnTo>
                  <a:pt x="34" y="400"/>
                </a:lnTo>
                <a:lnTo>
                  <a:pt x="34" y="399"/>
                </a:lnTo>
                <a:lnTo>
                  <a:pt x="35" y="399"/>
                </a:lnTo>
                <a:lnTo>
                  <a:pt x="36" y="400"/>
                </a:lnTo>
                <a:lnTo>
                  <a:pt x="36" y="398"/>
                </a:lnTo>
                <a:lnTo>
                  <a:pt x="36" y="398"/>
                </a:lnTo>
                <a:lnTo>
                  <a:pt x="34" y="398"/>
                </a:lnTo>
                <a:lnTo>
                  <a:pt x="33" y="399"/>
                </a:lnTo>
                <a:lnTo>
                  <a:pt x="34" y="400"/>
                </a:lnTo>
                <a:lnTo>
                  <a:pt x="34" y="400"/>
                </a:lnTo>
                <a:close/>
                <a:moveTo>
                  <a:pt x="35" y="417"/>
                </a:moveTo>
                <a:lnTo>
                  <a:pt x="35" y="417"/>
                </a:lnTo>
                <a:lnTo>
                  <a:pt x="35" y="417"/>
                </a:lnTo>
                <a:lnTo>
                  <a:pt x="34" y="417"/>
                </a:lnTo>
                <a:lnTo>
                  <a:pt x="34" y="417"/>
                </a:lnTo>
                <a:lnTo>
                  <a:pt x="34" y="419"/>
                </a:lnTo>
                <a:lnTo>
                  <a:pt x="34" y="419"/>
                </a:lnTo>
                <a:lnTo>
                  <a:pt x="35" y="419"/>
                </a:lnTo>
                <a:lnTo>
                  <a:pt x="36" y="418"/>
                </a:lnTo>
                <a:lnTo>
                  <a:pt x="36" y="417"/>
                </a:lnTo>
                <a:lnTo>
                  <a:pt x="35" y="417"/>
                </a:lnTo>
                <a:lnTo>
                  <a:pt x="35" y="417"/>
                </a:lnTo>
                <a:close/>
                <a:moveTo>
                  <a:pt x="28" y="422"/>
                </a:moveTo>
                <a:lnTo>
                  <a:pt x="28" y="422"/>
                </a:lnTo>
                <a:lnTo>
                  <a:pt x="29" y="422"/>
                </a:lnTo>
                <a:lnTo>
                  <a:pt x="30" y="420"/>
                </a:lnTo>
                <a:lnTo>
                  <a:pt x="30" y="420"/>
                </a:lnTo>
                <a:lnTo>
                  <a:pt x="29" y="420"/>
                </a:ln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lnTo>
                  <a:pt x="31" y="419"/>
                </a:lnTo>
                <a:lnTo>
                  <a:pt x="33" y="420"/>
                </a:lnTo>
                <a:lnTo>
                  <a:pt x="33" y="420"/>
                </a:lnTo>
                <a:lnTo>
                  <a:pt x="31" y="415"/>
                </a:lnTo>
                <a:lnTo>
                  <a:pt x="31" y="410"/>
                </a:lnTo>
                <a:lnTo>
                  <a:pt x="31" y="410"/>
                </a:lnTo>
                <a:lnTo>
                  <a:pt x="33" y="409"/>
                </a:lnTo>
                <a:lnTo>
                  <a:pt x="34" y="408"/>
                </a:lnTo>
                <a:lnTo>
                  <a:pt x="34" y="408"/>
                </a:lnTo>
                <a:lnTo>
                  <a:pt x="35" y="410"/>
                </a:lnTo>
                <a:lnTo>
                  <a:pt x="36" y="412"/>
                </a:lnTo>
                <a:lnTo>
                  <a:pt x="37" y="412"/>
                </a:lnTo>
                <a:lnTo>
                  <a:pt x="37" y="412"/>
                </a:lnTo>
                <a:lnTo>
                  <a:pt x="36" y="410"/>
                </a:lnTo>
                <a:lnTo>
                  <a:pt x="35" y="408"/>
                </a:lnTo>
                <a:lnTo>
                  <a:pt x="35" y="407"/>
                </a:lnTo>
                <a:lnTo>
                  <a:pt x="34" y="405"/>
                </a:lnTo>
                <a:lnTo>
                  <a:pt x="34" y="405"/>
                </a:lnTo>
                <a:lnTo>
                  <a:pt x="34" y="407"/>
                </a:lnTo>
                <a:lnTo>
                  <a:pt x="33" y="407"/>
                </a:lnTo>
                <a:lnTo>
                  <a:pt x="33" y="407"/>
                </a:lnTo>
                <a:lnTo>
                  <a:pt x="33" y="405"/>
                </a:lnTo>
                <a:lnTo>
                  <a:pt x="31" y="404"/>
                </a:lnTo>
                <a:lnTo>
                  <a:pt x="33" y="404"/>
                </a:lnTo>
                <a:lnTo>
                  <a:pt x="33" y="404"/>
                </a:lnTo>
                <a:lnTo>
                  <a:pt x="33" y="405"/>
                </a:lnTo>
                <a:lnTo>
                  <a:pt x="33" y="405"/>
                </a:lnTo>
                <a:lnTo>
                  <a:pt x="33" y="405"/>
                </a:lnTo>
                <a:lnTo>
                  <a:pt x="34" y="404"/>
                </a:lnTo>
                <a:lnTo>
                  <a:pt x="35" y="403"/>
                </a:lnTo>
                <a:lnTo>
                  <a:pt x="35" y="403"/>
                </a:lnTo>
                <a:lnTo>
                  <a:pt x="36" y="403"/>
                </a:lnTo>
                <a:lnTo>
                  <a:pt x="36" y="402"/>
                </a:lnTo>
                <a:lnTo>
                  <a:pt x="36" y="402"/>
                </a:lnTo>
                <a:lnTo>
                  <a:pt x="36" y="402"/>
                </a:lnTo>
                <a:lnTo>
                  <a:pt x="35" y="402"/>
                </a:lnTo>
                <a:lnTo>
                  <a:pt x="35" y="400"/>
                </a:lnTo>
                <a:lnTo>
                  <a:pt x="34" y="400"/>
                </a:lnTo>
                <a:lnTo>
                  <a:pt x="34" y="400"/>
                </a:lnTo>
                <a:lnTo>
                  <a:pt x="34" y="403"/>
                </a:lnTo>
                <a:lnTo>
                  <a:pt x="33" y="403"/>
                </a:lnTo>
                <a:lnTo>
                  <a:pt x="33" y="403"/>
                </a:lnTo>
                <a:lnTo>
                  <a:pt x="28" y="402"/>
                </a:lnTo>
                <a:lnTo>
                  <a:pt x="28" y="404"/>
                </a:lnTo>
                <a:lnTo>
                  <a:pt x="28" y="404"/>
                </a:lnTo>
                <a:lnTo>
                  <a:pt x="29" y="404"/>
                </a:lnTo>
                <a:lnTo>
                  <a:pt x="29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4"/>
                </a:lnTo>
                <a:lnTo>
                  <a:pt x="30" y="405"/>
                </a:lnTo>
                <a:lnTo>
                  <a:pt x="30" y="405"/>
                </a:lnTo>
                <a:lnTo>
                  <a:pt x="29" y="404"/>
                </a:lnTo>
                <a:lnTo>
                  <a:pt x="29" y="404"/>
                </a:lnTo>
                <a:lnTo>
                  <a:pt x="29" y="407"/>
                </a:lnTo>
                <a:lnTo>
                  <a:pt x="29" y="409"/>
                </a:lnTo>
                <a:lnTo>
                  <a:pt x="29" y="409"/>
                </a:lnTo>
                <a:lnTo>
                  <a:pt x="29" y="412"/>
                </a:lnTo>
                <a:lnTo>
                  <a:pt x="29" y="413"/>
                </a:lnTo>
                <a:lnTo>
                  <a:pt x="29" y="413"/>
                </a:lnTo>
                <a:lnTo>
                  <a:pt x="29" y="413"/>
                </a:lnTo>
                <a:lnTo>
                  <a:pt x="30" y="410"/>
                </a:lnTo>
                <a:lnTo>
                  <a:pt x="31" y="408"/>
                </a:lnTo>
                <a:lnTo>
                  <a:pt x="31" y="408"/>
                </a:lnTo>
                <a:lnTo>
                  <a:pt x="33" y="409"/>
                </a:lnTo>
                <a:lnTo>
                  <a:pt x="31" y="410"/>
                </a:lnTo>
                <a:lnTo>
                  <a:pt x="30" y="412"/>
                </a:lnTo>
                <a:lnTo>
                  <a:pt x="30" y="412"/>
                </a:lnTo>
                <a:lnTo>
                  <a:pt x="30" y="415"/>
                </a:lnTo>
                <a:lnTo>
                  <a:pt x="30" y="417"/>
                </a:lnTo>
                <a:lnTo>
                  <a:pt x="30" y="418"/>
                </a:lnTo>
                <a:lnTo>
                  <a:pt x="30" y="418"/>
                </a:lnTo>
                <a:lnTo>
                  <a:pt x="29" y="417"/>
                </a:lnTo>
                <a:lnTo>
                  <a:pt x="29" y="415"/>
                </a:lnTo>
                <a:lnTo>
                  <a:pt x="29" y="414"/>
                </a:lnTo>
                <a:lnTo>
                  <a:pt x="28" y="414"/>
                </a:lnTo>
                <a:lnTo>
                  <a:pt x="28" y="414"/>
                </a:lnTo>
                <a:lnTo>
                  <a:pt x="29" y="418"/>
                </a:lnTo>
                <a:lnTo>
                  <a:pt x="28" y="422"/>
                </a:lnTo>
                <a:lnTo>
                  <a:pt x="28" y="422"/>
                </a:lnTo>
                <a:close/>
                <a:moveTo>
                  <a:pt x="41" y="433"/>
                </a:moveTo>
                <a:lnTo>
                  <a:pt x="41" y="433"/>
                </a:lnTo>
                <a:lnTo>
                  <a:pt x="43" y="432"/>
                </a:lnTo>
                <a:lnTo>
                  <a:pt x="45" y="430"/>
                </a:lnTo>
                <a:lnTo>
                  <a:pt x="43" y="429"/>
                </a:lnTo>
                <a:lnTo>
                  <a:pt x="43" y="429"/>
                </a:lnTo>
                <a:lnTo>
                  <a:pt x="42" y="430"/>
                </a:lnTo>
                <a:lnTo>
                  <a:pt x="42" y="430"/>
                </a:lnTo>
                <a:lnTo>
                  <a:pt x="42" y="428"/>
                </a:lnTo>
                <a:lnTo>
                  <a:pt x="42" y="425"/>
                </a:lnTo>
                <a:lnTo>
                  <a:pt x="42" y="425"/>
                </a:lnTo>
                <a:lnTo>
                  <a:pt x="43" y="425"/>
                </a:lnTo>
                <a:lnTo>
                  <a:pt x="45" y="424"/>
                </a:lnTo>
                <a:lnTo>
                  <a:pt x="45" y="424"/>
                </a:lnTo>
                <a:lnTo>
                  <a:pt x="45" y="422"/>
                </a:lnTo>
                <a:lnTo>
                  <a:pt x="43" y="420"/>
                </a:lnTo>
                <a:lnTo>
                  <a:pt x="43" y="420"/>
                </a:lnTo>
                <a:lnTo>
                  <a:pt x="41" y="420"/>
                </a:lnTo>
                <a:lnTo>
                  <a:pt x="41" y="433"/>
                </a:lnTo>
                <a:close/>
                <a:moveTo>
                  <a:pt x="42" y="449"/>
                </a:moveTo>
                <a:lnTo>
                  <a:pt x="42" y="449"/>
                </a:lnTo>
                <a:lnTo>
                  <a:pt x="42" y="444"/>
                </a:lnTo>
                <a:lnTo>
                  <a:pt x="42" y="444"/>
                </a:lnTo>
                <a:lnTo>
                  <a:pt x="43" y="444"/>
                </a:lnTo>
                <a:lnTo>
                  <a:pt x="43" y="445"/>
                </a:lnTo>
                <a:lnTo>
                  <a:pt x="43" y="447"/>
                </a:lnTo>
                <a:lnTo>
                  <a:pt x="43" y="447"/>
                </a:lnTo>
                <a:lnTo>
                  <a:pt x="45" y="445"/>
                </a:lnTo>
                <a:lnTo>
                  <a:pt x="45" y="445"/>
                </a:lnTo>
                <a:lnTo>
                  <a:pt x="45" y="444"/>
                </a:lnTo>
                <a:lnTo>
                  <a:pt x="45" y="444"/>
                </a:lnTo>
                <a:lnTo>
                  <a:pt x="43" y="444"/>
                </a:lnTo>
                <a:lnTo>
                  <a:pt x="42" y="443"/>
                </a:lnTo>
                <a:lnTo>
                  <a:pt x="42" y="443"/>
                </a:lnTo>
                <a:lnTo>
                  <a:pt x="43" y="442"/>
                </a:lnTo>
                <a:lnTo>
                  <a:pt x="43" y="440"/>
                </a:lnTo>
                <a:lnTo>
                  <a:pt x="42" y="438"/>
                </a:lnTo>
                <a:lnTo>
                  <a:pt x="45" y="438"/>
                </a:lnTo>
                <a:lnTo>
                  <a:pt x="45" y="438"/>
                </a:lnTo>
                <a:lnTo>
                  <a:pt x="43" y="437"/>
                </a:lnTo>
                <a:lnTo>
                  <a:pt x="45" y="434"/>
                </a:lnTo>
                <a:lnTo>
                  <a:pt x="45" y="433"/>
                </a:lnTo>
                <a:lnTo>
                  <a:pt x="43" y="432"/>
                </a:lnTo>
                <a:lnTo>
                  <a:pt x="43" y="432"/>
                </a:lnTo>
                <a:lnTo>
                  <a:pt x="43" y="433"/>
                </a:lnTo>
                <a:lnTo>
                  <a:pt x="43" y="434"/>
                </a:lnTo>
                <a:lnTo>
                  <a:pt x="42" y="435"/>
                </a:lnTo>
                <a:lnTo>
                  <a:pt x="41" y="434"/>
                </a:lnTo>
                <a:lnTo>
                  <a:pt x="41" y="434"/>
                </a:lnTo>
                <a:lnTo>
                  <a:pt x="41" y="438"/>
                </a:lnTo>
                <a:lnTo>
                  <a:pt x="42" y="440"/>
                </a:lnTo>
                <a:lnTo>
                  <a:pt x="42" y="440"/>
                </a:lnTo>
                <a:lnTo>
                  <a:pt x="42" y="443"/>
                </a:lnTo>
                <a:lnTo>
                  <a:pt x="41" y="445"/>
                </a:lnTo>
                <a:lnTo>
                  <a:pt x="41" y="448"/>
                </a:lnTo>
                <a:lnTo>
                  <a:pt x="42" y="449"/>
                </a:lnTo>
                <a:lnTo>
                  <a:pt x="42" y="449"/>
                </a:lnTo>
                <a:close/>
                <a:moveTo>
                  <a:pt x="25" y="462"/>
                </a:moveTo>
                <a:lnTo>
                  <a:pt x="25" y="462"/>
                </a:lnTo>
                <a:lnTo>
                  <a:pt x="25" y="460"/>
                </a:lnTo>
                <a:lnTo>
                  <a:pt x="24" y="459"/>
                </a:lnTo>
                <a:lnTo>
                  <a:pt x="24" y="459"/>
                </a:lnTo>
                <a:lnTo>
                  <a:pt x="24" y="462"/>
                </a:lnTo>
                <a:lnTo>
                  <a:pt x="25" y="462"/>
                </a:lnTo>
                <a:close/>
                <a:moveTo>
                  <a:pt x="36" y="465"/>
                </a:moveTo>
                <a:lnTo>
                  <a:pt x="36" y="465"/>
                </a:lnTo>
                <a:lnTo>
                  <a:pt x="37" y="464"/>
                </a:lnTo>
                <a:lnTo>
                  <a:pt x="37" y="462"/>
                </a:lnTo>
                <a:lnTo>
                  <a:pt x="37" y="462"/>
                </a:lnTo>
                <a:lnTo>
                  <a:pt x="36" y="463"/>
                </a:lnTo>
                <a:lnTo>
                  <a:pt x="36" y="464"/>
                </a:lnTo>
                <a:lnTo>
                  <a:pt x="36" y="465"/>
                </a:lnTo>
                <a:lnTo>
                  <a:pt x="36" y="465"/>
                </a:lnTo>
                <a:close/>
                <a:moveTo>
                  <a:pt x="42" y="467"/>
                </a:moveTo>
                <a:lnTo>
                  <a:pt x="42" y="467"/>
                </a:lnTo>
                <a:lnTo>
                  <a:pt x="42" y="465"/>
                </a:lnTo>
                <a:lnTo>
                  <a:pt x="43" y="465"/>
                </a:lnTo>
                <a:lnTo>
                  <a:pt x="43" y="465"/>
                </a:lnTo>
                <a:lnTo>
                  <a:pt x="45" y="465"/>
                </a:lnTo>
                <a:lnTo>
                  <a:pt x="45" y="465"/>
                </a:lnTo>
                <a:lnTo>
                  <a:pt x="45" y="462"/>
                </a:lnTo>
                <a:lnTo>
                  <a:pt x="45" y="459"/>
                </a:lnTo>
                <a:lnTo>
                  <a:pt x="45" y="459"/>
                </a:lnTo>
                <a:lnTo>
                  <a:pt x="43" y="458"/>
                </a:lnTo>
                <a:lnTo>
                  <a:pt x="43" y="458"/>
                </a:lnTo>
                <a:lnTo>
                  <a:pt x="42" y="459"/>
                </a:lnTo>
                <a:lnTo>
                  <a:pt x="42" y="458"/>
                </a:lnTo>
                <a:lnTo>
                  <a:pt x="42" y="458"/>
                </a:lnTo>
                <a:lnTo>
                  <a:pt x="43" y="455"/>
                </a:lnTo>
                <a:lnTo>
                  <a:pt x="45" y="453"/>
                </a:lnTo>
                <a:lnTo>
                  <a:pt x="45" y="453"/>
                </a:lnTo>
                <a:lnTo>
                  <a:pt x="43" y="452"/>
                </a:lnTo>
                <a:lnTo>
                  <a:pt x="41" y="452"/>
                </a:lnTo>
                <a:lnTo>
                  <a:pt x="41" y="452"/>
                </a:lnTo>
                <a:lnTo>
                  <a:pt x="41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7"/>
                </a:lnTo>
                <a:lnTo>
                  <a:pt x="41" y="459"/>
                </a:lnTo>
                <a:lnTo>
                  <a:pt x="41" y="459"/>
                </a:lnTo>
                <a:lnTo>
                  <a:pt x="42" y="460"/>
                </a:lnTo>
                <a:lnTo>
                  <a:pt x="42" y="463"/>
                </a:lnTo>
                <a:lnTo>
                  <a:pt x="41" y="464"/>
                </a:lnTo>
                <a:lnTo>
                  <a:pt x="42" y="467"/>
                </a:lnTo>
                <a:lnTo>
                  <a:pt x="42" y="467"/>
                </a:lnTo>
                <a:close/>
                <a:moveTo>
                  <a:pt x="45" y="467"/>
                </a:moveTo>
                <a:lnTo>
                  <a:pt x="45" y="467"/>
                </a:lnTo>
                <a:lnTo>
                  <a:pt x="45" y="468"/>
                </a:lnTo>
                <a:lnTo>
                  <a:pt x="43" y="467"/>
                </a:lnTo>
                <a:lnTo>
                  <a:pt x="43" y="467"/>
                </a:lnTo>
                <a:lnTo>
                  <a:pt x="42" y="468"/>
                </a:lnTo>
                <a:lnTo>
                  <a:pt x="42" y="471"/>
                </a:lnTo>
                <a:lnTo>
                  <a:pt x="42" y="471"/>
                </a:lnTo>
                <a:lnTo>
                  <a:pt x="43" y="471"/>
                </a:lnTo>
                <a:lnTo>
                  <a:pt x="45" y="469"/>
                </a:lnTo>
                <a:lnTo>
                  <a:pt x="45" y="468"/>
                </a:lnTo>
                <a:lnTo>
                  <a:pt x="45" y="467"/>
                </a:lnTo>
                <a:lnTo>
                  <a:pt x="45" y="467"/>
                </a:lnTo>
                <a:close/>
                <a:moveTo>
                  <a:pt x="135" y="698"/>
                </a:moveTo>
                <a:lnTo>
                  <a:pt x="135" y="698"/>
                </a:lnTo>
                <a:lnTo>
                  <a:pt x="137" y="698"/>
                </a:lnTo>
                <a:lnTo>
                  <a:pt x="137" y="697"/>
                </a:lnTo>
                <a:lnTo>
                  <a:pt x="137" y="697"/>
                </a:lnTo>
                <a:lnTo>
                  <a:pt x="137" y="697"/>
                </a:lnTo>
                <a:lnTo>
                  <a:pt x="137" y="696"/>
                </a:lnTo>
                <a:lnTo>
                  <a:pt x="137" y="694"/>
                </a:lnTo>
                <a:lnTo>
                  <a:pt x="135" y="696"/>
                </a:lnTo>
                <a:lnTo>
                  <a:pt x="135" y="696"/>
                </a:lnTo>
                <a:lnTo>
                  <a:pt x="135" y="696"/>
                </a:lnTo>
                <a:lnTo>
                  <a:pt x="135" y="698"/>
                </a:lnTo>
                <a:lnTo>
                  <a:pt x="135" y="698"/>
                </a:lnTo>
                <a:close/>
                <a:moveTo>
                  <a:pt x="103" y="686"/>
                </a:moveTo>
                <a:lnTo>
                  <a:pt x="103" y="686"/>
                </a:lnTo>
                <a:lnTo>
                  <a:pt x="105" y="686"/>
                </a:lnTo>
                <a:lnTo>
                  <a:pt x="109" y="686"/>
                </a:lnTo>
                <a:lnTo>
                  <a:pt x="109" y="686"/>
                </a:lnTo>
                <a:lnTo>
                  <a:pt x="105" y="686"/>
                </a:lnTo>
                <a:lnTo>
                  <a:pt x="103" y="686"/>
                </a:lnTo>
                <a:lnTo>
                  <a:pt x="103" y="686"/>
                </a:lnTo>
                <a:close/>
                <a:moveTo>
                  <a:pt x="62" y="693"/>
                </a:moveTo>
                <a:lnTo>
                  <a:pt x="62" y="693"/>
                </a:lnTo>
                <a:lnTo>
                  <a:pt x="65" y="694"/>
                </a:lnTo>
                <a:lnTo>
                  <a:pt x="66" y="696"/>
                </a:lnTo>
                <a:lnTo>
                  <a:pt x="66" y="696"/>
                </a:lnTo>
                <a:lnTo>
                  <a:pt x="66" y="694"/>
                </a:lnTo>
                <a:lnTo>
                  <a:pt x="65" y="693"/>
                </a:lnTo>
                <a:lnTo>
                  <a:pt x="63" y="693"/>
                </a:lnTo>
                <a:lnTo>
                  <a:pt x="62" y="693"/>
                </a:lnTo>
                <a:lnTo>
                  <a:pt x="62" y="693"/>
                </a:lnTo>
                <a:close/>
                <a:moveTo>
                  <a:pt x="50" y="687"/>
                </a:moveTo>
                <a:lnTo>
                  <a:pt x="50" y="687"/>
                </a:lnTo>
                <a:lnTo>
                  <a:pt x="52" y="687"/>
                </a:lnTo>
                <a:lnTo>
                  <a:pt x="53" y="688"/>
                </a:lnTo>
                <a:lnTo>
                  <a:pt x="54" y="689"/>
                </a:lnTo>
                <a:lnTo>
                  <a:pt x="57" y="691"/>
                </a:lnTo>
                <a:lnTo>
                  <a:pt x="57" y="691"/>
                </a:lnTo>
                <a:lnTo>
                  <a:pt x="53" y="687"/>
                </a:lnTo>
                <a:lnTo>
                  <a:pt x="53" y="687"/>
                </a:lnTo>
                <a:lnTo>
                  <a:pt x="51" y="686"/>
                </a:lnTo>
                <a:lnTo>
                  <a:pt x="50" y="687"/>
                </a:lnTo>
                <a:lnTo>
                  <a:pt x="50" y="687"/>
                </a:lnTo>
                <a:close/>
                <a:moveTo>
                  <a:pt x="17" y="612"/>
                </a:moveTo>
                <a:lnTo>
                  <a:pt x="17" y="612"/>
                </a:lnTo>
                <a:lnTo>
                  <a:pt x="19" y="613"/>
                </a:lnTo>
                <a:lnTo>
                  <a:pt x="19" y="613"/>
                </a:lnTo>
                <a:lnTo>
                  <a:pt x="19" y="611"/>
                </a:lnTo>
                <a:lnTo>
                  <a:pt x="19" y="611"/>
                </a:lnTo>
                <a:lnTo>
                  <a:pt x="17" y="611"/>
                </a:lnTo>
                <a:lnTo>
                  <a:pt x="17" y="612"/>
                </a:lnTo>
                <a:lnTo>
                  <a:pt x="17" y="612"/>
                </a:lnTo>
                <a:close/>
                <a:moveTo>
                  <a:pt x="30" y="582"/>
                </a:moveTo>
                <a:lnTo>
                  <a:pt x="30" y="582"/>
                </a:lnTo>
                <a:lnTo>
                  <a:pt x="29" y="583"/>
                </a:lnTo>
                <a:lnTo>
                  <a:pt x="28" y="583"/>
                </a:lnTo>
                <a:lnTo>
                  <a:pt x="28" y="584"/>
                </a:lnTo>
                <a:lnTo>
                  <a:pt x="28" y="586"/>
                </a:lnTo>
                <a:lnTo>
                  <a:pt x="28" y="586"/>
                </a:lnTo>
                <a:lnTo>
                  <a:pt x="29" y="586"/>
                </a:lnTo>
                <a:lnTo>
                  <a:pt x="29" y="586"/>
                </a:lnTo>
                <a:lnTo>
                  <a:pt x="30" y="584"/>
                </a:lnTo>
                <a:lnTo>
                  <a:pt x="30" y="586"/>
                </a:lnTo>
                <a:lnTo>
                  <a:pt x="30" y="586"/>
                </a:lnTo>
                <a:lnTo>
                  <a:pt x="30" y="583"/>
                </a:lnTo>
                <a:lnTo>
                  <a:pt x="30" y="582"/>
                </a:lnTo>
                <a:lnTo>
                  <a:pt x="30" y="582"/>
                </a:lnTo>
                <a:close/>
                <a:moveTo>
                  <a:pt x="16" y="571"/>
                </a:moveTo>
                <a:lnTo>
                  <a:pt x="16" y="571"/>
                </a:lnTo>
                <a:lnTo>
                  <a:pt x="16" y="572"/>
                </a:lnTo>
                <a:lnTo>
                  <a:pt x="14" y="572"/>
                </a:lnTo>
                <a:lnTo>
                  <a:pt x="14" y="572"/>
                </a:lnTo>
                <a:lnTo>
                  <a:pt x="17" y="572"/>
                </a:lnTo>
                <a:lnTo>
                  <a:pt x="18" y="571"/>
                </a:lnTo>
                <a:lnTo>
                  <a:pt x="18" y="571"/>
                </a:lnTo>
                <a:lnTo>
                  <a:pt x="19" y="572"/>
                </a:lnTo>
                <a:lnTo>
                  <a:pt x="21" y="572"/>
                </a:lnTo>
                <a:lnTo>
                  <a:pt x="21" y="572"/>
                </a:lnTo>
                <a:lnTo>
                  <a:pt x="21" y="571"/>
                </a:lnTo>
                <a:lnTo>
                  <a:pt x="19" y="571"/>
                </a:lnTo>
                <a:lnTo>
                  <a:pt x="16" y="571"/>
                </a:lnTo>
                <a:lnTo>
                  <a:pt x="16" y="571"/>
                </a:lnTo>
                <a:close/>
                <a:moveTo>
                  <a:pt x="22" y="537"/>
                </a:moveTo>
                <a:lnTo>
                  <a:pt x="22" y="537"/>
                </a:lnTo>
                <a:lnTo>
                  <a:pt x="22" y="539"/>
                </a:lnTo>
                <a:lnTo>
                  <a:pt x="22" y="541"/>
                </a:lnTo>
                <a:lnTo>
                  <a:pt x="22" y="541"/>
                </a:lnTo>
                <a:lnTo>
                  <a:pt x="23" y="538"/>
                </a:lnTo>
                <a:lnTo>
                  <a:pt x="23" y="538"/>
                </a:lnTo>
                <a:lnTo>
                  <a:pt x="22" y="537"/>
                </a:lnTo>
                <a:lnTo>
                  <a:pt x="22" y="537"/>
                </a:lnTo>
                <a:close/>
                <a:moveTo>
                  <a:pt x="34" y="523"/>
                </a:moveTo>
                <a:lnTo>
                  <a:pt x="34" y="527"/>
                </a:lnTo>
                <a:lnTo>
                  <a:pt x="34" y="527"/>
                </a:lnTo>
                <a:lnTo>
                  <a:pt x="35" y="527"/>
                </a:lnTo>
                <a:lnTo>
                  <a:pt x="35" y="526"/>
                </a:lnTo>
                <a:lnTo>
                  <a:pt x="35" y="524"/>
                </a:lnTo>
                <a:lnTo>
                  <a:pt x="34" y="523"/>
                </a:lnTo>
                <a:lnTo>
                  <a:pt x="34" y="523"/>
                </a:lnTo>
                <a:close/>
                <a:moveTo>
                  <a:pt x="25" y="518"/>
                </a:moveTo>
                <a:lnTo>
                  <a:pt x="25" y="518"/>
                </a:lnTo>
                <a:lnTo>
                  <a:pt x="25" y="521"/>
                </a:lnTo>
                <a:lnTo>
                  <a:pt x="25" y="522"/>
                </a:lnTo>
                <a:lnTo>
                  <a:pt x="25" y="522"/>
                </a:lnTo>
                <a:lnTo>
                  <a:pt x="25" y="522"/>
                </a:lnTo>
                <a:lnTo>
                  <a:pt x="27" y="519"/>
                </a:lnTo>
                <a:lnTo>
                  <a:pt x="25" y="519"/>
                </a:lnTo>
                <a:lnTo>
                  <a:pt x="25" y="518"/>
                </a:lnTo>
                <a:lnTo>
                  <a:pt x="25" y="518"/>
                </a:lnTo>
                <a:close/>
                <a:moveTo>
                  <a:pt x="27" y="509"/>
                </a:moveTo>
                <a:lnTo>
                  <a:pt x="27" y="509"/>
                </a:lnTo>
                <a:lnTo>
                  <a:pt x="28" y="512"/>
                </a:lnTo>
                <a:lnTo>
                  <a:pt x="28" y="513"/>
                </a:lnTo>
                <a:lnTo>
                  <a:pt x="29" y="513"/>
                </a:lnTo>
                <a:lnTo>
                  <a:pt x="29" y="513"/>
                </a:lnTo>
                <a:lnTo>
                  <a:pt x="29" y="511"/>
                </a:lnTo>
                <a:lnTo>
                  <a:pt x="29" y="509"/>
                </a:lnTo>
                <a:lnTo>
                  <a:pt x="27" y="509"/>
                </a:lnTo>
                <a:lnTo>
                  <a:pt x="27" y="509"/>
                </a:lnTo>
                <a:close/>
                <a:moveTo>
                  <a:pt x="35" y="496"/>
                </a:moveTo>
                <a:lnTo>
                  <a:pt x="35" y="496"/>
                </a:lnTo>
                <a:lnTo>
                  <a:pt x="34" y="497"/>
                </a:lnTo>
                <a:lnTo>
                  <a:pt x="34" y="499"/>
                </a:lnTo>
                <a:lnTo>
                  <a:pt x="34" y="499"/>
                </a:lnTo>
                <a:lnTo>
                  <a:pt x="35" y="499"/>
                </a:lnTo>
                <a:lnTo>
                  <a:pt x="35" y="498"/>
                </a:lnTo>
                <a:lnTo>
                  <a:pt x="35" y="496"/>
                </a:lnTo>
                <a:lnTo>
                  <a:pt x="35" y="496"/>
                </a:lnTo>
                <a:close/>
                <a:moveTo>
                  <a:pt x="24" y="483"/>
                </a:moveTo>
                <a:lnTo>
                  <a:pt x="24" y="483"/>
                </a:lnTo>
                <a:lnTo>
                  <a:pt x="23" y="486"/>
                </a:lnTo>
                <a:lnTo>
                  <a:pt x="23" y="487"/>
                </a:lnTo>
                <a:lnTo>
                  <a:pt x="23" y="488"/>
                </a:lnTo>
                <a:lnTo>
                  <a:pt x="23" y="489"/>
                </a:lnTo>
                <a:lnTo>
                  <a:pt x="23" y="489"/>
                </a:lnTo>
                <a:lnTo>
                  <a:pt x="23" y="489"/>
                </a:lnTo>
                <a:lnTo>
                  <a:pt x="24" y="488"/>
                </a:lnTo>
                <a:lnTo>
                  <a:pt x="24" y="488"/>
                </a:lnTo>
                <a:lnTo>
                  <a:pt x="25" y="486"/>
                </a:lnTo>
                <a:lnTo>
                  <a:pt x="25" y="484"/>
                </a:lnTo>
                <a:lnTo>
                  <a:pt x="24" y="483"/>
                </a:lnTo>
                <a:lnTo>
                  <a:pt x="24" y="483"/>
                </a:lnTo>
                <a:close/>
                <a:moveTo>
                  <a:pt x="41" y="474"/>
                </a:moveTo>
                <a:lnTo>
                  <a:pt x="41" y="474"/>
                </a:lnTo>
                <a:lnTo>
                  <a:pt x="42" y="478"/>
                </a:lnTo>
                <a:lnTo>
                  <a:pt x="45" y="479"/>
                </a:lnTo>
                <a:lnTo>
                  <a:pt x="45" y="479"/>
                </a:lnTo>
                <a:lnTo>
                  <a:pt x="45" y="477"/>
                </a:lnTo>
                <a:lnTo>
                  <a:pt x="46" y="476"/>
                </a:lnTo>
                <a:lnTo>
                  <a:pt x="45" y="474"/>
                </a:lnTo>
                <a:lnTo>
                  <a:pt x="45" y="474"/>
                </a:lnTo>
                <a:lnTo>
                  <a:pt x="43" y="476"/>
                </a:lnTo>
                <a:lnTo>
                  <a:pt x="43" y="476"/>
                </a:lnTo>
                <a:lnTo>
                  <a:pt x="41" y="474"/>
                </a:lnTo>
                <a:lnTo>
                  <a:pt x="41" y="474"/>
                </a:lnTo>
                <a:close/>
                <a:moveTo>
                  <a:pt x="43" y="489"/>
                </a:moveTo>
                <a:lnTo>
                  <a:pt x="43" y="489"/>
                </a:lnTo>
                <a:lnTo>
                  <a:pt x="45" y="489"/>
                </a:lnTo>
                <a:lnTo>
                  <a:pt x="45" y="488"/>
                </a:lnTo>
                <a:lnTo>
                  <a:pt x="45" y="484"/>
                </a:lnTo>
                <a:lnTo>
                  <a:pt x="45" y="484"/>
                </a:lnTo>
                <a:lnTo>
                  <a:pt x="43" y="483"/>
                </a:lnTo>
                <a:lnTo>
                  <a:pt x="43" y="482"/>
                </a:lnTo>
                <a:lnTo>
                  <a:pt x="43" y="482"/>
                </a:lnTo>
                <a:lnTo>
                  <a:pt x="46" y="482"/>
                </a:lnTo>
                <a:lnTo>
                  <a:pt x="46" y="481"/>
                </a:lnTo>
                <a:lnTo>
                  <a:pt x="46" y="481"/>
                </a:lnTo>
                <a:lnTo>
                  <a:pt x="45" y="481"/>
                </a:lnTo>
                <a:lnTo>
                  <a:pt x="45" y="481"/>
                </a:lnTo>
                <a:lnTo>
                  <a:pt x="43" y="482"/>
                </a:lnTo>
                <a:lnTo>
                  <a:pt x="42" y="482"/>
                </a:lnTo>
                <a:lnTo>
                  <a:pt x="42" y="482"/>
                </a:lnTo>
                <a:lnTo>
                  <a:pt x="42" y="479"/>
                </a:lnTo>
                <a:lnTo>
                  <a:pt x="41" y="478"/>
                </a:lnTo>
                <a:lnTo>
                  <a:pt x="41" y="478"/>
                </a:lnTo>
                <a:lnTo>
                  <a:pt x="42" y="484"/>
                </a:lnTo>
                <a:lnTo>
                  <a:pt x="43" y="487"/>
                </a:lnTo>
                <a:lnTo>
                  <a:pt x="43" y="489"/>
                </a:lnTo>
                <a:lnTo>
                  <a:pt x="43" y="489"/>
                </a:lnTo>
                <a:close/>
                <a:moveTo>
                  <a:pt x="42" y="522"/>
                </a:moveTo>
                <a:lnTo>
                  <a:pt x="42" y="522"/>
                </a:lnTo>
                <a:lnTo>
                  <a:pt x="43" y="521"/>
                </a:lnTo>
                <a:lnTo>
                  <a:pt x="43" y="521"/>
                </a:lnTo>
                <a:lnTo>
                  <a:pt x="43" y="518"/>
                </a:lnTo>
                <a:lnTo>
                  <a:pt x="43" y="518"/>
                </a:lnTo>
                <a:lnTo>
                  <a:pt x="42" y="518"/>
                </a:lnTo>
                <a:lnTo>
                  <a:pt x="42" y="519"/>
                </a:lnTo>
                <a:lnTo>
                  <a:pt x="42" y="522"/>
                </a:lnTo>
                <a:lnTo>
                  <a:pt x="42" y="522"/>
                </a:lnTo>
                <a:close/>
                <a:moveTo>
                  <a:pt x="43" y="533"/>
                </a:moveTo>
                <a:lnTo>
                  <a:pt x="43" y="533"/>
                </a:lnTo>
                <a:lnTo>
                  <a:pt x="43" y="531"/>
                </a:lnTo>
                <a:lnTo>
                  <a:pt x="42" y="531"/>
                </a:lnTo>
                <a:lnTo>
                  <a:pt x="42" y="531"/>
                </a:lnTo>
                <a:lnTo>
                  <a:pt x="41" y="532"/>
                </a:lnTo>
                <a:lnTo>
                  <a:pt x="41" y="533"/>
                </a:lnTo>
                <a:lnTo>
                  <a:pt x="43" y="533"/>
                </a:lnTo>
                <a:close/>
                <a:moveTo>
                  <a:pt x="42" y="537"/>
                </a:moveTo>
                <a:lnTo>
                  <a:pt x="42" y="537"/>
                </a:lnTo>
                <a:lnTo>
                  <a:pt x="45" y="536"/>
                </a:lnTo>
                <a:lnTo>
                  <a:pt x="46" y="534"/>
                </a:lnTo>
                <a:lnTo>
                  <a:pt x="46" y="533"/>
                </a:lnTo>
                <a:lnTo>
                  <a:pt x="46" y="533"/>
                </a:lnTo>
                <a:lnTo>
                  <a:pt x="45" y="533"/>
                </a:lnTo>
                <a:lnTo>
                  <a:pt x="43" y="534"/>
                </a:lnTo>
                <a:lnTo>
                  <a:pt x="43" y="534"/>
                </a:lnTo>
                <a:lnTo>
                  <a:pt x="43" y="534"/>
                </a:lnTo>
                <a:lnTo>
                  <a:pt x="42" y="534"/>
                </a:lnTo>
                <a:lnTo>
                  <a:pt x="42" y="534"/>
                </a:lnTo>
                <a:lnTo>
                  <a:pt x="42" y="537"/>
                </a:lnTo>
                <a:lnTo>
                  <a:pt x="42" y="537"/>
                </a:lnTo>
                <a:close/>
                <a:moveTo>
                  <a:pt x="42" y="577"/>
                </a:moveTo>
                <a:lnTo>
                  <a:pt x="42" y="577"/>
                </a:lnTo>
                <a:lnTo>
                  <a:pt x="42" y="574"/>
                </a:lnTo>
                <a:lnTo>
                  <a:pt x="41" y="573"/>
                </a:lnTo>
                <a:lnTo>
                  <a:pt x="41" y="573"/>
                </a:lnTo>
                <a:lnTo>
                  <a:pt x="40" y="574"/>
                </a:lnTo>
                <a:lnTo>
                  <a:pt x="40" y="577"/>
                </a:lnTo>
                <a:lnTo>
                  <a:pt x="42" y="577"/>
                </a:lnTo>
                <a:close/>
                <a:moveTo>
                  <a:pt x="198" y="672"/>
                </a:moveTo>
                <a:lnTo>
                  <a:pt x="198" y="672"/>
                </a:lnTo>
                <a:lnTo>
                  <a:pt x="197" y="673"/>
                </a:lnTo>
                <a:lnTo>
                  <a:pt x="196" y="674"/>
                </a:lnTo>
                <a:lnTo>
                  <a:pt x="196" y="674"/>
                </a:lnTo>
                <a:lnTo>
                  <a:pt x="197" y="676"/>
                </a:lnTo>
                <a:lnTo>
                  <a:pt x="198" y="676"/>
                </a:lnTo>
                <a:lnTo>
                  <a:pt x="198" y="676"/>
                </a:lnTo>
                <a:lnTo>
                  <a:pt x="199" y="673"/>
                </a:lnTo>
                <a:lnTo>
                  <a:pt x="199" y="672"/>
                </a:lnTo>
                <a:lnTo>
                  <a:pt x="198" y="672"/>
                </a:lnTo>
                <a:lnTo>
                  <a:pt x="198" y="672"/>
                </a:lnTo>
                <a:close/>
                <a:moveTo>
                  <a:pt x="210" y="669"/>
                </a:moveTo>
                <a:lnTo>
                  <a:pt x="210" y="669"/>
                </a:lnTo>
                <a:lnTo>
                  <a:pt x="210" y="668"/>
                </a:lnTo>
                <a:lnTo>
                  <a:pt x="210" y="668"/>
                </a:lnTo>
                <a:lnTo>
                  <a:pt x="208" y="668"/>
                </a:lnTo>
                <a:lnTo>
                  <a:pt x="207" y="669"/>
                </a:lnTo>
                <a:lnTo>
                  <a:pt x="207" y="669"/>
                </a:lnTo>
                <a:lnTo>
                  <a:pt x="209" y="669"/>
                </a:lnTo>
                <a:lnTo>
                  <a:pt x="210" y="669"/>
                </a:lnTo>
                <a:lnTo>
                  <a:pt x="210" y="669"/>
                </a:lnTo>
                <a:lnTo>
                  <a:pt x="210" y="669"/>
                </a:lnTo>
                <a:close/>
                <a:moveTo>
                  <a:pt x="494" y="624"/>
                </a:moveTo>
                <a:lnTo>
                  <a:pt x="494" y="624"/>
                </a:lnTo>
                <a:lnTo>
                  <a:pt x="493" y="624"/>
                </a:lnTo>
                <a:lnTo>
                  <a:pt x="493" y="623"/>
                </a:lnTo>
                <a:lnTo>
                  <a:pt x="492" y="623"/>
                </a:lnTo>
                <a:lnTo>
                  <a:pt x="490" y="623"/>
                </a:lnTo>
                <a:lnTo>
                  <a:pt x="490" y="623"/>
                </a:lnTo>
                <a:lnTo>
                  <a:pt x="493" y="624"/>
                </a:lnTo>
                <a:lnTo>
                  <a:pt x="494" y="624"/>
                </a:lnTo>
                <a:lnTo>
                  <a:pt x="494" y="624"/>
                </a:lnTo>
                <a:lnTo>
                  <a:pt x="494" y="624"/>
                </a:lnTo>
                <a:close/>
                <a:moveTo>
                  <a:pt x="504" y="628"/>
                </a:moveTo>
                <a:lnTo>
                  <a:pt x="504" y="628"/>
                </a:lnTo>
                <a:lnTo>
                  <a:pt x="503" y="627"/>
                </a:lnTo>
                <a:lnTo>
                  <a:pt x="503" y="626"/>
                </a:lnTo>
                <a:lnTo>
                  <a:pt x="503" y="626"/>
                </a:lnTo>
                <a:lnTo>
                  <a:pt x="500" y="627"/>
                </a:lnTo>
                <a:lnTo>
                  <a:pt x="498" y="627"/>
                </a:lnTo>
                <a:lnTo>
                  <a:pt x="498" y="627"/>
                </a:lnTo>
                <a:lnTo>
                  <a:pt x="500" y="628"/>
                </a:lnTo>
                <a:lnTo>
                  <a:pt x="501" y="629"/>
                </a:lnTo>
                <a:lnTo>
                  <a:pt x="501" y="629"/>
                </a:lnTo>
                <a:lnTo>
                  <a:pt x="501" y="628"/>
                </a:lnTo>
                <a:lnTo>
                  <a:pt x="503" y="628"/>
                </a:lnTo>
                <a:lnTo>
                  <a:pt x="503" y="628"/>
                </a:lnTo>
                <a:lnTo>
                  <a:pt x="503" y="628"/>
                </a:lnTo>
                <a:lnTo>
                  <a:pt x="504" y="628"/>
                </a:lnTo>
                <a:lnTo>
                  <a:pt x="504" y="628"/>
                </a:lnTo>
                <a:lnTo>
                  <a:pt x="504" y="628"/>
                </a:lnTo>
                <a:close/>
                <a:moveTo>
                  <a:pt x="513" y="623"/>
                </a:moveTo>
                <a:lnTo>
                  <a:pt x="513" y="623"/>
                </a:lnTo>
                <a:lnTo>
                  <a:pt x="512" y="622"/>
                </a:lnTo>
                <a:lnTo>
                  <a:pt x="511" y="622"/>
                </a:lnTo>
                <a:lnTo>
                  <a:pt x="510" y="622"/>
                </a:lnTo>
                <a:lnTo>
                  <a:pt x="510" y="622"/>
                </a:lnTo>
                <a:lnTo>
                  <a:pt x="510" y="622"/>
                </a:lnTo>
                <a:lnTo>
                  <a:pt x="513" y="623"/>
                </a:lnTo>
                <a:lnTo>
                  <a:pt x="513" y="623"/>
                </a:lnTo>
                <a:close/>
                <a:moveTo>
                  <a:pt x="684" y="612"/>
                </a:moveTo>
                <a:lnTo>
                  <a:pt x="684" y="612"/>
                </a:lnTo>
                <a:lnTo>
                  <a:pt x="685" y="612"/>
                </a:lnTo>
                <a:lnTo>
                  <a:pt x="685" y="611"/>
                </a:lnTo>
                <a:lnTo>
                  <a:pt x="685" y="609"/>
                </a:lnTo>
                <a:lnTo>
                  <a:pt x="684" y="609"/>
                </a:lnTo>
                <a:lnTo>
                  <a:pt x="684" y="612"/>
                </a:lnTo>
                <a:close/>
                <a:moveTo>
                  <a:pt x="668" y="613"/>
                </a:moveTo>
                <a:lnTo>
                  <a:pt x="668" y="613"/>
                </a:lnTo>
                <a:lnTo>
                  <a:pt x="668" y="614"/>
                </a:lnTo>
                <a:lnTo>
                  <a:pt x="669" y="614"/>
                </a:lnTo>
                <a:lnTo>
                  <a:pt x="672" y="614"/>
                </a:lnTo>
                <a:lnTo>
                  <a:pt x="672" y="614"/>
                </a:lnTo>
                <a:lnTo>
                  <a:pt x="670" y="613"/>
                </a:lnTo>
                <a:lnTo>
                  <a:pt x="670" y="613"/>
                </a:lnTo>
                <a:lnTo>
                  <a:pt x="668" y="613"/>
                </a:lnTo>
                <a:lnTo>
                  <a:pt x="668" y="613"/>
                </a:lnTo>
                <a:close/>
                <a:moveTo>
                  <a:pt x="661" y="567"/>
                </a:moveTo>
                <a:lnTo>
                  <a:pt x="661" y="567"/>
                </a:lnTo>
                <a:lnTo>
                  <a:pt x="661" y="569"/>
                </a:lnTo>
                <a:lnTo>
                  <a:pt x="661" y="571"/>
                </a:lnTo>
                <a:lnTo>
                  <a:pt x="662" y="571"/>
                </a:lnTo>
                <a:lnTo>
                  <a:pt x="662" y="571"/>
                </a:lnTo>
                <a:lnTo>
                  <a:pt x="663" y="568"/>
                </a:lnTo>
                <a:lnTo>
                  <a:pt x="663" y="568"/>
                </a:lnTo>
                <a:lnTo>
                  <a:pt x="661" y="567"/>
                </a:lnTo>
                <a:lnTo>
                  <a:pt x="661" y="567"/>
                </a:lnTo>
                <a:close/>
                <a:moveTo>
                  <a:pt x="645" y="566"/>
                </a:moveTo>
                <a:lnTo>
                  <a:pt x="645" y="566"/>
                </a:lnTo>
                <a:lnTo>
                  <a:pt x="645" y="567"/>
                </a:lnTo>
                <a:lnTo>
                  <a:pt x="646" y="568"/>
                </a:lnTo>
                <a:lnTo>
                  <a:pt x="646" y="568"/>
                </a:lnTo>
                <a:lnTo>
                  <a:pt x="646" y="569"/>
                </a:lnTo>
                <a:lnTo>
                  <a:pt x="646" y="571"/>
                </a:lnTo>
                <a:lnTo>
                  <a:pt x="648" y="571"/>
                </a:lnTo>
                <a:lnTo>
                  <a:pt x="648" y="571"/>
                </a:lnTo>
                <a:lnTo>
                  <a:pt x="646" y="569"/>
                </a:lnTo>
                <a:lnTo>
                  <a:pt x="646" y="569"/>
                </a:lnTo>
                <a:lnTo>
                  <a:pt x="649" y="568"/>
                </a:lnTo>
                <a:lnTo>
                  <a:pt x="649" y="567"/>
                </a:lnTo>
                <a:lnTo>
                  <a:pt x="649" y="567"/>
                </a:lnTo>
                <a:lnTo>
                  <a:pt x="646" y="567"/>
                </a:lnTo>
                <a:lnTo>
                  <a:pt x="645" y="566"/>
                </a:lnTo>
                <a:lnTo>
                  <a:pt x="645" y="566"/>
                </a:lnTo>
                <a:close/>
                <a:moveTo>
                  <a:pt x="644" y="622"/>
                </a:moveTo>
                <a:lnTo>
                  <a:pt x="644" y="622"/>
                </a:lnTo>
                <a:lnTo>
                  <a:pt x="648" y="622"/>
                </a:lnTo>
                <a:lnTo>
                  <a:pt x="649" y="622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8" y="622"/>
                </a:lnTo>
                <a:lnTo>
                  <a:pt x="648" y="622"/>
                </a:lnTo>
                <a:lnTo>
                  <a:pt x="648" y="622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5" y="622"/>
                </a:lnTo>
                <a:lnTo>
                  <a:pt x="644" y="622"/>
                </a:lnTo>
                <a:lnTo>
                  <a:pt x="644" y="622"/>
                </a:lnTo>
                <a:lnTo>
                  <a:pt x="644" y="622"/>
                </a:lnTo>
                <a:close/>
                <a:moveTo>
                  <a:pt x="640" y="571"/>
                </a:moveTo>
                <a:lnTo>
                  <a:pt x="640" y="571"/>
                </a:lnTo>
                <a:lnTo>
                  <a:pt x="641" y="571"/>
                </a:lnTo>
                <a:lnTo>
                  <a:pt x="643" y="569"/>
                </a:lnTo>
                <a:lnTo>
                  <a:pt x="643" y="568"/>
                </a:lnTo>
                <a:lnTo>
                  <a:pt x="643" y="568"/>
                </a:lnTo>
                <a:lnTo>
                  <a:pt x="640" y="569"/>
                </a:lnTo>
                <a:lnTo>
                  <a:pt x="639" y="571"/>
                </a:lnTo>
                <a:lnTo>
                  <a:pt x="637" y="569"/>
                </a:lnTo>
                <a:lnTo>
                  <a:pt x="637" y="569"/>
                </a:lnTo>
                <a:lnTo>
                  <a:pt x="637" y="571"/>
                </a:lnTo>
                <a:lnTo>
                  <a:pt x="638" y="571"/>
                </a:lnTo>
                <a:lnTo>
                  <a:pt x="640" y="571"/>
                </a:lnTo>
                <a:lnTo>
                  <a:pt x="640" y="571"/>
                </a:lnTo>
                <a:close/>
                <a:moveTo>
                  <a:pt x="633" y="574"/>
                </a:moveTo>
                <a:lnTo>
                  <a:pt x="633" y="574"/>
                </a:lnTo>
                <a:lnTo>
                  <a:pt x="634" y="573"/>
                </a:lnTo>
                <a:lnTo>
                  <a:pt x="635" y="572"/>
                </a:lnTo>
                <a:lnTo>
                  <a:pt x="635" y="571"/>
                </a:lnTo>
                <a:lnTo>
                  <a:pt x="635" y="571"/>
                </a:lnTo>
                <a:lnTo>
                  <a:pt x="634" y="571"/>
                </a:lnTo>
                <a:lnTo>
                  <a:pt x="632" y="572"/>
                </a:lnTo>
                <a:lnTo>
                  <a:pt x="632" y="573"/>
                </a:lnTo>
                <a:lnTo>
                  <a:pt x="633" y="574"/>
                </a:lnTo>
                <a:lnTo>
                  <a:pt x="633" y="574"/>
                </a:lnTo>
                <a:close/>
                <a:moveTo>
                  <a:pt x="599" y="623"/>
                </a:moveTo>
                <a:lnTo>
                  <a:pt x="599" y="623"/>
                </a:lnTo>
                <a:lnTo>
                  <a:pt x="598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3"/>
                </a:lnTo>
                <a:lnTo>
                  <a:pt x="598" y="623"/>
                </a:lnTo>
                <a:lnTo>
                  <a:pt x="598" y="623"/>
                </a:lnTo>
                <a:lnTo>
                  <a:pt x="599" y="623"/>
                </a:lnTo>
                <a:lnTo>
                  <a:pt x="599" y="623"/>
                </a:lnTo>
                <a:close/>
                <a:moveTo>
                  <a:pt x="554" y="609"/>
                </a:moveTo>
                <a:lnTo>
                  <a:pt x="554" y="607"/>
                </a:lnTo>
                <a:lnTo>
                  <a:pt x="553" y="607"/>
                </a:lnTo>
                <a:lnTo>
                  <a:pt x="553" y="607"/>
                </a:lnTo>
                <a:lnTo>
                  <a:pt x="553" y="608"/>
                </a:lnTo>
                <a:lnTo>
                  <a:pt x="554" y="609"/>
                </a:lnTo>
                <a:lnTo>
                  <a:pt x="554" y="609"/>
                </a:lnTo>
                <a:close/>
                <a:moveTo>
                  <a:pt x="482" y="617"/>
                </a:moveTo>
                <a:lnTo>
                  <a:pt x="482" y="617"/>
                </a:lnTo>
                <a:lnTo>
                  <a:pt x="486" y="617"/>
                </a:lnTo>
                <a:lnTo>
                  <a:pt x="487" y="616"/>
                </a:lnTo>
                <a:lnTo>
                  <a:pt x="487" y="616"/>
                </a:lnTo>
                <a:lnTo>
                  <a:pt x="487" y="616"/>
                </a:lnTo>
                <a:lnTo>
                  <a:pt x="483" y="617"/>
                </a:lnTo>
                <a:lnTo>
                  <a:pt x="482" y="617"/>
                </a:lnTo>
                <a:lnTo>
                  <a:pt x="482" y="617"/>
                </a:lnTo>
                <a:lnTo>
                  <a:pt x="482" y="617"/>
                </a:lnTo>
                <a:close/>
                <a:moveTo>
                  <a:pt x="475" y="613"/>
                </a:moveTo>
                <a:lnTo>
                  <a:pt x="475" y="613"/>
                </a:lnTo>
                <a:lnTo>
                  <a:pt x="476" y="614"/>
                </a:lnTo>
                <a:lnTo>
                  <a:pt x="477" y="616"/>
                </a:lnTo>
                <a:lnTo>
                  <a:pt x="478" y="616"/>
                </a:lnTo>
                <a:lnTo>
                  <a:pt x="478" y="616"/>
                </a:lnTo>
                <a:lnTo>
                  <a:pt x="476" y="613"/>
                </a:lnTo>
                <a:lnTo>
                  <a:pt x="475" y="613"/>
                </a:lnTo>
                <a:lnTo>
                  <a:pt x="475" y="613"/>
                </a:lnTo>
                <a:lnTo>
                  <a:pt x="475" y="613"/>
                </a:lnTo>
                <a:close/>
                <a:moveTo>
                  <a:pt x="470" y="622"/>
                </a:moveTo>
                <a:lnTo>
                  <a:pt x="470" y="622"/>
                </a:lnTo>
                <a:lnTo>
                  <a:pt x="470" y="622"/>
                </a:lnTo>
                <a:lnTo>
                  <a:pt x="468" y="622"/>
                </a:lnTo>
                <a:lnTo>
                  <a:pt x="466" y="623"/>
                </a:lnTo>
                <a:lnTo>
                  <a:pt x="466" y="623"/>
                </a:lnTo>
                <a:lnTo>
                  <a:pt x="468" y="623"/>
                </a:lnTo>
                <a:lnTo>
                  <a:pt x="470" y="622"/>
                </a:lnTo>
                <a:lnTo>
                  <a:pt x="470" y="622"/>
                </a:lnTo>
                <a:close/>
                <a:moveTo>
                  <a:pt x="448" y="618"/>
                </a:moveTo>
                <a:lnTo>
                  <a:pt x="448" y="618"/>
                </a:lnTo>
                <a:lnTo>
                  <a:pt x="449" y="618"/>
                </a:lnTo>
                <a:lnTo>
                  <a:pt x="449" y="618"/>
                </a:lnTo>
                <a:lnTo>
                  <a:pt x="449" y="619"/>
                </a:lnTo>
                <a:lnTo>
                  <a:pt x="449" y="619"/>
                </a:lnTo>
                <a:lnTo>
                  <a:pt x="453" y="619"/>
                </a:lnTo>
                <a:lnTo>
                  <a:pt x="455" y="618"/>
                </a:lnTo>
                <a:lnTo>
                  <a:pt x="455" y="618"/>
                </a:lnTo>
                <a:lnTo>
                  <a:pt x="455" y="619"/>
                </a:lnTo>
                <a:lnTo>
                  <a:pt x="457" y="619"/>
                </a:lnTo>
                <a:lnTo>
                  <a:pt x="457" y="619"/>
                </a:lnTo>
                <a:lnTo>
                  <a:pt x="459" y="618"/>
                </a:lnTo>
                <a:lnTo>
                  <a:pt x="463" y="617"/>
                </a:lnTo>
                <a:lnTo>
                  <a:pt x="468" y="618"/>
                </a:lnTo>
                <a:lnTo>
                  <a:pt x="468" y="618"/>
                </a:lnTo>
                <a:lnTo>
                  <a:pt x="468" y="617"/>
                </a:lnTo>
                <a:lnTo>
                  <a:pt x="469" y="617"/>
                </a:lnTo>
                <a:lnTo>
                  <a:pt x="470" y="617"/>
                </a:lnTo>
                <a:lnTo>
                  <a:pt x="469" y="617"/>
                </a:lnTo>
                <a:lnTo>
                  <a:pt x="469" y="617"/>
                </a:lnTo>
                <a:lnTo>
                  <a:pt x="466" y="617"/>
                </a:lnTo>
                <a:lnTo>
                  <a:pt x="466" y="617"/>
                </a:lnTo>
                <a:lnTo>
                  <a:pt x="465" y="616"/>
                </a:lnTo>
                <a:lnTo>
                  <a:pt x="463" y="616"/>
                </a:lnTo>
                <a:lnTo>
                  <a:pt x="463" y="616"/>
                </a:lnTo>
                <a:lnTo>
                  <a:pt x="460" y="616"/>
                </a:lnTo>
                <a:lnTo>
                  <a:pt x="460" y="616"/>
                </a:lnTo>
                <a:lnTo>
                  <a:pt x="455" y="616"/>
                </a:lnTo>
                <a:lnTo>
                  <a:pt x="455" y="616"/>
                </a:lnTo>
                <a:lnTo>
                  <a:pt x="454" y="616"/>
                </a:lnTo>
                <a:lnTo>
                  <a:pt x="454" y="616"/>
                </a:lnTo>
                <a:lnTo>
                  <a:pt x="451" y="616"/>
                </a:lnTo>
                <a:lnTo>
                  <a:pt x="448" y="617"/>
                </a:lnTo>
                <a:lnTo>
                  <a:pt x="448" y="618"/>
                </a:lnTo>
                <a:lnTo>
                  <a:pt x="448" y="618"/>
                </a:lnTo>
                <a:close/>
                <a:moveTo>
                  <a:pt x="378" y="628"/>
                </a:moveTo>
                <a:lnTo>
                  <a:pt x="378" y="628"/>
                </a:lnTo>
                <a:lnTo>
                  <a:pt x="383" y="629"/>
                </a:lnTo>
                <a:lnTo>
                  <a:pt x="383" y="629"/>
                </a:lnTo>
                <a:lnTo>
                  <a:pt x="384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7" y="627"/>
                </a:lnTo>
                <a:lnTo>
                  <a:pt x="387" y="627"/>
                </a:lnTo>
                <a:lnTo>
                  <a:pt x="390" y="627"/>
                </a:lnTo>
                <a:lnTo>
                  <a:pt x="391" y="624"/>
                </a:lnTo>
                <a:lnTo>
                  <a:pt x="391" y="624"/>
                </a:lnTo>
                <a:lnTo>
                  <a:pt x="388" y="626"/>
                </a:lnTo>
                <a:lnTo>
                  <a:pt x="383" y="627"/>
                </a:lnTo>
                <a:lnTo>
                  <a:pt x="383" y="627"/>
                </a:lnTo>
                <a:lnTo>
                  <a:pt x="381" y="627"/>
                </a:lnTo>
                <a:lnTo>
                  <a:pt x="379" y="627"/>
                </a:lnTo>
                <a:lnTo>
                  <a:pt x="378" y="628"/>
                </a:lnTo>
                <a:lnTo>
                  <a:pt x="378" y="628"/>
                </a:lnTo>
                <a:close/>
                <a:moveTo>
                  <a:pt x="301" y="662"/>
                </a:moveTo>
                <a:lnTo>
                  <a:pt x="301" y="662"/>
                </a:lnTo>
                <a:lnTo>
                  <a:pt x="303" y="662"/>
                </a:lnTo>
                <a:lnTo>
                  <a:pt x="304" y="662"/>
                </a:lnTo>
                <a:lnTo>
                  <a:pt x="304" y="662"/>
                </a:lnTo>
                <a:lnTo>
                  <a:pt x="304" y="661"/>
                </a:lnTo>
                <a:lnTo>
                  <a:pt x="303" y="661"/>
                </a:lnTo>
                <a:lnTo>
                  <a:pt x="301" y="661"/>
                </a:lnTo>
                <a:lnTo>
                  <a:pt x="301" y="662"/>
                </a:lnTo>
                <a:lnTo>
                  <a:pt x="301" y="662"/>
                </a:lnTo>
                <a:close/>
                <a:moveTo>
                  <a:pt x="310" y="657"/>
                </a:moveTo>
                <a:lnTo>
                  <a:pt x="310" y="657"/>
                </a:lnTo>
                <a:lnTo>
                  <a:pt x="309" y="657"/>
                </a:lnTo>
                <a:lnTo>
                  <a:pt x="309" y="657"/>
                </a:lnTo>
                <a:lnTo>
                  <a:pt x="309" y="658"/>
                </a:lnTo>
                <a:lnTo>
                  <a:pt x="310" y="659"/>
                </a:lnTo>
                <a:lnTo>
                  <a:pt x="310" y="659"/>
                </a:lnTo>
                <a:lnTo>
                  <a:pt x="310" y="658"/>
                </a:lnTo>
                <a:lnTo>
                  <a:pt x="310" y="658"/>
                </a:lnTo>
                <a:lnTo>
                  <a:pt x="312" y="657"/>
                </a:lnTo>
                <a:lnTo>
                  <a:pt x="310" y="657"/>
                </a:lnTo>
                <a:lnTo>
                  <a:pt x="310" y="657"/>
                </a:lnTo>
                <a:close/>
                <a:moveTo>
                  <a:pt x="308" y="653"/>
                </a:moveTo>
                <a:lnTo>
                  <a:pt x="308" y="653"/>
                </a:lnTo>
                <a:lnTo>
                  <a:pt x="309" y="654"/>
                </a:lnTo>
                <a:lnTo>
                  <a:pt x="309" y="656"/>
                </a:lnTo>
                <a:lnTo>
                  <a:pt x="310" y="656"/>
                </a:lnTo>
                <a:lnTo>
                  <a:pt x="310" y="656"/>
                </a:lnTo>
                <a:lnTo>
                  <a:pt x="312" y="653"/>
                </a:lnTo>
                <a:lnTo>
                  <a:pt x="310" y="653"/>
                </a:lnTo>
                <a:lnTo>
                  <a:pt x="309" y="652"/>
                </a:lnTo>
                <a:lnTo>
                  <a:pt x="308" y="653"/>
                </a:lnTo>
                <a:lnTo>
                  <a:pt x="308" y="653"/>
                </a:lnTo>
                <a:close/>
                <a:moveTo>
                  <a:pt x="377" y="631"/>
                </a:moveTo>
                <a:lnTo>
                  <a:pt x="377" y="631"/>
                </a:lnTo>
                <a:lnTo>
                  <a:pt x="377" y="628"/>
                </a:lnTo>
                <a:lnTo>
                  <a:pt x="376" y="627"/>
                </a:lnTo>
                <a:lnTo>
                  <a:pt x="376" y="627"/>
                </a:lnTo>
                <a:lnTo>
                  <a:pt x="377" y="627"/>
                </a:lnTo>
                <a:lnTo>
                  <a:pt x="377" y="626"/>
                </a:lnTo>
                <a:lnTo>
                  <a:pt x="377" y="626"/>
                </a:lnTo>
                <a:lnTo>
                  <a:pt x="376" y="627"/>
                </a:lnTo>
                <a:lnTo>
                  <a:pt x="374" y="628"/>
                </a:lnTo>
                <a:lnTo>
                  <a:pt x="376" y="629"/>
                </a:lnTo>
                <a:lnTo>
                  <a:pt x="377" y="631"/>
                </a:lnTo>
                <a:lnTo>
                  <a:pt x="377" y="631"/>
                </a:lnTo>
                <a:close/>
                <a:moveTo>
                  <a:pt x="342" y="606"/>
                </a:moveTo>
                <a:lnTo>
                  <a:pt x="342" y="606"/>
                </a:lnTo>
                <a:lnTo>
                  <a:pt x="344" y="606"/>
                </a:lnTo>
                <a:lnTo>
                  <a:pt x="346" y="604"/>
                </a:lnTo>
                <a:lnTo>
                  <a:pt x="346" y="604"/>
                </a:lnTo>
                <a:lnTo>
                  <a:pt x="343" y="604"/>
                </a:lnTo>
                <a:lnTo>
                  <a:pt x="342" y="606"/>
                </a:lnTo>
                <a:lnTo>
                  <a:pt x="342" y="606"/>
                </a:lnTo>
                <a:lnTo>
                  <a:pt x="342" y="606"/>
                </a:lnTo>
                <a:close/>
                <a:moveTo>
                  <a:pt x="326" y="609"/>
                </a:moveTo>
                <a:lnTo>
                  <a:pt x="326" y="609"/>
                </a:lnTo>
                <a:lnTo>
                  <a:pt x="327" y="608"/>
                </a:lnTo>
                <a:lnTo>
                  <a:pt x="329" y="609"/>
                </a:lnTo>
                <a:lnTo>
                  <a:pt x="330" y="609"/>
                </a:lnTo>
                <a:lnTo>
                  <a:pt x="330" y="609"/>
                </a:lnTo>
                <a:lnTo>
                  <a:pt x="330" y="608"/>
                </a:lnTo>
                <a:lnTo>
                  <a:pt x="330" y="607"/>
                </a:lnTo>
                <a:lnTo>
                  <a:pt x="330" y="607"/>
                </a:lnTo>
                <a:lnTo>
                  <a:pt x="327" y="608"/>
                </a:lnTo>
                <a:lnTo>
                  <a:pt x="326" y="608"/>
                </a:lnTo>
                <a:lnTo>
                  <a:pt x="326" y="609"/>
                </a:lnTo>
                <a:lnTo>
                  <a:pt x="326" y="609"/>
                </a:lnTo>
                <a:close/>
                <a:moveTo>
                  <a:pt x="294" y="616"/>
                </a:moveTo>
                <a:lnTo>
                  <a:pt x="294" y="616"/>
                </a:lnTo>
                <a:lnTo>
                  <a:pt x="295" y="616"/>
                </a:lnTo>
                <a:lnTo>
                  <a:pt x="296" y="614"/>
                </a:lnTo>
                <a:lnTo>
                  <a:pt x="296" y="614"/>
                </a:lnTo>
                <a:lnTo>
                  <a:pt x="296" y="614"/>
                </a:lnTo>
                <a:lnTo>
                  <a:pt x="295" y="613"/>
                </a:lnTo>
                <a:lnTo>
                  <a:pt x="294" y="614"/>
                </a:lnTo>
                <a:lnTo>
                  <a:pt x="294" y="616"/>
                </a:lnTo>
                <a:lnTo>
                  <a:pt x="294" y="616"/>
                </a:lnTo>
                <a:close/>
                <a:moveTo>
                  <a:pt x="300" y="646"/>
                </a:moveTo>
                <a:lnTo>
                  <a:pt x="300" y="646"/>
                </a:lnTo>
                <a:lnTo>
                  <a:pt x="302" y="646"/>
                </a:lnTo>
                <a:lnTo>
                  <a:pt x="304" y="646"/>
                </a:lnTo>
                <a:lnTo>
                  <a:pt x="304" y="646"/>
                </a:lnTo>
                <a:lnTo>
                  <a:pt x="304" y="646"/>
                </a:lnTo>
                <a:lnTo>
                  <a:pt x="306" y="646"/>
                </a:lnTo>
                <a:lnTo>
                  <a:pt x="307" y="646"/>
                </a:lnTo>
                <a:lnTo>
                  <a:pt x="307" y="646"/>
                </a:lnTo>
                <a:lnTo>
                  <a:pt x="308" y="646"/>
                </a:lnTo>
                <a:lnTo>
                  <a:pt x="309" y="647"/>
                </a:lnTo>
                <a:lnTo>
                  <a:pt x="309" y="647"/>
                </a:lnTo>
                <a:lnTo>
                  <a:pt x="310" y="646"/>
                </a:lnTo>
                <a:lnTo>
                  <a:pt x="310" y="644"/>
                </a:lnTo>
                <a:lnTo>
                  <a:pt x="312" y="644"/>
                </a:lnTo>
                <a:lnTo>
                  <a:pt x="313" y="643"/>
                </a:lnTo>
                <a:lnTo>
                  <a:pt x="313" y="643"/>
                </a:lnTo>
                <a:lnTo>
                  <a:pt x="314" y="643"/>
                </a:lnTo>
                <a:lnTo>
                  <a:pt x="315" y="643"/>
                </a:lnTo>
                <a:lnTo>
                  <a:pt x="315" y="644"/>
                </a:lnTo>
                <a:lnTo>
                  <a:pt x="315" y="644"/>
                </a:lnTo>
                <a:lnTo>
                  <a:pt x="313" y="644"/>
                </a:lnTo>
                <a:lnTo>
                  <a:pt x="313" y="644"/>
                </a:lnTo>
                <a:lnTo>
                  <a:pt x="313" y="646"/>
                </a:lnTo>
                <a:lnTo>
                  <a:pt x="313" y="646"/>
                </a:lnTo>
                <a:lnTo>
                  <a:pt x="315" y="646"/>
                </a:lnTo>
                <a:lnTo>
                  <a:pt x="315" y="646"/>
                </a:lnTo>
                <a:lnTo>
                  <a:pt x="318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4"/>
                </a:lnTo>
                <a:lnTo>
                  <a:pt x="320" y="644"/>
                </a:lnTo>
                <a:lnTo>
                  <a:pt x="320" y="644"/>
                </a:lnTo>
                <a:lnTo>
                  <a:pt x="321" y="643"/>
                </a:lnTo>
                <a:lnTo>
                  <a:pt x="323" y="644"/>
                </a:lnTo>
                <a:lnTo>
                  <a:pt x="324" y="644"/>
                </a:lnTo>
                <a:lnTo>
                  <a:pt x="325" y="643"/>
                </a:lnTo>
                <a:lnTo>
                  <a:pt x="325" y="643"/>
                </a:lnTo>
                <a:lnTo>
                  <a:pt x="324" y="643"/>
                </a:lnTo>
                <a:lnTo>
                  <a:pt x="323" y="642"/>
                </a:lnTo>
                <a:lnTo>
                  <a:pt x="323" y="642"/>
                </a:lnTo>
                <a:lnTo>
                  <a:pt x="326" y="642"/>
                </a:lnTo>
                <a:lnTo>
                  <a:pt x="327" y="642"/>
                </a:lnTo>
                <a:lnTo>
                  <a:pt x="329" y="641"/>
                </a:lnTo>
                <a:lnTo>
                  <a:pt x="329" y="641"/>
                </a:lnTo>
                <a:lnTo>
                  <a:pt x="330" y="642"/>
                </a:lnTo>
                <a:lnTo>
                  <a:pt x="330" y="642"/>
                </a:lnTo>
                <a:lnTo>
                  <a:pt x="333" y="642"/>
                </a:lnTo>
                <a:lnTo>
                  <a:pt x="333" y="642"/>
                </a:lnTo>
                <a:lnTo>
                  <a:pt x="333" y="643"/>
                </a:lnTo>
                <a:lnTo>
                  <a:pt x="333" y="643"/>
                </a:lnTo>
                <a:lnTo>
                  <a:pt x="336" y="642"/>
                </a:lnTo>
                <a:lnTo>
                  <a:pt x="337" y="642"/>
                </a:lnTo>
                <a:lnTo>
                  <a:pt x="337" y="642"/>
                </a:lnTo>
                <a:lnTo>
                  <a:pt x="337" y="643"/>
                </a:lnTo>
                <a:lnTo>
                  <a:pt x="338" y="644"/>
                </a:lnTo>
                <a:lnTo>
                  <a:pt x="338" y="644"/>
                </a:lnTo>
                <a:lnTo>
                  <a:pt x="338" y="642"/>
                </a:lnTo>
                <a:lnTo>
                  <a:pt x="337" y="641"/>
                </a:lnTo>
                <a:lnTo>
                  <a:pt x="337" y="641"/>
                </a:lnTo>
                <a:lnTo>
                  <a:pt x="338" y="641"/>
                </a:lnTo>
                <a:lnTo>
                  <a:pt x="338" y="639"/>
                </a:lnTo>
                <a:lnTo>
                  <a:pt x="339" y="638"/>
                </a:lnTo>
                <a:lnTo>
                  <a:pt x="341" y="638"/>
                </a:lnTo>
                <a:lnTo>
                  <a:pt x="341" y="638"/>
                </a:lnTo>
                <a:lnTo>
                  <a:pt x="342" y="638"/>
                </a:lnTo>
                <a:lnTo>
                  <a:pt x="343" y="638"/>
                </a:lnTo>
                <a:lnTo>
                  <a:pt x="343" y="638"/>
                </a:lnTo>
                <a:lnTo>
                  <a:pt x="343" y="637"/>
                </a:lnTo>
                <a:lnTo>
                  <a:pt x="344" y="637"/>
                </a:lnTo>
                <a:lnTo>
                  <a:pt x="344" y="637"/>
                </a:lnTo>
                <a:lnTo>
                  <a:pt x="350" y="636"/>
                </a:lnTo>
                <a:lnTo>
                  <a:pt x="356" y="636"/>
                </a:lnTo>
                <a:lnTo>
                  <a:pt x="356" y="636"/>
                </a:lnTo>
                <a:lnTo>
                  <a:pt x="358" y="634"/>
                </a:lnTo>
                <a:lnTo>
                  <a:pt x="359" y="633"/>
                </a:lnTo>
                <a:lnTo>
                  <a:pt x="359" y="633"/>
                </a:lnTo>
                <a:lnTo>
                  <a:pt x="374" y="631"/>
                </a:lnTo>
                <a:lnTo>
                  <a:pt x="374" y="631"/>
                </a:lnTo>
                <a:lnTo>
                  <a:pt x="373" y="629"/>
                </a:lnTo>
                <a:lnTo>
                  <a:pt x="372" y="629"/>
                </a:lnTo>
                <a:lnTo>
                  <a:pt x="367" y="631"/>
                </a:lnTo>
                <a:lnTo>
                  <a:pt x="367" y="631"/>
                </a:lnTo>
                <a:lnTo>
                  <a:pt x="358" y="631"/>
                </a:lnTo>
                <a:lnTo>
                  <a:pt x="358" y="631"/>
                </a:lnTo>
                <a:lnTo>
                  <a:pt x="358" y="632"/>
                </a:lnTo>
                <a:lnTo>
                  <a:pt x="356" y="632"/>
                </a:lnTo>
                <a:lnTo>
                  <a:pt x="356" y="632"/>
                </a:lnTo>
                <a:lnTo>
                  <a:pt x="353" y="632"/>
                </a:lnTo>
                <a:lnTo>
                  <a:pt x="350" y="633"/>
                </a:lnTo>
                <a:lnTo>
                  <a:pt x="344" y="634"/>
                </a:lnTo>
                <a:lnTo>
                  <a:pt x="344" y="634"/>
                </a:lnTo>
                <a:lnTo>
                  <a:pt x="344" y="633"/>
                </a:lnTo>
                <a:lnTo>
                  <a:pt x="344" y="633"/>
                </a:lnTo>
                <a:lnTo>
                  <a:pt x="344" y="633"/>
                </a:lnTo>
                <a:lnTo>
                  <a:pt x="341" y="636"/>
                </a:lnTo>
                <a:lnTo>
                  <a:pt x="341" y="636"/>
                </a:lnTo>
                <a:lnTo>
                  <a:pt x="335" y="637"/>
                </a:lnTo>
                <a:lnTo>
                  <a:pt x="332" y="637"/>
                </a:lnTo>
                <a:lnTo>
                  <a:pt x="331" y="637"/>
                </a:lnTo>
                <a:lnTo>
                  <a:pt x="331" y="637"/>
                </a:lnTo>
                <a:lnTo>
                  <a:pt x="327" y="637"/>
                </a:lnTo>
                <a:lnTo>
                  <a:pt x="325" y="637"/>
                </a:lnTo>
                <a:lnTo>
                  <a:pt x="325" y="637"/>
                </a:lnTo>
                <a:lnTo>
                  <a:pt x="325" y="638"/>
                </a:lnTo>
                <a:lnTo>
                  <a:pt x="324" y="639"/>
                </a:lnTo>
                <a:lnTo>
                  <a:pt x="320" y="639"/>
                </a:lnTo>
                <a:lnTo>
                  <a:pt x="320" y="639"/>
                </a:lnTo>
                <a:lnTo>
                  <a:pt x="321" y="638"/>
                </a:lnTo>
                <a:lnTo>
                  <a:pt x="323" y="637"/>
                </a:lnTo>
                <a:lnTo>
                  <a:pt x="323" y="637"/>
                </a:lnTo>
                <a:lnTo>
                  <a:pt x="320" y="638"/>
                </a:lnTo>
                <a:lnTo>
                  <a:pt x="317" y="638"/>
                </a:lnTo>
                <a:lnTo>
                  <a:pt x="317" y="638"/>
                </a:lnTo>
                <a:lnTo>
                  <a:pt x="317" y="639"/>
                </a:lnTo>
                <a:lnTo>
                  <a:pt x="318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41"/>
                </a:lnTo>
                <a:lnTo>
                  <a:pt x="318" y="641"/>
                </a:lnTo>
                <a:lnTo>
                  <a:pt x="314" y="641"/>
                </a:lnTo>
                <a:lnTo>
                  <a:pt x="314" y="641"/>
                </a:lnTo>
                <a:lnTo>
                  <a:pt x="314" y="642"/>
                </a:lnTo>
                <a:lnTo>
                  <a:pt x="313" y="642"/>
                </a:lnTo>
                <a:lnTo>
                  <a:pt x="313" y="642"/>
                </a:lnTo>
                <a:lnTo>
                  <a:pt x="313" y="641"/>
                </a:lnTo>
                <a:lnTo>
                  <a:pt x="312" y="642"/>
                </a:lnTo>
                <a:lnTo>
                  <a:pt x="312" y="642"/>
                </a:lnTo>
                <a:lnTo>
                  <a:pt x="308" y="642"/>
                </a:lnTo>
                <a:lnTo>
                  <a:pt x="307" y="643"/>
                </a:lnTo>
                <a:lnTo>
                  <a:pt x="307" y="643"/>
                </a:lnTo>
                <a:lnTo>
                  <a:pt x="307" y="641"/>
                </a:lnTo>
                <a:lnTo>
                  <a:pt x="307" y="641"/>
                </a:lnTo>
                <a:lnTo>
                  <a:pt x="306" y="641"/>
                </a:lnTo>
                <a:lnTo>
                  <a:pt x="304" y="642"/>
                </a:lnTo>
                <a:lnTo>
                  <a:pt x="304" y="643"/>
                </a:lnTo>
                <a:lnTo>
                  <a:pt x="304" y="643"/>
                </a:lnTo>
                <a:lnTo>
                  <a:pt x="298" y="643"/>
                </a:lnTo>
                <a:lnTo>
                  <a:pt x="297" y="643"/>
                </a:lnTo>
                <a:lnTo>
                  <a:pt x="296" y="642"/>
                </a:lnTo>
                <a:lnTo>
                  <a:pt x="296" y="642"/>
                </a:lnTo>
                <a:lnTo>
                  <a:pt x="296" y="642"/>
                </a:lnTo>
                <a:lnTo>
                  <a:pt x="296" y="641"/>
                </a:lnTo>
                <a:lnTo>
                  <a:pt x="296" y="641"/>
                </a:lnTo>
                <a:lnTo>
                  <a:pt x="295" y="644"/>
                </a:lnTo>
                <a:lnTo>
                  <a:pt x="295" y="644"/>
                </a:lnTo>
                <a:lnTo>
                  <a:pt x="292" y="643"/>
                </a:lnTo>
                <a:lnTo>
                  <a:pt x="291" y="643"/>
                </a:lnTo>
                <a:lnTo>
                  <a:pt x="291" y="644"/>
                </a:lnTo>
                <a:lnTo>
                  <a:pt x="291" y="644"/>
                </a:lnTo>
                <a:lnTo>
                  <a:pt x="294" y="644"/>
                </a:lnTo>
                <a:lnTo>
                  <a:pt x="295" y="644"/>
                </a:lnTo>
                <a:lnTo>
                  <a:pt x="296" y="644"/>
                </a:lnTo>
                <a:lnTo>
                  <a:pt x="296" y="644"/>
                </a:lnTo>
                <a:lnTo>
                  <a:pt x="292" y="647"/>
                </a:lnTo>
                <a:lnTo>
                  <a:pt x="292" y="647"/>
                </a:lnTo>
                <a:lnTo>
                  <a:pt x="291" y="647"/>
                </a:lnTo>
                <a:lnTo>
                  <a:pt x="289" y="647"/>
                </a:lnTo>
                <a:lnTo>
                  <a:pt x="289" y="647"/>
                </a:lnTo>
                <a:lnTo>
                  <a:pt x="289" y="648"/>
                </a:lnTo>
                <a:lnTo>
                  <a:pt x="290" y="648"/>
                </a:lnTo>
                <a:lnTo>
                  <a:pt x="294" y="648"/>
                </a:lnTo>
                <a:lnTo>
                  <a:pt x="298" y="647"/>
                </a:lnTo>
                <a:lnTo>
                  <a:pt x="300" y="646"/>
                </a:lnTo>
                <a:lnTo>
                  <a:pt x="300" y="646"/>
                </a:lnTo>
                <a:close/>
                <a:moveTo>
                  <a:pt x="273" y="653"/>
                </a:moveTo>
                <a:lnTo>
                  <a:pt x="273" y="653"/>
                </a:lnTo>
                <a:lnTo>
                  <a:pt x="273" y="652"/>
                </a:lnTo>
                <a:lnTo>
                  <a:pt x="272" y="651"/>
                </a:lnTo>
                <a:lnTo>
                  <a:pt x="271" y="652"/>
                </a:lnTo>
                <a:lnTo>
                  <a:pt x="271" y="652"/>
                </a:lnTo>
                <a:lnTo>
                  <a:pt x="271" y="653"/>
                </a:lnTo>
                <a:lnTo>
                  <a:pt x="272" y="653"/>
                </a:lnTo>
                <a:lnTo>
                  <a:pt x="273" y="653"/>
                </a:lnTo>
                <a:lnTo>
                  <a:pt x="273" y="653"/>
                </a:lnTo>
                <a:close/>
                <a:moveTo>
                  <a:pt x="257" y="667"/>
                </a:moveTo>
                <a:lnTo>
                  <a:pt x="257" y="667"/>
                </a:lnTo>
                <a:lnTo>
                  <a:pt x="260" y="667"/>
                </a:lnTo>
                <a:lnTo>
                  <a:pt x="262" y="667"/>
                </a:lnTo>
                <a:lnTo>
                  <a:pt x="262" y="667"/>
                </a:lnTo>
                <a:lnTo>
                  <a:pt x="261" y="666"/>
                </a:lnTo>
                <a:lnTo>
                  <a:pt x="260" y="664"/>
                </a:lnTo>
                <a:lnTo>
                  <a:pt x="259" y="666"/>
                </a:lnTo>
                <a:lnTo>
                  <a:pt x="259" y="666"/>
                </a:lnTo>
                <a:lnTo>
                  <a:pt x="260" y="666"/>
                </a:lnTo>
                <a:lnTo>
                  <a:pt x="260" y="666"/>
                </a:lnTo>
                <a:lnTo>
                  <a:pt x="259" y="667"/>
                </a:lnTo>
                <a:lnTo>
                  <a:pt x="257" y="667"/>
                </a:lnTo>
                <a:lnTo>
                  <a:pt x="257" y="667"/>
                </a:lnTo>
                <a:close/>
                <a:moveTo>
                  <a:pt x="252" y="662"/>
                </a:moveTo>
                <a:lnTo>
                  <a:pt x="252" y="662"/>
                </a:lnTo>
                <a:lnTo>
                  <a:pt x="255" y="662"/>
                </a:lnTo>
                <a:lnTo>
                  <a:pt x="256" y="661"/>
                </a:lnTo>
                <a:lnTo>
                  <a:pt x="256" y="661"/>
                </a:lnTo>
                <a:lnTo>
                  <a:pt x="254" y="661"/>
                </a:lnTo>
                <a:lnTo>
                  <a:pt x="252" y="662"/>
                </a:lnTo>
                <a:lnTo>
                  <a:pt x="252" y="662"/>
                </a:lnTo>
                <a:close/>
                <a:moveTo>
                  <a:pt x="250" y="659"/>
                </a:moveTo>
                <a:lnTo>
                  <a:pt x="250" y="659"/>
                </a:lnTo>
                <a:lnTo>
                  <a:pt x="251" y="661"/>
                </a:lnTo>
                <a:lnTo>
                  <a:pt x="251" y="661"/>
                </a:lnTo>
                <a:lnTo>
                  <a:pt x="254" y="661"/>
                </a:lnTo>
                <a:lnTo>
                  <a:pt x="254" y="661"/>
                </a:lnTo>
                <a:lnTo>
                  <a:pt x="254" y="659"/>
                </a:lnTo>
                <a:lnTo>
                  <a:pt x="252" y="659"/>
                </a:lnTo>
                <a:lnTo>
                  <a:pt x="250" y="659"/>
                </a:lnTo>
                <a:lnTo>
                  <a:pt x="250" y="659"/>
                </a:lnTo>
                <a:close/>
                <a:moveTo>
                  <a:pt x="245" y="626"/>
                </a:moveTo>
                <a:lnTo>
                  <a:pt x="245" y="626"/>
                </a:lnTo>
                <a:lnTo>
                  <a:pt x="246" y="626"/>
                </a:lnTo>
                <a:lnTo>
                  <a:pt x="246" y="626"/>
                </a:lnTo>
                <a:lnTo>
                  <a:pt x="249" y="623"/>
                </a:lnTo>
                <a:lnTo>
                  <a:pt x="249" y="623"/>
                </a:lnTo>
                <a:lnTo>
                  <a:pt x="246" y="624"/>
                </a:lnTo>
                <a:lnTo>
                  <a:pt x="245" y="626"/>
                </a:lnTo>
                <a:lnTo>
                  <a:pt x="245" y="626"/>
                </a:lnTo>
                <a:close/>
                <a:moveTo>
                  <a:pt x="243" y="622"/>
                </a:moveTo>
                <a:lnTo>
                  <a:pt x="243" y="622"/>
                </a:lnTo>
                <a:lnTo>
                  <a:pt x="243" y="621"/>
                </a:lnTo>
                <a:lnTo>
                  <a:pt x="243" y="621"/>
                </a:lnTo>
                <a:lnTo>
                  <a:pt x="240" y="621"/>
                </a:lnTo>
                <a:lnTo>
                  <a:pt x="240" y="621"/>
                </a:lnTo>
                <a:lnTo>
                  <a:pt x="240" y="622"/>
                </a:lnTo>
                <a:lnTo>
                  <a:pt x="240" y="622"/>
                </a:lnTo>
                <a:lnTo>
                  <a:pt x="243" y="622"/>
                </a:lnTo>
                <a:lnTo>
                  <a:pt x="243" y="622"/>
                </a:lnTo>
                <a:close/>
                <a:moveTo>
                  <a:pt x="236" y="627"/>
                </a:moveTo>
                <a:lnTo>
                  <a:pt x="236" y="627"/>
                </a:lnTo>
                <a:lnTo>
                  <a:pt x="238" y="627"/>
                </a:lnTo>
                <a:lnTo>
                  <a:pt x="238" y="626"/>
                </a:lnTo>
                <a:lnTo>
                  <a:pt x="238" y="626"/>
                </a:lnTo>
                <a:lnTo>
                  <a:pt x="237" y="624"/>
                </a:lnTo>
                <a:lnTo>
                  <a:pt x="236" y="626"/>
                </a:lnTo>
                <a:lnTo>
                  <a:pt x="236" y="627"/>
                </a:lnTo>
                <a:lnTo>
                  <a:pt x="236" y="627"/>
                </a:lnTo>
                <a:close/>
                <a:moveTo>
                  <a:pt x="233" y="657"/>
                </a:moveTo>
                <a:lnTo>
                  <a:pt x="233" y="657"/>
                </a:lnTo>
                <a:lnTo>
                  <a:pt x="233" y="657"/>
                </a:lnTo>
                <a:lnTo>
                  <a:pt x="234" y="656"/>
                </a:lnTo>
                <a:lnTo>
                  <a:pt x="234" y="656"/>
                </a:lnTo>
                <a:lnTo>
                  <a:pt x="236" y="656"/>
                </a:lnTo>
                <a:lnTo>
                  <a:pt x="236" y="656"/>
                </a:lnTo>
                <a:lnTo>
                  <a:pt x="239" y="656"/>
                </a:lnTo>
                <a:lnTo>
                  <a:pt x="240" y="656"/>
                </a:lnTo>
                <a:lnTo>
                  <a:pt x="242" y="654"/>
                </a:lnTo>
                <a:lnTo>
                  <a:pt x="242" y="654"/>
                </a:lnTo>
                <a:lnTo>
                  <a:pt x="239" y="654"/>
                </a:lnTo>
                <a:lnTo>
                  <a:pt x="237" y="656"/>
                </a:lnTo>
                <a:lnTo>
                  <a:pt x="237" y="654"/>
                </a:lnTo>
                <a:lnTo>
                  <a:pt x="237" y="654"/>
                </a:lnTo>
                <a:lnTo>
                  <a:pt x="237" y="654"/>
                </a:lnTo>
                <a:lnTo>
                  <a:pt x="238" y="654"/>
                </a:lnTo>
                <a:lnTo>
                  <a:pt x="237" y="654"/>
                </a:lnTo>
                <a:lnTo>
                  <a:pt x="237" y="654"/>
                </a:lnTo>
                <a:lnTo>
                  <a:pt x="236" y="654"/>
                </a:lnTo>
                <a:lnTo>
                  <a:pt x="234" y="654"/>
                </a:lnTo>
                <a:lnTo>
                  <a:pt x="233" y="656"/>
                </a:lnTo>
                <a:lnTo>
                  <a:pt x="233" y="657"/>
                </a:lnTo>
                <a:lnTo>
                  <a:pt x="233" y="657"/>
                </a:lnTo>
                <a:close/>
                <a:moveTo>
                  <a:pt x="228" y="628"/>
                </a:moveTo>
                <a:lnTo>
                  <a:pt x="228" y="628"/>
                </a:lnTo>
                <a:lnTo>
                  <a:pt x="230" y="628"/>
                </a:lnTo>
                <a:lnTo>
                  <a:pt x="231" y="628"/>
                </a:lnTo>
                <a:lnTo>
                  <a:pt x="231" y="628"/>
                </a:lnTo>
                <a:lnTo>
                  <a:pt x="231" y="626"/>
                </a:lnTo>
                <a:lnTo>
                  <a:pt x="231" y="626"/>
                </a:lnTo>
                <a:lnTo>
                  <a:pt x="228" y="627"/>
                </a:lnTo>
                <a:lnTo>
                  <a:pt x="228" y="628"/>
                </a:lnTo>
                <a:lnTo>
                  <a:pt x="228" y="628"/>
                </a:lnTo>
                <a:close/>
                <a:moveTo>
                  <a:pt x="215" y="661"/>
                </a:moveTo>
                <a:lnTo>
                  <a:pt x="215" y="661"/>
                </a:lnTo>
                <a:lnTo>
                  <a:pt x="217" y="661"/>
                </a:lnTo>
                <a:lnTo>
                  <a:pt x="219" y="661"/>
                </a:lnTo>
                <a:lnTo>
                  <a:pt x="220" y="661"/>
                </a:lnTo>
                <a:lnTo>
                  <a:pt x="221" y="659"/>
                </a:lnTo>
                <a:lnTo>
                  <a:pt x="221" y="659"/>
                </a:lnTo>
                <a:lnTo>
                  <a:pt x="219" y="658"/>
                </a:lnTo>
                <a:lnTo>
                  <a:pt x="217" y="657"/>
                </a:lnTo>
                <a:lnTo>
                  <a:pt x="216" y="657"/>
                </a:lnTo>
                <a:lnTo>
                  <a:pt x="216" y="657"/>
                </a:lnTo>
                <a:lnTo>
                  <a:pt x="216" y="658"/>
                </a:lnTo>
                <a:lnTo>
                  <a:pt x="216" y="659"/>
                </a:lnTo>
                <a:lnTo>
                  <a:pt x="216" y="659"/>
                </a:lnTo>
                <a:lnTo>
                  <a:pt x="215" y="661"/>
                </a:lnTo>
                <a:lnTo>
                  <a:pt x="215" y="661"/>
                </a:lnTo>
                <a:lnTo>
                  <a:pt x="215" y="661"/>
                </a:lnTo>
                <a:close/>
                <a:moveTo>
                  <a:pt x="209" y="658"/>
                </a:moveTo>
                <a:lnTo>
                  <a:pt x="209" y="658"/>
                </a:lnTo>
                <a:lnTo>
                  <a:pt x="210" y="657"/>
                </a:lnTo>
                <a:lnTo>
                  <a:pt x="210" y="654"/>
                </a:lnTo>
                <a:lnTo>
                  <a:pt x="210" y="654"/>
                </a:lnTo>
                <a:lnTo>
                  <a:pt x="209" y="656"/>
                </a:lnTo>
                <a:lnTo>
                  <a:pt x="208" y="657"/>
                </a:lnTo>
                <a:lnTo>
                  <a:pt x="209" y="658"/>
                </a:lnTo>
                <a:lnTo>
                  <a:pt x="209" y="658"/>
                </a:lnTo>
                <a:close/>
                <a:moveTo>
                  <a:pt x="178" y="661"/>
                </a:moveTo>
                <a:lnTo>
                  <a:pt x="178" y="661"/>
                </a:lnTo>
                <a:lnTo>
                  <a:pt x="178" y="662"/>
                </a:lnTo>
                <a:lnTo>
                  <a:pt x="178" y="662"/>
                </a:lnTo>
                <a:lnTo>
                  <a:pt x="180" y="662"/>
                </a:lnTo>
                <a:lnTo>
                  <a:pt x="181" y="662"/>
                </a:lnTo>
                <a:lnTo>
                  <a:pt x="181" y="662"/>
                </a:lnTo>
                <a:lnTo>
                  <a:pt x="181" y="662"/>
                </a:lnTo>
                <a:lnTo>
                  <a:pt x="180" y="662"/>
                </a:lnTo>
                <a:lnTo>
                  <a:pt x="180" y="663"/>
                </a:lnTo>
                <a:lnTo>
                  <a:pt x="180" y="663"/>
                </a:lnTo>
                <a:lnTo>
                  <a:pt x="180" y="663"/>
                </a:lnTo>
                <a:lnTo>
                  <a:pt x="181" y="663"/>
                </a:lnTo>
                <a:lnTo>
                  <a:pt x="184" y="662"/>
                </a:lnTo>
                <a:lnTo>
                  <a:pt x="184" y="662"/>
                </a:lnTo>
                <a:lnTo>
                  <a:pt x="184" y="661"/>
                </a:lnTo>
                <a:lnTo>
                  <a:pt x="182" y="659"/>
                </a:lnTo>
                <a:lnTo>
                  <a:pt x="182" y="659"/>
                </a:lnTo>
                <a:lnTo>
                  <a:pt x="178" y="661"/>
                </a:lnTo>
                <a:lnTo>
                  <a:pt x="178" y="661"/>
                </a:lnTo>
                <a:close/>
                <a:moveTo>
                  <a:pt x="144" y="672"/>
                </a:moveTo>
                <a:lnTo>
                  <a:pt x="144" y="672"/>
                </a:lnTo>
                <a:lnTo>
                  <a:pt x="146" y="672"/>
                </a:lnTo>
                <a:lnTo>
                  <a:pt x="146" y="672"/>
                </a:lnTo>
                <a:lnTo>
                  <a:pt x="146" y="669"/>
                </a:lnTo>
                <a:lnTo>
                  <a:pt x="146" y="668"/>
                </a:lnTo>
                <a:lnTo>
                  <a:pt x="146" y="668"/>
                </a:lnTo>
                <a:lnTo>
                  <a:pt x="144" y="669"/>
                </a:lnTo>
                <a:lnTo>
                  <a:pt x="144" y="672"/>
                </a:lnTo>
                <a:lnTo>
                  <a:pt x="144" y="672"/>
                </a:lnTo>
                <a:close/>
                <a:moveTo>
                  <a:pt x="135" y="673"/>
                </a:moveTo>
                <a:lnTo>
                  <a:pt x="135" y="673"/>
                </a:lnTo>
                <a:lnTo>
                  <a:pt x="138" y="673"/>
                </a:lnTo>
                <a:lnTo>
                  <a:pt x="139" y="673"/>
                </a:lnTo>
                <a:lnTo>
                  <a:pt x="139" y="673"/>
                </a:lnTo>
                <a:lnTo>
                  <a:pt x="138" y="672"/>
                </a:lnTo>
                <a:lnTo>
                  <a:pt x="138" y="672"/>
                </a:lnTo>
                <a:lnTo>
                  <a:pt x="139" y="671"/>
                </a:lnTo>
                <a:lnTo>
                  <a:pt x="141" y="671"/>
                </a:lnTo>
                <a:lnTo>
                  <a:pt x="141" y="671"/>
                </a:lnTo>
                <a:lnTo>
                  <a:pt x="143" y="671"/>
                </a:lnTo>
                <a:lnTo>
                  <a:pt x="143" y="671"/>
                </a:lnTo>
                <a:lnTo>
                  <a:pt x="141" y="671"/>
                </a:lnTo>
                <a:lnTo>
                  <a:pt x="140" y="669"/>
                </a:lnTo>
                <a:lnTo>
                  <a:pt x="138" y="669"/>
                </a:lnTo>
                <a:lnTo>
                  <a:pt x="138" y="669"/>
                </a:lnTo>
                <a:lnTo>
                  <a:pt x="138" y="672"/>
                </a:lnTo>
                <a:lnTo>
                  <a:pt x="137" y="672"/>
                </a:lnTo>
                <a:lnTo>
                  <a:pt x="137" y="672"/>
                </a:lnTo>
                <a:lnTo>
                  <a:pt x="137" y="672"/>
                </a:lnTo>
                <a:lnTo>
                  <a:pt x="134" y="672"/>
                </a:lnTo>
                <a:lnTo>
                  <a:pt x="134" y="672"/>
                </a:lnTo>
                <a:lnTo>
                  <a:pt x="133" y="673"/>
                </a:lnTo>
                <a:lnTo>
                  <a:pt x="135" y="673"/>
                </a:lnTo>
                <a:lnTo>
                  <a:pt x="135" y="673"/>
                </a:lnTo>
                <a:close/>
                <a:moveTo>
                  <a:pt x="85" y="632"/>
                </a:moveTo>
                <a:lnTo>
                  <a:pt x="85" y="632"/>
                </a:lnTo>
                <a:lnTo>
                  <a:pt x="85" y="633"/>
                </a:lnTo>
                <a:lnTo>
                  <a:pt x="86" y="633"/>
                </a:lnTo>
                <a:lnTo>
                  <a:pt x="86" y="633"/>
                </a:lnTo>
                <a:lnTo>
                  <a:pt x="87" y="632"/>
                </a:lnTo>
                <a:lnTo>
                  <a:pt x="87" y="632"/>
                </a:lnTo>
                <a:lnTo>
                  <a:pt x="87" y="632"/>
                </a:lnTo>
                <a:lnTo>
                  <a:pt x="86" y="631"/>
                </a:lnTo>
                <a:lnTo>
                  <a:pt x="85" y="632"/>
                </a:lnTo>
                <a:lnTo>
                  <a:pt x="85" y="632"/>
                </a:lnTo>
                <a:close/>
                <a:moveTo>
                  <a:pt x="83" y="633"/>
                </a:move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5" y="631"/>
                </a:lnTo>
                <a:lnTo>
                  <a:pt x="85" y="631"/>
                </a:lnTo>
                <a:lnTo>
                  <a:pt x="83" y="632"/>
                </a:lnTo>
                <a:lnTo>
                  <a:pt x="83" y="633"/>
                </a:lnTo>
                <a:lnTo>
                  <a:pt x="83" y="633"/>
                </a:lnTo>
                <a:close/>
                <a:moveTo>
                  <a:pt x="82" y="629"/>
                </a:moveTo>
                <a:lnTo>
                  <a:pt x="82" y="629"/>
                </a:lnTo>
                <a:lnTo>
                  <a:pt x="83" y="631"/>
                </a:lnTo>
                <a:lnTo>
                  <a:pt x="85" y="629"/>
                </a:lnTo>
                <a:lnTo>
                  <a:pt x="85" y="629"/>
                </a:lnTo>
                <a:lnTo>
                  <a:pt x="83" y="629"/>
                </a:lnTo>
                <a:lnTo>
                  <a:pt x="82" y="629"/>
                </a:lnTo>
                <a:lnTo>
                  <a:pt x="82" y="629"/>
                </a:lnTo>
                <a:close/>
                <a:moveTo>
                  <a:pt x="63" y="633"/>
                </a:moveTo>
                <a:lnTo>
                  <a:pt x="63" y="633"/>
                </a:lnTo>
                <a:lnTo>
                  <a:pt x="64" y="636"/>
                </a:lnTo>
                <a:lnTo>
                  <a:pt x="65" y="636"/>
                </a:lnTo>
                <a:lnTo>
                  <a:pt x="65" y="636"/>
                </a:lnTo>
                <a:lnTo>
                  <a:pt x="64" y="634"/>
                </a:lnTo>
                <a:lnTo>
                  <a:pt x="63" y="633"/>
                </a:lnTo>
                <a:lnTo>
                  <a:pt x="63" y="633"/>
                </a:lnTo>
                <a:close/>
                <a:moveTo>
                  <a:pt x="80" y="624"/>
                </a:moveTo>
                <a:lnTo>
                  <a:pt x="80" y="624"/>
                </a:lnTo>
                <a:lnTo>
                  <a:pt x="80" y="626"/>
                </a:lnTo>
                <a:lnTo>
                  <a:pt x="82" y="626"/>
                </a:lnTo>
                <a:lnTo>
                  <a:pt x="82" y="626"/>
                </a:lnTo>
                <a:lnTo>
                  <a:pt x="82" y="624"/>
                </a:lnTo>
                <a:lnTo>
                  <a:pt x="80" y="624"/>
                </a:lnTo>
                <a:lnTo>
                  <a:pt x="80" y="624"/>
                </a:lnTo>
                <a:close/>
                <a:moveTo>
                  <a:pt x="62" y="596"/>
                </a:moveTo>
                <a:lnTo>
                  <a:pt x="62" y="596"/>
                </a:lnTo>
                <a:lnTo>
                  <a:pt x="62" y="598"/>
                </a:lnTo>
                <a:lnTo>
                  <a:pt x="62" y="599"/>
                </a:lnTo>
                <a:lnTo>
                  <a:pt x="62" y="599"/>
                </a:lnTo>
                <a:lnTo>
                  <a:pt x="64" y="598"/>
                </a:lnTo>
                <a:lnTo>
                  <a:pt x="64" y="598"/>
                </a:lnTo>
                <a:lnTo>
                  <a:pt x="63" y="598"/>
                </a:lnTo>
                <a:lnTo>
                  <a:pt x="62" y="598"/>
                </a:lnTo>
                <a:lnTo>
                  <a:pt x="62" y="596"/>
                </a:lnTo>
                <a:lnTo>
                  <a:pt x="62" y="596"/>
                </a:lnTo>
                <a:close/>
                <a:moveTo>
                  <a:pt x="63" y="593"/>
                </a:moveTo>
                <a:lnTo>
                  <a:pt x="63" y="593"/>
                </a:lnTo>
                <a:lnTo>
                  <a:pt x="62" y="593"/>
                </a:lnTo>
                <a:lnTo>
                  <a:pt x="62" y="594"/>
                </a:lnTo>
                <a:lnTo>
                  <a:pt x="62" y="594"/>
                </a:lnTo>
                <a:lnTo>
                  <a:pt x="62" y="594"/>
                </a:lnTo>
                <a:lnTo>
                  <a:pt x="63" y="594"/>
                </a:lnTo>
                <a:lnTo>
                  <a:pt x="63" y="596"/>
                </a:lnTo>
                <a:lnTo>
                  <a:pt x="63" y="597"/>
                </a:lnTo>
                <a:lnTo>
                  <a:pt x="63" y="597"/>
                </a:lnTo>
                <a:lnTo>
                  <a:pt x="64" y="597"/>
                </a:lnTo>
                <a:lnTo>
                  <a:pt x="64" y="596"/>
                </a:lnTo>
                <a:lnTo>
                  <a:pt x="63" y="593"/>
                </a:lnTo>
                <a:lnTo>
                  <a:pt x="63" y="593"/>
                </a:lnTo>
                <a:close/>
                <a:moveTo>
                  <a:pt x="74" y="569"/>
                </a:moveTo>
                <a:lnTo>
                  <a:pt x="74" y="569"/>
                </a:lnTo>
                <a:lnTo>
                  <a:pt x="74" y="572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2"/>
                </a:lnTo>
                <a:lnTo>
                  <a:pt x="75" y="571"/>
                </a:lnTo>
                <a:lnTo>
                  <a:pt x="74" y="569"/>
                </a:lnTo>
                <a:lnTo>
                  <a:pt x="74" y="569"/>
                </a:lnTo>
                <a:close/>
                <a:moveTo>
                  <a:pt x="76" y="546"/>
                </a:moveTo>
                <a:lnTo>
                  <a:pt x="76" y="546"/>
                </a:lnTo>
                <a:lnTo>
                  <a:pt x="76" y="547"/>
                </a:lnTo>
                <a:lnTo>
                  <a:pt x="77" y="548"/>
                </a:lnTo>
                <a:lnTo>
                  <a:pt x="77" y="548"/>
                </a:lnTo>
                <a:lnTo>
                  <a:pt x="79" y="548"/>
                </a:lnTo>
                <a:lnTo>
                  <a:pt x="80" y="547"/>
                </a:lnTo>
                <a:lnTo>
                  <a:pt x="80" y="547"/>
                </a:lnTo>
                <a:lnTo>
                  <a:pt x="79" y="546"/>
                </a:lnTo>
                <a:lnTo>
                  <a:pt x="79" y="544"/>
                </a:lnTo>
                <a:lnTo>
                  <a:pt x="79" y="544"/>
                </a:lnTo>
                <a:lnTo>
                  <a:pt x="77" y="544"/>
                </a:lnTo>
                <a:lnTo>
                  <a:pt x="76" y="546"/>
                </a:lnTo>
                <a:lnTo>
                  <a:pt x="76" y="546"/>
                </a:lnTo>
                <a:close/>
                <a:moveTo>
                  <a:pt x="80" y="541"/>
                </a:moveTo>
                <a:lnTo>
                  <a:pt x="80" y="541"/>
                </a:lnTo>
                <a:lnTo>
                  <a:pt x="76" y="542"/>
                </a:lnTo>
                <a:lnTo>
                  <a:pt x="76" y="542"/>
                </a:lnTo>
                <a:lnTo>
                  <a:pt x="79" y="542"/>
                </a:lnTo>
                <a:lnTo>
                  <a:pt x="80" y="542"/>
                </a:lnTo>
                <a:lnTo>
                  <a:pt x="80" y="541"/>
                </a:lnTo>
                <a:lnTo>
                  <a:pt x="80" y="541"/>
                </a:lnTo>
                <a:close/>
                <a:moveTo>
                  <a:pt x="68" y="539"/>
                </a:moveTo>
                <a:lnTo>
                  <a:pt x="68" y="539"/>
                </a:lnTo>
                <a:lnTo>
                  <a:pt x="68" y="544"/>
                </a:lnTo>
                <a:lnTo>
                  <a:pt x="68" y="546"/>
                </a:lnTo>
                <a:lnTo>
                  <a:pt x="69" y="547"/>
                </a:lnTo>
                <a:lnTo>
                  <a:pt x="69" y="547"/>
                </a:lnTo>
                <a:lnTo>
                  <a:pt x="70" y="547"/>
                </a:lnTo>
                <a:lnTo>
                  <a:pt x="69" y="546"/>
                </a:lnTo>
                <a:lnTo>
                  <a:pt x="69" y="546"/>
                </a:lnTo>
                <a:lnTo>
                  <a:pt x="69" y="542"/>
                </a:lnTo>
                <a:lnTo>
                  <a:pt x="69" y="541"/>
                </a:lnTo>
                <a:lnTo>
                  <a:pt x="68" y="539"/>
                </a:lnTo>
                <a:lnTo>
                  <a:pt x="68" y="539"/>
                </a:lnTo>
                <a:close/>
                <a:moveTo>
                  <a:pt x="72" y="518"/>
                </a:moveTo>
                <a:lnTo>
                  <a:pt x="72" y="518"/>
                </a:lnTo>
                <a:lnTo>
                  <a:pt x="72" y="517"/>
                </a:lnTo>
                <a:lnTo>
                  <a:pt x="70" y="516"/>
                </a:lnTo>
                <a:lnTo>
                  <a:pt x="70" y="516"/>
                </a:lnTo>
                <a:lnTo>
                  <a:pt x="70" y="517"/>
                </a:lnTo>
                <a:lnTo>
                  <a:pt x="70" y="518"/>
                </a:lnTo>
                <a:lnTo>
                  <a:pt x="72" y="518"/>
                </a:lnTo>
                <a:close/>
                <a:moveTo>
                  <a:pt x="76" y="522"/>
                </a:moveTo>
                <a:lnTo>
                  <a:pt x="76" y="522"/>
                </a:lnTo>
                <a:lnTo>
                  <a:pt x="77" y="524"/>
                </a:lnTo>
                <a:lnTo>
                  <a:pt x="77" y="524"/>
                </a:lnTo>
                <a:lnTo>
                  <a:pt x="79" y="524"/>
                </a:lnTo>
                <a:lnTo>
                  <a:pt x="80" y="523"/>
                </a:lnTo>
                <a:lnTo>
                  <a:pt x="80" y="523"/>
                </a:lnTo>
                <a:lnTo>
                  <a:pt x="80" y="523"/>
                </a:lnTo>
                <a:lnTo>
                  <a:pt x="79" y="523"/>
                </a:lnTo>
                <a:lnTo>
                  <a:pt x="77" y="523"/>
                </a:lnTo>
                <a:lnTo>
                  <a:pt x="76" y="522"/>
                </a:lnTo>
                <a:lnTo>
                  <a:pt x="76" y="522"/>
                </a:lnTo>
                <a:close/>
                <a:moveTo>
                  <a:pt x="79" y="512"/>
                </a:moveTo>
                <a:lnTo>
                  <a:pt x="79" y="512"/>
                </a:lnTo>
                <a:lnTo>
                  <a:pt x="79" y="514"/>
                </a:lnTo>
                <a:lnTo>
                  <a:pt x="79" y="516"/>
                </a:lnTo>
                <a:lnTo>
                  <a:pt x="80" y="517"/>
                </a:lnTo>
                <a:lnTo>
                  <a:pt x="80" y="517"/>
                </a:lnTo>
                <a:lnTo>
                  <a:pt x="80" y="513"/>
                </a:lnTo>
                <a:lnTo>
                  <a:pt x="80" y="512"/>
                </a:lnTo>
                <a:lnTo>
                  <a:pt x="79" y="512"/>
                </a:lnTo>
                <a:lnTo>
                  <a:pt x="79" y="512"/>
                </a:lnTo>
                <a:close/>
                <a:moveTo>
                  <a:pt x="77" y="512"/>
                </a:moveTo>
                <a:lnTo>
                  <a:pt x="77" y="512"/>
                </a:lnTo>
                <a:lnTo>
                  <a:pt x="76" y="513"/>
                </a:lnTo>
                <a:lnTo>
                  <a:pt x="76" y="514"/>
                </a:lnTo>
                <a:lnTo>
                  <a:pt x="76" y="519"/>
                </a:lnTo>
                <a:lnTo>
                  <a:pt x="76" y="519"/>
                </a:lnTo>
                <a:lnTo>
                  <a:pt x="77" y="519"/>
                </a:lnTo>
                <a:lnTo>
                  <a:pt x="77" y="521"/>
                </a:lnTo>
                <a:lnTo>
                  <a:pt x="79" y="521"/>
                </a:lnTo>
                <a:lnTo>
                  <a:pt x="79" y="521"/>
                </a:lnTo>
                <a:lnTo>
                  <a:pt x="77" y="517"/>
                </a:lnTo>
                <a:lnTo>
                  <a:pt x="77" y="512"/>
                </a:lnTo>
                <a:lnTo>
                  <a:pt x="77" y="512"/>
                </a:lnTo>
                <a:close/>
                <a:moveTo>
                  <a:pt x="333" y="642"/>
                </a:moveTo>
                <a:lnTo>
                  <a:pt x="333" y="642"/>
                </a:lnTo>
                <a:lnTo>
                  <a:pt x="335" y="639"/>
                </a:lnTo>
                <a:lnTo>
                  <a:pt x="337" y="638"/>
                </a:lnTo>
                <a:lnTo>
                  <a:pt x="337" y="638"/>
                </a:lnTo>
                <a:lnTo>
                  <a:pt x="336" y="639"/>
                </a:lnTo>
                <a:lnTo>
                  <a:pt x="336" y="639"/>
                </a:lnTo>
                <a:lnTo>
                  <a:pt x="336" y="639"/>
                </a:lnTo>
                <a:lnTo>
                  <a:pt x="336" y="641"/>
                </a:lnTo>
                <a:lnTo>
                  <a:pt x="336" y="641"/>
                </a:lnTo>
                <a:lnTo>
                  <a:pt x="335" y="641"/>
                </a:lnTo>
                <a:lnTo>
                  <a:pt x="333" y="642"/>
                </a:lnTo>
                <a:lnTo>
                  <a:pt x="333" y="642"/>
                </a:lnTo>
                <a:close/>
                <a:moveTo>
                  <a:pt x="40" y="220"/>
                </a:moveTo>
                <a:lnTo>
                  <a:pt x="40" y="220"/>
                </a:lnTo>
                <a:lnTo>
                  <a:pt x="40" y="220"/>
                </a:lnTo>
                <a:lnTo>
                  <a:pt x="40" y="221"/>
                </a:lnTo>
                <a:lnTo>
                  <a:pt x="40" y="224"/>
                </a:lnTo>
                <a:lnTo>
                  <a:pt x="40" y="224"/>
                </a:lnTo>
                <a:lnTo>
                  <a:pt x="39" y="223"/>
                </a:lnTo>
                <a:lnTo>
                  <a:pt x="39" y="221"/>
                </a:lnTo>
                <a:lnTo>
                  <a:pt x="40" y="220"/>
                </a:lnTo>
                <a:lnTo>
                  <a:pt x="40" y="220"/>
                </a:lnTo>
                <a:close/>
                <a:moveTo>
                  <a:pt x="126" y="677"/>
                </a:moveTo>
                <a:lnTo>
                  <a:pt x="126" y="677"/>
                </a:lnTo>
                <a:lnTo>
                  <a:pt x="122" y="678"/>
                </a:lnTo>
                <a:lnTo>
                  <a:pt x="120" y="678"/>
                </a:lnTo>
                <a:lnTo>
                  <a:pt x="117" y="678"/>
                </a:lnTo>
                <a:lnTo>
                  <a:pt x="117" y="678"/>
                </a:lnTo>
                <a:lnTo>
                  <a:pt x="117" y="677"/>
                </a:lnTo>
                <a:lnTo>
                  <a:pt x="118" y="677"/>
                </a:lnTo>
                <a:lnTo>
                  <a:pt x="120" y="678"/>
                </a:lnTo>
                <a:lnTo>
                  <a:pt x="120" y="678"/>
                </a:lnTo>
                <a:lnTo>
                  <a:pt x="122" y="677"/>
                </a:lnTo>
                <a:lnTo>
                  <a:pt x="126" y="677"/>
                </a:lnTo>
                <a:lnTo>
                  <a:pt x="126" y="677"/>
                </a:lnTo>
                <a:close/>
                <a:moveTo>
                  <a:pt x="47" y="646"/>
                </a:moveTo>
                <a:lnTo>
                  <a:pt x="47" y="646"/>
                </a:lnTo>
                <a:lnTo>
                  <a:pt x="46" y="643"/>
                </a:lnTo>
                <a:lnTo>
                  <a:pt x="43" y="638"/>
                </a:lnTo>
                <a:lnTo>
                  <a:pt x="43" y="638"/>
                </a:lnTo>
                <a:lnTo>
                  <a:pt x="46" y="642"/>
                </a:lnTo>
                <a:lnTo>
                  <a:pt x="47" y="646"/>
                </a:lnTo>
                <a:lnTo>
                  <a:pt x="47" y="646"/>
                </a:lnTo>
                <a:close/>
                <a:moveTo>
                  <a:pt x="71" y="274"/>
                </a:moveTo>
                <a:lnTo>
                  <a:pt x="71" y="274"/>
                </a:lnTo>
                <a:lnTo>
                  <a:pt x="72" y="275"/>
                </a:lnTo>
                <a:lnTo>
                  <a:pt x="72" y="277"/>
                </a:lnTo>
                <a:lnTo>
                  <a:pt x="71" y="282"/>
                </a:lnTo>
                <a:lnTo>
                  <a:pt x="71" y="282"/>
                </a:lnTo>
                <a:lnTo>
                  <a:pt x="72" y="284"/>
                </a:lnTo>
                <a:lnTo>
                  <a:pt x="71" y="285"/>
                </a:lnTo>
                <a:lnTo>
                  <a:pt x="70" y="287"/>
                </a:lnTo>
                <a:lnTo>
                  <a:pt x="70" y="287"/>
                </a:lnTo>
                <a:lnTo>
                  <a:pt x="71" y="279"/>
                </a:lnTo>
                <a:lnTo>
                  <a:pt x="71" y="274"/>
                </a:lnTo>
                <a:lnTo>
                  <a:pt x="71" y="274"/>
                </a:lnTo>
                <a:close/>
                <a:moveTo>
                  <a:pt x="53" y="201"/>
                </a:moveTo>
                <a:lnTo>
                  <a:pt x="53" y="201"/>
                </a:lnTo>
                <a:lnTo>
                  <a:pt x="53" y="204"/>
                </a:lnTo>
                <a:lnTo>
                  <a:pt x="53" y="204"/>
                </a:lnTo>
                <a:lnTo>
                  <a:pt x="48" y="205"/>
                </a:lnTo>
                <a:lnTo>
                  <a:pt x="48" y="205"/>
                </a:lnTo>
                <a:lnTo>
                  <a:pt x="51" y="203"/>
                </a:lnTo>
                <a:lnTo>
                  <a:pt x="53" y="201"/>
                </a:lnTo>
                <a:lnTo>
                  <a:pt x="53" y="201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74" y="263"/>
                </a:lnTo>
                <a:lnTo>
                  <a:pt x="74" y="265"/>
                </a:lnTo>
                <a:lnTo>
                  <a:pt x="74" y="269"/>
                </a:lnTo>
                <a:lnTo>
                  <a:pt x="74" y="269"/>
                </a:lnTo>
                <a:lnTo>
                  <a:pt x="72" y="268"/>
                </a:lnTo>
                <a:lnTo>
                  <a:pt x="72" y="265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70" y="315"/>
                </a:moveTo>
                <a:lnTo>
                  <a:pt x="70" y="315"/>
                </a:lnTo>
                <a:lnTo>
                  <a:pt x="70" y="305"/>
                </a:lnTo>
                <a:lnTo>
                  <a:pt x="70" y="305"/>
                </a:lnTo>
                <a:lnTo>
                  <a:pt x="71" y="309"/>
                </a:lnTo>
                <a:lnTo>
                  <a:pt x="70" y="313"/>
                </a:lnTo>
                <a:lnTo>
                  <a:pt x="70" y="318"/>
                </a:lnTo>
                <a:lnTo>
                  <a:pt x="70" y="323"/>
                </a:lnTo>
                <a:lnTo>
                  <a:pt x="70" y="323"/>
                </a:lnTo>
                <a:lnTo>
                  <a:pt x="69" y="323"/>
                </a:lnTo>
                <a:lnTo>
                  <a:pt x="69" y="320"/>
                </a:lnTo>
                <a:lnTo>
                  <a:pt x="70" y="315"/>
                </a:lnTo>
                <a:lnTo>
                  <a:pt x="70" y="315"/>
                </a:lnTo>
                <a:close/>
                <a:moveTo>
                  <a:pt x="56" y="198"/>
                </a:moveTo>
                <a:lnTo>
                  <a:pt x="56" y="204"/>
                </a:lnTo>
                <a:lnTo>
                  <a:pt x="56" y="204"/>
                </a:lnTo>
                <a:lnTo>
                  <a:pt x="54" y="200"/>
                </a:lnTo>
                <a:lnTo>
                  <a:pt x="54" y="199"/>
                </a:lnTo>
                <a:lnTo>
                  <a:pt x="56" y="198"/>
                </a:lnTo>
                <a:lnTo>
                  <a:pt x="56" y="198"/>
                </a:lnTo>
                <a:close/>
                <a:moveTo>
                  <a:pt x="54" y="181"/>
                </a:moveTo>
                <a:lnTo>
                  <a:pt x="54" y="181"/>
                </a:lnTo>
                <a:lnTo>
                  <a:pt x="56" y="183"/>
                </a:lnTo>
                <a:lnTo>
                  <a:pt x="54" y="185"/>
                </a:lnTo>
                <a:lnTo>
                  <a:pt x="54" y="185"/>
                </a:lnTo>
                <a:lnTo>
                  <a:pt x="54" y="183"/>
                </a:lnTo>
                <a:lnTo>
                  <a:pt x="54" y="181"/>
                </a:lnTo>
                <a:lnTo>
                  <a:pt x="54" y="181"/>
                </a:lnTo>
                <a:close/>
                <a:moveTo>
                  <a:pt x="56" y="191"/>
                </a:moveTo>
                <a:lnTo>
                  <a:pt x="56" y="191"/>
                </a:lnTo>
                <a:lnTo>
                  <a:pt x="56" y="194"/>
                </a:lnTo>
                <a:lnTo>
                  <a:pt x="54" y="196"/>
                </a:lnTo>
                <a:lnTo>
                  <a:pt x="54" y="196"/>
                </a:lnTo>
                <a:lnTo>
                  <a:pt x="54" y="195"/>
                </a:lnTo>
                <a:lnTo>
                  <a:pt x="53" y="191"/>
                </a:lnTo>
                <a:lnTo>
                  <a:pt x="53" y="191"/>
                </a:lnTo>
                <a:lnTo>
                  <a:pt x="54" y="191"/>
                </a:lnTo>
                <a:lnTo>
                  <a:pt x="56" y="191"/>
                </a:lnTo>
                <a:lnTo>
                  <a:pt x="56" y="191"/>
                </a:lnTo>
                <a:close/>
                <a:moveTo>
                  <a:pt x="42" y="248"/>
                </a:moveTo>
                <a:lnTo>
                  <a:pt x="42" y="248"/>
                </a:lnTo>
                <a:lnTo>
                  <a:pt x="41" y="249"/>
                </a:lnTo>
                <a:lnTo>
                  <a:pt x="42" y="250"/>
                </a:lnTo>
                <a:lnTo>
                  <a:pt x="42" y="252"/>
                </a:lnTo>
                <a:lnTo>
                  <a:pt x="42" y="252"/>
                </a:lnTo>
                <a:lnTo>
                  <a:pt x="41" y="253"/>
                </a:lnTo>
                <a:lnTo>
                  <a:pt x="41" y="254"/>
                </a:lnTo>
                <a:lnTo>
                  <a:pt x="42" y="257"/>
                </a:lnTo>
                <a:lnTo>
                  <a:pt x="42" y="258"/>
                </a:lnTo>
                <a:lnTo>
                  <a:pt x="42" y="258"/>
                </a:lnTo>
                <a:lnTo>
                  <a:pt x="40" y="257"/>
                </a:lnTo>
                <a:lnTo>
                  <a:pt x="40" y="257"/>
                </a:lnTo>
                <a:lnTo>
                  <a:pt x="40" y="254"/>
                </a:lnTo>
                <a:lnTo>
                  <a:pt x="40" y="253"/>
                </a:lnTo>
                <a:lnTo>
                  <a:pt x="41" y="253"/>
                </a:lnTo>
                <a:lnTo>
                  <a:pt x="41" y="253"/>
                </a:lnTo>
                <a:lnTo>
                  <a:pt x="40" y="249"/>
                </a:lnTo>
                <a:lnTo>
                  <a:pt x="40" y="248"/>
                </a:lnTo>
                <a:lnTo>
                  <a:pt x="42" y="248"/>
                </a:lnTo>
                <a:lnTo>
                  <a:pt x="42" y="248"/>
                </a:lnTo>
                <a:close/>
                <a:moveTo>
                  <a:pt x="435" y="644"/>
                </a:moveTo>
                <a:lnTo>
                  <a:pt x="435" y="644"/>
                </a:lnTo>
                <a:lnTo>
                  <a:pt x="429" y="646"/>
                </a:lnTo>
                <a:lnTo>
                  <a:pt x="423" y="646"/>
                </a:lnTo>
                <a:lnTo>
                  <a:pt x="423" y="646"/>
                </a:lnTo>
                <a:lnTo>
                  <a:pt x="428" y="644"/>
                </a:lnTo>
                <a:lnTo>
                  <a:pt x="434" y="643"/>
                </a:lnTo>
                <a:lnTo>
                  <a:pt x="434" y="643"/>
                </a:lnTo>
                <a:lnTo>
                  <a:pt x="434" y="643"/>
                </a:lnTo>
                <a:lnTo>
                  <a:pt x="435" y="644"/>
                </a:lnTo>
                <a:lnTo>
                  <a:pt x="435" y="644"/>
                </a:lnTo>
                <a:close/>
                <a:moveTo>
                  <a:pt x="188" y="621"/>
                </a:moveTo>
                <a:lnTo>
                  <a:pt x="192" y="621"/>
                </a:lnTo>
                <a:lnTo>
                  <a:pt x="192" y="621"/>
                </a:lnTo>
                <a:lnTo>
                  <a:pt x="190" y="622"/>
                </a:lnTo>
                <a:lnTo>
                  <a:pt x="188" y="622"/>
                </a:lnTo>
                <a:lnTo>
                  <a:pt x="188" y="621"/>
                </a:lnTo>
                <a:lnTo>
                  <a:pt x="188" y="621"/>
                </a:lnTo>
                <a:close/>
                <a:moveTo>
                  <a:pt x="534" y="576"/>
                </a:moveTo>
                <a:lnTo>
                  <a:pt x="534" y="576"/>
                </a:lnTo>
                <a:lnTo>
                  <a:pt x="535" y="574"/>
                </a:lnTo>
                <a:lnTo>
                  <a:pt x="538" y="573"/>
                </a:lnTo>
                <a:lnTo>
                  <a:pt x="538" y="573"/>
                </a:lnTo>
                <a:lnTo>
                  <a:pt x="539" y="574"/>
                </a:lnTo>
                <a:lnTo>
                  <a:pt x="540" y="574"/>
                </a:lnTo>
                <a:lnTo>
                  <a:pt x="540" y="576"/>
                </a:lnTo>
                <a:lnTo>
                  <a:pt x="540" y="576"/>
                </a:lnTo>
                <a:lnTo>
                  <a:pt x="538" y="576"/>
                </a:lnTo>
                <a:lnTo>
                  <a:pt x="534" y="576"/>
                </a:lnTo>
                <a:lnTo>
                  <a:pt x="534" y="576"/>
                </a:lnTo>
                <a:close/>
                <a:moveTo>
                  <a:pt x="216" y="617"/>
                </a:moveTo>
                <a:lnTo>
                  <a:pt x="216" y="617"/>
                </a:lnTo>
                <a:lnTo>
                  <a:pt x="219" y="617"/>
                </a:lnTo>
                <a:lnTo>
                  <a:pt x="222" y="617"/>
                </a:lnTo>
                <a:lnTo>
                  <a:pt x="222" y="617"/>
                </a:lnTo>
                <a:lnTo>
                  <a:pt x="226" y="616"/>
                </a:lnTo>
                <a:lnTo>
                  <a:pt x="227" y="616"/>
                </a:lnTo>
                <a:lnTo>
                  <a:pt x="228" y="617"/>
                </a:lnTo>
                <a:lnTo>
                  <a:pt x="228" y="617"/>
                </a:lnTo>
                <a:lnTo>
                  <a:pt x="221" y="618"/>
                </a:lnTo>
                <a:lnTo>
                  <a:pt x="217" y="618"/>
                </a:lnTo>
                <a:lnTo>
                  <a:pt x="216" y="618"/>
                </a:lnTo>
                <a:lnTo>
                  <a:pt x="216" y="617"/>
                </a:lnTo>
                <a:lnTo>
                  <a:pt x="216" y="617"/>
                </a:lnTo>
                <a:close/>
                <a:moveTo>
                  <a:pt x="360" y="599"/>
                </a:moveTo>
                <a:lnTo>
                  <a:pt x="360" y="599"/>
                </a:lnTo>
                <a:lnTo>
                  <a:pt x="360" y="598"/>
                </a:lnTo>
                <a:lnTo>
                  <a:pt x="361" y="598"/>
                </a:lnTo>
                <a:lnTo>
                  <a:pt x="364" y="597"/>
                </a:lnTo>
                <a:lnTo>
                  <a:pt x="365" y="597"/>
                </a:lnTo>
                <a:lnTo>
                  <a:pt x="365" y="597"/>
                </a:lnTo>
                <a:lnTo>
                  <a:pt x="366" y="597"/>
                </a:lnTo>
                <a:lnTo>
                  <a:pt x="367" y="597"/>
                </a:lnTo>
                <a:lnTo>
                  <a:pt x="367" y="597"/>
                </a:lnTo>
                <a:lnTo>
                  <a:pt x="366" y="598"/>
                </a:lnTo>
                <a:lnTo>
                  <a:pt x="364" y="598"/>
                </a:lnTo>
                <a:lnTo>
                  <a:pt x="361" y="598"/>
                </a:lnTo>
                <a:lnTo>
                  <a:pt x="360" y="599"/>
                </a:lnTo>
                <a:lnTo>
                  <a:pt x="360" y="599"/>
                </a:lnTo>
                <a:close/>
                <a:moveTo>
                  <a:pt x="252" y="618"/>
                </a:moveTo>
                <a:lnTo>
                  <a:pt x="252" y="618"/>
                </a:lnTo>
                <a:lnTo>
                  <a:pt x="254" y="618"/>
                </a:lnTo>
                <a:lnTo>
                  <a:pt x="255" y="619"/>
                </a:lnTo>
                <a:lnTo>
                  <a:pt x="255" y="619"/>
                </a:lnTo>
                <a:lnTo>
                  <a:pt x="252" y="619"/>
                </a:lnTo>
                <a:lnTo>
                  <a:pt x="252" y="619"/>
                </a:lnTo>
                <a:lnTo>
                  <a:pt x="252" y="618"/>
                </a:lnTo>
                <a:lnTo>
                  <a:pt x="252" y="618"/>
                </a:lnTo>
                <a:close/>
                <a:moveTo>
                  <a:pt x="213" y="623"/>
                </a:moveTo>
                <a:lnTo>
                  <a:pt x="213" y="623"/>
                </a:lnTo>
                <a:lnTo>
                  <a:pt x="213" y="622"/>
                </a:lnTo>
                <a:lnTo>
                  <a:pt x="214" y="622"/>
                </a:lnTo>
                <a:lnTo>
                  <a:pt x="215" y="622"/>
                </a:lnTo>
                <a:lnTo>
                  <a:pt x="215" y="621"/>
                </a:lnTo>
                <a:lnTo>
                  <a:pt x="215" y="621"/>
                </a:lnTo>
                <a:lnTo>
                  <a:pt x="216" y="622"/>
                </a:lnTo>
                <a:lnTo>
                  <a:pt x="217" y="621"/>
                </a:lnTo>
                <a:lnTo>
                  <a:pt x="219" y="621"/>
                </a:lnTo>
                <a:lnTo>
                  <a:pt x="220" y="622"/>
                </a:lnTo>
                <a:lnTo>
                  <a:pt x="220" y="622"/>
                </a:lnTo>
                <a:lnTo>
                  <a:pt x="216" y="622"/>
                </a:lnTo>
                <a:lnTo>
                  <a:pt x="213" y="623"/>
                </a:lnTo>
                <a:lnTo>
                  <a:pt x="213" y="623"/>
                </a:lnTo>
                <a:close/>
                <a:moveTo>
                  <a:pt x="194" y="626"/>
                </a:moveTo>
                <a:lnTo>
                  <a:pt x="194" y="626"/>
                </a:lnTo>
                <a:lnTo>
                  <a:pt x="197" y="626"/>
                </a:lnTo>
                <a:lnTo>
                  <a:pt x="199" y="626"/>
                </a:lnTo>
                <a:lnTo>
                  <a:pt x="199" y="626"/>
                </a:lnTo>
                <a:lnTo>
                  <a:pt x="197" y="627"/>
                </a:lnTo>
                <a:lnTo>
                  <a:pt x="194" y="627"/>
                </a:lnTo>
                <a:lnTo>
                  <a:pt x="194" y="626"/>
                </a:lnTo>
                <a:lnTo>
                  <a:pt x="194" y="626"/>
                </a:lnTo>
                <a:close/>
                <a:moveTo>
                  <a:pt x="215" y="624"/>
                </a:moveTo>
                <a:lnTo>
                  <a:pt x="215" y="624"/>
                </a:lnTo>
                <a:lnTo>
                  <a:pt x="217" y="624"/>
                </a:lnTo>
                <a:lnTo>
                  <a:pt x="219" y="624"/>
                </a:lnTo>
                <a:lnTo>
                  <a:pt x="219" y="626"/>
                </a:lnTo>
                <a:lnTo>
                  <a:pt x="219" y="626"/>
                </a:lnTo>
                <a:lnTo>
                  <a:pt x="216" y="626"/>
                </a:lnTo>
                <a:lnTo>
                  <a:pt x="215" y="626"/>
                </a:lnTo>
                <a:lnTo>
                  <a:pt x="215" y="624"/>
                </a:lnTo>
                <a:lnTo>
                  <a:pt x="215" y="624"/>
                </a:lnTo>
                <a:close/>
                <a:moveTo>
                  <a:pt x="222" y="626"/>
                </a:moveTo>
                <a:lnTo>
                  <a:pt x="222" y="626"/>
                </a:lnTo>
                <a:lnTo>
                  <a:pt x="222" y="624"/>
                </a:lnTo>
                <a:lnTo>
                  <a:pt x="221" y="624"/>
                </a:lnTo>
                <a:lnTo>
                  <a:pt x="220" y="624"/>
                </a:lnTo>
                <a:lnTo>
                  <a:pt x="220" y="623"/>
                </a:lnTo>
                <a:lnTo>
                  <a:pt x="220" y="623"/>
                </a:lnTo>
                <a:lnTo>
                  <a:pt x="222" y="623"/>
                </a:lnTo>
                <a:lnTo>
                  <a:pt x="225" y="624"/>
                </a:lnTo>
                <a:lnTo>
                  <a:pt x="225" y="624"/>
                </a:lnTo>
                <a:lnTo>
                  <a:pt x="223" y="626"/>
                </a:lnTo>
                <a:lnTo>
                  <a:pt x="222" y="626"/>
                </a:lnTo>
                <a:lnTo>
                  <a:pt x="222" y="626"/>
                </a:lnTo>
                <a:close/>
                <a:moveTo>
                  <a:pt x="463" y="639"/>
                </a:moveTo>
                <a:lnTo>
                  <a:pt x="463" y="639"/>
                </a:lnTo>
                <a:lnTo>
                  <a:pt x="461" y="641"/>
                </a:lnTo>
                <a:lnTo>
                  <a:pt x="460" y="642"/>
                </a:lnTo>
                <a:lnTo>
                  <a:pt x="457" y="642"/>
                </a:lnTo>
                <a:lnTo>
                  <a:pt x="457" y="642"/>
                </a:lnTo>
                <a:lnTo>
                  <a:pt x="442" y="643"/>
                </a:lnTo>
                <a:lnTo>
                  <a:pt x="442" y="643"/>
                </a:lnTo>
                <a:lnTo>
                  <a:pt x="439" y="644"/>
                </a:lnTo>
                <a:lnTo>
                  <a:pt x="437" y="644"/>
                </a:lnTo>
                <a:lnTo>
                  <a:pt x="436" y="643"/>
                </a:lnTo>
                <a:lnTo>
                  <a:pt x="436" y="643"/>
                </a:lnTo>
                <a:lnTo>
                  <a:pt x="440" y="643"/>
                </a:lnTo>
                <a:lnTo>
                  <a:pt x="442" y="642"/>
                </a:lnTo>
                <a:lnTo>
                  <a:pt x="449" y="641"/>
                </a:lnTo>
                <a:lnTo>
                  <a:pt x="449" y="641"/>
                </a:lnTo>
                <a:lnTo>
                  <a:pt x="463" y="639"/>
                </a:lnTo>
                <a:lnTo>
                  <a:pt x="463" y="639"/>
                </a:lnTo>
                <a:close/>
                <a:moveTo>
                  <a:pt x="413" y="647"/>
                </a:moveTo>
                <a:lnTo>
                  <a:pt x="413" y="647"/>
                </a:lnTo>
                <a:lnTo>
                  <a:pt x="410" y="647"/>
                </a:lnTo>
                <a:lnTo>
                  <a:pt x="407" y="647"/>
                </a:lnTo>
                <a:lnTo>
                  <a:pt x="407" y="647"/>
                </a:lnTo>
                <a:lnTo>
                  <a:pt x="408" y="646"/>
                </a:lnTo>
                <a:lnTo>
                  <a:pt x="410" y="646"/>
                </a:lnTo>
                <a:lnTo>
                  <a:pt x="413" y="647"/>
                </a:lnTo>
                <a:lnTo>
                  <a:pt x="413" y="647"/>
                </a:lnTo>
                <a:close/>
                <a:moveTo>
                  <a:pt x="379" y="649"/>
                </a:moveTo>
                <a:lnTo>
                  <a:pt x="379" y="649"/>
                </a:lnTo>
                <a:lnTo>
                  <a:pt x="378" y="651"/>
                </a:lnTo>
                <a:lnTo>
                  <a:pt x="376" y="651"/>
                </a:lnTo>
                <a:lnTo>
                  <a:pt x="376" y="651"/>
                </a:lnTo>
                <a:lnTo>
                  <a:pt x="376" y="649"/>
                </a:lnTo>
                <a:lnTo>
                  <a:pt x="377" y="649"/>
                </a:lnTo>
                <a:lnTo>
                  <a:pt x="379" y="649"/>
                </a:lnTo>
                <a:lnTo>
                  <a:pt x="379" y="649"/>
                </a:lnTo>
                <a:close/>
                <a:moveTo>
                  <a:pt x="406" y="647"/>
                </a:moveTo>
                <a:lnTo>
                  <a:pt x="406" y="647"/>
                </a:lnTo>
                <a:lnTo>
                  <a:pt x="405" y="648"/>
                </a:lnTo>
                <a:lnTo>
                  <a:pt x="402" y="648"/>
                </a:lnTo>
                <a:lnTo>
                  <a:pt x="399" y="648"/>
                </a:lnTo>
                <a:lnTo>
                  <a:pt x="399" y="648"/>
                </a:lnTo>
                <a:lnTo>
                  <a:pt x="400" y="647"/>
                </a:lnTo>
                <a:lnTo>
                  <a:pt x="402" y="647"/>
                </a:lnTo>
                <a:lnTo>
                  <a:pt x="406" y="647"/>
                </a:lnTo>
                <a:lnTo>
                  <a:pt x="406" y="647"/>
                </a:lnTo>
                <a:close/>
                <a:moveTo>
                  <a:pt x="506" y="634"/>
                </a:moveTo>
                <a:lnTo>
                  <a:pt x="506" y="634"/>
                </a:lnTo>
                <a:lnTo>
                  <a:pt x="503" y="636"/>
                </a:lnTo>
                <a:lnTo>
                  <a:pt x="500" y="636"/>
                </a:lnTo>
                <a:lnTo>
                  <a:pt x="500" y="636"/>
                </a:lnTo>
                <a:lnTo>
                  <a:pt x="501" y="634"/>
                </a:lnTo>
                <a:lnTo>
                  <a:pt x="503" y="634"/>
                </a:lnTo>
                <a:lnTo>
                  <a:pt x="506" y="634"/>
                </a:lnTo>
                <a:lnTo>
                  <a:pt x="506" y="634"/>
                </a:lnTo>
                <a:close/>
                <a:moveTo>
                  <a:pt x="551" y="628"/>
                </a:moveTo>
                <a:lnTo>
                  <a:pt x="551" y="628"/>
                </a:lnTo>
                <a:lnTo>
                  <a:pt x="551" y="629"/>
                </a:lnTo>
                <a:lnTo>
                  <a:pt x="550" y="629"/>
                </a:lnTo>
                <a:lnTo>
                  <a:pt x="548" y="629"/>
                </a:lnTo>
                <a:lnTo>
                  <a:pt x="548" y="629"/>
                </a:lnTo>
                <a:lnTo>
                  <a:pt x="532" y="632"/>
                </a:lnTo>
                <a:lnTo>
                  <a:pt x="532" y="632"/>
                </a:lnTo>
                <a:lnTo>
                  <a:pt x="533" y="629"/>
                </a:lnTo>
                <a:lnTo>
                  <a:pt x="534" y="629"/>
                </a:lnTo>
                <a:lnTo>
                  <a:pt x="536" y="631"/>
                </a:lnTo>
                <a:lnTo>
                  <a:pt x="536" y="631"/>
                </a:lnTo>
                <a:lnTo>
                  <a:pt x="551" y="628"/>
                </a:lnTo>
                <a:lnTo>
                  <a:pt x="551" y="628"/>
                </a:lnTo>
                <a:close/>
                <a:moveTo>
                  <a:pt x="470" y="639"/>
                </a:moveTo>
                <a:lnTo>
                  <a:pt x="470" y="639"/>
                </a:lnTo>
                <a:lnTo>
                  <a:pt x="469" y="641"/>
                </a:lnTo>
                <a:lnTo>
                  <a:pt x="466" y="641"/>
                </a:lnTo>
                <a:lnTo>
                  <a:pt x="464" y="641"/>
                </a:lnTo>
                <a:lnTo>
                  <a:pt x="464" y="639"/>
                </a:lnTo>
                <a:lnTo>
                  <a:pt x="464" y="639"/>
                </a:lnTo>
                <a:lnTo>
                  <a:pt x="466" y="639"/>
                </a:lnTo>
                <a:lnTo>
                  <a:pt x="470" y="639"/>
                </a:lnTo>
                <a:lnTo>
                  <a:pt x="470" y="639"/>
                </a:lnTo>
                <a:close/>
                <a:moveTo>
                  <a:pt x="499" y="636"/>
                </a:moveTo>
                <a:lnTo>
                  <a:pt x="499" y="636"/>
                </a:lnTo>
                <a:lnTo>
                  <a:pt x="499" y="636"/>
                </a:lnTo>
                <a:lnTo>
                  <a:pt x="498" y="637"/>
                </a:lnTo>
                <a:lnTo>
                  <a:pt x="495" y="636"/>
                </a:lnTo>
                <a:lnTo>
                  <a:pt x="495" y="636"/>
                </a:lnTo>
                <a:lnTo>
                  <a:pt x="495" y="636"/>
                </a:lnTo>
                <a:lnTo>
                  <a:pt x="497" y="636"/>
                </a:lnTo>
                <a:lnTo>
                  <a:pt x="499" y="636"/>
                </a:lnTo>
                <a:lnTo>
                  <a:pt x="499" y="636"/>
                </a:lnTo>
                <a:close/>
                <a:moveTo>
                  <a:pt x="134" y="631"/>
                </a:moveTo>
                <a:lnTo>
                  <a:pt x="134" y="631"/>
                </a:lnTo>
                <a:lnTo>
                  <a:pt x="135" y="631"/>
                </a:lnTo>
                <a:lnTo>
                  <a:pt x="137" y="629"/>
                </a:lnTo>
                <a:lnTo>
                  <a:pt x="141" y="629"/>
                </a:lnTo>
                <a:lnTo>
                  <a:pt x="141" y="629"/>
                </a:lnTo>
                <a:lnTo>
                  <a:pt x="140" y="629"/>
                </a:lnTo>
                <a:lnTo>
                  <a:pt x="138" y="631"/>
                </a:lnTo>
                <a:lnTo>
                  <a:pt x="134" y="631"/>
                </a:lnTo>
                <a:lnTo>
                  <a:pt x="134" y="631"/>
                </a:lnTo>
                <a:close/>
                <a:moveTo>
                  <a:pt x="77" y="418"/>
                </a:moveTo>
                <a:lnTo>
                  <a:pt x="77" y="418"/>
                </a:lnTo>
                <a:lnTo>
                  <a:pt x="79" y="419"/>
                </a:lnTo>
                <a:lnTo>
                  <a:pt x="80" y="422"/>
                </a:lnTo>
                <a:lnTo>
                  <a:pt x="80" y="422"/>
                </a:lnTo>
                <a:lnTo>
                  <a:pt x="81" y="420"/>
                </a:lnTo>
                <a:lnTo>
                  <a:pt x="81" y="420"/>
                </a:lnTo>
                <a:lnTo>
                  <a:pt x="81" y="420"/>
                </a:lnTo>
                <a:lnTo>
                  <a:pt x="81" y="422"/>
                </a:lnTo>
                <a:lnTo>
                  <a:pt x="80" y="422"/>
                </a:lnTo>
                <a:lnTo>
                  <a:pt x="80" y="423"/>
                </a:lnTo>
                <a:lnTo>
                  <a:pt x="80" y="423"/>
                </a:lnTo>
                <a:lnTo>
                  <a:pt x="79" y="420"/>
                </a:lnTo>
                <a:lnTo>
                  <a:pt x="77" y="419"/>
                </a:lnTo>
                <a:lnTo>
                  <a:pt x="77" y="418"/>
                </a:lnTo>
                <a:lnTo>
                  <a:pt x="77" y="418"/>
                </a:lnTo>
                <a:close/>
                <a:moveTo>
                  <a:pt x="79" y="403"/>
                </a:moveTo>
                <a:lnTo>
                  <a:pt x="79" y="403"/>
                </a:lnTo>
                <a:lnTo>
                  <a:pt x="81" y="404"/>
                </a:lnTo>
                <a:lnTo>
                  <a:pt x="81" y="405"/>
                </a:lnTo>
                <a:lnTo>
                  <a:pt x="80" y="408"/>
                </a:lnTo>
                <a:lnTo>
                  <a:pt x="80" y="408"/>
                </a:lnTo>
                <a:lnTo>
                  <a:pt x="79" y="408"/>
                </a:lnTo>
                <a:lnTo>
                  <a:pt x="79" y="407"/>
                </a:lnTo>
                <a:lnTo>
                  <a:pt x="79" y="403"/>
                </a:lnTo>
                <a:lnTo>
                  <a:pt x="79" y="403"/>
                </a:lnTo>
                <a:close/>
                <a:moveTo>
                  <a:pt x="86" y="423"/>
                </a:moveTo>
                <a:lnTo>
                  <a:pt x="86" y="423"/>
                </a:lnTo>
                <a:lnTo>
                  <a:pt x="86" y="425"/>
                </a:lnTo>
                <a:lnTo>
                  <a:pt x="85" y="427"/>
                </a:lnTo>
                <a:lnTo>
                  <a:pt x="83" y="427"/>
                </a:lnTo>
                <a:lnTo>
                  <a:pt x="83" y="427"/>
                </a:lnTo>
                <a:lnTo>
                  <a:pt x="85" y="427"/>
                </a:lnTo>
                <a:lnTo>
                  <a:pt x="85" y="425"/>
                </a:lnTo>
                <a:lnTo>
                  <a:pt x="85" y="424"/>
                </a:lnTo>
                <a:lnTo>
                  <a:pt x="86" y="423"/>
                </a:lnTo>
                <a:lnTo>
                  <a:pt x="86" y="423"/>
                </a:lnTo>
                <a:close/>
                <a:moveTo>
                  <a:pt x="85" y="409"/>
                </a:moveTo>
                <a:lnTo>
                  <a:pt x="85" y="409"/>
                </a:lnTo>
                <a:lnTo>
                  <a:pt x="85" y="410"/>
                </a:lnTo>
                <a:lnTo>
                  <a:pt x="85" y="412"/>
                </a:lnTo>
                <a:lnTo>
                  <a:pt x="83" y="414"/>
                </a:lnTo>
                <a:lnTo>
                  <a:pt x="83" y="414"/>
                </a:lnTo>
                <a:lnTo>
                  <a:pt x="83" y="415"/>
                </a:lnTo>
                <a:lnTo>
                  <a:pt x="83" y="417"/>
                </a:lnTo>
                <a:lnTo>
                  <a:pt x="83" y="417"/>
                </a:lnTo>
                <a:lnTo>
                  <a:pt x="82" y="415"/>
                </a:lnTo>
                <a:lnTo>
                  <a:pt x="83" y="413"/>
                </a:lnTo>
                <a:lnTo>
                  <a:pt x="85" y="409"/>
                </a:lnTo>
                <a:lnTo>
                  <a:pt x="85" y="409"/>
                </a:lnTo>
                <a:close/>
                <a:moveTo>
                  <a:pt x="81" y="423"/>
                </a:moveTo>
                <a:lnTo>
                  <a:pt x="81" y="423"/>
                </a:lnTo>
                <a:lnTo>
                  <a:pt x="82" y="424"/>
                </a:lnTo>
                <a:lnTo>
                  <a:pt x="81" y="425"/>
                </a:lnTo>
                <a:lnTo>
                  <a:pt x="81" y="425"/>
                </a:lnTo>
                <a:lnTo>
                  <a:pt x="82" y="427"/>
                </a:lnTo>
                <a:lnTo>
                  <a:pt x="82" y="427"/>
                </a:lnTo>
                <a:lnTo>
                  <a:pt x="82" y="428"/>
                </a:lnTo>
                <a:lnTo>
                  <a:pt x="82" y="428"/>
                </a:lnTo>
                <a:lnTo>
                  <a:pt x="82" y="428"/>
                </a:lnTo>
                <a:lnTo>
                  <a:pt x="83" y="429"/>
                </a:lnTo>
                <a:lnTo>
                  <a:pt x="83" y="430"/>
                </a:lnTo>
                <a:lnTo>
                  <a:pt x="83" y="432"/>
                </a:lnTo>
                <a:lnTo>
                  <a:pt x="83" y="432"/>
                </a:lnTo>
                <a:lnTo>
                  <a:pt x="83" y="432"/>
                </a:lnTo>
                <a:lnTo>
                  <a:pt x="82" y="432"/>
                </a:lnTo>
                <a:lnTo>
                  <a:pt x="82" y="429"/>
                </a:lnTo>
                <a:lnTo>
                  <a:pt x="82" y="429"/>
                </a:lnTo>
                <a:lnTo>
                  <a:pt x="81" y="429"/>
                </a:lnTo>
                <a:lnTo>
                  <a:pt x="80" y="429"/>
                </a:lnTo>
                <a:lnTo>
                  <a:pt x="80" y="430"/>
                </a:lnTo>
                <a:lnTo>
                  <a:pt x="80" y="430"/>
                </a:lnTo>
                <a:lnTo>
                  <a:pt x="79" y="429"/>
                </a:lnTo>
                <a:lnTo>
                  <a:pt x="80" y="429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5"/>
                </a:lnTo>
                <a:lnTo>
                  <a:pt x="80" y="423"/>
                </a:lnTo>
                <a:lnTo>
                  <a:pt x="80" y="423"/>
                </a:lnTo>
                <a:lnTo>
                  <a:pt x="81" y="423"/>
                </a:lnTo>
                <a:lnTo>
                  <a:pt x="81" y="423"/>
                </a:lnTo>
                <a:close/>
                <a:moveTo>
                  <a:pt x="81" y="457"/>
                </a:moveTo>
                <a:lnTo>
                  <a:pt x="81" y="457"/>
                </a:lnTo>
                <a:lnTo>
                  <a:pt x="82" y="459"/>
                </a:lnTo>
                <a:lnTo>
                  <a:pt x="82" y="462"/>
                </a:lnTo>
                <a:lnTo>
                  <a:pt x="82" y="464"/>
                </a:lnTo>
                <a:lnTo>
                  <a:pt x="82" y="464"/>
                </a:lnTo>
                <a:lnTo>
                  <a:pt x="81" y="464"/>
                </a:lnTo>
                <a:lnTo>
                  <a:pt x="81" y="465"/>
                </a:lnTo>
                <a:lnTo>
                  <a:pt x="81" y="465"/>
                </a:lnTo>
                <a:lnTo>
                  <a:pt x="80" y="464"/>
                </a:lnTo>
                <a:lnTo>
                  <a:pt x="79" y="462"/>
                </a:lnTo>
                <a:lnTo>
                  <a:pt x="80" y="460"/>
                </a:lnTo>
                <a:lnTo>
                  <a:pt x="81" y="458"/>
                </a:lnTo>
                <a:lnTo>
                  <a:pt x="81" y="458"/>
                </a:lnTo>
                <a:lnTo>
                  <a:pt x="79" y="459"/>
                </a:lnTo>
                <a:lnTo>
                  <a:pt x="77" y="458"/>
                </a:lnTo>
                <a:lnTo>
                  <a:pt x="77" y="458"/>
                </a:lnTo>
                <a:lnTo>
                  <a:pt x="77" y="464"/>
                </a:lnTo>
                <a:lnTo>
                  <a:pt x="76" y="467"/>
                </a:lnTo>
                <a:lnTo>
                  <a:pt x="75" y="468"/>
                </a:lnTo>
                <a:lnTo>
                  <a:pt x="75" y="468"/>
                </a:lnTo>
                <a:lnTo>
                  <a:pt x="75" y="465"/>
                </a:lnTo>
                <a:lnTo>
                  <a:pt x="76" y="462"/>
                </a:lnTo>
                <a:lnTo>
                  <a:pt x="76" y="462"/>
                </a:lnTo>
                <a:lnTo>
                  <a:pt x="75" y="462"/>
                </a:lnTo>
                <a:lnTo>
                  <a:pt x="75" y="460"/>
                </a:lnTo>
                <a:lnTo>
                  <a:pt x="75" y="462"/>
                </a:lnTo>
                <a:lnTo>
                  <a:pt x="75" y="462"/>
                </a:lnTo>
                <a:lnTo>
                  <a:pt x="74" y="458"/>
                </a:lnTo>
                <a:lnTo>
                  <a:pt x="74" y="454"/>
                </a:lnTo>
                <a:lnTo>
                  <a:pt x="75" y="450"/>
                </a:lnTo>
                <a:lnTo>
                  <a:pt x="74" y="448"/>
                </a:lnTo>
                <a:lnTo>
                  <a:pt x="74" y="448"/>
                </a:lnTo>
                <a:lnTo>
                  <a:pt x="75" y="449"/>
                </a:lnTo>
                <a:lnTo>
                  <a:pt x="76" y="450"/>
                </a:lnTo>
                <a:lnTo>
                  <a:pt x="76" y="453"/>
                </a:lnTo>
                <a:lnTo>
                  <a:pt x="76" y="453"/>
                </a:lnTo>
                <a:lnTo>
                  <a:pt x="77" y="453"/>
                </a:lnTo>
                <a:lnTo>
                  <a:pt x="77" y="453"/>
                </a:lnTo>
                <a:lnTo>
                  <a:pt x="79" y="452"/>
                </a:lnTo>
                <a:lnTo>
                  <a:pt x="77" y="450"/>
                </a:lnTo>
                <a:lnTo>
                  <a:pt x="77" y="450"/>
                </a:lnTo>
                <a:lnTo>
                  <a:pt x="79" y="450"/>
                </a:lnTo>
                <a:lnTo>
                  <a:pt x="79" y="452"/>
                </a:lnTo>
                <a:lnTo>
                  <a:pt x="79" y="454"/>
                </a:lnTo>
                <a:lnTo>
                  <a:pt x="79" y="454"/>
                </a:lnTo>
                <a:lnTo>
                  <a:pt x="77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7"/>
                </a:lnTo>
                <a:lnTo>
                  <a:pt x="75" y="459"/>
                </a:lnTo>
                <a:lnTo>
                  <a:pt x="75" y="459"/>
                </a:lnTo>
                <a:lnTo>
                  <a:pt x="76" y="459"/>
                </a:lnTo>
                <a:lnTo>
                  <a:pt x="76" y="458"/>
                </a:lnTo>
                <a:lnTo>
                  <a:pt x="77" y="457"/>
                </a:lnTo>
                <a:lnTo>
                  <a:pt x="77" y="457"/>
                </a:lnTo>
                <a:lnTo>
                  <a:pt x="79" y="458"/>
                </a:lnTo>
                <a:lnTo>
                  <a:pt x="79" y="458"/>
                </a:lnTo>
                <a:lnTo>
                  <a:pt x="79" y="457"/>
                </a:lnTo>
                <a:lnTo>
                  <a:pt x="79" y="455"/>
                </a:lnTo>
                <a:lnTo>
                  <a:pt x="80" y="455"/>
                </a:lnTo>
                <a:lnTo>
                  <a:pt x="80" y="455"/>
                </a:lnTo>
                <a:lnTo>
                  <a:pt x="80" y="457"/>
                </a:lnTo>
                <a:lnTo>
                  <a:pt x="81" y="457"/>
                </a:lnTo>
                <a:lnTo>
                  <a:pt x="81" y="457"/>
                </a:lnTo>
                <a:close/>
                <a:moveTo>
                  <a:pt x="89" y="423"/>
                </a:moveTo>
                <a:lnTo>
                  <a:pt x="89" y="423"/>
                </a:lnTo>
                <a:lnTo>
                  <a:pt x="91" y="427"/>
                </a:lnTo>
                <a:lnTo>
                  <a:pt x="93" y="429"/>
                </a:lnTo>
                <a:lnTo>
                  <a:pt x="93" y="429"/>
                </a:lnTo>
                <a:lnTo>
                  <a:pt x="92" y="430"/>
                </a:lnTo>
                <a:lnTo>
                  <a:pt x="92" y="432"/>
                </a:lnTo>
                <a:lnTo>
                  <a:pt x="92" y="432"/>
                </a:lnTo>
                <a:lnTo>
                  <a:pt x="94" y="438"/>
                </a:lnTo>
                <a:lnTo>
                  <a:pt x="95" y="447"/>
                </a:lnTo>
                <a:lnTo>
                  <a:pt x="95" y="447"/>
                </a:lnTo>
                <a:lnTo>
                  <a:pt x="94" y="448"/>
                </a:lnTo>
                <a:lnTo>
                  <a:pt x="93" y="449"/>
                </a:lnTo>
                <a:lnTo>
                  <a:pt x="93" y="449"/>
                </a:lnTo>
                <a:lnTo>
                  <a:pt x="92" y="449"/>
                </a:lnTo>
                <a:lnTo>
                  <a:pt x="92" y="448"/>
                </a:lnTo>
                <a:lnTo>
                  <a:pt x="91" y="447"/>
                </a:lnTo>
                <a:lnTo>
                  <a:pt x="89" y="448"/>
                </a:lnTo>
                <a:lnTo>
                  <a:pt x="89" y="448"/>
                </a:lnTo>
                <a:lnTo>
                  <a:pt x="89" y="445"/>
                </a:lnTo>
                <a:lnTo>
                  <a:pt x="88" y="443"/>
                </a:lnTo>
                <a:lnTo>
                  <a:pt x="88" y="443"/>
                </a:lnTo>
                <a:lnTo>
                  <a:pt x="87" y="443"/>
                </a:lnTo>
                <a:lnTo>
                  <a:pt x="87" y="444"/>
                </a:lnTo>
                <a:lnTo>
                  <a:pt x="87" y="449"/>
                </a:lnTo>
                <a:lnTo>
                  <a:pt x="87" y="449"/>
                </a:lnTo>
                <a:lnTo>
                  <a:pt x="85" y="448"/>
                </a:lnTo>
                <a:lnTo>
                  <a:pt x="85" y="448"/>
                </a:lnTo>
                <a:lnTo>
                  <a:pt x="86" y="445"/>
                </a:lnTo>
                <a:lnTo>
                  <a:pt x="86" y="443"/>
                </a:lnTo>
                <a:lnTo>
                  <a:pt x="86" y="437"/>
                </a:lnTo>
                <a:lnTo>
                  <a:pt x="86" y="437"/>
                </a:lnTo>
                <a:lnTo>
                  <a:pt x="87" y="437"/>
                </a:lnTo>
                <a:lnTo>
                  <a:pt x="87" y="438"/>
                </a:lnTo>
                <a:lnTo>
                  <a:pt x="87" y="438"/>
                </a:lnTo>
                <a:lnTo>
                  <a:pt x="88" y="440"/>
                </a:lnTo>
                <a:lnTo>
                  <a:pt x="89" y="440"/>
                </a:lnTo>
                <a:lnTo>
                  <a:pt x="89" y="440"/>
                </a:lnTo>
                <a:lnTo>
                  <a:pt x="91" y="439"/>
                </a:lnTo>
                <a:lnTo>
                  <a:pt x="89" y="439"/>
                </a:lnTo>
                <a:lnTo>
                  <a:pt x="88" y="438"/>
                </a:lnTo>
                <a:lnTo>
                  <a:pt x="88" y="438"/>
                </a:lnTo>
                <a:lnTo>
                  <a:pt x="89" y="432"/>
                </a:lnTo>
                <a:lnTo>
                  <a:pt x="89" y="428"/>
                </a:lnTo>
                <a:lnTo>
                  <a:pt x="88" y="425"/>
                </a:lnTo>
                <a:lnTo>
                  <a:pt x="88" y="425"/>
                </a:lnTo>
                <a:lnTo>
                  <a:pt x="89" y="424"/>
                </a:lnTo>
                <a:lnTo>
                  <a:pt x="89" y="423"/>
                </a:lnTo>
                <a:lnTo>
                  <a:pt x="89" y="423"/>
                </a:lnTo>
                <a:close/>
                <a:moveTo>
                  <a:pt x="91" y="434"/>
                </a:moveTo>
                <a:lnTo>
                  <a:pt x="91" y="434"/>
                </a:lnTo>
                <a:lnTo>
                  <a:pt x="89" y="435"/>
                </a:lnTo>
                <a:lnTo>
                  <a:pt x="89" y="437"/>
                </a:lnTo>
                <a:lnTo>
                  <a:pt x="89" y="437"/>
                </a:lnTo>
                <a:lnTo>
                  <a:pt x="91" y="435"/>
                </a:lnTo>
                <a:lnTo>
                  <a:pt x="91" y="435"/>
                </a:lnTo>
                <a:lnTo>
                  <a:pt x="92" y="432"/>
                </a:lnTo>
                <a:lnTo>
                  <a:pt x="92" y="432"/>
                </a:lnTo>
                <a:lnTo>
                  <a:pt x="91" y="430"/>
                </a:lnTo>
                <a:lnTo>
                  <a:pt x="91" y="430"/>
                </a:lnTo>
                <a:lnTo>
                  <a:pt x="91" y="434"/>
                </a:lnTo>
                <a:lnTo>
                  <a:pt x="91" y="434"/>
                </a:lnTo>
                <a:close/>
                <a:moveTo>
                  <a:pt x="82" y="450"/>
                </a:moveTo>
                <a:lnTo>
                  <a:pt x="82" y="450"/>
                </a:lnTo>
                <a:lnTo>
                  <a:pt x="82" y="450"/>
                </a:lnTo>
                <a:lnTo>
                  <a:pt x="81" y="449"/>
                </a:lnTo>
                <a:lnTo>
                  <a:pt x="81" y="449"/>
                </a:lnTo>
                <a:lnTo>
                  <a:pt x="81" y="450"/>
                </a:lnTo>
                <a:lnTo>
                  <a:pt x="81" y="452"/>
                </a:lnTo>
                <a:lnTo>
                  <a:pt x="81" y="453"/>
                </a:lnTo>
                <a:lnTo>
                  <a:pt x="81" y="453"/>
                </a:lnTo>
                <a:lnTo>
                  <a:pt x="81" y="453"/>
                </a:lnTo>
                <a:lnTo>
                  <a:pt x="81" y="452"/>
                </a:lnTo>
                <a:lnTo>
                  <a:pt x="81" y="452"/>
                </a:lnTo>
                <a:lnTo>
                  <a:pt x="83" y="453"/>
                </a:lnTo>
                <a:lnTo>
                  <a:pt x="83" y="450"/>
                </a:lnTo>
                <a:lnTo>
                  <a:pt x="83" y="450"/>
                </a:lnTo>
                <a:lnTo>
                  <a:pt x="85" y="453"/>
                </a:lnTo>
                <a:lnTo>
                  <a:pt x="83" y="454"/>
                </a:lnTo>
                <a:lnTo>
                  <a:pt x="83" y="454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3" y="458"/>
                </a:lnTo>
                <a:lnTo>
                  <a:pt x="83" y="458"/>
                </a:lnTo>
                <a:lnTo>
                  <a:pt x="82" y="457"/>
                </a:lnTo>
                <a:lnTo>
                  <a:pt x="82" y="455"/>
                </a:lnTo>
                <a:lnTo>
                  <a:pt x="82" y="455"/>
                </a:lnTo>
                <a:lnTo>
                  <a:pt x="80" y="453"/>
                </a:lnTo>
                <a:lnTo>
                  <a:pt x="79" y="448"/>
                </a:lnTo>
                <a:lnTo>
                  <a:pt x="79" y="448"/>
                </a:lnTo>
                <a:lnTo>
                  <a:pt x="81" y="448"/>
                </a:lnTo>
                <a:lnTo>
                  <a:pt x="81" y="448"/>
                </a:lnTo>
                <a:lnTo>
                  <a:pt x="79" y="447"/>
                </a:lnTo>
                <a:lnTo>
                  <a:pt x="79" y="445"/>
                </a:lnTo>
                <a:lnTo>
                  <a:pt x="79" y="444"/>
                </a:lnTo>
                <a:lnTo>
                  <a:pt x="79" y="444"/>
                </a:lnTo>
                <a:lnTo>
                  <a:pt x="80" y="444"/>
                </a:lnTo>
                <a:lnTo>
                  <a:pt x="81" y="443"/>
                </a:lnTo>
                <a:lnTo>
                  <a:pt x="81" y="443"/>
                </a:lnTo>
                <a:lnTo>
                  <a:pt x="82" y="443"/>
                </a:lnTo>
                <a:lnTo>
                  <a:pt x="83" y="445"/>
                </a:lnTo>
                <a:lnTo>
                  <a:pt x="83" y="449"/>
                </a:lnTo>
                <a:lnTo>
                  <a:pt x="83" y="449"/>
                </a:lnTo>
                <a:lnTo>
                  <a:pt x="82" y="448"/>
                </a:lnTo>
                <a:lnTo>
                  <a:pt x="81" y="449"/>
                </a:lnTo>
                <a:lnTo>
                  <a:pt x="81" y="449"/>
                </a:lnTo>
                <a:lnTo>
                  <a:pt x="82" y="449"/>
                </a:lnTo>
                <a:lnTo>
                  <a:pt x="82" y="450"/>
                </a:lnTo>
                <a:lnTo>
                  <a:pt x="82" y="450"/>
                </a:lnTo>
                <a:close/>
                <a:moveTo>
                  <a:pt x="75" y="402"/>
                </a:moveTo>
                <a:lnTo>
                  <a:pt x="75" y="402"/>
                </a:lnTo>
                <a:lnTo>
                  <a:pt x="75" y="403"/>
                </a:lnTo>
                <a:lnTo>
                  <a:pt x="76" y="403"/>
                </a:lnTo>
                <a:lnTo>
                  <a:pt x="76" y="403"/>
                </a:lnTo>
                <a:lnTo>
                  <a:pt x="76" y="408"/>
                </a:lnTo>
                <a:lnTo>
                  <a:pt x="76" y="408"/>
                </a:lnTo>
                <a:lnTo>
                  <a:pt x="76" y="412"/>
                </a:lnTo>
                <a:lnTo>
                  <a:pt x="75" y="413"/>
                </a:lnTo>
                <a:lnTo>
                  <a:pt x="74" y="413"/>
                </a:lnTo>
                <a:lnTo>
                  <a:pt x="74" y="413"/>
                </a:lnTo>
                <a:lnTo>
                  <a:pt x="75" y="412"/>
                </a:lnTo>
                <a:lnTo>
                  <a:pt x="75" y="410"/>
                </a:lnTo>
                <a:lnTo>
                  <a:pt x="72" y="410"/>
                </a:lnTo>
                <a:lnTo>
                  <a:pt x="72" y="410"/>
                </a:lnTo>
                <a:lnTo>
                  <a:pt x="72" y="412"/>
                </a:lnTo>
                <a:lnTo>
                  <a:pt x="72" y="413"/>
                </a:lnTo>
                <a:lnTo>
                  <a:pt x="72" y="417"/>
                </a:lnTo>
                <a:lnTo>
                  <a:pt x="72" y="417"/>
                </a:lnTo>
                <a:lnTo>
                  <a:pt x="71" y="417"/>
                </a:lnTo>
                <a:lnTo>
                  <a:pt x="71" y="415"/>
                </a:lnTo>
                <a:lnTo>
                  <a:pt x="71" y="414"/>
                </a:lnTo>
                <a:lnTo>
                  <a:pt x="71" y="414"/>
                </a:lnTo>
                <a:lnTo>
                  <a:pt x="70" y="410"/>
                </a:lnTo>
                <a:lnTo>
                  <a:pt x="70" y="410"/>
                </a:lnTo>
                <a:lnTo>
                  <a:pt x="70" y="405"/>
                </a:lnTo>
                <a:lnTo>
                  <a:pt x="70" y="402"/>
                </a:lnTo>
                <a:lnTo>
                  <a:pt x="70" y="402"/>
                </a:lnTo>
                <a:lnTo>
                  <a:pt x="70" y="402"/>
                </a:lnTo>
                <a:lnTo>
                  <a:pt x="71" y="402"/>
                </a:lnTo>
                <a:lnTo>
                  <a:pt x="71" y="403"/>
                </a:lnTo>
                <a:lnTo>
                  <a:pt x="72" y="403"/>
                </a:lnTo>
                <a:lnTo>
                  <a:pt x="72" y="403"/>
                </a:lnTo>
                <a:lnTo>
                  <a:pt x="71" y="404"/>
                </a:lnTo>
                <a:lnTo>
                  <a:pt x="71" y="405"/>
                </a:lnTo>
                <a:lnTo>
                  <a:pt x="71" y="410"/>
                </a:lnTo>
                <a:lnTo>
                  <a:pt x="71" y="410"/>
                </a:lnTo>
                <a:lnTo>
                  <a:pt x="74" y="409"/>
                </a:lnTo>
                <a:lnTo>
                  <a:pt x="74" y="407"/>
                </a:lnTo>
                <a:lnTo>
                  <a:pt x="74" y="407"/>
                </a:lnTo>
                <a:lnTo>
                  <a:pt x="72" y="407"/>
                </a:lnTo>
                <a:lnTo>
                  <a:pt x="72" y="408"/>
                </a:lnTo>
                <a:lnTo>
                  <a:pt x="72" y="408"/>
                </a:lnTo>
                <a:lnTo>
                  <a:pt x="72" y="407"/>
                </a:lnTo>
                <a:lnTo>
                  <a:pt x="72" y="405"/>
                </a:lnTo>
                <a:lnTo>
                  <a:pt x="75" y="402"/>
                </a:lnTo>
                <a:lnTo>
                  <a:pt x="75" y="402"/>
                </a:lnTo>
                <a:close/>
                <a:moveTo>
                  <a:pt x="82" y="465"/>
                </a:moveTo>
                <a:lnTo>
                  <a:pt x="82" y="465"/>
                </a:lnTo>
                <a:lnTo>
                  <a:pt x="83" y="467"/>
                </a:lnTo>
                <a:lnTo>
                  <a:pt x="82" y="468"/>
                </a:lnTo>
                <a:lnTo>
                  <a:pt x="81" y="471"/>
                </a:lnTo>
                <a:lnTo>
                  <a:pt x="81" y="472"/>
                </a:lnTo>
                <a:lnTo>
                  <a:pt x="81" y="472"/>
                </a:lnTo>
                <a:lnTo>
                  <a:pt x="82" y="471"/>
                </a:lnTo>
                <a:lnTo>
                  <a:pt x="82" y="471"/>
                </a:lnTo>
                <a:lnTo>
                  <a:pt x="83" y="473"/>
                </a:lnTo>
                <a:lnTo>
                  <a:pt x="83" y="473"/>
                </a:lnTo>
                <a:lnTo>
                  <a:pt x="82" y="473"/>
                </a:lnTo>
                <a:lnTo>
                  <a:pt x="82" y="474"/>
                </a:lnTo>
                <a:lnTo>
                  <a:pt x="82" y="476"/>
                </a:lnTo>
                <a:lnTo>
                  <a:pt x="81" y="477"/>
                </a:lnTo>
                <a:lnTo>
                  <a:pt x="81" y="477"/>
                </a:lnTo>
                <a:lnTo>
                  <a:pt x="80" y="476"/>
                </a:lnTo>
                <a:lnTo>
                  <a:pt x="79" y="476"/>
                </a:lnTo>
                <a:lnTo>
                  <a:pt x="79" y="477"/>
                </a:lnTo>
                <a:lnTo>
                  <a:pt x="79" y="477"/>
                </a:lnTo>
                <a:lnTo>
                  <a:pt x="77" y="476"/>
                </a:lnTo>
                <a:lnTo>
                  <a:pt x="77" y="474"/>
                </a:lnTo>
                <a:lnTo>
                  <a:pt x="79" y="472"/>
                </a:lnTo>
                <a:lnTo>
                  <a:pt x="79" y="472"/>
                </a:lnTo>
                <a:lnTo>
                  <a:pt x="80" y="474"/>
                </a:lnTo>
                <a:lnTo>
                  <a:pt x="80" y="474"/>
                </a:lnTo>
                <a:lnTo>
                  <a:pt x="81" y="474"/>
                </a:lnTo>
                <a:lnTo>
                  <a:pt x="81" y="474"/>
                </a:lnTo>
                <a:lnTo>
                  <a:pt x="81" y="474"/>
                </a:lnTo>
                <a:lnTo>
                  <a:pt x="80" y="474"/>
                </a:lnTo>
                <a:lnTo>
                  <a:pt x="80" y="469"/>
                </a:lnTo>
                <a:lnTo>
                  <a:pt x="80" y="469"/>
                </a:lnTo>
                <a:lnTo>
                  <a:pt x="79" y="469"/>
                </a:lnTo>
                <a:lnTo>
                  <a:pt x="79" y="469"/>
                </a:lnTo>
                <a:lnTo>
                  <a:pt x="77" y="468"/>
                </a:lnTo>
                <a:lnTo>
                  <a:pt x="77" y="468"/>
                </a:lnTo>
                <a:lnTo>
                  <a:pt x="80" y="468"/>
                </a:lnTo>
                <a:lnTo>
                  <a:pt x="81" y="468"/>
                </a:lnTo>
                <a:lnTo>
                  <a:pt x="82" y="468"/>
                </a:lnTo>
                <a:lnTo>
                  <a:pt x="82" y="465"/>
                </a:lnTo>
                <a:lnTo>
                  <a:pt x="82" y="465"/>
                </a:lnTo>
                <a:close/>
                <a:moveTo>
                  <a:pt x="81" y="384"/>
                </a:moveTo>
                <a:lnTo>
                  <a:pt x="81" y="384"/>
                </a:lnTo>
                <a:lnTo>
                  <a:pt x="81" y="382"/>
                </a:lnTo>
                <a:lnTo>
                  <a:pt x="81" y="380"/>
                </a:lnTo>
                <a:lnTo>
                  <a:pt x="81" y="380"/>
                </a:lnTo>
                <a:lnTo>
                  <a:pt x="82" y="380"/>
                </a:lnTo>
                <a:lnTo>
                  <a:pt x="82" y="382"/>
                </a:lnTo>
                <a:lnTo>
                  <a:pt x="81" y="383"/>
                </a:lnTo>
                <a:lnTo>
                  <a:pt x="81" y="384"/>
                </a:lnTo>
                <a:lnTo>
                  <a:pt x="81" y="384"/>
                </a:lnTo>
                <a:close/>
                <a:moveTo>
                  <a:pt x="50" y="24"/>
                </a:moveTo>
                <a:lnTo>
                  <a:pt x="50" y="24"/>
                </a:lnTo>
                <a:lnTo>
                  <a:pt x="50" y="23"/>
                </a:lnTo>
                <a:lnTo>
                  <a:pt x="50" y="20"/>
                </a:lnTo>
                <a:lnTo>
                  <a:pt x="50" y="16"/>
                </a:lnTo>
                <a:lnTo>
                  <a:pt x="50" y="16"/>
                </a:lnTo>
                <a:lnTo>
                  <a:pt x="50" y="18"/>
                </a:lnTo>
                <a:lnTo>
                  <a:pt x="50" y="19"/>
                </a:lnTo>
                <a:lnTo>
                  <a:pt x="50" y="24"/>
                </a:lnTo>
                <a:lnTo>
                  <a:pt x="50" y="24"/>
                </a:lnTo>
                <a:close/>
                <a:moveTo>
                  <a:pt x="80" y="383"/>
                </a:moveTo>
                <a:lnTo>
                  <a:pt x="80" y="383"/>
                </a:lnTo>
                <a:lnTo>
                  <a:pt x="81" y="385"/>
                </a:lnTo>
                <a:lnTo>
                  <a:pt x="82" y="387"/>
                </a:lnTo>
                <a:lnTo>
                  <a:pt x="82" y="387"/>
                </a:lnTo>
                <a:lnTo>
                  <a:pt x="82" y="389"/>
                </a:lnTo>
                <a:lnTo>
                  <a:pt x="81" y="390"/>
                </a:lnTo>
                <a:lnTo>
                  <a:pt x="81" y="390"/>
                </a:lnTo>
                <a:lnTo>
                  <a:pt x="81" y="390"/>
                </a:lnTo>
                <a:lnTo>
                  <a:pt x="81" y="388"/>
                </a:lnTo>
                <a:lnTo>
                  <a:pt x="81" y="385"/>
                </a:lnTo>
                <a:lnTo>
                  <a:pt x="81" y="385"/>
                </a:lnTo>
                <a:lnTo>
                  <a:pt x="80" y="385"/>
                </a:lnTo>
                <a:lnTo>
                  <a:pt x="80" y="387"/>
                </a:lnTo>
                <a:lnTo>
                  <a:pt x="80" y="387"/>
                </a:lnTo>
                <a:lnTo>
                  <a:pt x="79" y="385"/>
                </a:lnTo>
                <a:lnTo>
                  <a:pt x="80" y="383"/>
                </a:lnTo>
                <a:lnTo>
                  <a:pt x="80" y="383"/>
                </a:lnTo>
                <a:close/>
                <a:moveTo>
                  <a:pt x="79" y="15"/>
                </a:moveTo>
                <a:lnTo>
                  <a:pt x="79" y="15"/>
                </a:lnTo>
                <a:lnTo>
                  <a:pt x="80" y="15"/>
                </a:lnTo>
                <a:lnTo>
                  <a:pt x="80" y="18"/>
                </a:lnTo>
                <a:lnTo>
                  <a:pt x="80" y="18"/>
                </a:lnTo>
                <a:lnTo>
                  <a:pt x="81" y="16"/>
                </a:lnTo>
                <a:lnTo>
                  <a:pt x="82" y="18"/>
                </a:lnTo>
                <a:lnTo>
                  <a:pt x="82" y="18"/>
                </a:lnTo>
                <a:lnTo>
                  <a:pt x="83" y="20"/>
                </a:lnTo>
                <a:lnTo>
                  <a:pt x="83" y="24"/>
                </a:lnTo>
                <a:lnTo>
                  <a:pt x="83" y="24"/>
                </a:lnTo>
                <a:lnTo>
                  <a:pt x="85" y="36"/>
                </a:lnTo>
                <a:lnTo>
                  <a:pt x="85" y="36"/>
                </a:lnTo>
                <a:lnTo>
                  <a:pt x="85" y="38"/>
                </a:lnTo>
                <a:lnTo>
                  <a:pt x="85" y="38"/>
                </a:lnTo>
                <a:lnTo>
                  <a:pt x="85" y="48"/>
                </a:lnTo>
                <a:lnTo>
                  <a:pt x="86" y="56"/>
                </a:lnTo>
                <a:lnTo>
                  <a:pt x="86" y="56"/>
                </a:lnTo>
                <a:lnTo>
                  <a:pt x="86" y="60"/>
                </a:lnTo>
                <a:lnTo>
                  <a:pt x="86" y="60"/>
                </a:lnTo>
                <a:lnTo>
                  <a:pt x="87" y="63"/>
                </a:lnTo>
                <a:lnTo>
                  <a:pt x="87" y="63"/>
                </a:lnTo>
                <a:lnTo>
                  <a:pt x="86" y="65"/>
                </a:lnTo>
                <a:lnTo>
                  <a:pt x="86" y="65"/>
                </a:lnTo>
                <a:lnTo>
                  <a:pt x="87" y="73"/>
                </a:lnTo>
                <a:lnTo>
                  <a:pt x="86" y="79"/>
                </a:lnTo>
                <a:lnTo>
                  <a:pt x="86" y="79"/>
                </a:lnTo>
                <a:lnTo>
                  <a:pt x="85" y="79"/>
                </a:lnTo>
                <a:lnTo>
                  <a:pt x="83" y="80"/>
                </a:lnTo>
                <a:lnTo>
                  <a:pt x="83" y="80"/>
                </a:lnTo>
                <a:lnTo>
                  <a:pt x="85" y="80"/>
                </a:lnTo>
                <a:lnTo>
                  <a:pt x="85" y="80"/>
                </a:lnTo>
                <a:lnTo>
                  <a:pt x="86" y="80"/>
                </a:lnTo>
                <a:lnTo>
                  <a:pt x="86" y="80"/>
                </a:lnTo>
                <a:lnTo>
                  <a:pt x="87" y="85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7" y="90"/>
                </a:lnTo>
                <a:lnTo>
                  <a:pt x="87" y="90"/>
                </a:lnTo>
                <a:lnTo>
                  <a:pt x="88" y="93"/>
                </a:lnTo>
                <a:lnTo>
                  <a:pt x="88" y="94"/>
                </a:lnTo>
                <a:lnTo>
                  <a:pt x="87" y="95"/>
                </a:lnTo>
                <a:lnTo>
                  <a:pt x="87" y="95"/>
                </a:lnTo>
                <a:lnTo>
                  <a:pt x="89" y="95"/>
                </a:lnTo>
                <a:lnTo>
                  <a:pt x="89" y="95"/>
                </a:lnTo>
                <a:lnTo>
                  <a:pt x="89" y="96"/>
                </a:lnTo>
                <a:lnTo>
                  <a:pt x="89" y="98"/>
                </a:lnTo>
                <a:lnTo>
                  <a:pt x="89" y="98"/>
                </a:lnTo>
                <a:lnTo>
                  <a:pt x="91" y="96"/>
                </a:lnTo>
                <a:lnTo>
                  <a:pt x="93" y="95"/>
                </a:lnTo>
                <a:lnTo>
                  <a:pt x="93" y="95"/>
                </a:lnTo>
                <a:lnTo>
                  <a:pt x="91" y="95"/>
                </a:lnTo>
                <a:lnTo>
                  <a:pt x="89" y="94"/>
                </a:lnTo>
                <a:lnTo>
                  <a:pt x="89" y="94"/>
                </a:lnTo>
                <a:lnTo>
                  <a:pt x="89" y="93"/>
                </a:lnTo>
                <a:lnTo>
                  <a:pt x="89" y="90"/>
                </a:lnTo>
                <a:lnTo>
                  <a:pt x="92" y="90"/>
                </a:lnTo>
                <a:lnTo>
                  <a:pt x="92" y="90"/>
                </a:lnTo>
                <a:lnTo>
                  <a:pt x="92" y="89"/>
                </a:lnTo>
                <a:lnTo>
                  <a:pt x="91" y="89"/>
                </a:lnTo>
                <a:lnTo>
                  <a:pt x="89" y="88"/>
                </a:lnTo>
                <a:lnTo>
                  <a:pt x="88" y="86"/>
                </a:lnTo>
                <a:lnTo>
                  <a:pt x="88" y="86"/>
                </a:lnTo>
                <a:lnTo>
                  <a:pt x="91" y="88"/>
                </a:lnTo>
                <a:lnTo>
                  <a:pt x="91" y="88"/>
                </a:lnTo>
                <a:lnTo>
                  <a:pt x="91" y="86"/>
                </a:lnTo>
                <a:lnTo>
                  <a:pt x="91" y="85"/>
                </a:lnTo>
                <a:lnTo>
                  <a:pt x="89" y="84"/>
                </a:lnTo>
                <a:lnTo>
                  <a:pt x="91" y="83"/>
                </a:lnTo>
                <a:lnTo>
                  <a:pt x="91" y="83"/>
                </a:lnTo>
                <a:lnTo>
                  <a:pt x="88" y="80"/>
                </a:lnTo>
                <a:lnTo>
                  <a:pt x="88" y="76"/>
                </a:lnTo>
                <a:lnTo>
                  <a:pt x="88" y="76"/>
                </a:lnTo>
                <a:lnTo>
                  <a:pt x="89" y="80"/>
                </a:lnTo>
                <a:lnTo>
                  <a:pt x="89" y="80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89" y="76"/>
                </a:lnTo>
                <a:lnTo>
                  <a:pt x="89" y="76"/>
                </a:lnTo>
                <a:lnTo>
                  <a:pt x="88" y="75"/>
                </a:lnTo>
                <a:lnTo>
                  <a:pt x="88" y="74"/>
                </a:lnTo>
                <a:lnTo>
                  <a:pt x="89" y="73"/>
                </a:lnTo>
                <a:lnTo>
                  <a:pt x="89" y="73"/>
                </a:lnTo>
                <a:lnTo>
                  <a:pt x="89" y="73"/>
                </a:lnTo>
                <a:lnTo>
                  <a:pt x="89" y="74"/>
                </a:lnTo>
                <a:lnTo>
                  <a:pt x="89" y="75"/>
                </a:lnTo>
                <a:lnTo>
                  <a:pt x="89" y="75"/>
                </a:lnTo>
                <a:lnTo>
                  <a:pt x="91" y="75"/>
                </a:lnTo>
                <a:lnTo>
                  <a:pt x="92" y="76"/>
                </a:lnTo>
                <a:lnTo>
                  <a:pt x="92" y="76"/>
                </a:lnTo>
                <a:lnTo>
                  <a:pt x="93" y="75"/>
                </a:lnTo>
                <a:lnTo>
                  <a:pt x="93" y="73"/>
                </a:lnTo>
                <a:lnTo>
                  <a:pt x="93" y="70"/>
                </a:lnTo>
                <a:lnTo>
                  <a:pt x="93" y="70"/>
                </a:lnTo>
                <a:lnTo>
                  <a:pt x="92" y="70"/>
                </a:lnTo>
                <a:lnTo>
                  <a:pt x="92" y="71"/>
                </a:lnTo>
                <a:lnTo>
                  <a:pt x="92" y="73"/>
                </a:lnTo>
                <a:lnTo>
                  <a:pt x="92" y="73"/>
                </a:lnTo>
                <a:lnTo>
                  <a:pt x="92" y="73"/>
                </a:lnTo>
                <a:lnTo>
                  <a:pt x="91" y="73"/>
                </a:lnTo>
                <a:lnTo>
                  <a:pt x="89" y="73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92" y="70"/>
                </a:lnTo>
                <a:lnTo>
                  <a:pt x="92" y="70"/>
                </a:lnTo>
                <a:lnTo>
                  <a:pt x="93" y="69"/>
                </a:lnTo>
                <a:lnTo>
                  <a:pt x="94" y="66"/>
                </a:lnTo>
                <a:lnTo>
                  <a:pt x="94" y="66"/>
                </a:lnTo>
                <a:lnTo>
                  <a:pt x="97" y="68"/>
                </a:lnTo>
                <a:lnTo>
                  <a:pt x="97" y="68"/>
                </a:lnTo>
                <a:lnTo>
                  <a:pt x="95" y="69"/>
                </a:lnTo>
                <a:lnTo>
                  <a:pt x="95" y="69"/>
                </a:lnTo>
                <a:lnTo>
                  <a:pt x="97" y="69"/>
                </a:lnTo>
                <a:lnTo>
                  <a:pt x="97" y="69"/>
                </a:lnTo>
                <a:lnTo>
                  <a:pt x="98" y="69"/>
                </a:lnTo>
                <a:lnTo>
                  <a:pt x="99" y="69"/>
                </a:lnTo>
                <a:lnTo>
                  <a:pt x="99" y="69"/>
                </a:lnTo>
                <a:lnTo>
                  <a:pt x="99" y="69"/>
                </a:lnTo>
                <a:lnTo>
                  <a:pt x="99" y="70"/>
                </a:lnTo>
                <a:lnTo>
                  <a:pt x="99" y="73"/>
                </a:lnTo>
                <a:lnTo>
                  <a:pt x="99" y="73"/>
                </a:lnTo>
                <a:lnTo>
                  <a:pt x="99" y="75"/>
                </a:lnTo>
                <a:lnTo>
                  <a:pt x="99" y="75"/>
                </a:lnTo>
                <a:lnTo>
                  <a:pt x="98" y="84"/>
                </a:lnTo>
                <a:lnTo>
                  <a:pt x="98" y="84"/>
                </a:lnTo>
                <a:lnTo>
                  <a:pt x="98" y="86"/>
                </a:lnTo>
                <a:lnTo>
                  <a:pt x="98" y="86"/>
                </a:lnTo>
                <a:lnTo>
                  <a:pt x="98" y="94"/>
                </a:lnTo>
                <a:lnTo>
                  <a:pt x="98" y="100"/>
                </a:lnTo>
                <a:lnTo>
                  <a:pt x="98" y="100"/>
                </a:lnTo>
                <a:lnTo>
                  <a:pt x="97" y="105"/>
                </a:lnTo>
                <a:lnTo>
                  <a:pt x="97" y="105"/>
                </a:lnTo>
                <a:lnTo>
                  <a:pt x="95" y="120"/>
                </a:lnTo>
                <a:lnTo>
                  <a:pt x="93" y="135"/>
                </a:lnTo>
                <a:lnTo>
                  <a:pt x="93" y="135"/>
                </a:lnTo>
                <a:lnTo>
                  <a:pt x="92" y="138"/>
                </a:lnTo>
                <a:lnTo>
                  <a:pt x="92" y="138"/>
                </a:lnTo>
                <a:lnTo>
                  <a:pt x="92" y="141"/>
                </a:lnTo>
                <a:lnTo>
                  <a:pt x="92" y="145"/>
                </a:lnTo>
                <a:lnTo>
                  <a:pt x="92" y="145"/>
                </a:lnTo>
                <a:lnTo>
                  <a:pt x="92" y="146"/>
                </a:lnTo>
                <a:lnTo>
                  <a:pt x="92" y="149"/>
                </a:lnTo>
                <a:lnTo>
                  <a:pt x="92" y="149"/>
                </a:lnTo>
                <a:lnTo>
                  <a:pt x="92" y="150"/>
                </a:lnTo>
                <a:lnTo>
                  <a:pt x="92" y="151"/>
                </a:lnTo>
                <a:lnTo>
                  <a:pt x="91" y="153"/>
                </a:lnTo>
                <a:lnTo>
                  <a:pt x="91" y="153"/>
                </a:lnTo>
                <a:lnTo>
                  <a:pt x="91" y="155"/>
                </a:lnTo>
                <a:lnTo>
                  <a:pt x="91" y="158"/>
                </a:lnTo>
                <a:lnTo>
                  <a:pt x="91" y="160"/>
                </a:lnTo>
                <a:lnTo>
                  <a:pt x="91" y="163"/>
                </a:lnTo>
                <a:lnTo>
                  <a:pt x="91" y="163"/>
                </a:lnTo>
                <a:lnTo>
                  <a:pt x="91" y="163"/>
                </a:lnTo>
                <a:lnTo>
                  <a:pt x="89" y="163"/>
                </a:lnTo>
                <a:lnTo>
                  <a:pt x="89" y="161"/>
                </a:lnTo>
                <a:lnTo>
                  <a:pt x="89" y="161"/>
                </a:lnTo>
                <a:lnTo>
                  <a:pt x="89" y="161"/>
                </a:lnTo>
                <a:lnTo>
                  <a:pt x="88" y="163"/>
                </a:lnTo>
                <a:lnTo>
                  <a:pt x="88" y="164"/>
                </a:lnTo>
                <a:lnTo>
                  <a:pt x="89" y="165"/>
                </a:lnTo>
                <a:lnTo>
                  <a:pt x="91" y="165"/>
                </a:lnTo>
                <a:lnTo>
                  <a:pt x="91" y="165"/>
                </a:lnTo>
                <a:lnTo>
                  <a:pt x="89" y="169"/>
                </a:lnTo>
                <a:lnTo>
                  <a:pt x="89" y="170"/>
                </a:lnTo>
                <a:lnTo>
                  <a:pt x="88" y="171"/>
                </a:lnTo>
                <a:lnTo>
                  <a:pt x="88" y="171"/>
                </a:lnTo>
                <a:lnTo>
                  <a:pt x="88" y="174"/>
                </a:lnTo>
                <a:lnTo>
                  <a:pt x="88" y="176"/>
                </a:lnTo>
                <a:lnTo>
                  <a:pt x="88" y="179"/>
                </a:lnTo>
                <a:lnTo>
                  <a:pt x="88" y="181"/>
                </a:lnTo>
                <a:lnTo>
                  <a:pt x="88" y="181"/>
                </a:lnTo>
                <a:lnTo>
                  <a:pt x="88" y="183"/>
                </a:lnTo>
                <a:lnTo>
                  <a:pt x="87" y="183"/>
                </a:lnTo>
                <a:lnTo>
                  <a:pt x="87" y="183"/>
                </a:lnTo>
                <a:lnTo>
                  <a:pt x="88" y="185"/>
                </a:lnTo>
                <a:lnTo>
                  <a:pt x="88" y="185"/>
                </a:lnTo>
                <a:lnTo>
                  <a:pt x="87" y="190"/>
                </a:lnTo>
                <a:lnTo>
                  <a:pt x="86" y="195"/>
                </a:lnTo>
                <a:lnTo>
                  <a:pt x="86" y="195"/>
                </a:lnTo>
                <a:lnTo>
                  <a:pt x="86" y="198"/>
                </a:lnTo>
                <a:lnTo>
                  <a:pt x="87" y="199"/>
                </a:lnTo>
                <a:lnTo>
                  <a:pt x="87" y="199"/>
                </a:lnTo>
                <a:lnTo>
                  <a:pt x="87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204"/>
                </a:lnTo>
                <a:lnTo>
                  <a:pt x="86" y="208"/>
                </a:lnTo>
                <a:lnTo>
                  <a:pt x="86" y="208"/>
                </a:lnTo>
                <a:lnTo>
                  <a:pt x="86" y="208"/>
                </a:lnTo>
                <a:lnTo>
                  <a:pt x="87" y="208"/>
                </a:lnTo>
                <a:lnTo>
                  <a:pt x="87" y="208"/>
                </a:lnTo>
                <a:lnTo>
                  <a:pt x="86" y="211"/>
                </a:lnTo>
                <a:lnTo>
                  <a:pt x="86" y="211"/>
                </a:lnTo>
                <a:lnTo>
                  <a:pt x="86" y="213"/>
                </a:lnTo>
                <a:lnTo>
                  <a:pt x="86" y="213"/>
                </a:lnTo>
                <a:lnTo>
                  <a:pt x="86" y="214"/>
                </a:lnTo>
                <a:lnTo>
                  <a:pt x="86" y="215"/>
                </a:lnTo>
                <a:lnTo>
                  <a:pt x="86" y="215"/>
                </a:lnTo>
                <a:lnTo>
                  <a:pt x="85" y="221"/>
                </a:lnTo>
                <a:lnTo>
                  <a:pt x="85" y="221"/>
                </a:lnTo>
                <a:lnTo>
                  <a:pt x="86" y="226"/>
                </a:lnTo>
                <a:lnTo>
                  <a:pt x="86" y="226"/>
                </a:lnTo>
                <a:lnTo>
                  <a:pt x="87" y="230"/>
                </a:lnTo>
                <a:lnTo>
                  <a:pt x="87" y="230"/>
                </a:lnTo>
                <a:lnTo>
                  <a:pt x="87" y="243"/>
                </a:lnTo>
                <a:lnTo>
                  <a:pt x="87" y="243"/>
                </a:lnTo>
                <a:lnTo>
                  <a:pt x="87" y="248"/>
                </a:lnTo>
                <a:lnTo>
                  <a:pt x="87" y="250"/>
                </a:lnTo>
                <a:lnTo>
                  <a:pt x="86" y="253"/>
                </a:lnTo>
                <a:lnTo>
                  <a:pt x="86" y="253"/>
                </a:lnTo>
                <a:lnTo>
                  <a:pt x="87" y="255"/>
                </a:lnTo>
                <a:lnTo>
                  <a:pt x="87" y="255"/>
                </a:lnTo>
                <a:lnTo>
                  <a:pt x="87" y="257"/>
                </a:lnTo>
                <a:lnTo>
                  <a:pt x="87" y="257"/>
                </a:lnTo>
                <a:lnTo>
                  <a:pt x="88" y="262"/>
                </a:lnTo>
                <a:lnTo>
                  <a:pt x="88" y="262"/>
                </a:lnTo>
                <a:lnTo>
                  <a:pt x="87" y="267"/>
                </a:lnTo>
                <a:lnTo>
                  <a:pt x="87" y="272"/>
                </a:lnTo>
                <a:lnTo>
                  <a:pt x="87" y="272"/>
                </a:lnTo>
                <a:lnTo>
                  <a:pt x="88" y="274"/>
                </a:lnTo>
                <a:lnTo>
                  <a:pt x="88" y="274"/>
                </a:lnTo>
                <a:lnTo>
                  <a:pt x="87" y="277"/>
                </a:lnTo>
                <a:lnTo>
                  <a:pt x="87" y="277"/>
                </a:lnTo>
                <a:lnTo>
                  <a:pt x="88" y="279"/>
                </a:lnTo>
                <a:lnTo>
                  <a:pt x="88" y="279"/>
                </a:lnTo>
                <a:lnTo>
                  <a:pt x="87" y="282"/>
                </a:lnTo>
                <a:lnTo>
                  <a:pt x="87" y="282"/>
                </a:lnTo>
                <a:lnTo>
                  <a:pt x="88" y="284"/>
                </a:lnTo>
                <a:lnTo>
                  <a:pt x="88" y="284"/>
                </a:lnTo>
                <a:lnTo>
                  <a:pt x="88" y="290"/>
                </a:lnTo>
                <a:lnTo>
                  <a:pt x="88" y="298"/>
                </a:lnTo>
                <a:lnTo>
                  <a:pt x="88" y="298"/>
                </a:lnTo>
                <a:lnTo>
                  <a:pt x="87" y="299"/>
                </a:lnTo>
                <a:lnTo>
                  <a:pt x="87" y="299"/>
                </a:lnTo>
                <a:lnTo>
                  <a:pt x="88" y="303"/>
                </a:lnTo>
                <a:lnTo>
                  <a:pt x="88" y="305"/>
                </a:lnTo>
                <a:lnTo>
                  <a:pt x="88" y="308"/>
                </a:lnTo>
                <a:lnTo>
                  <a:pt x="88" y="308"/>
                </a:lnTo>
                <a:lnTo>
                  <a:pt x="88" y="309"/>
                </a:lnTo>
                <a:lnTo>
                  <a:pt x="88" y="312"/>
                </a:lnTo>
                <a:lnTo>
                  <a:pt x="88" y="318"/>
                </a:lnTo>
                <a:lnTo>
                  <a:pt x="88" y="318"/>
                </a:lnTo>
                <a:lnTo>
                  <a:pt x="87" y="317"/>
                </a:lnTo>
                <a:lnTo>
                  <a:pt x="87" y="317"/>
                </a:lnTo>
                <a:lnTo>
                  <a:pt x="86" y="315"/>
                </a:lnTo>
                <a:lnTo>
                  <a:pt x="86" y="315"/>
                </a:lnTo>
                <a:lnTo>
                  <a:pt x="87" y="318"/>
                </a:lnTo>
                <a:lnTo>
                  <a:pt x="88" y="318"/>
                </a:lnTo>
                <a:lnTo>
                  <a:pt x="88" y="318"/>
                </a:lnTo>
                <a:lnTo>
                  <a:pt x="87" y="320"/>
                </a:lnTo>
                <a:lnTo>
                  <a:pt x="87" y="324"/>
                </a:lnTo>
                <a:lnTo>
                  <a:pt x="87" y="324"/>
                </a:lnTo>
                <a:lnTo>
                  <a:pt x="87" y="325"/>
                </a:lnTo>
                <a:lnTo>
                  <a:pt x="88" y="325"/>
                </a:lnTo>
                <a:lnTo>
                  <a:pt x="89" y="327"/>
                </a:lnTo>
                <a:lnTo>
                  <a:pt x="89" y="327"/>
                </a:lnTo>
                <a:lnTo>
                  <a:pt x="89" y="335"/>
                </a:lnTo>
                <a:lnTo>
                  <a:pt x="88" y="343"/>
                </a:lnTo>
                <a:lnTo>
                  <a:pt x="88" y="343"/>
                </a:lnTo>
                <a:lnTo>
                  <a:pt x="89" y="347"/>
                </a:lnTo>
                <a:lnTo>
                  <a:pt x="89" y="347"/>
                </a:lnTo>
                <a:lnTo>
                  <a:pt x="89" y="353"/>
                </a:lnTo>
                <a:lnTo>
                  <a:pt x="89" y="358"/>
                </a:lnTo>
                <a:lnTo>
                  <a:pt x="89" y="358"/>
                </a:lnTo>
                <a:lnTo>
                  <a:pt x="89" y="362"/>
                </a:lnTo>
                <a:lnTo>
                  <a:pt x="89" y="362"/>
                </a:lnTo>
                <a:lnTo>
                  <a:pt x="88" y="364"/>
                </a:lnTo>
                <a:lnTo>
                  <a:pt x="88" y="364"/>
                </a:lnTo>
                <a:lnTo>
                  <a:pt x="89" y="368"/>
                </a:lnTo>
                <a:lnTo>
                  <a:pt x="89" y="368"/>
                </a:lnTo>
                <a:lnTo>
                  <a:pt x="87" y="382"/>
                </a:lnTo>
                <a:lnTo>
                  <a:pt x="87" y="382"/>
                </a:lnTo>
                <a:lnTo>
                  <a:pt x="87" y="382"/>
                </a:lnTo>
                <a:lnTo>
                  <a:pt x="87" y="380"/>
                </a:lnTo>
                <a:lnTo>
                  <a:pt x="87" y="378"/>
                </a:lnTo>
                <a:lnTo>
                  <a:pt x="87" y="378"/>
                </a:lnTo>
                <a:lnTo>
                  <a:pt x="86" y="375"/>
                </a:lnTo>
                <a:lnTo>
                  <a:pt x="86" y="374"/>
                </a:lnTo>
                <a:lnTo>
                  <a:pt x="87" y="374"/>
                </a:lnTo>
                <a:lnTo>
                  <a:pt x="87" y="374"/>
                </a:lnTo>
                <a:lnTo>
                  <a:pt x="87" y="373"/>
                </a:lnTo>
                <a:lnTo>
                  <a:pt x="86" y="372"/>
                </a:lnTo>
                <a:lnTo>
                  <a:pt x="86" y="372"/>
                </a:lnTo>
                <a:lnTo>
                  <a:pt x="86" y="370"/>
                </a:lnTo>
                <a:lnTo>
                  <a:pt x="86" y="370"/>
                </a:lnTo>
                <a:lnTo>
                  <a:pt x="87" y="369"/>
                </a:lnTo>
                <a:lnTo>
                  <a:pt x="87" y="369"/>
                </a:lnTo>
                <a:lnTo>
                  <a:pt x="87" y="369"/>
                </a:lnTo>
                <a:lnTo>
                  <a:pt x="86" y="369"/>
                </a:lnTo>
                <a:lnTo>
                  <a:pt x="86" y="368"/>
                </a:lnTo>
                <a:lnTo>
                  <a:pt x="86" y="367"/>
                </a:lnTo>
                <a:lnTo>
                  <a:pt x="87" y="365"/>
                </a:lnTo>
                <a:lnTo>
                  <a:pt x="87" y="365"/>
                </a:lnTo>
                <a:lnTo>
                  <a:pt x="86" y="365"/>
                </a:lnTo>
                <a:lnTo>
                  <a:pt x="85" y="365"/>
                </a:lnTo>
                <a:lnTo>
                  <a:pt x="85" y="367"/>
                </a:lnTo>
                <a:lnTo>
                  <a:pt x="83" y="367"/>
                </a:lnTo>
                <a:lnTo>
                  <a:pt x="83" y="367"/>
                </a:lnTo>
                <a:lnTo>
                  <a:pt x="83" y="358"/>
                </a:lnTo>
                <a:lnTo>
                  <a:pt x="83" y="358"/>
                </a:lnTo>
                <a:lnTo>
                  <a:pt x="82" y="358"/>
                </a:lnTo>
                <a:lnTo>
                  <a:pt x="82" y="359"/>
                </a:lnTo>
                <a:lnTo>
                  <a:pt x="81" y="359"/>
                </a:lnTo>
                <a:lnTo>
                  <a:pt x="80" y="359"/>
                </a:lnTo>
                <a:lnTo>
                  <a:pt x="80" y="359"/>
                </a:lnTo>
                <a:lnTo>
                  <a:pt x="80" y="357"/>
                </a:lnTo>
                <a:lnTo>
                  <a:pt x="80" y="354"/>
                </a:lnTo>
                <a:lnTo>
                  <a:pt x="80" y="352"/>
                </a:lnTo>
                <a:lnTo>
                  <a:pt x="81" y="349"/>
                </a:lnTo>
                <a:lnTo>
                  <a:pt x="81" y="349"/>
                </a:lnTo>
                <a:lnTo>
                  <a:pt x="80" y="348"/>
                </a:lnTo>
                <a:lnTo>
                  <a:pt x="79" y="349"/>
                </a:lnTo>
                <a:lnTo>
                  <a:pt x="79" y="349"/>
                </a:lnTo>
                <a:lnTo>
                  <a:pt x="79" y="348"/>
                </a:lnTo>
                <a:lnTo>
                  <a:pt x="79" y="347"/>
                </a:lnTo>
                <a:lnTo>
                  <a:pt x="80" y="347"/>
                </a:lnTo>
                <a:lnTo>
                  <a:pt x="79" y="347"/>
                </a:lnTo>
                <a:lnTo>
                  <a:pt x="79" y="347"/>
                </a:lnTo>
                <a:lnTo>
                  <a:pt x="80" y="345"/>
                </a:lnTo>
                <a:lnTo>
                  <a:pt x="80" y="347"/>
                </a:lnTo>
                <a:lnTo>
                  <a:pt x="81" y="347"/>
                </a:lnTo>
                <a:lnTo>
                  <a:pt x="81" y="347"/>
                </a:lnTo>
                <a:lnTo>
                  <a:pt x="80" y="342"/>
                </a:lnTo>
                <a:lnTo>
                  <a:pt x="80" y="335"/>
                </a:lnTo>
                <a:lnTo>
                  <a:pt x="80" y="335"/>
                </a:lnTo>
                <a:lnTo>
                  <a:pt x="80" y="337"/>
                </a:lnTo>
                <a:lnTo>
                  <a:pt x="80" y="337"/>
                </a:lnTo>
                <a:lnTo>
                  <a:pt x="80" y="337"/>
                </a:lnTo>
                <a:lnTo>
                  <a:pt x="80" y="332"/>
                </a:lnTo>
                <a:lnTo>
                  <a:pt x="80" y="329"/>
                </a:lnTo>
                <a:lnTo>
                  <a:pt x="80" y="325"/>
                </a:lnTo>
                <a:lnTo>
                  <a:pt x="80" y="325"/>
                </a:lnTo>
                <a:lnTo>
                  <a:pt x="80" y="325"/>
                </a:lnTo>
                <a:lnTo>
                  <a:pt x="79" y="324"/>
                </a:lnTo>
                <a:lnTo>
                  <a:pt x="79" y="324"/>
                </a:lnTo>
                <a:lnTo>
                  <a:pt x="79" y="323"/>
                </a:lnTo>
                <a:lnTo>
                  <a:pt x="79" y="323"/>
                </a:lnTo>
                <a:lnTo>
                  <a:pt x="79" y="320"/>
                </a:lnTo>
                <a:lnTo>
                  <a:pt x="80" y="319"/>
                </a:lnTo>
                <a:lnTo>
                  <a:pt x="80" y="319"/>
                </a:lnTo>
                <a:lnTo>
                  <a:pt x="79" y="318"/>
                </a:lnTo>
                <a:lnTo>
                  <a:pt x="79" y="318"/>
                </a:lnTo>
                <a:lnTo>
                  <a:pt x="79" y="318"/>
                </a:lnTo>
                <a:lnTo>
                  <a:pt x="79" y="315"/>
                </a:lnTo>
                <a:lnTo>
                  <a:pt x="79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5"/>
                </a:lnTo>
                <a:lnTo>
                  <a:pt x="77" y="319"/>
                </a:lnTo>
                <a:lnTo>
                  <a:pt x="77" y="319"/>
                </a:lnTo>
                <a:lnTo>
                  <a:pt x="75" y="319"/>
                </a:lnTo>
                <a:lnTo>
                  <a:pt x="75" y="320"/>
                </a:lnTo>
                <a:lnTo>
                  <a:pt x="75" y="320"/>
                </a:lnTo>
                <a:lnTo>
                  <a:pt x="75" y="322"/>
                </a:lnTo>
                <a:lnTo>
                  <a:pt x="75" y="322"/>
                </a:lnTo>
                <a:lnTo>
                  <a:pt x="76" y="320"/>
                </a:lnTo>
                <a:lnTo>
                  <a:pt x="77" y="320"/>
                </a:lnTo>
                <a:lnTo>
                  <a:pt x="77" y="320"/>
                </a:lnTo>
                <a:lnTo>
                  <a:pt x="76" y="330"/>
                </a:lnTo>
                <a:lnTo>
                  <a:pt x="76" y="339"/>
                </a:lnTo>
                <a:lnTo>
                  <a:pt x="76" y="355"/>
                </a:lnTo>
                <a:lnTo>
                  <a:pt x="76" y="355"/>
                </a:lnTo>
                <a:lnTo>
                  <a:pt x="75" y="357"/>
                </a:lnTo>
                <a:lnTo>
                  <a:pt x="74" y="355"/>
                </a:lnTo>
                <a:lnTo>
                  <a:pt x="74" y="355"/>
                </a:lnTo>
                <a:lnTo>
                  <a:pt x="74" y="362"/>
                </a:lnTo>
                <a:lnTo>
                  <a:pt x="74" y="367"/>
                </a:lnTo>
                <a:lnTo>
                  <a:pt x="74" y="367"/>
                </a:lnTo>
                <a:lnTo>
                  <a:pt x="75" y="367"/>
                </a:lnTo>
                <a:lnTo>
                  <a:pt x="75" y="368"/>
                </a:lnTo>
                <a:lnTo>
                  <a:pt x="75" y="368"/>
                </a:lnTo>
                <a:lnTo>
                  <a:pt x="74" y="369"/>
                </a:lnTo>
                <a:lnTo>
                  <a:pt x="74" y="370"/>
                </a:lnTo>
                <a:lnTo>
                  <a:pt x="72" y="370"/>
                </a:lnTo>
                <a:lnTo>
                  <a:pt x="72" y="370"/>
                </a:lnTo>
                <a:lnTo>
                  <a:pt x="72" y="372"/>
                </a:lnTo>
                <a:lnTo>
                  <a:pt x="75" y="372"/>
                </a:lnTo>
                <a:lnTo>
                  <a:pt x="75" y="372"/>
                </a:lnTo>
                <a:lnTo>
                  <a:pt x="74" y="372"/>
                </a:lnTo>
                <a:lnTo>
                  <a:pt x="74" y="373"/>
                </a:lnTo>
                <a:lnTo>
                  <a:pt x="74" y="373"/>
                </a:lnTo>
                <a:lnTo>
                  <a:pt x="72" y="373"/>
                </a:lnTo>
                <a:lnTo>
                  <a:pt x="71" y="372"/>
                </a:lnTo>
                <a:lnTo>
                  <a:pt x="70" y="369"/>
                </a:lnTo>
                <a:lnTo>
                  <a:pt x="70" y="369"/>
                </a:lnTo>
                <a:lnTo>
                  <a:pt x="70" y="368"/>
                </a:lnTo>
                <a:lnTo>
                  <a:pt x="70" y="364"/>
                </a:lnTo>
                <a:lnTo>
                  <a:pt x="70" y="364"/>
                </a:lnTo>
                <a:lnTo>
                  <a:pt x="71" y="364"/>
                </a:lnTo>
                <a:lnTo>
                  <a:pt x="71" y="365"/>
                </a:lnTo>
                <a:lnTo>
                  <a:pt x="71" y="365"/>
                </a:lnTo>
                <a:lnTo>
                  <a:pt x="72" y="367"/>
                </a:lnTo>
                <a:lnTo>
                  <a:pt x="72" y="367"/>
                </a:lnTo>
                <a:lnTo>
                  <a:pt x="72" y="365"/>
                </a:lnTo>
                <a:lnTo>
                  <a:pt x="72" y="363"/>
                </a:lnTo>
                <a:lnTo>
                  <a:pt x="71" y="363"/>
                </a:lnTo>
                <a:lnTo>
                  <a:pt x="70" y="363"/>
                </a:lnTo>
                <a:lnTo>
                  <a:pt x="70" y="363"/>
                </a:lnTo>
                <a:lnTo>
                  <a:pt x="70" y="360"/>
                </a:lnTo>
                <a:lnTo>
                  <a:pt x="70" y="359"/>
                </a:lnTo>
                <a:lnTo>
                  <a:pt x="70" y="358"/>
                </a:lnTo>
                <a:lnTo>
                  <a:pt x="70" y="358"/>
                </a:lnTo>
                <a:lnTo>
                  <a:pt x="71" y="359"/>
                </a:lnTo>
                <a:lnTo>
                  <a:pt x="71" y="360"/>
                </a:lnTo>
                <a:lnTo>
                  <a:pt x="71" y="360"/>
                </a:lnTo>
                <a:lnTo>
                  <a:pt x="72" y="359"/>
                </a:lnTo>
                <a:lnTo>
                  <a:pt x="72" y="358"/>
                </a:lnTo>
                <a:lnTo>
                  <a:pt x="71" y="357"/>
                </a:lnTo>
                <a:lnTo>
                  <a:pt x="70" y="357"/>
                </a:lnTo>
                <a:lnTo>
                  <a:pt x="70" y="357"/>
                </a:lnTo>
                <a:lnTo>
                  <a:pt x="71" y="352"/>
                </a:lnTo>
                <a:lnTo>
                  <a:pt x="71" y="347"/>
                </a:lnTo>
                <a:lnTo>
                  <a:pt x="71" y="347"/>
                </a:lnTo>
                <a:lnTo>
                  <a:pt x="72" y="342"/>
                </a:lnTo>
                <a:lnTo>
                  <a:pt x="72" y="342"/>
                </a:lnTo>
                <a:lnTo>
                  <a:pt x="72" y="342"/>
                </a:lnTo>
                <a:lnTo>
                  <a:pt x="71" y="340"/>
                </a:lnTo>
                <a:lnTo>
                  <a:pt x="71" y="340"/>
                </a:lnTo>
                <a:lnTo>
                  <a:pt x="71" y="332"/>
                </a:lnTo>
                <a:lnTo>
                  <a:pt x="71" y="328"/>
                </a:lnTo>
                <a:lnTo>
                  <a:pt x="72" y="323"/>
                </a:lnTo>
                <a:lnTo>
                  <a:pt x="72" y="323"/>
                </a:lnTo>
                <a:lnTo>
                  <a:pt x="74" y="324"/>
                </a:lnTo>
                <a:lnTo>
                  <a:pt x="74" y="324"/>
                </a:lnTo>
                <a:lnTo>
                  <a:pt x="74" y="327"/>
                </a:lnTo>
                <a:lnTo>
                  <a:pt x="74" y="327"/>
                </a:lnTo>
                <a:lnTo>
                  <a:pt x="74" y="325"/>
                </a:lnTo>
                <a:lnTo>
                  <a:pt x="74" y="323"/>
                </a:lnTo>
                <a:lnTo>
                  <a:pt x="71" y="322"/>
                </a:lnTo>
                <a:lnTo>
                  <a:pt x="71" y="322"/>
                </a:lnTo>
                <a:lnTo>
                  <a:pt x="72" y="310"/>
                </a:lnTo>
                <a:lnTo>
                  <a:pt x="72" y="300"/>
                </a:lnTo>
                <a:lnTo>
                  <a:pt x="72" y="300"/>
                </a:lnTo>
                <a:lnTo>
                  <a:pt x="74" y="299"/>
                </a:lnTo>
                <a:lnTo>
                  <a:pt x="75" y="300"/>
                </a:lnTo>
                <a:lnTo>
                  <a:pt x="75" y="300"/>
                </a:lnTo>
                <a:lnTo>
                  <a:pt x="74" y="299"/>
                </a:lnTo>
                <a:lnTo>
                  <a:pt x="74" y="298"/>
                </a:lnTo>
                <a:lnTo>
                  <a:pt x="74" y="298"/>
                </a:lnTo>
                <a:lnTo>
                  <a:pt x="74" y="290"/>
                </a:lnTo>
                <a:lnTo>
                  <a:pt x="74" y="283"/>
                </a:lnTo>
                <a:lnTo>
                  <a:pt x="74" y="283"/>
                </a:lnTo>
                <a:lnTo>
                  <a:pt x="74" y="277"/>
                </a:lnTo>
                <a:lnTo>
                  <a:pt x="74" y="277"/>
                </a:lnTo>
                <a:lnTo>
                  <a:pt x="75" y="272"/>
                </a:lnTo>
                <a:lnTo>
                  <a:pt x="75" y="272"/>
                </a:lnTo>
                <a:lnTo>
                  <a:pt x="74" y="268"/>
                </a:lnTo>
                <a:lnTo>
                  <a:pt x="74" y="268"/>
                </a:lnTo>
                <a:lnTo>
                  <a:pt x="75" y="265"/>
                </a:lnTo>
                <a:lnTo>
                  <a:pt x="75" y="265"/>
                </a:lnTo>
                <a:lnTo>
                  <a:pt x="74" y="259"/>
                </a:lnTo>
                <a:lnTo>
                  <a:pt x="74" y="259"/>
                </a:lnTo>
                <a:lnTo>
                  <a:pt x="74" y="258"/>
                </a:lnTo>
                <a:lnTo>
                  <a:pt x="72" y="258"/>
                </a:lnTo>
                <a:lnTo>
                  <a:pt x="72" y="258"/>
                </a:lnTo>
                <a:lnTo>
                  <a:pt x="74" y="255"/>
                </a:lnTo>
                <a:lnTo>
                  <a:pt x="74" y="253"/>
                </a:lnTo>
                <a:lnTo>
                  <a:pt x="74" y="253"/>
                </a:lnTo>
                <a:lnTo>
                  <a:pt x="74" y="252"/>
                </a:lnTo>
                <a:lnTo>
                  <a:pt x="74" y="250"/>
                </a:lnTo>
                <a:lnTo>
                  <a:pt x="72" y="249"/>
                </a:lnTo>
                <a:lnTo>
                  <a:pt x="72" y="249"/>
                </a:lnTo>
                <a:lnTo>
                  <a:pt x="74" y="248"/>
                </a:lnTo>
                <a:lnTo>
                  <a:pt x="74" y="245"/>
                </a:lnTo>
                <a:lnTo>
                  <a:pt x="74" y="245"/>
                </a:lnTo>
                <a:lnTo>
                  <a:pt x="74" y="247"/>
                </a:lnTo>
                <a:lnTo>
                  <a:pt x="74" y="247"/>
                </a:lnTo>
                <a:lnTo>
                  <a:pt x="74" y="247"/>
                </a:lnTo>
                <a:lnTo>
                  <a:pt x="72" y="247"/>
                </a:lnTo>
                <a:lnTo>
                  <a:pt x="72" y="245"/>
                </a:lnTo>
                <a:lnTo>
                  <a:pt x="72" y="244"/>
                </a:lnTo>
                <a:lnTo>
                  <a:pt x="72" y="244"/>
                </a:lnTo>
                <a:lnTo>
                  <a:pt x="72" y="233"/>
                </a:lnTo>
                <a:lnTo>
                  <a:pt x="74" y="220"/>
                </a:lnTo>
                <a:lnTo>
                  <a:pt x="74" y="220"/>
                </a:lnTo>
                <a:lnTo>
                  <a:pt x="74" y="208"/>
                </a:lnTo>
                <a:lnTo>
                  <a:pt x="74" y="208"/>
                </a:lnTo>
                <a:lnTo>
                  <a:pt x="75" y="205"/>
                </a:lnTo>
                <a:lnTo>
                  <a:pt x="75" y="205"/>
                </a:lnTo>
                <a:lnTo>
                  <a:pt x="74" y="201"/>
                </a:lnTo>
                <a:lnTo>
                  <a:pt x="74" y="200"/>
                </a:lnTo>
                <a:lnTo>
                  <a:pt x="75" y="199"/>
                </a:lnTo>
                <a:lnTo>
                  <a:pt x="75" y="199"/>
                </a:lnTo>
                <a:lnTo>
                  <a:pt x="74" y="198"/>
                </a:lnTo>
                <a:lnTo>
                  <a:pt x="74" y="195"/>
                </a:lnTo>
                <a:lnTo>
                  <a:pt x="74" y="191"/>
                </a:lnTo>
                <a:lnTo>
                  <a:pt x="74" y="191"/>
                </a:lnTo>
                <a:lnTo>
                  <a:pt x="75" y="194"/>
                </a:lnTo>
                <a:lnTo>
                  <a:pt x="75" y="194"/>
                </a:lnTo>
                <a:lnTo>
                  <a:pt x="75" y="193"/>
                </a:lnTo>
                <a:lnTo>
                  <a:pt x="75" y="193"/>
                </a:lnTo>
                <a:lnTo>
                  <a:pt x="75" y="191"/>
                </a:lnTo>
                <a:lnTo>
                  <a:pt x="74" y="191"/>
                </a:lnTo>
                <a:lnTo>
                  <a:pt x="74" y="191"/>
                </a:lnTo>
                <a:lnTo>
                  <a:pt x="75" y="189"/>
                </a:lnTo>
                <a:lnTo>
                  <a:pt x="75" y="186"/>
                </a:lnTo>
                <a:lnTo>
                  <a:pt x="75" y="186"/>
                </a:lnTo>
                <a:lnTo>
                  <a:pt x="75" y="186"/>
                </a:lnTo>
                <a:lnTo>
                  <a:pt x="75" y="188"/>
                </a:lnTo>
                <a:lnTo>
                  <a:pt x="75" y="188"/>
                </a:lnTo>
                <a:lnTo>
                  <a:pt x="74" y="185"/>
                </a:lnTo>
                <a:lnTo>
                  <a:pt x="74" y="183"/>
                </a:lnTo>
                <a:lnTo>
                  <a:pt x="74" y="176"/>
                </a:lnTo>
                <a:lnTo>
                  <a:pt x="74" y="176"/>
                </a:lnTo>
                <a:lnTo>
                  <a:pt x="76" y="173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5" y="170"/>
                </a:lnTo>
                <a:lnTo>
                  <a:pt x="75" y="170"/>
                </a:lnTo>
                <a:lnTo>
                  <a:pt x="75" y="170"/>
                </a:lnTo>
                <a:lnTo>
                  <a:pt x="75" y="168"/>
                </a:lnTo>
                <a:lnTo>
                  <a:pt x="74" y="166"/>
                </a:lnTo>
                <a:lnTo>
                  <a:pt x="74" y="165"/>
                </a:lnTo>
                <a:lnTo>
                  <a:pt x="74" y="163"/>
                </a:lnTo>
                <a:lnTo>
                  <a:pt x="74" y="163"/>
                </a:lnTo>
                <a:lnTo>
                  <a:pt x="75" y="155"/>
                </a:lnTo>
                <a:lnTo>
                  <a:pt x="75" y="155"/>
                </a:lnTo>
                <a:lnTo>
                  <a:pt x="75" y="156"/>
                </a:lnTo>
                <a:lnTo>
                  <a:pt x="75" y="156"/>
                </a:lnTo>
                <a:lnTo>
                  <a:pt x="75" y="156"/>
                </a:lnTo>
                <a:lnTo>
                  <a:pt x="76" y="156"/>
                </a:lnTo>
                <a:lnTo>
                  <a:pt x="76" y="155"/>
                </a:lnTo>
                <a:lnTo>
                  <a:pt x="75" y="154"/>
                </a:lnTo>
                <a:lnTo>
                  <a:pt x="74" y="154"/>
                </a:lnTo>
                <a:lnTo>
                  <a:pt x="74" y="154"/>
                </a:lnTo>
                <a:lnTo>
                  <a:pt x="74" y="153"/>
                </a:lnTo>
                <a:lnTo>
                  <a:pt x="75" y="153"/>
                </a:lnTo>
                <a:lnTo>
                  <a:pt x="75" y="153"/>
                </a:lnTo>
                <a:lnTo>
                  <a:pt x="74" y="149"/>
                </a:lnTo>
                <a:lnTo>
                  <a:pt x="74" y="145"/>
                </a:lnTo>
                <a:lnTo>
                  <a:pt x="74" y="139"/>
                </a:lnTo>
                <a:lnTo>
                  <a:pt x="74" y="139"/>
                </a:lnTo>
                <a:lnTo>
                  <a:pt x="75" y="139"/>
                </a:lnTo>
                <a:lnTo>
                  <a:pt x="75" y="138"/>
                </a:lnTo>
                <a:lnTo>
                  <a:pt x="76" y="136"/>
                </a:lnTo>
                <a:lnTo>
                  <a:pt x="75" y="135"/>
                </a:lnTo>
                <a:lnTo>
                  <a:pt x="75" y="135"/>
                </a:lnTo>
                <a:lnTo>
                  <a:pt x="74" y="135"/>
                </a:lnTo>
                <a:lnTo>
                  <a:pt x="75" y="136"/>
                </a:lnTo>
                <a:lnTo>
                  <a:pt x="75" y="138"/>
                </a:lnTo>
                <a:lnTo>
                  <a:pt x="74" y="138"/>
                </a:lnTo>
                <a:lnTo>
                  <a:pt x="74" y="138"/>
                </a:lnTo>
                <a:lnTo>
                  <a:pt x="74" y="120"/>
                </a:lnTo>
                <a:lnTo>
                  <a:pt x="74" y="120"/>
                </a:lnTo>
                <a:lnTo>
                  <a:pt x="76" y="120"/>
                </a:lnTo>
                <a:lnTo>
                  <a:pt x="74" y="118"/>
                </a:lnTo>
                <a:lnTo>
                  <a:pt x="74" y="118"/>
                </a:lnTo>
                <a:lnTo>
                  <a:pt x="74" y="110"/>
                </a:lnTo>
                <a:lnTo>
                  <a:pt x="74" y="110"/>
                </a:lnTo>
                <a:lnTo>
                  <a:pt x="75" y="104"/>
                </a:lnTo>
                <a:lnTo>
                  <a:pt x="75" y="96"/>
                </a:lnTo>
                <a:lnTo>
                  <a:pt x="75" y="96"/>
                </a:lnTo>
                <a:lnTo>
                  <a:pt x="75" y="93"/>
                </a:lnTo>
                <a:lnTo>
                  <a:pt x="75" y="93"/>
                </a:lnTo>
                <a:lnTo>
                  <a:pt x="75" y="83"/>
                </a:lnTo>
                <a:lnTo>
                  <a:pt x="75" y="73"/>
                </a:lnTo>
                <a:lnTo>
                  <a:pt x="75" y="73"/>
                </a:lnTo>
                <a:lnTo>
                  <a:pt x="74" y="66"/>
                </a:lnTo>
                <a:lnTo>
                  <a:pt x="74" y="66"/>
                </a:lnTo>
                <a:lnTo>
                  <a:pt x="74" y="55"/>
                </a:lnTo>
                <a:lnTo>
                  <a:pt x="74" y="55"/>
                </a:lnTo>
                <a:lnTo>
                  <a:pt x="74" y="41"/>
                </a:lnTo>
                <a:lnTo>
                  <a:pt x="74" y="41"/>
                </a:lnTo>
                <a:lnTo>
                  <a:pt x="74" y="39"/>
                </a:lnTo>
                <a:lnTo>
                  <a:pt x="74" y="39"/>
                </a:lnTo>
                <a:lnTo>
                  <a:pt x="74" y="36"/>
                </a:lnTo>
                <a:lnTo>
                  <a:pt x="74" y="36"/>
                </a:lnTo>
                <a:lnTo>
                  <a:pt x="74" y="34"/>
                </a:lnTo>
                <a:lnTo>
                  <a:pt x="74" y="33"/>
                </a:lnTo>
                <a:lnTo>
                  <a:pt x="72" y="31"/>
                </a:lnTo>
                <a:lnTo>
                  <a:pt x="72" y="31"/>
                </a:lnTo>
                <a:lnTo>
                  <a:pt x="72" y="16"/>
                </a:lnTo>
                <a:lnTo>
                  <a:pt x="72" y="16"/>
                </a:lnTo>
                <a:lnTo>
                  <a:pt x="75" y="16"/>
                </a:lnTo>
                <a:lnTo>
                  <a:pt x="75" y="21"/>
                </a:lnTo>
                <a:lnTo>
                  <a:pt x="75" y="21"/>
                </a:lnTo>
                <a:lnTo>
                  <a:pt x="75" y="23"/>
                </a:lnTo>
                <a:lnTo>
                  <a:pt x="76" y="23"/>
                </a:lnTo>
                <a:lnTo>
                  <a:pt x="79" y="23"/>
                </a:lnTo>
                <a:lnTo>
                  <a:pt x="79" y="23"/>
                </a:lnTo>
                <a:lnTo>
                  <a:pt x="77" y="21"/>
                </a:lnTo>
                <a:lnTo>
                  <a:pt x="77" y="20"/>
                </a:lnTo>
                <a:lnTo>
                  <a:pt x="77" y="20"/>
                </a:lnTo>
                <a:lnTo>
                  <a:pt x="77" y="20"/>
                </a:lnTo>
                <a:lnTo>
                  <a:pt x="79" y="19"/>
                </a:lnTo>
                <a:lnTo>
                  <a:pt x="79" y="19"/>
                </a:lnTo>
                <a:lnTo>
                  <a:pt x="79" y="18"/>
                </a:lnTo>
                <a:lnTo>
                  <a:pt x="77" y="18"/>
                </a:lnTo>
                <a:lnTo>
                  <a:pt x="77" y="18"/>
                </a:lnTo>
                <a:lnTo>
                  <a:pt x="79" y="16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close/>
                <a:moveTo>
                  <a:pt x="74" y="328"/>
                </a:moveTo>
                <a:lnTo>
                  <a:pt x="74" y="328"/>
                </a:lnTo>
                <a:lnTo>
                  <a:pt x="72" y="329"/>
                </a:lnTo>
                <a:lnTo>
                  <a:pt x="72" y="330"/>
                </a:lnTo>
                <a:lnTo>
                  <a:pt x="74" y="332"/>
                </a:lnTo>
                <a:lnTo>
                  <a:pt x="74" y="332"/>
                </a:lnTo>
                <a:lnTo>
                  <a:pt x="75" y="329"/>
                </a:lnTo>
                <a:lnTo>
                  <a:pt x="75" y="329"/>
                </a:lnTo>
                <a:lnTo>
                  <a:pt x="74" y="328"/>
                </a:lnTo>
                <a:lnTo>
                  <a:pt x="74" y="328"/>
                </a:lnTo>
                <a:close/>
                <a:moveTo>
                  <a:pt x="82" y="353"/>
                </a:moveTo>
                <a:lnTo>
                  <a:pt x="82" y="353"/>
                </a:lnTo>
                <a:lnTo>
                  <a:pt x="81" y="357"/>
                </a:lnTo>
                <a:lnTo>
                  <a:pt x="81" y="357"/>
                </a:lnTo>
                <a:lnTo>
                  <a:pt x="82" y="357"/>
                </a:lnTo>
                <a:lnTo>
                  <a:pt x="83" y="355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2" y="353"/>
                </a:lnTo>
                <a:lnTo>
                  <a:pt x="82" y="353"/>
                </a:lnTo>
                <a:close/>
                <a:moveTo>
                  <a:pt x="88" y="347"/>
                </a:moveTo>
                <a:lnTo>
                  <a:pt x="88" y="347"/>
                </a:lnTo>
                <a:lnTo>
                  <a:pt x="88" y="348"/>
                </a:lnTo>
                <a:lnTo>
                  <a:pt x="87" y="349"/>
                </a:lnTo>
                <a:lnTo>
                  <a:pt x="87" y="352"/>
                </a:lnTo>
                <a:lnTo>
                  <a:pt x="87" y="352"/>
                </a:lnTo>
                <a:lnTo>
                  <a:pt x="88" y="350"/>
                </a:lnTo>
                <a:lnTo>
                  <a:pt x="88" y="347"/>
                </a:lnTo>
                <a:lnTo>
                  <a:pt x="88" y="347"/>
                </a:lnTo>
                <a:close/>
                <a:moveTo>
                  <a:pt x="87" y="327"/>
                </a:moveTo>
                <a:lnTo>
                  <a:pt x="87" y="327"/>
                </a:lnTo>
                <a:lnTo>
                  <a:pt x="87" y="330"/>
                </a:lnTo>
                <a:lnTo>
                  <a:pt x="87" y="332"/>
                </a:lnTo>
                <a:lnTo>
                  <a:pt x="88" y="332"/>
                </a:lnTo>
                <a:lnTo>
                  <a:pt x="88" y="332"/>
                </a:lnTo>
                <a:lnTo>
                  <a:pt x="88" y="329"/>
                </a:lnTo>
                <a:lnTo>
                  <a:pt x="88" y="328"/>
                </a:lnTo>
                <a:lnTo>
                  <a:pt x="87" y="327"/>
                </a:lnTo>
                <a:lnTo>
                  <a:pt x="87" y="327"/>
                </a:lnTo>
                <a:close/>
                <a:moveTo>
                  <a:pt x="75" y="312"/>
                </a:moveTo>
                <a:lnTo>
                  <a:pt x="75" y="312"/>
                </a:lnTo>
                <a:lnTo>
                  <a:pt x="75" y="313"/>
                </a:lnTo>
                <a:lnTo>
                  <a:pt x="75" y="314"/>
                </a:lnTo>
                <a:lnTo>
                  <a:pt x="75" y="315"/>
                </a:lnTo>
                <a:lnTo>
                  <a:pt x="76" y="315"/>
                </a:lnTo>
                <a:lnTo>
                  <a:pt x="76" y="315"/>
                </a:lnTo>
                <a:lnTo>
                  <a:pt x="75" y="315"/>
                </a:lnTo>
                <a:lnTo>
                  <a:pt x="75" y="314"/>
                </a:lnTo>
                <a:lnTo>
                  <a:pt x="75" y="312"/>
                </a:lnTo>
                <a:lnTo>
                  <a:pt x="75" y="312"/>
                </a:lnTo>
                <a:lnTo>
                  <a:pt x="75" y="312"/>
                </a:lnTo>
                <a:close/>
                <a:moveTo>
                  <a:pt x="86" y="270"/>
                </a:moveTo>
                <a:lnTo>
                  <a:pt x="86" y="270"/>
                </a:lnTo>
                <a:lnTo>
                  <a:pt x="85" y="273"/>
                </a:lnTo>
                <a:lnTo>
                  <a:pt x="86" y="275"/>
                </a:lnTo>
                <a:lnTo>
                  <a:pt x="86" y="275"/>
                </a:lnTo>
                <a:lnTo>
                  <a:pt x="87" y="273"/>
                </a:lnTo>
                <a:lnTo>
                  <a:pt x="86" y="272"/>
                </a:lnTo>
                <a:lnTo>
                  <a:pt x="86" y="270"/>
                </a:lnTo>
                <a:lnTo>
                  <a:pt x="86" y="270"/>
                </a:lnTo>
                <a:close/>
                <a:moveTo>
                  <a:pt x="85" y="253"/>
                </a:moveTo>
                <a:lnTo>
                  <a:pt x="85" y="253"/>
                </a:lnTo>
                <a:lnTo>
                  <a:pt x="85" y="253"/>
                </a:lnTo>
                <a:lnTo>
                  <a:pt x="85" y="254"/>
                </a:lnTo>
                <a:lnTo>
                  <a:pt x="86" y="254"/>
                </a:lnTo>
                <a:lnTo>
                  <a:pt x="86" y="249"/>
                </a:lnTo>
                <a:lnTo>
                  <a:pt x="86" y="249"/>
                </a:lnTo>
                <a:lnTo>
                  <a:pt x="85" y="249"/>
                </a:lnTo>
                <a:lnTo>
                  <a:pt x="85" y="250"/>
                </a:lnTo>
                <a:lnTo>
                  <a:pt x="85" y="253"/>
                </a:lnTo>
                <a:lnTo>
                  <a:pt x="85" y="253"/>
                </a:lnTo>
                <a:close/>
                <a:moveTo>
                  <a:pt x="81" y="180"/>
                </a:moveTo>
                <a:lnTo>
                  <a:pt x="81" y="180"/>
                </a:lnTo>
                <a:lnTo>
                  <a:pt x="81" y="181"/>
                </a:lnTo>
                <a:lnTo>
                  <a:pt x="82" y="183"/>
                </a:lnTo>
                <a:lnTo>
                  <a:pt x="82" y="183"/>
                </a:lnTo>
                <a:lnTo>
                  <a:pt x="82" y="180"/>
                </a:lnTo>
                <a:lnTo>
                  <a:pt x="81" y="180"/>
                </a:lnTo>
                <a:lnTo>
                  <a:pt x="81" y="180"/>
                </a:lnTo>
                <a:close/>
                <a:moveTo>
                  <a:pt x="75" y="176"/>
                </a:moveTo>
                <a:lnTo>
                  <a:pt x="75" y="176"/>
                </a:lnTo>
                <a:lnTo>
                  <a:pt x="75" y="181"/>
                </a:lnTo>
                <a:lnTo>
                  <a:pt x="75" y="184"/>
                </a:lnTo>
                <a:lnTo>
                  <a:pt x="76" y="185"/>
                </a:lnTo>
                <a:lnTo>
                  <a:pt x="76" y="185"/>
                </a:lnTo>
                <a:lnTo>
                  <a:pt x="76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1"/>
                </a:lnTo>
                <a:lnTo>
                  <a:pt x="76" y="179"/>
                </a:lnTo>
                <a:lnTo>
                  <a:pt x="77" y="178"/>
                </a:lnTo>
                <a:lnTo>
                  <a:pt x="75" y="176"/>
                </a:lnTo>
                <a:lnTo>
                  <a:pt x="75" y="176"/>
                </a:lnTo>
                <a:close/>
                <a:moveTo>
                  <a:pt x="75" y="164"/>
                </a:moveTo>
                <a:lnTo>
                  <a:pt x="75" y="164"/>
                </a:lnTo>
                <a:lnTo>
                  <a:pt x="74" y="166"/>
                </a:lnTo>
                <a:lnTo>
                  <a:pt x="75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5"/>
                </a:lnTo>
                <a:lnTo>
                  <a:pt x="75" y="164"/>
                </a:lnTo>
                <a:lnTo>
                  <a:pt x="75" y="164"/>
                </a:lnTo>
                <a:close/>
                <a:moveTo>
                  <a:pt x="76" y="163"/>
                </a:moveTo>
                <a:lnTo>
                  <a:pt x="76" y="163"/>
                </a:lnTo>
                <a:lnTo>
                  <a:pt x="76" y="160"/>
                </a:lnTo>
                <a:lnTo>
                  <a:pt x="77" y="159"/>
                </a:lnTo>
                <a:lnTo>
                  <a:pt x="77" y="159"/>
                </a:lnTo>
                <a:lnTo>
                  <a:pt x="76" y="159"/>
                </a:lnTo>
                <a:lnTo>
                  <a:pt x="75" y="160"/>
                </a:lnTo>
                <a:lnTo>
                  <a:pt x="75" y="161"/>
                </a:lnTo>
                <a:lnTo>
                  <a:pt x="76" y="163"/>
                </a:lnTo>
                <a:lnTo>
                  <a:pt x="76" y="163"/>
                </a:lnTo>
                <a:close/>
                <a:moveTo>
                  <a:pt x="89" y="136"/>
                </a:moveTo>
                <a:lnTo>
                  <a:pt x="89" y="139"/>
                </a:lnTo>
                <a:lnTo>
                  <a:pt x="89" y="139"/>
                </a:lnTo>
                <a:lnTo>
                  <a:pt x="91" y="139"/>
                </a:lnTo>
                <a:lnTo>
                  <a:pt x="91" y="138"/>
                </a:lnTo>
                <a:lnTo>
                  <a:pt x="91" y="136"/>
                </a:lnTo>
                <a:lnTo>
                  <a:pt x="89" y="136"/>
                </a:lnTo>
                <a:lnTo>
                  <a:pt x="89" y="136"/>
                </a:lnTo>
                <a:close/>
                <a:moveTo>
                  <a:pt x="89" y="128"/>
                </a:moveTo>
                <a:lnTo>
                  <a:pt x="89" y="128"/>
                </a:lnTo>
                <a:lnTo>
                  <a:pt x="89" y="129"/>
                </a:lnTo>
                <a:lnTo>
                  <a:pt x="88" y="130"/>
                </a:lnTo>
                <a:lnTo>
                  <a:pt x="87" y="131"/>
                </a:lnTo>
                <a:lnTo>
                  <a:pt x="87" y="133"/>
                </a:lnTo>
                <a:lnTo>
                  <a:pt x="87" y="133"/>
                </a:lnTo>
                <a:lnTo>
                  <a:pt x="88" y="133"/>
                </a:lnTo>
                <a:lnTo>
                  <a:pt x="88" y="131"/>
                </a:lnTo>
                <a:lnTo>
                  <a:pt x="89" y="130"/>
                </a:lnTo>
                <a:lnTo>
                  <a:pt x="89" y="130"/>
                </a:lnTo>
                <a:lnTo>
                  <a:pt x="91" y="130"/>
                </a:lnTo>
                <a:lnTo>
                  <a:pt x="91" y="130"/>
                </a:lnTo>
                <a:lnTo>
                  <a:pt x="91" y="131"/>
                </a:lnTo>
                <a:lnTo>
                  <a:pt x="92" y="131"/>
                </a:lnTo>
                <a:lnTo>
                  <a:pt x="92" y="131"/>
                </a:lnTo>
                <a:lnTo>
                  <a:pt x="91" y="129"/>
                </a:lnTo>
                <a:lnTo>
                  <a:pt x="89" y="128"/>
                </a:lnTo>
                <a:lnTo>
                  <a:pt x="89" y="128"/>
                </a:lnTo>
                <a:close/>
                <a:moveTo>
                  <a:pt x="95" y="109"/>
                </a:moveTo>
                <a:lnTo>
                  <a:pt x="95" y="106"/>
                </a:lnTo>
                <a:lnTo>
                  <a:pt x="95" y="106"/>
                </a:lnTo>
                <a:lnTo>
                  <a:pt x="94" y="106"/>
                </a:lnTo>
                <a:lnTo>
                  <a:pt x="93" y="108"/>
                </a:lnTo>
                <a:lnTo>
                  <a:pt x="94" y="109"/>
                </a:lnTo>
                <a:lnTo>
                  <a:pt x="95" y="109"/>
                </a:lnTo>
                <a:lnTo>
                  <a:pt x="95" y="109"/>
                </a:lnTo>
                <a:close/>
                <a:moveTo>
                  <a:pt x="89" y="105"/>
                </a:moveTo>
                <a:lnTo>
                  <a:pt x="89" y="105"/>
                </a:lnTo>
                <a:lnTo>
                  <a:pt x="89" y="108"/>
                </a:lnTo>
                <a:lnTo>
                  <a:pt x="91" y="109"/>
                </a:lnTo>
                <a:lnTo>
                  <a:pt x="91" y="109"/>
                </a:lnTo>
                <a:lnTo>
                  <a:pt x="92" y="108"/>
                </a:lnTo>
                <a:lnTo>
                  <a:pt x="92" y="108"/>
                </a:lnTo>
                <a:lnTo>
                  <a:pt x="91" y="105"/>
                </a:lnTo>
                <a:lnTo>
                  <a:pt x="89" y="105"/>
                </a:lnTo>
                <a:lnTo>
                  <a:pt x="89" y="105"/>
                </a:lnTo>
                <a:close/>
                <a:moveTo>
                  <a:pt x="94" y="74"/>
                </a:moveTo>
                <a:lnTo>
                  <a:pt x="94" y="74"/>
                </a:lnTo>
                <a:lnTo>
                  <a:pt x="97" y="73"/>
                </a:lnTo>
                <a:lnTo>
                  <a:pt x="98" y="70"/>
                </a:lnTo>
                <a:lnTo>
                  <a:pt x="98" y="70"/>
                </a:lnTo>
                <a:lnTo>
                  <a:pt x="97" y="70"/>
                </a:lnTo>
                <a:lnTo>
                  <a:pt x="97" y="71"/>
                </a:lnTo>
                <a:lnTo>
                  <a:pt x="95" y="73"/>
                </a:lnTo>
                <a:lnTo>
                  <a:pt x="95" y="73"/>
                </a:lnTo>
                <a:lnTo>
                  <a:pt x="94" y="73"/>
                </a:lnTo>
                <a:lnTo>
                  <a:pt x="94" y="73"/>
                </a:lnTo>
                <a:lnTo>
                  <a:pt x="94" y="74"/>
                </a:lnTo>
                <a:lnTo>
                  <a:pt x="94" y="74"/>
                </a:lnTo>
                <a:lnTo>
                  <a:pt x="93" y="76"/>
                </a:lnTo>
                <a:lnTo>
                  <a:pt x="93" y="76"/>
                </a:lnTo>
                <a:lnTo>
                  <a:pt x="94" y="76"/>
                </a:lnTo>
                <a:lnTo>
                  <a:pt x="94" y="75"/>
                </a:lnTo>
                <a:lnTo>
                  <a:pt x="94" y="74"/>
                </a:lnTo>
                <a:lnTo>
                  <a:pt x="94" y="74"/>
                </a:lnTo>
                <a:close/>
                <a:moveTo>
                  <a:pt x="97" y="78"/>
                </a:moveTo>
                <a:lnTo>
                  <a:pt x="97" y="81"/>
                </a:lnTo>
                <a:lnTo>
                  <a:pt x="97" y="81"/>
                </a:lnTo>
                <a:lnTo>
                  <a:pt x="97" y="81"/>
                </a:lnTo>
                <a:lnTo>
                  <a:pt x="98" y="80"/>
                </a:lnTo>
                <a:lnTo>
                  <a:pt x="97" y="79"/>
                </a:lnTo>
                <a:lnTo>
                  <a:pt x="97" y="78"/>
                </a:lnTo>
                <a:lnTo>
                  <a:pt x="97" y="78"/>
                </a:lnTo>
                <a:close/>
                <a:moveTo>
                  <a:pt x="92" y="84"/>
                </a:moveTo>
                <a:lnTo>
                  <a:pt x="92" y="84"/>
                </a:lnTo>
                <a:lnTo>
                  <a:pt x="93" y="83"/>
                </a:lnTo>
                <a:lnTo>
                  <a:pt x="94" y="81"/>
                </a:lnTo>
                <a:lnTo>
                  <a:pt x="94" y="80"/>
                </a:lnTo>
                <a:lnTo>
                  <a:pt x="94" y="79"/>
                </a:lnTo>
                <a:lnTo>
                  <a:pt x="94" y="79"/>
                </a:lnTo>
                <a:lnTo>
                  <a:pt x="94" y="79"/>
                </a:lnTo>
                <a:lnTo>
                  <a:pt x="93" y="79"/>
                </a:lnTo>
                <a:lnTo>
                  <a:pt x="93" y="78"/>
                </a:lnTo>
                <a:lnTo>
                  <a:pt x="93" y="78"/>
                </a:lnTo>
                <a:lnTo>
                  <a:pt x="93" y="80"/>
                </a:lnTo>
                <a:lnTo>
                  <a:pt x="92" y="84"/>
                </a:lnTo>
                <a:lnTo>
                  <a:pt x="92" y="84"/>
                </a:lnTo>
                <a:close/>
                <a:moveTo>
                  <a:pt x="97" y="89"/>
                </a:moveTo>
                <a:lnTo>
                  <a:pt x="97" y="89"/>
                </a:lnTo>
                <a:lnTo>
                  <a:pt x="97" y="86"/>
                </a:lnTo>
                <a:lnTo>
                  <a:pt x="97" y="85"/>
                </a:lnTo>
                <a:lnTo>
                  <a:pt x="97" y="85"/>
                </a:lnTo>
                <a:lnTo>
                  <a:pt x="97" y="84"/>
                </a:lnTo>
                <a:lnTo>
                  <a:pt x="97" y="83"/>
                </a:lnTo>
                <a:lnTo>
                  <a:pt x="95" y="83"/>
                </a:lnTo>
                <a:lnTo>
                  <a:pt x="95" y="83"/>
                </a:lnTo>
                <a:lnTo>
                  <a:pt x="95" y="85"/>
                </a:lnTo>
                <a:lnTo>
                  <a:pt x="95" y="88"/>
                </a:lnTo>
                <a:lnTo>
                  <a:pt x="97" y="89"/>
                </a:lnTo>
                <a:lnTo>
                  <a:pt x="97" y="89"/>
                </a:lnTo>
                <a:close/>
                <a:moveTo>
                  <a:pt x="95" y="98"/>
                </a:moveTo>
                <a:lnTo>
                  <a:pt x="95" y="98"/>
                </a:lnTo>
                <a:lnTo>
                  <a:pt x="95" y="95"/>
                </a:lnTo>
                <a:lnTo>
                  <a:pt x="94" y="95"/>
                </a:lnTo>
                <a:lnTo>
                  <a:pt x="94" y="95"/>
                </a:lnTo>
                <a:lnTo>
                  <a:pt x="94" y="96"/>
                </a:lnTo>
                <a:lnTo>
                  <a:pt x="95" y="98"/>
                </a:lnTo>
                <a:lnTo>
                  <a:pt x="95" y="98"/>
                </a:lnTo>
                <a:close/>
                <a:moveTo>
                  <a:pt x="79" y="36"/>
                </a:moveTo>
                <a:lnTo>
                  <a:pt x="79" y="36"/>
                </a:lnTo>
                <a:lnTo>
                  <a:pt x="77" y="36"/>
                </a:lnTo>
                <a:lnTo>
                  <a:pt x="76" y="38"/>
                </a:lnTo>
                <a:lnTo>
                  <a:pt x="76" y="38"/>
                </a:lnTo>
                <a:lnTo>
                  <a:pt x="79" y="39"/>
                </a:lnTo>
                <a:lnTo>
                  <a:pt x="80" y="39"/>
                </a:lnTo>
                <a:lnTo>
                  <a:pt x="80" y="39"/>
                </a:lnTo>
                <a:lnTo>
                  <a:pt x="80" y="38"/>
                </a:lnTo>
                <a:lnTo>
                  <a:pt x="79" y="36"/>
                </a:lnTo>
                <a:lnTo>
                  <a:pt x="79" y="36"/>
                </a:lnTo>
                <a:close/>
                <a:moveTo>
                  <a:pt x="76" y="28"/>
                </a:moveTo>
                <a:lnTo>
                  <a:pt x="76" y="28"/>
                </a:lnTo>
                <a:lnTo>
                  <a:pt x="75" y="29"/>
                </a:lnTo>
                <a:lnTo>
                  <a:pt x="75" y="29"/>
                </a:lnTo>
                <a:lnTo>
                  <a:pt x="75" y="28"/>
                </a:lnTo>
                <a:lnTo>
                  <a:pt x="74" y="29"/>
                </a:lnTo>
                <a:lnTo>
                  <a:pt x="74" y="29"/>
                </a:lnTo>
                <a:lnTo>
                  <a:pt x="75" y="29"/>
                </a:lnTo>
                <a:lnTo>
                  <a:pt x="74" y="30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6" y="31"/>
                </a:lnTo>
                <a:lnTo>
                  <a:pt x="75" y="29"/>
                </a:lnTo>
                <a:lnTo>
                  <a:pt x="75" y="29"/>
                </a:lnTo>
                <a:lnTo>
                  <a:pt x="76" y="29"/>
                </a:lnTo>
                <a:lnTo>
                  <a:pt x="76" y="28"/>
                </a:lnTo>
                <a:lnTo>
                  <a:pt x="76" y="28"/>
                </a:lnTo>
                <a:close/>
                <a:moveTo>
                  <a:pt x="75" y="392"/>
                </a:moveTo>
                <a:lnTo>
                  <a:pt x="75" y="392"/>
                </a:lnTo>
                <a:lnTo>
                  <a:pt x="75" y="395"/>
                </a:lnTo>
                <a:lnTo>
                  <a:pt x="77" y="398"/>
                </a:lnTo>
                <a:lnTo>
                  <a:pt x="77" y="398"/>
                </a:lnTo>
                <a:lnTo>
                  <a:pt x="74" y="402"/>
                </a:lnTo>
                <a:lnTo>
                  <a:pt x="74" y="402"/>
                </a:lnTo>
                <a:lnTo>
                  <a:pt x="71" y="399"/>
                </a:lnTo>
                <a:lnTo>
                  <a:pt x="70" y="395"/>
                </a:lnTo>
                <a:lnTo>
                  <a:pt x="70" y="395"/>
                </a:lnTo>
                <a:lnTo>
                  <a:pt x="71" y="397"/>
                </a:lnTo>
                <a:lnTo>
                  <a:pt x="72" y="399"/>
                </a:lnTo>
                <a:lnTo>
                  <a:pt x="72" y="399"/>
                </a:lnTo>
                <a:lnTo>
                  <a:pt x="74" y="399"/>
                </a:lnTo>
                <a:lnTo>
                  <a:pt x="74" y="398"/>
                </a:lnTo>
                <a:lnTo>
                  <a:pt x="74" y="398"/>
                </a:lnTo>
                <a:lnTo>
                  <a:pt x="71" y="395"/>
                </a:lnTo>
                <a:lnTo>
                  <a:pt x="70" y="393"/>
                </a:lnTo>
                <a:lnTo>
                  <a:pt x="70" y="390"/>
                </a:lnTo>
                <a:lnTo>
                  <a:pt x="71" y="389"/>
                </a:lnTo>
                <a:lnTo>
                  <a:pt x="72" y="389"/>
                </a:lnTo>
                <a:lnTo>
                  <a:pt x="72" y="389"/>
                </a:lnTo>
                <a:lnTo>
                  <a:pt x="71" y="390"/>
                </a:lnTo>
                <a:lnTo>
                  <a:pt x="72" y="392"/>
                </a:lnTo>
                <a:lnTo>
                  <a:pt x="72" y="392"/>
                </a:lnTo>
                <a:lnTo>
                  <a:pt x="74" y="389"/>
                </a:lnTo>
                <a:lnTo>
                  <a:pt x="72" y="387"/>
                </a:lnTo>
                <a:lnTo>
                  <a:pt x="72" y="384"/>
                </a:lnTo>
                <a:lnTo>
                  <a:pt x="74" y="383"/>
                </a:lnTo>
                <a:lnTo>
                  <a:pt x="71" y="383"/>
                </a:lnTo>
                <a:lnTo>
                  <a:pt x="71" y="383"/>
                </a:lnTo>
                <a:lnTo>
                  <a:pt x="71" y="385"/>
                </a:lnTo>
                <a:lnTo>
                  <a:pt x="71" y="388"/>
                </a:lnTo>
                <a:lnTo>
                  <a:pt x="71" y="388"/>
                </a:lnTo>
                <a:lnTo>
                  <a:pt x="70" y="388"/>
                </a:lnTo>
                <a:lnTo>
                  <a:pt x="69" y="385"/>
                </a:lnTo>
                <a:lnTo>
                  <a:pt x="70" y="383"/>
                </a:lnTo>
                <a:lnTo>
                  <a:pt x="70" y="382"/>
                </a:lnTo>
                <a:lnTo>
                  <a:pt x="70" y="382"/>
                </a:lnTo>
                <a:lnTo>
                  <a:pt x="70" y="379"/>
                </a:lnTo>
                <a:lnTo>
                  <a:pt x="71" y="377"/>
                </a:lnTo>
                <a:lnTo>
                  <a:pt x="71" y="377"/>
                </a:lnTo>
                <a:lnTo>
                  <a:pt x="71" y="378"/>
                </a:lnTo>
                <a:lnTo>
                  <a:pt x="72" y="379"/>
                </a:lnTo>
                <a:lnTo>
                  <a:pt x="72" y="379"/>
                </a:lnTo>
                <a:lnTo>
                  <a:pt x="72" y="380"/>
                </a:lnTo>
                <a:lnTo>
                  <a:pt x="71" y="380"/>
                </a:lnTo>
                <a:lnTo>
                  <a:pt x="71" y="382"/>
                </a:lnTo>
                <a:lnTo>
                  <a:pt x="71" y="382"/>
                </a:lnTo>
                <a:lnTo>
                  <a:pt x="72" y="382"/>
                </a:lnTo>
                <a:lnTo>
                  <a:pt x="72" y="383"/>
                </a:lnTo>
                <a:lnTo>
                  <a:pt x="72" y="383"/>
                </a:lnTo>
                <a:lnTo>
                  <a:pt x="74" y="382"/>
                </a:lnTo>
                <a:lnTo>
                  <a:pt x="74" y="380"/>
                </a:lnTo>
                <a:lnTo>
                  <a:pt x="74" y="380"/>
                </a:lnTo>
                <a:lnTo>
                  <a:pt x="75" y="380"/>
                </a:lnTo>
                <a:lnTo>
                  <a:pt x="76" y="382"/>
                </a:lnTo>
                <a:lnTo>
                  <a:pt x="76" y="385"/>
                </a:lnTo>
                <a:lnTo>
                  <a:pt x="76" y="385"/>
                </a:lnTo>
                <a:lnTo>
                  <a:pt x="75" y="389"/>
                </a:lnTo>
                <a:lnTo>
                  <a:pt x="75" y="392"/>
                </a:lnTo>
                <a:lnTo>
                  <a:pt x="75" y="392"/>
                </a:lnTo>
                <a:close/>
                <a:moveTo>
                  <a:pt x="82" y="392"/>
                </a:moveTo>
                <a:lnTo>
                  <a:pt x="82" y="393"/>
                </a:lnTo>
                <a:lnTo>
                  <a:pt x="82" y="393"/>
                </a:lnTo>
                <a:lnTo>
                  <a:pt x="81" y="393"/>
                </a:lnTo>
                <a:lnTo>
                  <a:pt x="81" y="393"/>
                </a:lnTo>
                <a:lnTo>
                  <a:pt x="80" y="394"/>
                </a:lnTo>
                <a:lnTo>
                  <a:pt x="80" y="394"/>
                </a:lnTo>
                <a:lnTo>
                  <a:pt x="80" y="394"/>
                </a:lnTo>
                <a:lnTo>
                  <a:pt x="80" y="392"/>
                </a:lnTo>
                <a:lnTo>
                  <a:pt x="82" y="392"/>
                </a:lnTo>
                <a:lnTo>
                  <a:pt x="82" y="392"/>
                </a:lnTo>
                <a:close/>
                <a:moveTo>
                  <a:pt x="79" y="382"/>
                </a:moveTo>
                <a:lnTo>
                  <a:pt x="79" y="382"/>
                </a:lnTo>
                <a:lnTo>
                  <a:pt x="80" y="378"/>
                </a:lnTo>
                <a:lnTo>
                  <a:pt x="80" y="378"/>
                </a:lnTo>
                <a:lnTo>
                  <a:pt x="80" y="380"/>
                </a:lnTo>
                <a:lnTo>
                  <a:pt x="80" y="382"/>
                </a:lnTo>
                <a:lnTo>
                  <a:pt x="79" y="382"/>
                </a:lnTo>
                <a:lnTo>
                  <a:pt x="79" y="3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532064" y="1742011"/>
            <a:ext cx="4096165" cy="3370263"/>
            <a:chOff x="3941764" y="1409700"/>
            <a:chExt cx="4767604" cy="3922713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 rot="19840690" flipH="1">
              <a:off x="5946923" y="4335674"/>
              <a:ext cx="2153112" cy="996739"/>
            </a:xfrm>
            <a:prstGeom prst="rtTriangl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Desc_1"/>
            <p:cNvSpPr/>
            <p:nvPr>
              <p:custDataLst>
                <p:tags r:id="rId3"/>
              </p:custDataLst>
            </p:nvPr>
          </p:nvSpPr>
          <p:spPr>
            <a:xfrm>
              <a:off x="3945656" y="1409700"/>
              <a:ext cx="4763712" cy="2707938"/>
            </a:xfrm>
            <a:custGeom>
              <a:avLst/>
              <a:gdLst>
                <a:gd name="connsiteX0" fmla="*/ 0 w 7056784"/>
                <a:gd name="connsiteY0" fmla="*/ 0 h 3168352"/>
                <a:gd name="connsiteX1" fmla="*/ 7056784 w 7056784"/>
                <a:gd name="connsiteY1" fmla="*/ 0 h 3168352"/>
                <a:gd name="connsiteX2" fmla="*/ 7056784 w 7056784"/>
                <a:gd name="connsiteY2" fmla="*/ 3168352 h 3168352"/>
                <a:gd name="connsiteX3" fmla="*/ 0 w 7056784"/>
                <a:gd name="connsiteY3" fmla="*/ 3168352 h 3168352"/>
                <a:gd name="connsiteX4" fmla="*/ 0 w 7056784"/>
                <a:gd name="connsiteY4" fmla="*/ 0 h 3168352"/>
                <a:gd name="connsiteX0-1" fmla="*/ 0 w 7056784"/>
                <a:gd name="connsiteY0-2" fmla="*/ 844062 h 4012414"/>
                <a:gd name="connsiteX1-3" fmla="*/ 7033338 w 7056784"/>
                <a:gd name="connsiteY1-4" fmla="*/ 0 h 4012414"/>
                <a:gd name="connsiteX2-5" fmla="*/ 7056784 w 7056784"/>
                <a:gd name="connsiteY2-6" fmla="*/ 4012414 h 4012414"/>
                <a:gd name="connsiteX3-7" fmla="*/ 0 w 7056784"/>
                <a:gd name="connsiteY3-8" fmla="*/ 4012414 h 4012414"/>
                <a:gd name="connsiteX4-9" fmla="*/ 0 w 7056784"/>
                <a:gd name="connsiteY4-10" fmla="*/ 844062 h 40124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056784" h="4012414">
                  <a:moveTo>
                    <a:pt x="0" y="844062"/>
                  </a:moveTo>
                  <a:lnTo>
                    <a:pt x="7033338" y="0"/>
                  </a:lnTo>
                  <a:lnTo>
                    <a:pt x="7056784" y="4012414"/>
                  </a:lnTo>
                  <a:lnTo>
                    <a:pt x="0" y="4012414"/>
                  </a:lnTo>
                  <a:lnTo>
                    <a:pt x="0" y="84406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tIns="252000" anchor="ctr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600"/>
                </a:spcAft>
                <a:defRPr/>
              </a:pPr>
              <a:endParaRPr lang="en-US" altLang="zh-CN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4"/>
              </p:custDataLst>
            </p:nvPr>
          </p:nvSpPr>
          <p:spPr>
            <a:xfrm flipH="1" flipV="1">
              <a:off x="3941764" y="4117637"/>
              <a:ext cx="4255609" cy="630749"/>
            </a:xfrm>
            <a:custGeom>
              <a:avLst/>
              <a:gdLst>
                <a:gd name="connsiteX0" fmla="*/ 0 w 5836060"/>
                <a:gd name="connsiteY0" fmla="*/ 864096 h 864096"/>
                <a:gd name="connsiteX1" fmla="*/ 0 w 5836060"/>
                <a:gd name="connsiteY1" fmla="*/ 0 h 864096"/>
                <a:gd name="connsiteX2" fmla="*/ 5836060 w 5836060"/>
                <a:gd name="connsiteY2" fmla="*/ 864096 h 864096"/>
                <a:gd name="connsiteX3" fmla="*/ 0 w 5836060"/>
                <a:gd name="connsiteY3" fmla="*/ 864096 h 864096"/>
                <a:gd name="connsiteX0-1" fmla="*/ 457200 w 5836060"/>
                <a:gd name="connsiteY0-2" fmla="*/ 864096 h 864096"/>
                <a:gd name="connsiteX1-3" fmla="*/ 0 w 5836060"/>
                <a:gd name="connsiteY1-4" fmla="*/ 0 h 864096"/>
                <a:gd name="connsiteX2-5" fmla="*/ 5836060 w 5836060"/>
                <a:gd name="connsiteY2-6" fmla="*/ 864096 h 864096"/>
                <a:gd name="connsiteX3-7" fmla="*/ 457200 w 5836060"/>
                <a:gd name="connsiteY3-8" fmla="*/ 864096 h 8640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36060" h="864096">
                  <a:moveTo>
                    <a:pt x="457200" y="864096"/>
                  </a:moveTo>
                  <a:lnTo>
                    <a:pt x="0" y="0"/>
                  </a:lnTo>
                  <a:lnTo>
                    <a:pt x="5836060" y="864096"/>
                  </a:lnTo>
                  <a:lnTo>
                    <a:pt x="457200" y="86409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7161214" y="1742011"/>
            <a:ext cx="4096165" cy="3370263"/>
            <a:chOff x="3941764" y="1409700"/>
            <a:chExt cx="4767604" cy="3922713"/>
          </a:xfrm>
        </p:grpSpPr>
        <p:sp>
          <p:nvSpPr>
            <p:cNvPr id="13" name="MH_Other_1"/>
            <p:cNvSpPr/>
            <p:nvPr>
              <p:custDataLst>
                <p:tags r:id="rId5"/>
              </p:custDataLst>
            </p:nvPr>
          </p:nvSpPr>
          <p:spPr>
            <a:xfrm rot="19840690" flipH="1">
              <a:off x="5946923" y="4335674"/>
              <a:ext cx="2153112" cy="996739"/>
            </a:xfrm>
            <a:prstGeom prst="rtTriangl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MH_Desc_1"/>
            <p:cNvSpPr/>
            <p:nvPr>
              <p:custDataLst>
                <p:tags r:id="rId6"/>
              </p:custDataLst>
            </p:nvPr>
          </p:nvSpPr>
          <p:spPr>
            <a:xfrm>
              <a:off x="3945656" y="1409700"/>
              <a:ext cx="4763712" cy="2707938"/>
            </a:xfrm>
            <a:custGeom>
              <a:avLst/>
              <a:gdLst>
                <a:gd name="connsiteX0" fmla="*/ 0 w 7056784"/>
                <a:gd name="connsiteY0" fmla="*/ 0 h 3168352"/>
                <a:gd name="connsiteX1" fmla="*/ 7056784 w 7056784"/>
                <a:gd name="connsiteY1" fmla="*/ 0 h 3168352"/>
                <a:gd name="connsiteX2" fmla="*/ 7056784 w 7056784"/>
                <a:gd name="connsiteY2" fmla="*/ 3168352 h 3168352"/>
                <a:gd name="connsiteX3" fmla="*/ 0 w 7056784"/>
                <a:gd name="connsiteY3" fmla="*/ 3168352 h 3168352"/>
                <a:gd name="connsiteX4" fmla="*/ 0 w 7056784"/>
                <a:gd name="connsiteY4" fmla="*/ 0 h 3168352"/>
                <a:gd name="connsiteX0-1" fmla="*/ 0 w 7056784"/>
                <a:gd name="connsiteY0-2" fmla="*/ 844062 h 4012414"/>
                <a:gd name="connsiteX1-3" fmla="*/ 7033338 w 7056784"/>
                <a:gd name="connsiteY1-4" fmla="*/ 0 h 4012414"/>
                <a:gd name="connsiteX2-5" fmla="*/ 7056784 w 7056784"/>
                <a:gd name="connsiteY2-6" fmla="*/ 4012414 h 4012414"/>
                <a:gd name="connsiteX3-7" fmla="*/ 0 w 7056784"/>
                <a:gd name="connsiteY3-8" fmla="*/ 4012414 h 4012414"/>
                <a:gd name="connsiteX4-9" fmla="*/ 0 w 7056784"/>
                <a:gd name="connsiteY4-10" fmla="*/ 844062 h 40124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056784" h="4012414">
                  <a:moveTo>
                    <a:pt x="0" y="844062"/>
                  </a:moveTo>
                  <a:lnTo>
                    <a:pt x="7033338" y="0"/>
                  </a:lnTo>
                  <a:lnTo>
                    <a:pt x="7056784" y="4012414"/>
                  </a:lnTo>
                  <a:lnTo>
                    <a:pt x="0" y="4012414"/>
                  </a:lnTo>
                  <a:lnTo>
                    <a:pt x="0" y="844062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tIns="252000" anchor="ctr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600"/>
                </a:spcAft>
                <a:defRPr/>
              </a:pPr>
              <a:endParaRPr lang="en-US" altLang="zh-CN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7"/>
              </p:custDataLst>
            </p:nvPr>
          </p:nvSpPr>
          <p:spPr>
            <a:xfrm flipH="1" flipV="1">
              <a:off x="3941764" y="4117637"/>
              <a:ext cx="4255609" cy="630749"/>
            </a:xfrm>
            <a:custGeom>
              <a:avLst/>
              <a:gdLst>
                <a:gd name="connsiteX0" fmla="*/ 0 w 5836060"/>
                <a:gd name="connsiteY0" fmla="*/ 864096 h 864096"/>
                <a:gd name="connsiteX1" fmla="*/ 0 w 5836060"/>
                <a:gd name="connsiteY1" fmla="*/ 0 h 864096"/>
                <a:gd name="connsiteX2" fmla="*/ 5836060 w 5836060"/>
                <a:gd name="connsiteY2" fmla="*/ 864096 h 864096"/>
                <a:gd name="connsiteX3" fmla="*/ 0 w 5836060"/>
                <a:gd name="connsiteY3" fmla="*/ 864096 h 864096"/>
                <a:gd name="connsiteX0-1" fmla="*/ 457200 w 5836060"/>
                <a:gd name="connsiteY0-2" fmla="*/ 864096 h 864096"/>
                <a:gd name="connsiteX1-3" fmla="*/ 0 w 5836060"/>
                <a:gd name="connsiteY1-4" fmla="*/ 0 h 864096"/>
                <a:gd name="connsiteX2-5" fmla="*/ 5836060 w 5836060"/>
                <a:gd name="connsiteY2-6" fmla="*/ 864096 h 864096"/>
                <a:gd name="connsiteX3-7" fmla="*/ 457200 w 5836060"/>
                <a:gd name="connsiteY3-8" fmla="*/ 864096 h 8640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36060" h="864096">
                  <a:moveTo>
                    <a:pt x="457200" y="864096"/>
                  </a:moveTo>
                  <a:lnTo>
                    <a:pt x="0" y="0"/>
                  </a:lnTo>
                  <a:lnTo>
                    <a:pt x="5836060" y="864096"/>
                  </a:lnTo>
                  <a:lnTo>
                    <a:pt x="457200" y="86409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2534400" y="1742400"/>
            <a:ext cx="4093200" cy="23256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7164000" y="1742400"/>
            <a:ext cx="4093200" cy="23256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915636" y="250327"/>
            <a:ext cx="427619" cy="499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H="1">
            <a:off x="249950" y="212058"/>
            <a:ext cx="843354" cy="100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 flipH="1">
            <a:off x="549876" y="804768"/>
            <a:ext cx="573116" cy="509366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71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202671" y="22002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6093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76093" y="22002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915636" y="250327"/>
            <a:ext cx="427619" cy="499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249950" y="212058"/>
            <a:ext cx="843354" cy="100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65"/>
          <p:cNvSpPr/>
          <p:nvPr userDrawn="1">
            <p:custDataLst>
              <p:tags r:id="rId2"/>
            </p:custDataLst>
          </p:nvPr>
        </p:nvSpPr>
        <p:spPr bwMode="auto">
          <a:xfrm>
            <a:off x="4579938" y="396876"/>
            <a:ext cx="4756150" cy="5167313"/>
          </a:xfrm>
          <a:custGeom>
            <a:avLst/>
            <a:gdLst/>
            <a:ahLst/>
            <a:cxnLst/>
            <a:rect l="0" t="0" r="r" b="b"/>
            <a:pathLst>
              <a:path w="4757024" h="5166475">
                <a:moveTo>
                  <a:pt x="3800615" y="3920919"/>
                </a:moveTo>
                <a:cubicBezTo>
                  <a:pt x="3978552" y="3927407"/>
                  <a:pt x="3978552" y="3927407"/>
                  <a:pt x="3978552" y="3927407"/>
                </a:cubicBezTo>
                <a:cubicBezTo>
                  <a:pt x="3978552" y="3927407"/>
                  <a:pt x="3866518" y="3959843"/>
                  <a:pt x="3800615" y="3920919"/>
                </a:cubicBezTo>
                <a:close/>
                <a:moveTo>
                  <a:pt x="3505907" y="3901458"/>
                </a:moveTo>
                <a:cubicBezTo>
                  <a:pt x="3505907" y="3901458"/>
                  <a:pt x="3578340" y="3908033"/>
                  <a:pt x="3598095" y="3914607"/>
                </a:cubicBezTo>
                <a:cubicBezTo>
                  <a:pt x="3598095" y="3914607"/>
                  <a:pt x="3598095" y="3914607"/>
                  <a:pt x="3644189" y="3927756"/>
                </a:cubicBezTo>
                <a:cubicBezTo>
                  <a:pt x="3644189" y="3927756"/>
                  <a:pt x="3644189" y="3927756"/>
                  <a:pt x="3683698" y="3947480"/>
                </a:cubicBezTo>
                <a:cubicBezTo>
                  <a:pt x="3683698" y="3947480"/>
                  <a:pt x="3683698" y="3947480"/>
                  <a:pt x="3716622" y="3973778"/>
                </a:cubicBezTo>
                <a:cubicBezTo>
                  <a:pt x="3716622" y="3973778"/>
                  <a:pt x="3716622" y="3973778"/>
                  <a:pt x="3756131" y="3986927"/>
                </a:cubicBezTo>
                <a:cubicBezTo>
                  <a:pt x="3756131" y="3986927"/>
                  <a:pt x="3756131" y="3986927"/>
                  <a:pt x="3828564" y="4006650"/>
                </a:cubicBezTo>
                <a:cubicBezTo>
                  <a:pt x="3828564" y="4006650"/>
                  <a:pt x="3828564" y="4006650"/>
                  <a:pt x="3933921" y="4052672"/>
                </a:cubicBezTo>
                <a:cubicBezTo>
                  <a:pt x="3933921" y="4052672"/>
                  <a:pt x="3933921" y="4052672"/>
                  <a:pt x="3980015" y="4065821"/>
                </a:cubicBezTo>
                <a:cubicBezTo>
                  <a:pt x="3980015" y="4065821"/>
                  <a:pt x="4105126" y="4131566"/>
                  <a:pt x="4124881" y="4138140"/>
                </a:cubicBezTo>
                <a:cubicBezTo>
                  <a:pt x="4151220" y="4144715"/>
                  <a:pt x="4157805" y="4164438"/>
                  <a:pt x="4157805" y="4164438"/>
                </a:cubicBezTo>
                <a:cubicBezTo>
                  <a:pt x="4157805" y="4164438"/>
                  <a:pt x="4190729" y="4184162"/>
                  <a:pt x="4203899" y="4190736"/>
                </a:cubicBezTo>
                <a:cubicBezTo>
                  <a:pt x="4217068" y="4197311"/>
                  <a:pt x="4236823" y="4203886"/>
                  <a:pt x="4256577" y="4210460"/>
                </a:cubicBezTo>
                <a:cubicBezTo>
                  <a:pt x="4276332" y="4223609"/>
                  <a:pt x="4296086" y="4236758"/>
                  <a:pt x="4315841" y="4243333"/>
                </a:cubicBezTo>
                <a:cubicBezTo>
                  <a:pt x="4342180" y="4249907"/>
                  <a:pt x="4401444" y="4276205"/>
                  <a:pt x="4401444" y="4276205"/>
                </a:cubicBezTo>
                <a:cubicBezTo>
                  <a:pt x="4401444" y="4276205"/>
                  <a:pt x="4401444" y="4276205"/>
                  <a:pt x="4467292" y="4309078"/>
                </a:cubicBezTo>
                <a:cubicBezTo>
                  <a:pt x="4467292" y="4309078"/>
                  <a:pt x="4658252" y="4394546"/>
                  <a:pt x="4671421" y="4394546"/>
                </a:cubicBezTo>
                <a:cubicBezTo>
                  <a:pt x="4684591" y="4394546"/>
                  <a:pt x="4704346" y="4414270"/>
                  <a:pt x="4704346" y="4414270"/>
                </a:cubicBezTo>
                <a:cubicBezTo>
                  <a:pt x="4704346" y="4414270"/>
                  <a:pt x="4717515" y="4420844"/>
                  <a:pt x="4737270" y="4433993"/>
                </a:cubicBezTo>
                <a:cubicBezTo>
                  <a:pt x="4737270" y="4433993"/>
                  <a:pt x="4737270" y="4433993"/>
                  <a:pt x="4757024" y="4453717"/>
                </a:cubicBezTo>
                <a:cubicBezTo>
                  <a:pt x="4757024" y="4453717"/>
                  <a:pt x="4757024" y="4453717"/>
                  <a:pt x="4717515" y="4453717"/>
                </a:cubicBezTo>
                <a:cubicBezTo>
                  <a:pt x="4691176" y="4460291"/>
                  <a:pt x="4664837" y="4414270"/>
                  <a:pt x="4664837" y="4414270"/>
                </a:cubicBezTo>
                <a:cubicBezTo>
                  <a:pt x="4664837" y="4414270"/>
                  <a:pt x="4664837" y="4414270"/>
                  <a:pt x="4467292" y="4328801"/>
                </a:cubicBezTo>
                <a:cubicBezTo>
                  <a:pt x="4467292" y="4328801"/>
                  <a:pt x="4467292" y="4328801"/>
                  <a:pt x="4151220" y="4190736"/>
                </a:cubicBezTo>
                <a:cubicBezTo>
                  <a:pt x="4151220" y="4190736"/>
                  <a:pt x="4151220" y="4190736"/>
                  <a:pt x="4032693" y="4105268"/>
                </a:cubicBezTo>
                <a:cubicBezTo>
                  <a:pt x="4032693" y="4105268"/>
                  <a:pt x="4032693" y="4105268"/>
                  <a:pt x="3953675" y="4072395"/>
                </a:cubicBezTo>
                <a:cubicBezTo>
                  <a:pt x="3953675" y="4072395"/>
                  <a:pt x="3953675" y="4072395"/>
                  <a:pt x="3828564" y="4046097"/>
                </a:cubicBezTo>
                <a:cubicBezTo>
                  <a:pt x="3828564" y="4046097"/>
                  <a:pt x="3828564" y="4046097"/>
                  <a:pt x="3742961" y="4026374"/>
                </a:cubicBezTo>
                <a:cubicBezTo>
                  <a:pt x="3742961" y="4026374"/>
                  <a:pt x="3742961" y="4026374"/>
                  <a:pt x="3657358" y="3980352"/>
                </a:cubicBezTo>
                <a:cubicBezTo>
                  <a:pt x="3657358" y="3980352"/>
                  <a:pt x="3657358" y="3980352"/>
                  <a:pt x="3505907" y="3901458"/>
                </a:cubicBezTo>
                <a:close/>
                <a:moveTo>
                  <a:pt x="3795055" y="3815269"/>
                </a:moveTo>
                <a:lnTo>
                  <a:pt x="3920167" y="3840292"/>
                </a:lnTo>
                <a:lnTo>
                  <a:pt x="3697746" y="3829170"/>
                </a:lnTo>
                <a:lnTo>
                  <a:pt x="3795055" y="3815269"/>
                </a:lnTo>
                <a:close/>
                <a:moveTo>
                  <a:pt x="4425720" y="1620817"/>
                </a:moveTo>
                <a:cubicBezTo>
                  <a:pt x="4481777" y="1618505"/>
                  <a:pt x="4548787" y="1627756"/>
                  <a:pt x="4507550" y="1693542"/>
                </a:cubicBezTo>
                <a:cubicBezTo>
                  <a:pt x="4349199" y="1746171"/>
                  <a:pt x="4349199" y="1746171"/>
                  <a:pt x="4349199" y="1746171"/>
                </a:cubicBezTo>
                <a:cubicBezTo>
                  <a:pt x="4250230" y="1746171"/>
                  <a:pt x="4250230" y="1746171"/>
                  <a:pt x="4250230" y="1746171"/>
                </a:cubicBezTo>
                <a:cubicBezTo>
                  <a:pt x="3973117" y="1864587"/>
                  <a:pt x="3973117" y="1864587"/>
                  <a:pt x="3973117" y="1864587"/>
                </a:cubicBezTo>
                <a:lnTo>
                  <a:pt x="3247344" y="2055367"/>
                </a:lnTo>
                <a:cubicBezTo>
                  <a:pt x="3379303" y="2015895"/>
                  <a:pt x="3379303" y="2015895"/>
                  <a:pt x="3379303" y="2015895"/>
                </a:cubicBezTo>
                <a:cubicBezTo>
                  <a:pt x="3913736" y="1838272"/>
                  <a:pt x="3913736" y="1838272"/>
                  <a:pt x="3913736" y="1838272"/>
                </a:cubicBezTo>
                <a:cubicBezTo>
                  <a:pt x="4091880" y="1759329"/>
                  <a:pt x="4091880" y="1759329"/>
                  <a:pt x="4091880" y="1759329"/>
                </a:cubicBezTo>
                <a:cubicBezTo>
                  <a:pt x="4091880" y="1759329"/>
                  <a:pt x="4303014" y="1634335"/>
                  <a:pt x="4362395" y="1627756"/>
                </a:cubicBezTo>
                <a:cubicBezTo>
                  <a:pt x="4362395" y="1627756"/>
                  <a:pt x="4392086" y="1622205"/>
                  <a:pt x="4425720" y="1620817"/>
                </a:cubicBezTo>
                <a:close/>
                <a:moveTo>
                  <a:pt x="2833481" y="1554921"/>
                </a:moveTo>
                <a:cubicBezTo>
                  <a:pt x="2833481" y="1554921"/>
                  <a:pt x="2846986" y="1568425"/>
                  <a:pt x="2840234" y="1581930"/>
                </a:cubicBezTo>
                <a:cubicBezTo>
                  <a:pt x="2826729" y="1595434"/>
                  <a:pt x="2799721" y="1602186"/>
                  <a:pt x="2799721" y="1602186"/>
                </a:cubicBezTo>
                <a:lnTo>
                  <a:pt x="2813225" y="1568425"/>
                </a:lnTo>
                <a:cubicBezTo>
                  <a:pt x="2813225" y="1568425"/>
                  <a:pt x="2813225" y="1568425"/>
                  <a:pt x="2833481" y="1554921"/>
                </a:cubicBezTo>
                <a:close/>
                <a:moveTo>
                  <a:pt x="1461755" y="1526595"/>
                </a:moveTo>
                <a:lnTo>
                  <a:pt x="1461715" y="1526922"/>
                </a:lnTo>
                <a:lnTo>
                  <a:pt x="1461549" y="1527110"/>
                </a:lnTo>
                <a:cubicBezTo>
                  <a:pt x="1453516" y="1537303"/>
                  <a:pt x="1446924" y="1547187"/>
                  <a:pt x="1443628" y="1555424"/>
                </a:cubicBezTo>
                <a:cubicBezTo>
                  <a:pt x="1437036" y="1568603"/>
                  <a:pt x="1443628" y="1555424"/>
                  <a:pt x="1450219" y="1542245"/>
                </a:cubicBezTo>
                <a:cubicBezTo>
                  <a:pt x="1453515" y="1532361"/>
                  <a:pt x="1460107" y="1522477"/>
                  <a:pt x="1461755" y="1526595"/>
                </a:cubicBezTo>
                <a:close/>
                <a:moveTo>
                  <a:pt x="1522730" y="1463171"/>
                </a:moveTo>
                <a:cubicBezTo>
                  <a:pt x="1522730" y="1463171"/>
                  <a:pt x="1588649" y="1463171"/>
                  <a:pt x="1582058" y="1496119"/>
                </a:cubicBezTo>
                <a:cubicBezTo>
                  <a:pt x="1575466" y="1529066"/>
                  <a:pt x="1562282" y="1614730"/>
                  <a:pt x="1562282" y="1614730"/>
                </a:cubicBezTo>
                <a:cubicBezTo>
                  <a:pt x="1582058" y="1674035"/>
                  <a:pt x="1582058" y="1674035"/>
                  <a:pt x="1582058" y="1674035"/>
                </a:cubicBezTo>
                <a:cubicBezTo>
                  <a:pt x="1601833" y="1739931"/>
                  <a:pt x="1601833" y="1739931"/>
                  <a:pt x="1601833" y="1739931"/>
                </a:cubicBezTo>
                <a:cubicBezTo>
                  <a:pt x="1568874" y="1779468"/>
                  <a:pt x="1568874" y="1779468"/>
                  <a:pt x="1568874" y="1779468"/>
                </a:cubicBezTo>
                <a:cubicBezTo>
                  <a:pt x="1549098" y="1851952"/>
                  <a:pt x="1549098" y="1851952"/>
                  <a:pt x="1549098" y="1851952"/>
                </a:cubicBezTo>
                <a:cubicBezTo>
                  <a:pt x="1549098" y="1851952"/>
                  <a:pt x="1601833" y="1917847"/>
                  <a:pt x="1661160" y="1891489"/>
                </a:cubicBezTo>
                <a:cubicBezTo>
                  <a:pt x="1661160" y="1891489"/>
                  <a:pt x="1740263" y="1983742"/>
                  <a:pt x="1812774" y="1911258"/>
                </a:cubicBezTo>
                <a:cubicBezTo>
                  <a:pt x="1812774" y="1911258"/>
                  <a:pt x="1891877" y="1812415"/>
                  <a:pt x="1924837" y="1891489"/>
                </a:cubicBezTo>
                <a:cubicBezTo>
                  <a:pt x="2010532" y="1838773"/>
                  <a:pt x="2010532" y="1838773"/>
                  <a:pt x="2010532" y="1838773"/>
                </a:cubicBezTo>
                <a:cubicBezTo>
                  <a:pt x="2135778" y="1799236"/>
                  <a:pt x="2135778" y="1799236"/>
                  <a:pt x="2135778" y="1799236"/>
                </a:cubicBezTo>
                <a:cubicBezTo>
                  <a:pt x="2135778" y="1799236"/>
                  <a:pt x="2181921" y="1812415"/>
                  <a:pt x="2188513" y="1772878"/>
                </a:cubicBezTo>
                <a:cubicBezTo>
                  <a:pt x="2188513" y="1772878"/>
                  <a:pt x="2155554" y="1700393"/>
                  <a:pt x="2228065" y="1687214"/>
                </a:cubicBezTo>
                <a:cubicBezTo>
                  <a:pt x="2261024" y="1634498"/>
                  <a:pt x="2261024" y="1634498"/>
                  <a:pt x="2261024" y="1634498"/>
                </a:cubicBezTo>
                <a:cubicBezTo>
                  <a:pt x="2261024" y="1634498"/>
                  <a:pt x="2392862" y="1555424"/>
                  <a:pt x="2465373" y="1634498"/>
                </a:cubicBezTo>
                <a:cubicBezTo>
                  <a:pt x="2498333" y="1746520"/>
                  <a:pt x="2498333" y="1746520"/>
                  <a:pt x="2498333" y="1746520"/>
                </a:cubicBezTo>
                <a:cubicBezTo>
                  <a:pt x="2498333" y="1746520"/>
                  <a:pt x="2584028" y="1792647"/>
                  <a:pt x="2518109" y="1838773"/>
                </a:cubicBezTo>
                <a:cubicBezTo>
                  <a:pt x="2491741" y="1898079"/>
                  <a:pt x="2491741" y="1898079"/>
                  <a:pt x="2491741" y="1898079"/>
                </a:cubicBezTo>
                <a:cubicBezTo>
                  <a:pt x="2491741" y="1898079"/>
                  <a:pt x="2544476" y="1957384"/>
                  <a:pt x="2478557" y="2010100"/>
                </a:cubicBezTo>
                <a:cubicBezTo>
                  <a:pt x="2478557" y="2010100"/>
                  <a:pt x="2419230" y="2082585"/>
                  <a:pt x="2491741" y="2082585"/>
                </a:cubicBezTo>
                <a:cubicBezTo>
                  <a:pt x="2524701" y="2148480"/>
                  <a:pt x="2524701" y="2148480"/>
                  <a:pt x="2524701" y="2148480"/>
                </a:cubicBezTo>
                <a:cubicBezTo>
                  <a:pt x="2524701" y="2148480"/>
                  <a:pt x="2577436" y="2188017"/>
                  <a:pt x="2570844" y="2260502"/>
                </a:cubicBezTo>
                <a:cubicBezTo>
                  <a:pt x="2696090" y="2339576"/>
                  <a:pt x="2696090" y="2339576"/>
                  <a:pt x="2696090" y="2339576"/>
                </a:cubicBezTo>
                <a:cubicBezTo>
                  <a:pt x="2788377" y="2379113"/>
                  <a:pt x="2788377" y="2379113"/>
                  <a:pt x="2788377" y="2379113"/>
                </a:cubicBezTo>
                <a:cubicBezTo>
                  <a:pt x="2887256" y="2425239"/>
                  <a:pt x="2887256" y="2425239"/>
                  <a:pt x="2887256" y="2425239"/>
                </a:cubicBezTo>
                <a:cubicBezTo>
                  <a:pt x="2979542" y="2359344"/>
                  <a:pt x="2979542" y="2359344"/>
                  <a:pt x="2979542" y="2359344"/>
                </a:cubicBezTo>
                <a:cubicBezTo>
                  <a:pt x="3085013" y="2326397"/>
                  <a:pt x="3085013" y="2326397"/>
                  <a:pt x="3085013" y="2326397"/>
                </a:cubicBezTo>
                <a:cubicBezTo>
                  <a:pt x="3085013" y="2372523"/>
                  <a:pt x="3085013" y="2372523"/>
                  <a:pt x="3085013" y="2372523"/>
                </a:cubicBezTo>
                <a:cubicBezTo>
                  <a:pt x="3019094" y="2405471"/>
                  <a:pt x="3019094" y="2405471"/>
                  <a:pt x="3019094" y="2405471"/>
                </a:cubicBezTo>
                <a:cubicBezTo>
                  <a:pt x="2966358" y="2471366"/>
                  <a:pt x="2966358" y="2471366"/>
                  <a:pt x="2966358" y="2471366"/>
                </a:cubicBezTo>
                <a:cubicBezTo>
                  <a:pt x="2900439" y="2517493"/>
                  <a:pt x="2900439" y="2517493"/>
                  <a:pt x="2900439" y="2517493"/>
                </a:cubicBezTo>
                <a:cubicBezTo>
                  <a:pt x="2893847" y="2596567"/>
                  <a:pt x="2893847" y="2596567"/>
                  <a:pt x="2893847" y="2596567"/>
                </a:cubicBezTo>
                <a:cubicBezTo>
                  <a:pt x="2900439" y="2616335"/>
                  <a:pt x="2920215" y="2609746"/>
                  <a:pt x="2926807" y="2603156"/>
                </a:cubicBezTo>
                <a:cubicBezTo>
                  <a:pt x="2939991" y="2596567"/>
                  <a:pt x="2939991" y="2589977"/>
                  <a:pt x="2913623" y="2636104"/>
                </a:cubicBezTo>
                <a:cubicBezTo>
                  <a:pt x="2860888" y="2721767"/>
                  <a:pt x="2887256" y="2754715"/>
                  <a:pt x="2887256" y="2754715"/>
                </a:cubicBezTo>
                <a:cubicBezTo>
                  <a:pt x="2880664" y="2807431"/>
                  <a:pt x="2880664" y="2807431"/>
                  <a:pt x="2880664" y="2807431"/>
                </a:cubicBezTo>
                <a:cubicBezTo>
                  <a:pt x="2966358" y="2820610"/>
                  <a:pt x="2966358" y="2820610"/>
                  <a:pt x="2966358" y="2820610"/>
                </a:cubicBezTo>
                <a:cubicBezTo>
                  <a:pt x="2966358" y="2820610"/>
                  <a:pt x="3019094" y="2820610"/>
                  <a:pt x="3005910" y="2886505"/>
                </a:cubicBezTo>
                <a:cubicBezTo>
                  <a:pt x="3012502" y="2965579"/>
                  <a:pt x="3012502" y="2965579"/>
                  <a:pt x="3012502" y="2965579"/>
                </a:cubicBezTo>
                <a:cubicBezTo>
                  <a:pt x="3065237" y="2945811"/>
                  <a:pt x="3065237" y="2945811"/>
                  <a:pt x="3065237" y="2945811"/>
                </a:cubicBezTo>
                <a:cubicBezTo>
                  <a:pt x="3078421" y="3044653"/>
                  <a:pt x="3078421" y="3044653"/>
                  <a:pt x="3078421" y="3044653"/>
                </a:cubicBezTo>
                <a:cubicBezTo>
                  <a:pt x="3078421" y="3044653"/>
                  <a:pt x="3078421" y="3084190"/>
                  <a:pt x="3058645" y="3110548"/>
                </a:cubicBezTo>
                <a:cubicBezTo>
                  <a:pt x="3032277" y="3130317"/>
                  <a:pt x="3032277" y="3130317"/>
                  <a:pt x="3032277" y="3130317"/>
                </a:cubicBezTo>
                <a:cubicBezTo>
                  <a:pt x="3111380" y="3189623"/>
                  <a:pt x="3111380" y="3189623"/>
                  <a:pt x="3111380" y="3189623"/>
                </a:cubicBezTo>
                <a:cubicBezTo>
                  <a:pt x="3157524" y="3262107"/>
                  <a:pt x="3157524" y="3262107"/>
                  <a:pt x="3157524" y="3262107"/>
                </a:cubicBezTo>
                <a:cubicBezTo>
                  <a:pt x="3150932" y="3301644"/>
                  <a:pt x="3131156" y="3341181"/>
                  <a:pt x="3131156" y="3341181"/>
                </a:cubicBezTo>
                <a:cubicBezTo>
                  <a:pt x="3170708" y="3387308"/>
                  <a:pt x="3170708" y="3387308"/>
                  <a:pt x="3170708" y="3387308"/>
                </a:cubicBezTo>
                <a:cubicBezTo>
                  <a:pt x="3164116" y="3492740"/>
                  <a:pt x="3164116" y="3492740"/>
                  <a:pt x="3164116" y="3492740"/>
                </a:cubicBezTo>
                <a:cubicBezTo>
                  <a:pt x="3269586" y="3604762"/>
                  <a:pt x="3269586" y="3604762"/>
                  <a:pt x="3269586" y="3604762"/>
                </a:cubicBezTo>
                <a:cubicBezTo>
                  <a:pt x="3144340" y="3677246"/>
                  <a:pt x="3144340" y="3677246"/>
                  <a:pt x="3144340" y="3677246"/>
                </a:cubicBezTo>
                <a:cubicBezTo>
                  <a:pt x="3104788" y="3716783"/>
                  <a:pt x="3104788" y="3716783"/>
                  <a:pt x="3104788" y="3716783"/>
                </a:cubicBezTo>
                <a:cubicBezTo>
                  <a:pt x="3078421" y="3789268"/>
                  <a:pt x="3078421" y="3789268"/>
                  <a:pt x="3078421" y="3789268"/>
                </a:cubicBezTo>
                <a:cubicBezTo>
                  <a:pt x="3065237" y="3868342"/>
                  <a:pt x="3065237" y="3868342"/>
                  <a:pt x="3065237" y="3868342"/>
                </a:cubicBezTo>
                <a:cubicBezTo>
                  <a:pt x="2986134" y="3901289"/>
                  <a:pt x="2986134" y="3901289"/>
                  <a:pt x="2986134" y="3901289"/>
                </a:cubicBezTo>
                <a:cubicBezTo>
                  <a:pt x="2939991" y="3901289"/>
                  <a:pt x="2939991" y="3901289"/>
                  <a:pt x="2939991" y="3901289"/>
                </a:cubicBezTo>
                <a:cubicBezTo>
                  <a:pt x="2939991" y="3901289"/>
                  <a:pt x="2933399" y="3934237"/>
                  <a:pt x="2926807" y="3960595"/>
                </a:cubicBezTo>
                <a:cubicBezTo>
                  <a:pt x="2920215" y="3986953"/>
                  <a:pt x="2913623" y="4033080"/>
                  <a:pt x="2913623" y="4033080"/>
                </a:cubicBezTo>
                <a:cubicBezTo>
                  <a:pt x="2847704" y="4079206"/>
                  <a:pt x="2847704" y="4079206"/>
                  <a:pt x="2847704" y="4079206"/>
                </a:cubicBezTo>
                <a:cubicBezTo>
                  <a:pt x="2748825" y="4085796"/>
                  <a:pt x="2748825" y="4085796"/>
                  <a:pt x="2748825" y="4085796"/>
                </a:cubicBezTo>
                <a:cubicBezTo>
                  <a:pt x="2748825" y="4085796"/>
                  <a:pt x="2729050" y="4098975"/>
                  <a:pt x="2702682" y="4098975"/>
                </a:cubicBezTo>
                <a:cubicBezTo>
                  <a:pt x="2676314" y="4105564"/>
                  <a:pt x="2656539" y="4164870"/>
                  <a:pt x="2656539" y="4164870"/>
                </a:cubicBezTo>
                <a:cubicBezTo>
                  <a:pt x="2597212" y="4197817"/>
                  <a:pt x="2597212" y="4230765"/>
                  <a:pt x="2610395" y="4257123"/>
                </a:cubicBezTo>
                <a:cubicBezTo>
                  <a:pt x="2623579" y="4283481"/>
                  <a:pt x="2623579" y="4309839"/>
                  <a:pt x="2610395" y="4336197"/>
                </a:cubicBezTo>
                <a:cubicBezTo>
                  <a:pt x="2597212" y="4355966"/>
                  <a:pt x="2630171" y="4388913"/>
                  <a:pt x="2584028" y="4395503"/>
                </a:cubicBezTo>
                <a:cubicBezTo>
                  <a:pt x="2537884" y="4402092"/>
                  <a:pt x="2524701" y="4408682"/>
                  <a:pt x="2498333" y="4415271"/>
                </a:cubicBezTo>
                <a:cubicBezTo>
                  <a:pt x="2471965" y="4415271"/>
                  <a:pt x="2471965" y="4415271"/>
                  <a:pt x="2471965" y="4415271"/>
                </a:cubicBezTo>
                <a:cubicBezTo>
                  <a:pt x="2386271" y="4448219"/>
                  <a:pt x="2386271" y="4448219"/>
                  <a:pt x="2386271" y="4448219"/>
                </a:cubicBezTo>
                <a:cubicBezTo>
                  <a:pt x="2386271" y="4448219"/>
                  <a:pt x="2359903" y="4514114"/>
                  <a:pt x="2412638" y="4566830"/>
                </a:cubicBezTo>
                <a:cubicBezTo>
                  <a:pt x="2478557" y="4639314"/>
                  <a:pt x="2478557" y="4639314"/>
                  <a:pt x="2478557" y="4639314"/>
                </a:cubicBezTo>
                <a:cubicBezTo>
                  <a:pt x="2478557" y="4639314"/>
                  <a:pt x="2544476" y="4678851"/>
                  <a:pt x="2518109" y="4678851"/>
                </a:cubicBezTo>
                <a:cubicBezTo>
                  <a:pt x="2485149" y="4678851"/>
                  <a:pt x="2419230" y="4685441"/>
                  <a:pt x="2419230" y="4685441"/>
                </a:cubicBezTo>
                <a:cubicBezTo>
                  <a:pt x="2392862" y="4626135"/>
                  <a:pt x="2392862" y="4626135"/>
                  <a:pt x="2392862" y="4626135"/>
                </a:cubicBezTo>
                <a:cubicBezTo>
                  <a:pt x="2346719" y="4560240"/>
                  <a:pt x="2346719" y="4560240"/>
                  <a:pt x="2346719" y="4560240"/>
                </a:cubicBezTo>
                <a:cubicBezTo>
                  <a:pt x="2346719" y="4507524"/>
                  <a:pt x="2346719" y="4507524"/>
                  <a:pt x="2346719" y="4507524"/>
                </a:cubicBezTo>
                <a:cubicBezTo>
                  <a:pt x="2300576" y="4454808"/>
                  <a:pt x="2300576" y="4454808"/>
                  <a:pt x="2300576" y="4454808"/>
                </a:cubicBezTo>
                <a:cubicBezTo>
                  <a:pt x="2267616" y="4415271"/>
                  <a:pt x="2267616" y="4415271"/>
                  <a:pt x="2267616" y="4415271"/>
                </a:cubicBezTo>
                <a:cubicBezTo>
                  <a:pt x="2267616" y="4415271"/>
                  <a:pt x="2188513" y="4369145"/>
                  <a:pt x="2181921" y="4402092"/>
                </a:cubicBezTo>
                <a:cubicBezTo>
                  <a:pt x="2168737" y="4421861"/>
                  <a:pt x="2168737" y="4421861"/>
                  <a:pt x="2162145" y="4421861"/>
                </a:cubicBezTo>
                <a:cubicBezTo>
                  <a:pt x="2162145" y="4421861"/>
                  <a:pt x="2162145" y="4421861"/>
                  <a:pt x="2162145" y="4448219"/>
                </a:cubicBezTo>
                <a:cubicBezTo>
                  <a:pt x="2162145" y="4494345"/>
                  <a:pt x="2195105" y="4487756"/>
                  <a:pt x="2162145" y="4494345"/>
                </a:cubicBezTo>
                <a:cubicBezTo>
                  <a:pt x="2122594" y="4507524"/>
                  <a:pt x="2122594" y="4507524"/>
                  <a:pt x="2122594" y="4507524"/>
                </a:cubicBezTo>
                <a:cubicBezTo>
                  <a:pt x="2056675" y="4435040"/>
                  <a:pt x="2056675" y="4435040"/>
                  <a:pt x="2056675" y="4435040"/>
                </a:cubicBezTo>
                <a:cubicBezTo>
                  <a:pt x="2030307" y="4435040"/>
                  <a:pt x="2003940" y="4474577"/>
                  <a:pt x="2003940" y="4474577"/>
                </a:cubicBezTo>
                <a:cubicBezTo>
                  <a:pt x="2003940" y="4474577"/>
                  <a:pt x="1957796" y="4481166"/>
                  <a:pt x="1938021" y="4500935"/>
                </a:cubicBezTo>
                <a:cubicBezTo>
                  <a:pt x="1918245" y="4520703"/>
                  <a:pt x="1918245" y="4520703"/>
                  <a:pt x="1918245" y="4520703"/>
                </a:cubicBezTo>
                <a:cubicBezTo>
                  <a:pt x="1918245" y="4520703"/>
                  <a:pt x="1852326" y="4553651"/>
                  <a:pt x="1839142" y="4573419"/>
                </a:cubicBezTo>
                <a:cubicBezTo>
                  <a:pt x="1825958" y="4599777"/>
                  <a:pt x="1819366" y="4632725"/>
                  <a:pt x="1819366" y="4632725"/>
                </a:cubicBezTo>
                <a:cubicBezTo>
                  <a:pt x="1839142" y="5159886"/>
                  <a:pt x="1839142" y="5159886"/>
                  <a:pt x="1839142" y="5159886"/>
                </a:cubicBezTo>
                <a:cubicBezTo>
                  <a:pt x="1792999" y="5166475"/>
                  <a:pt x="1792999" y="5166475"/>
                  <a:pt x="1792999" y="5166475"/>
                </a:cubicBezTo>
                <a:cubicBezTo>
                  <a:pt x="1792999" y="5074222"/>
                  <a:pt x="1792999" y="5074222"/>
                  <a:pt x="1792999" y="5074222"/>
                </a:cubicBezTo>
                <a:cubicBezTo>
                  <a:pt x="1792999" y="5074222"/>
                  <a:pt x="1766631" y="4988558"/>
                  <a:pt x="1773223" y="4968790"/>
                </a:cubicBezTo>
                <a:cubicBezTo>
                  <a:pt x="1773223" y="4942432"/>
                  <a:pt x="1753447" y="4843589"/>
                  <a:pt x="1753447" y="4843589"/>
                </a:cubicBezTo>
                <a:cubicBezTo>
                  <a:pt x="1773223" y="4738157"/>
                  <a:pt x="1773223" y="4738157"/>
                  <a:pt x="1773223" y="4738157"/>
                </a:cubicBezTo>
                <a:cubicBezTo>
                  <a:pt x="1766631" y="4678851"/>
                  <a:pt x="1766631" y="4678851"/>
                  <a:pt x="1766631" y="4678851"/>
                </a:cubicBezTo>
                <a:cubicBezTo>
                  <a:pt x="1694120" y="4639314"/>
                  <a:pt x="1694120" y="4639314"/>
                  <a:pt x="1694120" y="4639314"/>
                </a:cubicBezTo>
                <a:cubicBezTo>
                  <a:pt x="1694120" y="4639314"/>
                  <a:pt x="1634793" y="4599777"/>
                  <a:pt x="1641385" y="4652493"/>
                </a:cubicBezTo>
                <a:cubicBezTo>
                  <a:pt x="1647977" y="4705210"/>
                  <a:pt x="1628201" y="4738157"/>
                  <a:pt x="1628201" y="4738157"/>
                </a:cubicBezTo>
                <a:cubicBezTo>
                  <a:pt x="1582058" y="4757926"/>
                  <a:pt x="1549098" y="4738157"/>
                  <a:pt x="1562282" y="4711799"/>
                </a:cubicBezTo>
                <a:cubicBezTo>
                  <a:pt x="1575466" y="4692030"/>
                  <a:pt x="1575466" y="4692030"/>
                  <a:pt x="1575466" y="4692030"/>
                </a:cubicBezTo>
                <a:cubicBezTo>
                  <a:pt x="1582058" y="4612956"/>
                  <a:pt x="1582058" y="4612956"/>
                  <a:pt x="1582058" y="4612956"/>
                </a:cubicBezTo>
                <a:cubicBezTo>
                  <a:pt x="1535914" y="4580009"/>
                  <a:pt x="1535914" y="4580009"/>
                  <a:pt x="1535914" y="4580009"/>
                </a:cubicBezTo>
                <a:cubicBezTo>
                  <a:pt x="1535914" y="4580009"/>
                  <a:pt x="1529322" y="4553651"/>
                  <a:pt x="1502955" y="4533882"/>
                </a:cubicBezTo>
                <a:cubicBezTo>
                  <a:pt x="1483179" y="4507524"/>
                  <a:pt x="1483179" y="4507524"/>
                  <a:pt x="1483179" y="4507524"/>
                </a:cubicBezTo>
                <a:cubicBezTo>
                  <a:pt x="1390892" y="4461398"/>
                  <a:pt x="1390892" y="4461398"/>
                  <a:pt x="1390892" y="4461398"/>
                </a:cubicBezTo>
                <a:cubicBezTo>
                  <a:pt x="1390892" y="4461398"/>
                  <a:pt x="1357933" y="4494345"/>
                  <a:pt x="1344749" y="4514114"/>
                </a:cubicBezTo>
                <a:cubicBezTo>
                  <a:pt x="1331565" y="4540472"/>
                  <a:pt x="1285422" y="4553651"/>
                  <a:pt x="1285422" y="4553651"/>
                </a:cubicBezTo>
                <a:cubicBezTo>
                  <a:pt x="1206319" y="4553651"/>
                  <a:pt x="1206319" y="4553651"/>
                  <a:pt x="1206319" y="4553651"/>
                </a:cubicBezTo>
                <a:cubicBezTo>
                  <a:pt x="1160175" y="4527293"/>
                  <a:pt x="1160175" y="4527293"/>
                  <a:pt x="1160175" y="4527293"/>
                </a:cubicBezTo>
                <a:cubicBezTo>
                  <a:pt x="1140400" y="4448219"/>
                  <a:pt x="1140400" y="4448219"/>
                  <a:pt x="1140400" y="4448219"/>
                </a:cubicBezTo>
                <a:cubicBezTo>
                  <a:pt x="1140400" y="4448219"/>
                  <a:pt x="1127216" y="4421861"/>
                  <a:pt x="1100848" y="4402092"/>
                </a:cubicBezTo>
                <a:cubicBezTo>
                  <a:pt x="1081073" y="4375734"/>
                  <a:pt x="988786" y="4316428"/>
                  <a:pt x="988786" y="4316428"/>
                </a:cubicBezTo>
                <a:cubicBezTo>
                  <a:pt x="942643" y="4283481"/>
                  <a:pt x="942643" y="4283481"/>
                  <a:pt x="942643" y="4283481"/>
                </a:cubicBezTo>
                <a:cubicBezTo>
                  <a:pt x="942643" y="4283481"/>
                  <a:pt x="949234" y="4224175"/>
                  <a:pt x="949234" y="4197817"/>
                </a:cubicBezTo>
                <a:cubicBezTo>
                  <a:pt x="949234" y="4184638"/>
                  <a:pt x="955826" y="4184638"/>
                  <a:pt x="962418" y="4184638"/>
                </a:cubicBezTo>
                <a:cubicBezTo>
                  <a:pt x="969010" y="4184638"/>
                  <a:pt x="969010" y="4184638"/>
                  <a:pt x="942643" y="4171459"/>
                </a:cubicBezTo>
                <a:cubicBezTo>
                  <a:pt x="896499" y="4145101"/>
                  <a:pt x="955826" y="4164870"/>
                  <a:pt x="896499" y="4145101"/>
                </a:cubicBezTo>
                <a:cubicBezTo>
                  <a:pt x="837172" y="4125333"/>
                  <a:pt x="771253" y="4118743"/>
                  <a:pt x="804213" y="4079206"/>
                </a:cubicBezTo>
                <a:cubicBezTo>
                  <a:pt x="837172" y="4033080"/>
                  <a:pt x="837172" y="4033080"/>
                  <a:pt x="837172" y="4033080"/>
                </a:cubicBezTo>
                <a:cubicBezTo>
                  <a:pt x="837172" y="4033080"/>
                  <a:pt x="817396" y="3960595"/>
                  <a:pt x="791029" y="3973774"/>
                </a:cubicBezTo>
                <a:cubicBezTo>
                  <a:pt x="777845" y="3973774"/>
                  <a:pt x="771253" y="3973774"/>
                  <a:pt x="764661" y="3967185"/>
                </a:cubicBezTo>
                <a:cubicBezTo>
                  <a:pt x="758069" y="3960595"/>
                  <a:pt x="744885" y="3960595"/>
                  <a:pt x="725110" y="3986953"/>
                </a:cubicBezTo>
                <a:cubicBezTo>
                  <a:pt x="692150" y="4026490"/>
                  <a:pt x="731702" y="4000132"/>
                  <a:pt x="692150" y="4026490"/>
                </a:cubicBezTo>
                <a:cubicBezTo>
                  <a:pt x="646007" y="4052848"/>
                  <a:pt x="619639" y="4039669"/>
                  <a:pt x="619639" y="4039669"/>
                </a:cubicBezTo>
                <a:cubicBezTo>
                  <a:pt x="573496" y="3986953"/>
                  <a:pt x="573496" y="3986953"/>
                  <a:pt x="573496" y="3986953"/>
                </a:cubicBezTo>
                <a:cubicBezTo>
                  <a:pt x="593271" y="3934237"/>
                  <a:pt x="593271" y="3934237"/>
                  <a:pt x="593271" y="3934237"/>
                </a:cubicBezTo>
                <a:cubicBezTo>
                  <a:pt x="553720" y="3881521"/>
                  <a:pt x="566904" y="3848573"/>
                  <a:pt x="533944" y="3841984"/>
                </a:cubicBezTo>
                <a:cubicBezTo>
                  <a:pt x="494393" y="3835394"/>
                  <a:pt x="461433" y="3802447"/>
                  <a:pt x="461433" y="3802447"/>
                </a:cubicBezTo>
                <a:cubicBezTo>
                  <a:pt x="441658" y="3756320"/>
                  <a:pt x="441658" y="3756320"/>
                  <a:pt x="441658" y="3756320"/>
                </a:cubicBezTo>
                <a:cubicBezTo>
                  <a:pt x="441658" y="3756320"/>
                  <a:pt x="408698" y="3631120"/>
                  <a:pt x="375739" y="3637709"/>
                </a:cubicBezTo>
                <a:cubicBezTo>
                  <a:pt x="362555" y="3637709"/>
                  <a:pt x="355963" y="3631120"/>
                  <a:pt x="342779" y="3624530"/>
                </a:cubicBezTo>
                <a:cubicBezTo>
                  <a:pt x="336187" y="3617941"/>
                  <a:pt x="323003" y="3611351"/>
                  <a:pt x="309820" y="3611351"/>
                </a:cubicBezTo>
                <a:cubicBezTo>
                  <a:pt x="283452" y="3617941"/>
                  <a:pt x="204349" y="3611351"/>
                  <a:pt x="204349" y="3611351"/>
                </a:cubicBezTo>
                <a:cubicBezTo>
                  <a:pt x="138430" y="3558635"/>
                  <a:pt x="138430" y="3558635"/>
                  <a:pt x="138430" y="3558635"/>
                </a:cubicBezTo>
                <a:cubicBezTo>
                  <a:pt x="138430" y="3558635"/>
                  <a:pt x="138430" y="3538866"/>
                  <a:pt x="151614" y="3512508"/>
                </a:cubicBezTo>
                <a:cubicBezTo>
                  <a:pt x="164798" y="3492740"/>
                  <a:pt x="164798" y="3492740"/>
                  <a:pt x="164798" y="3492740"/>
                </a:cubicBezTo>
                <a:cubicBezTo>
                  <a:pt x="164798" y="3492740"/>
                  <a:pt x="158206" y="3505919"/>
                  <a:pt x="105470" y="3492740"/>
                </a:cubicBezTo>
                <a:cubicBezTo>
                  <a:pt x="52735" y="3486150"/>
                  <a:pt x="39551" y="3433434"/>
                  <a:pt x="39551" y="3433434"/>
                </a:cubicBezTo>
                <a:cubicBezTo>
                  <a:pt x="39551" y="3433434"/>
                  <a:pt x="59327" y="3400487"/>
                  <a:pt x="39551" y="3360950"/>
                </a:cubicBezTo>
                <a:cubicBezTo>
                  <a:pt x="26368" y="3328002"/>
                  <a:pt x="0" y="3229160"/>
                  <a:pt x="0" y="3229160"/>
                </a:cubicBezTo>
                <a:cubicBezTo>
                  <a:pt x="32959" y="3176444"/>
                  <a:pt x="32959" y="3176444"/>
                  <a:pt x="32959" y="3176444"/>
                </a:cubicBezTo>
                <a:cubicBezTo>
                  <a:pt x="112062" y="3117138"/>
                  <a:pt x="112062" y="3117138"/>
                  <a:pt x="112062" y="3117138"/>
                </a:cubicBezTo>
                <a:cubicBezTo>
                  <a:pt x="145022" y="3071011"/>
                  <a:pt x="158206" y="2978758"/>
                  <a:pt x="158206" y="2978758"/>
                </a:cubicBezTo>
                <a:cubicBezTo>
                  <a:pt x="210941" y="2965579"/>
                  <a:pt x="224125" y="2952400"/>
                  <a:pt x="257084" y="2952400"/>
                </a:cubicBezTo>
                <a:cubicBezTo>
                  <a:pt x="296636" y="2952400"/>
                  <a:pt x="296636" y="2932632"/>
                  <a:pt x="336187" y="2939221"/>
                </a:cubicBezTo>
                <a:cubicBezTo>
                  <a:pt x="369147" y="2945811"/>
                  <a:pt x="382330" y="2919453"/>
                  <a:pt x="382330" y="2919453"/>
                </a:cubicBezTo>
                <a:cubicBezTo>
                  <a:pt x="355963" y="2879916"/>
                  <a:pt x="342779" y="2853558"/>
                  <a:pt x="316411" y="2840379"/>
                </a:cubicBezTo>
                <a:cubicBezTo>
                  <a:pt x="296636" y="2827200"/>
                  <a:pt x="276860" y="2787662"/>
                  <a:pt x="276860" y="2787662"/>
                </a:cubicBezTo>
                <a:cubicBezTo>
                  <a:pt x="276860" y="2701999"/>
                  <a:pt x="276860" y="2701999"/>
                  <a:pt x="276860" y="2701999"/>
                </a:cubicBezTo>
                <a:cubicBezTo>
                  <a:pt x="276860" y="2701999"/>
                  <a:pt x="250492" y="2649283"/>
                  <a:pt x="263676" y="2622925"/>
                </a:cubicBezTo>
                <a:cubicBezTo>
                  <a:pt x="276860" y="2603156"/>
                  <a:pt x="210941" y="2622925"/>
                  <a:pt x="276860" y="2603156"/>
                </a:cubicBezTo>
                <a:cubicBezTo>
                  <a:pt x="342779" y="2583388"/>
                  <a:pt x="342779" y="2583388"/>
                  <a:pt x="342779" y="2583388"/>
                </a:cubicBezTo>
                <a:cubicBezTo>
                  <a:pt x="355963" y="2517493"/>
                  <a:pt x="355963" y="2517493"/>
                  <a:pt x="355963" y="2517493"/>
                </a:cubicBezTo>
                <a:cubicBezTo>
                  <a:pt x="355963" y="2431829"/>
                  <a:pt x="355963" y="2431829"/>
                  <a:pt x="355963" y="2431829"/>
                </a:cubicBezTo>
                <a:cubicBezTo>
                  <a:pt x="408698" y="2398881"/>
                  <a:pt x="408698" y="2398881"/>
                  <a:pt x="408698" y="2398881"/>
                </a:cubicBezTo>
                <a:cubicBezTo>
                  <a:pt x="474617" y="2372523"/>
                  <a:pt x="474617" y="2372523"/>
                  <a:pt x="474617" y="2372523"/>
                </a:cubicBezTo>
                <a:cubicBezTo>
                  <a:pt x="547128" y="2332986"/>
                  <a:pt x="547128" y="2332986"/>
                  <a:pt x="547128" y="2332986"/>
                </a:cubicBezTo>
                <a:cubicBezTo>
                  <a:pt x="553720" y="2240733"/>
                  <a:pt x="553720" y="2240733"/>
                  <a:pt x="553720" y="2240733"/>
                </a:cubicBezTo>
                <a:cubicBezTo>
                  <a:pt x="487801" y="2214375"/>
                  <a:pt x="487801" y="2214375"/>
                  <a:pt x="487801" y="2214375"/>
                </a:cubicBezTo>
                <a:cubicBezTo>
                  <a:pt x="487801" y="2214375"/>
                  <a:pt x="481209" y="2122122"/>
                  <a:pt x="507577" y="2115533"/>
                </a:cubicBezTo>
                <a:cubicBezTo>
                  <a:pt x="540536" y="2115533"/>
                  <a:pt x="586680" y="2082585"/>
                  <a:pt x="586680" y="2082585"/>
                </a:cubicBezTo>
                <a:cubicBezTo>
                  <a:pt x="586680" y="2082585"/>
                  <a:pt x="652599" y="2108943"/>
                  <a:pt x="659191" y="2075995"/>
                </a:cubicBezTo>
                <a:cubicBezTo>
                  <a:pt x="665782" y="2049637"/>
                  <a:pt x="672374" y="2023279"/>
                  <a:pt x="678966" y="1990332"/>
                </a:cubicBezTo>
                <a:cubicBezTo>
                  <a:pt x="685558" y="1957384"/>
                  <a:pt x="725110" y="1884900"/>
                  <a:pt x="725110" y="1884900"/>
                </a:cubicBezTo>
                <a:cubicBezTo>
                  <a:pt x="725110" y="1884900"/>
                  <a:pt x="777845" y="1851952"/>
                  <a:pt x="804213" y="1865131"/>
                </a:cubicBezTo>
                <a:cubicBezTo>
                  <a:pt x="823988" y="1878310"/>
                  <a:pt x="856948" y="1884900"/>
                  <a:pt x="896499" y="1891489"/>
                </a:cubicBezTo>
                <a:cubicBezTo>
                  <a:pt x="929459" y="1898079"/>
                  <a:pt x="922867" y="1911258"/>
                  <a:pt x="969010" y="1911258"/>
                </a:cubicBezTo>
                <a:cubicBezTo>
                  <a:pt x="1015154" y="1917847"/>
                  <a:pt x="1074481" y="1937616"/>
                  <a:pt x="1074481" y="1911258"/>
                </a:cubicBezTo>
                <a:cubicBezTo>
                  <a:pt x="1081073" y="1884900"/>
                  <a:pt x="1114032" y="1851952"/>
                  <a:pt x="1114032" y="1825594"/>
                </a:cubicBezTo>
                <a:cubicBezTo>
                  <a:pt x="1107440" y="1799236"/>
                  <a:pt x="1146992" y="1733341"/>
                  <a:pt x="1146992" y="1733341"/>
                </a:cubicBezTo>
                <a:cubicBezTo>
                  <a:pt x="1239278" y="1739931"/>
                  <a:pt x="1239278" y="1739931"/>
                  <a:pt x="1239278" y="1739931"/>
                </a:cubicBezTo>
                <a:cubicBezTo>
                  <a:pt x="1245870" y="1786057"/>
                  <a:pt x="1245870" y="1786057"/>
                  <a:pt x="1245870" y="1786057"/>
                </a:cubicBezTo>
                <a:cubicBezTo>
                  <a:pt x="1245870" y="1786057"/>
                  <a:pt x="1259054" y="1845363"/>
                  <a:pt x="1239278" y="1865131"/>
                </a:cubicBezTo>
                <a:cubicBezTo>
                  <a:pt x="1212911" y="1884900"/>
                  <a:pt x="1206319" y="1931026"/>
                  <a:pt x="1232686" y="1931026"/>
                </a:cubicBezTo>
                <a:cubicBezTo>
                  <a:pt x="1259054" y="1937616"/>
                  <a:pt x="1456811" y="1937616"/>
                  <a:pt x="1437036" y="1924437"/>
                </a:cubicBezTo>
                <a:cubicBezTo>
                  <a:pt x="1423852" y="1911258"/>
                  <a:pt x="1423852" y="1911258"/>
                  <a:pt x="1423852" y="1911258"/>
                </a:cubicBezTo>
                <a:cubicBezTo>
                  <a:pt x="1509547" y="1759699"/>
                  <a:pt x="1509547" y="1759699"/>
                  <a:pt x="1509547" y="1759699"/>
                </a:cubicBezTo>
                <a:cubicBezTo>
                  <a:pt x="1509547" y="1759699"/>
                  <a:pt x="1397484" y="1746520"/>
                  <a:pt x="1443628" y="1594961"/>
                </a:cubicBezTo>
                <a:cubicBezTo>
                  <a:pt x="1451868" y="1571898"/>
                  <a:pt x="1456811" y="1555836"/>
                  <a:pt x="1459489" y="1545025"/>
                </a:cubicBezTo>
                <a:lnTo>
                  <a:pt x="1461715" y="1526922"/>
                </a:lnTo>
                <a:lnTo>
                  <a:pt x="1488123" y="1496942"/>
                </a:lnTo>
                <a:cubicBezTo>
                  <a:pt x="1506251" y="1477998"/>
                  <a:pt x="1522730" y="1463171"/>
                  <a:pt x="1522730" y="1463171"/>
                </a:cubicBezTo>
                <a:close/>
                <a:moveTo>
                  <a:pt x="2832694" y="1433993"/>
                </a:moveTo>
                <a:cubicBezTo>
                  <a:pt x="2837256" y="1432473"/>
                  <a:pt x="2842121" y="1433283"/>
                  <a:pt x="2846987" y="1438149"/>
                </a:cubicBezTo>
                <a:cubicBezTo>
                  <a:pt x="2834012" y="1470586"/>
                  <a:pt x="2834012" y="1470586"/>
                  <a:pt x="2834012" y="1470586"/>
                </a:cubicBezTo>
                <a:cubicBezTo>
                  <a:pt x="2821037" y="1477073"/>
                  <a:pt x="2808063" y="1464098"/>
                  <a:pt x="2808063" y="1464098"/>
                </a:cubicBezTo>
                <a:cubicBezTo>
                  <a:pt x="2808063" y="1464098"/>
                  <a:pt x="2819010" y="1438554"/>
                  <a:pt x="2832694" y="1433993"/>
                </a:cubicBezTo>
                <a:close/>
                <a:moveTo>
                  <a:pt x="3278763" y="1399123"/>
                </a:moveTo>
                <a:cubicBezTo>
                  <a:pt x="3284934" y="1398814"/>
                  <a:pt x="3289047" y="1401697"/>
                  <a:pt x="3289047" y="1409935"/>
                </a:cubicBezTo>
                <a:cubicBezTo>
                  <a:pt x="3289047" y="1409935"/>
                  <a:pt x="3282465" y="1449477"/>
                  <a:pt x="3242974" y="1436296"/>
                </a:cubicBezTo>
                <a:cubicBezTo>
                  <a:pt x="3190319" y="1469248"/>
                  <a:pt x="3190319" y="1469248"/>
                  <a:pt x="3190319" y="1469248"/>
                </a:cubicBezTo>
                <a:cubicBezTo>
                  <a:pt x="3104755" y="1495609"/>
                  <a:pt x="3104755" y="1495609"/>
                  <a:pt x="3104755" y="1495609"/>
                </a:cubicBezTo>
                <a:cubicBezTo>
                  <a:pt x="3038937" y="1508789"/>
                  <a:pt x="3038937" y="1508789"/>
                  <a:pt x="3038937" y="1508789"/>
                </a:cubicBezTo>
                <a:lnTo>
                  <a:pt x="2966537" y="1554921"/>
                </a:lnTo>
                <a:cubicBezTo>
                  <a:pt x="2966537" y="1554921"/>
                  <a:pt x="2992864" y="1508789"/>
                  <a:pt x="3025773" y="1502199"/>
                </a:cubicBezTo>
                <a:cubicBezTo>
                  <a:pt x="3078428" y="1489018"/>
                  <a:pt x="3078428" y="1489018"/>
                  <a:pt x="3078428" y="1489018"/>
                </a:cubicBezTo>
                <a:cubicBezTo>
                  <a:pt x="3157410" y="1462657"/>
                  <a:pt x="3157410" y="1462657"/>
                  <a:pt x="3157410" y="1462657"/>
                </a:cubicBezTo>
                <a:cubicBezTo>
                  <a:pt x="3223228" y="1429706"/>
                  <a:pt x="3223228" y="1429706"/>
                  <a:pt x="3223228" y="1429706"/>
                </a:cubicBezTo>
                <a:cubicBezTo>
                  <a:pt x="3223228" y="1429706"/>
                  <a:pt x="3260252" y="1400050"/>
                  <a:pt x="3278763" y="1399123"/>
                </a:cubicBezTo>
                <a:close/>
                <a:moveTo>
                  <a:pt x="3040257" y="1218887"/>
                </a:moveTo>
                <a:cubicBezTo>
                  <a:pt x="3042733" y="1219819"/>
                  <a:pt x="3044384" y="1222305"/>
                  <a:pt x="3044384" y="1227278"/>
                </a:cubicBezTo>
                <a:lnTo>
                  <a:pt x="2938734" y="1293577"/>
                </a:lnTo>
                <a:cubicBezTo>
                  <a:pt x="2938734" y="1293577"/>
                  <a:pt x="2938734" y="1293577"/>
                  <a:pt x="2984956" y="1253797"/>
                </a:cubicBezTo>
                <a:cubicBezTo>
                  <a:pt x="2984956" y="1253797"/>
                  <a:pt x="2984956" y="1253797"/>
                  <a:pt x="3017971" y="1227278"/>
                </a:cubicBezTo>
                <a:cubicBezTo>
                  <a:pt x="3017971" y="1227278"/>
                  <a:pt x="3032828" y="1216090"/>
                  <a:pt x="3040257" y="1218887"/>
                </a:cubicBezTo>
                <a:close/>
                <a:moveTo>
                  <a:pt x="3577972" y="974958"/>
                </a:moveTo>
                <a:cubicBezTo>
                  <a:pt x="3577972" y="974958"/>
                  <a:pt x="3597656" y="1001648"/>
                  <a:pt x="3571410" y="1008321"/>
                </a:cubicBezTo>
                <a:cubicBezTo>
                  <a:pt x="3532042" y="1035011"/>
                  <a:pt x="3532042" y="1035011"/>
                  <a:pt x="3532042" y="1035011"/>
                </a:cubicBezTo>
                <a:cubicBezTo>
                  <a:pt x="3532042" y="1035011"/>
                  <a:pt x="3453305" y="1101737"/>
                  <a:pt x="3433620" y="1081719"/>
                </a:cubicBezTo>
                <a:cubicBezTo>
                  <a:pt x="3538603" y="1008321"/>
                  <a:pt x="3538603" y="1008321"/>
                  <a:pt x="3538603" y="1008321"/>
                </a:cubicBezTo>
                <a:cubicBezTo>
                  <a:pt x="3538603" y="1008321"/>
                  <a:pt x="3564849" y="968285"/>
                  <a:pt x="3577972" y="974958"/>
                </a:cubicBezTo>
                <a:close/>
                <a:moveTo>
                  <a:pt x="3116672" y="937703"/>
                </a:moveTo>
                <a:cubicBezTo>
                  <a:pt x="3116672" y="937703"/>
                  <a:pt x="3077351" y="1016345"/>
                  <a:pt x="3024923" y="1029452"/>
                </a:cubicBezTo>
                <a:cubicBezTo>
                  <a:pt x="3116672" y="937703"/>
                  <a:pt x="3116672" y="937703"/>
                  <a:pt x="3116672" y="937703"/>
                </a:cubicBezTo>
                <a:close/>
                <a:moveTo>
                  <a:pt x="3049945" y="929362"/>
                </a:moveTo>
                <a:lnTo>
                  <a:pt x="2944295" y="1040572"/>
                </a:lnTo>
                <a:lnTo>
                  <a:pt x="2985999" y="990527"/>
                </a:lnTo>
                <a:lnTo>
                  <a:pt x="3049945" y="929362"/>
                </a:lnTo>
                <a:close/>
                <a:moveTo>
                  <a:pt x="3873636" y="467839"/>
                </a:moveTo>
                <a:cubicBezTo>
                  <a:pt x="3873636" y="467839"/>
                  <a:pt x="3873636" y="467839"/>
                  <a:pt x="3886803" y="467839"/>
                </a:cubicBezTo>
                <a:cubicBezTo>
                  <a:pt x="3886803" y="467839"/>
                  <a:pt x="3886803" y="467839"/>
                  <a:pt x="3873636" y="494178"/>
                </a:cubicBezTo>
                <a:cubicBezTo>
                  <a:pt x="3867053" y="507348"/>
                  <a:pt x="3840719" y="513933"/>
                  <a:pt x="3840719" y="513933"/>
                </a:cubicBezTo>
                <a:cubicBezTo>
                  <a:pt x="3840719" y="513933"/>
                  <a:pt x="3840719" y="513933"/>
                  <a:pt x="3728800" y="612705"/>
                </a:cubicBezTo>
                <a:cubicBezTo>
                  <a:pt x="3728800" y="612705"/>
                  <a:pt x="3728800" y="612705"/>
                  <a:pt x="3551047" y="770741"/>
                </a:cubicBezTo>
                <a:cubicBezTo>
                  <a:pt x="3551047" y="770741"/>
                  <a:pt x="3551047" y="770741"/>
                  <a:pt x="3472046" y="816835"/>
                </a:cubicBezTo>
                <a:cubicBezTo>
                  <a:pt x="3472046" y="816835"/>
                  <a:pt x="3472046" y="816835"/>
                  <a:pt x="3425962" y="862929"/>
                </a:cubicBezTo>
                <a:cubicBezTo>
                  <a:pt x="3425962" y="862929"/>
                  <a:pt x="3425962" y="862929"/>
                  <a:pt x="3366710" y="935362"/>
                </a:cubicBezTo>
                <a:cubicBezTo>
                  <a:pt x="3366710" y="935362"/>
                  <a:pt x="3366710" y="935362"/>
                  <a:pt x="3327210" y="981456"/>
                </a:cubicBezTo>
                <a:cubicBezTo>
                  <a:pt x="3327210" y="981456"/>
                  <a:pt x="3327210" y="981456"/>
                  <a:pt x="3281126" y="1020965"/>
                </a:cubicBezTo>
                <a:cubicBezTo>
                  <a:pt x="3281126" y="1020965"/>
                  <a:pt x="3281126" y="1020965"/>
                  <a:pt x="3188957" y="1093398"/>
                </a:cubicBezTo>
                <a:cubicBezTo>
                  <a:pt x="3188957" y="1093398"/>
                  <a:pt x="3215291" y="1047304"/>
                  <a:pt x="3221874" y="1040719"/>
                </a:cubicBezTo>
                <a:cubicBezTo>
                  <a:pt x="3221874" y="1040719"/>
                  <a:pt x="3221874" y="1040719"/>
                  <a:pt x="3248208" y="1014380"/>
                </a:cubicBezTo>
                <a:cubicBezTo>
                  <a:pt x="3248208" y="1014380"/>
                  <a:pt x="3248208" y="1014380"/>
                  <a:pt x="3267959" y="994625"/>
                </a:cubicBezTo>
                <a:cubicBezTo>
                  <a:pt x="3267959" y="994625"/>
                  <a:pt x="3267959" y="994625"/>
                  <a:pt x="3294292" y="974871"/>
                </a:cubicBezTo>
                <a:cubicBezTo>
                  <a:pt x="3294292" y="974871"/>
                  <a:pt x="3294292" y="974871"/>
                  <a:pt x="3314043" y="961701"/>
                </a:cubicBezTo>
                <a:cubicBezTo>
                  <a:pt x="3314043" y="961701"/>
                  <a:pt x="3314043" y="961701"/>
                  <a:pt x="3346960" y="922192"/>
                </a:cubicBezTo>
                <a:cubicBezTo>
                  <a:pt x="3346960" y="922192"/>
                  <a:pt x="3346960" y="922192"/>
                  <a:pt x="3406211" y="862929"/>
                </a:cubicBezTo>
                <a:cubicBezTo>
                  <a:pt x="3406211" y="862929"/>
                  <a:pt x="3406211" y="862929"/>
                  <a:pt x="3432545" y="843174"/>
                </a:cubicBezTo>
                <a:cubicBezTo>
                  <a:pt x="3432545" y="843174"/>
                  <a:pt x="3504963" y="783911"/>
                  <a:pt x="3518130" y="770741"/>
                </a:cubicBezTo>
                <a:cubicBezTo>
                  <a:pt x="3531297" y="757572"/>
                  <a:pt x="3537880" y="757572"/>
                  <a:pt x="3537880" y="757572"/>
                </a:cubicBezTo>
                <a:cubicBezTo>
                  <a:pt x="3537880" y="757572"/>
                  <a:pt x="3564214" y="744402"/>
                  <a:pt x="3570797" y="737817"/>
                </a:cubicBezTo>
                <a:cubicBezTo>
                  <a:pt x="3577381" y="731232"/>
                  <a:pt x="3583964" y="724647"/>
                  <a:pt x="3597131" y="711478"/>
                </a:cubicBezTo>
                <a:cubicBezTo>
                  <a:pt x="3610298" y="698308"/>
                  <a:pt x="3623465" y="691723"/>
                  <a:pt x="3636632" y="678554"/>
                </a:cubicBezTo>
                <a:cubicBezTo>
                  <a:pt x="3643215" y="665384"/>
                  <a:pt x="3682716" y="639045"/>
                  <a:pt x="3682716" y="639045"/>
                </a:cubicBezTo>
                <a:cubicBezTo>
                  <a:pt x="3682716" y="639045"/>
                  <a:pt x="3682716" y="639045"/>
                  <a:pt x="3722217" y="606120"/>
                </a:cubicBezTo>
                <a:cubicBezTo>
                  <a:pt x="3722217" y="606120"/>
                  <a:pt x="3827552" y="507348"/>
                  <a:pt x="3834136" y="500763"/>
                </a:cubicBezTo>
                <a:cubicBezTo>
                  <a:pt x="3834136" y="494178"/>
                  <a:pt x="3853886" y="487593"/>
                  <a:pt x="3853886" y="487593"/>
                </a:cubicBezTo>
                <a:cubicBezTo>
                  <a:pt x="3853886" y="487593"/>
                  <a:pt x="3860469" y="481009"/>
                  <a:pt x="3873636" y="467839"/>
                </a:cubicBezTo>
                <a:close/>
                <a:moveTo>
                  <a:pt x="2746897" y="423355"/>
                </a:moveTo>
                <a:lnTo>
                  <a:pt x="2760799" y="437257"/>
                </a:lnTo>
                <a:lnTo>
                  <a:pt x="2741336" y="448378"/>
                </a:lnTo>
                <a:lnTo>
                  <a:pt x="2741336" y="428916"/>
                </a:lnTo>
                <a:lnTo>
                  <a:pt x="2746897" y="423355"/>
                </a:lnTo>
                <a:close/>
                <a:moveTo>
                  <a:pt x="2272464" y="95"/>
                </a:moveTo>
                <a:cubicBezTo>
                  <a:pt x="2284975" y="1034"/>
                  <a:pt x="2299274" y="8540"/>
                  <a:pt x="2299274" y="8540"/>
                </a:cubicBezTo>
                <a:lnTo>
                  <a:pt x="2273854" y="28558"/>
                </a:lnTo>
                <a:cubicBezTo>
                  <a:pt x="2273854" y="28558"/>
                  <a:pt x="2273854" y="28558"/>
                  <a:pt x="2254790" y="28558"/>
                </a:cubicBezTo>
                <a:cubicBezTo>
                  <a:pt x="2254790" y="28558"/>
                  <a:pt x="2254790" y="8540"/>
                  <a:pt x="2261145" y="1868"/>
                </a:cubicBezTo>
                <a:cubicBezTo>
                  <a:pt x="2264322" y="200"/>
                  <a:pt x="2268294" y="-217"/>
                  <a:pt x="2272464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5"/>
          <p:cNvSpPr>
            <a:spLocks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5238750" y="5378451"/>
            <a:ext cx="533400" cy="441325"/>
          </a:xfrm>
          <a:custGeom>
            <a:avLst/>
            <a:gdLst>
              <a:gd name="T0" fmla="*/ 520630 w 81"/>
              <a:gd name="T1" fmla="*/ 191340 h 67"/>
              <a:gd name="T2" fmla="*/ 243839 w 81"/>
              <a:gd name="T3" fmla="*/ 6598 h 67"/>
              <a:gd name="T4" fmla="*/ 224068 w 81"/>
              <a:gd name="T5" fmla="*/ 26392 h 67"/>
              <a:gd name="T6" fmla="*/ 210888 w 81"/>
              <a:gd name="T7" fmla="*/ 52784 h 67"/>
              <a:gd name="T8" fmla="*/ 171346 w 81"/>
              <a:gd name="T9" fmla="*/ 85773 h 67"/>
              <a:gd name="T10" fmla="*/ 158166 w 81"/>
              <a:gd name="T11" fmla="*/ 98969 h 67"/>
              <a:gd name="T12" fmla="*/ 164756 w 81"/>
              <a:gd name="T13" fmla="*/ 112165 h 67"/>
              <a:gd name="T14" fmla="*/ 138395 w 81"/>
              <a:gd name="T15" fmla="*/ 125361 h 67"/>
              <a:gd name="T16" fmla="*/ 138395 w 81"/>
              <a:gd name="T17" fmla="*/ 131959 h 67"/>
              <a:gd name="T18" fmla="*/ 131805 w 81"/>
              <a:gd name="T19" fmla="*/ 131959 h 67"/>
              <a:gd name="T20" fmla="*/ 105444 w 81"/>
              <a:gd name="T21" fmla="*/ 151753 h 67"/>
              <a:gd name="T22" fmla="*/ 85673 w 81"/>
              <a:gd name="T23" fmla="*/ 178144 h 67"/>
              <a:gd name="T24" fmla="*/ 85673 w 81"/>
              <a:gd name="T25" fmla="*/ 204536 h 67"/>
              <a:gd name="T26" fmla="*/ 65902 w 81"/>
              <a:gd name="T27" fmla="*/ 217732 h 67"/>
              <a:gd name="T28" fmla="*/ 72493 w 81"/>
              <a:gd name="T29" fmla="*/ 224330 h 67"/>
              <a:gd name="T30" fmla="*/ 59312 w 81"/>
              <a:gd name="T31" fmla="*/ 244124 h 67"/>
              <a:gd name="T32" fmla="*/ 26361 w 81"/>
              <a:gd name="T33" fmla="*/ 244124 h 67"/>
              <a:gd name="T34" fmla="*/ 79083 w 81"/>
              <a:gd name="T35" fmla="*/ 250722 h 67"/>
              <a:gd name="T36" fmla="*/ 98854 w 81"/>
              <a:gd name="T37" fmla="*/ 270516 h 67"/>
              <a:gd name="T38" fmla="*/ 98854 w 81"/>
              <a:gd name="T39" fmla="*/ 296907 h 67"/>
              <a:gd name="T40" fmla="*/ 105444 w 81"/>
              <a:gd name="T41" fmla="*/ 310103 h 67"/>
              <a:gd name="T42" fmla="*/ 72493 w 81"/>
              <a:gd name="T43" fmla="*/ 329897 h 67"/>
              <a:gd name="T44" fmla="*/ 92263 w 81"/>
              <a:gd name="T45" fmla="*/ 329897 h 67"/>
              <a:gd name="T46" fmla="*/ 112034 w 81"/>
              <a:gd name="T47" fmla="*/ 336495 h 67"/>
              <a:gd name="T48" fmla="*/ 125215 w 81"/>
              <a:gd name="T49" fmla="*/ 356289 h 67"/>
              <a:gd name="T50" fmla="*/ 138395 w 81"/>
              <a:gd name="T51" fmla="*/ 349691 h 67"/>
              <a:gd name="T52" fmla="*/ 164756 w 81"/>
              <a:gd name="T53" fmla="*/ 382681 h 67"/>
              <a:gd name="T54" fmla="*/ 191117 w 81"/>
              <a:gd name="T55" fmla="*/ 402474 h 67"/>
              <a:gd name="T56" fmla="*/ 224068 w 81"/>
              <a:gd name="T57" fmla="*/ 422268 h 67"/>
              <a:gd name="T58" fmla="*/ 270200 w 81"/>
              <a:gd name="T59" fmla="*/ 422268 h 67"/>
              <a:gd name="T60" fmla="*/ 303151 w 81"/>
              <a:gd name="T61" fmla="*/ 409072 h 67"/>
              <a:gd name="T62" fmla="*/ 322922 w 81"/>
              <a:gd name="T63" fmla="*/ 402474 h 67"/>
              <a:gd name="T64" fmla="*/ 342693 w 81"/>
              <a:gd name="T65" fmla="*/ 382681 h 67"/>
              <a:gd name="T66" fmla="*/ 375644 w 81"/>
              <a:gd name="T67" fmla="*/ 395876 h 67"/>
              <a:gd name="T68" fmla="*/ 402005 w 81"/>
              <a:gd name="T69" fmla="*/ 402474 h 67"/>
              <a:gd name="T70" fmla="*/ 402005 w 81"/>
              <a:gd name="T71" fmla="*/ 382681 h 67"/>
              <a:gd name="T72" fmla="*/ 421776 w 81"/>
              <a:gd name="T73" fmla="*/ 343093 h 67"/>
              <a:gd name="T74" fmla="*/ 461317 w 81"/>
              <a:gd name="T75" fmla="*/ 329897 h 67"/>
              <a:gd name="T76" fmla="*/ 487678 w 81"/>
              <a:gd name="T77" fmla="*/ 336495 h 67"/>
              <a:gd name="T78" fmla="*/ 500859 w 81"/>
              <a:gd name="T79" fmla="*/ 296907 h 67"/>
              <a:gd name="T80" fmla="*/ 481088 w 81"/>
              <a:gd name="T81" fmla="*/ 263918 h 67"/>
              <a:gd name="T82" fmla="*/ 474498 w 81"/>
              <a:gd name="T83" fmla="*/ 204536 h 67"/>
              <a:gd name="T84" fmla="*/ 507449 w 81"/>
              <a:gd name="T85" fmla="*/ 204536 h 67"/>
              <a:gd name="T86" fmla="*/ 520630 w 81"/>
              <a:gd name="T87" fmla="*/ 191340 h 67"/>
              <a:gd name="T88" fmla="*/ 487678 w 81"/>
              <a:gd name="T89" fmla="*/ 197938 h 67"/>
              <a:gd name="T90" fmla="*/ 461317 w 81"/>
              <a:gd name="T91" fmla="*/ 164949 h 67"/>
              <a:gd name="T92" fmla="*/ 481088 w 81"/>
              <a:gd name="T93" fmla="*/ 164949 h 67"/>
              <a:gd name="T94" fmla="*/ 474498 w 81"/>
              <a:gd name="T95" fmla="*/ 145155 h 67"/>
              <a:gd name="T96" fmla="*/ 467908 w 81"/>
              <a:gd name="T97" fmla="*/ 118763 h 67"/>
              <a:gd name="T98" fmla="*/ 434956 w 81"/>
              <a:gd name="T99" fmla="*/ 85773 h 67"/>
              <a:gd name="T100" fmla="*/ 415186 w 81"/>
              <a:gd name="T101" fmla="*/ 65979 h 67"/>
              <a:gd name="T102" fmla="*/ 388825 w 81"/>
              <a:gd name="T103" fmla="*/ 52784 h 67"/>
              <a:gd name="T104" fmla="*/ 355873 w 81"/>
              <a:gd name="T105" fmla="*/ 39588 h 67"/>
              <a:gd name="T106" fmla="*/ 355873 w 81"/>
              <a:gd name="T107" fmla="*/ 39588 h 67"/>
              <a:gd name="T108" fmla="*/ 322922 w 81"/>
              <a:gd name="T109" fmla="*/ 46186 h 67"/>
              <a:gd name="T110" fmla="*/ 303151 w 81"/>
              <a:gd name="T111" fmla="*/ 19794 h 6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81" h="67">
                <a:moveTo>
                  <a:pt x="78" y="29"/>
                </a:moveTo>
                <a:cubicBezTo>
                  <a:pt x="78" y="29"/>
                  <a:pt x="78" y="29"/>
                  <a:pt x="78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8" y="29"/>
                  <a:pt x="78" y="29"/>
                </a:cubicBezTo>
                <a:moveTo>
                  <a:pt x="40" y="0"/>
                </a:moveTo>
                <a:cubicBezTo>
                  <a:pt x="40" y="0"/>
                  <a:pt x="38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1"/>
                  <a:pt x="35" y="2"/>
                  <a:pt x="35" y="3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5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6"/>
                  <a:pt x="32" y="7"/>
                </a:cubicBezTo>
                <a:cubicBezTo>
                  <a:pt x="32" y="7"/>
                  <a:pt x="32" y="8"/>
                  <a:pt x="32" y="8"/>
                </a:cubicBezTo>
                <a:cubicBezTo>
                  <a:pt x="32" y="9"/>
                  <a:pt x="29" y="10"/>
                  <a:pt x="29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1"/>
                  <a:pt x="27" y="11"/>
                </a:cubicBezTo>
                <a:cubicBezTo>
                  <a:pt x="27" y="12"/>
                  <a:pt x="27" y="12"/>
                  <a:pt x="26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4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5" y="15"/>
                </a:cubicBezTo>
                <a:cubicBezTo>
                  <a:pt x="26" y="16"/>
                  <a:pt x="25" y="16"/>
                  <a:pt x="25" y="17"/>
                </a:cubicBezTo>
                <a:cubicBezTo>
                  <a:pt x="25" y="17"/>
                  <a:pt x="24" y="18"/>
                  <a:pt x="24" y="18"/>
                </a:cubicBezTo>
                <a:cubicBezTo>
                  <a:pt x="24" y="18"/>
                  <a:pt x="24" y="18"/>
                  <a:pt x="23" y="17"/>
                </a:cubicBezTo>
                <a:cubicBezTo>
                  <a:pt x="23" y="17"/>
                  <a:pt x="22" y="17"/>
                  <a:pt x="22" y="17"/>
                </a:cubicBezTo>
                <a:cubicBezTo>
                  <a:pt x="22" y="17"/>
                  <a:pt x="22" y="18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20"/>
                  <a:pt x="21" y="20"/>
                </a:cubicBezTo>
                <a:cubicBezTo>
                  <a:pt x="21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0"/>
                  <a:pt x="18" y="20"/>
                  <a:pt x="18" y="20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6" y="23"/>
                  <a:pt x="16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8"/>
                  <a:pt x="14" y="28"/>
                </a:cubicBezTo>
                <a:cubicBezTo>
                  <a:pt x="14" y="28"/>
                  <a:pt x="15" y="29"/>
                  <a:pt x="15" y="29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4" y="31"/>
                  <a:pt x="13" y="31"/>
                </a:cubicBezTo>
                <a:cubicBezTo>
                  <a:pt x="13" y="32"/>
                  <a:pt x="12" y="32"/>
                  <a:pt x="12" y="32"/>
                </a:cubicBezTo>
                <a:cubicBezTo>
                  <a:pt x="12" y="33"/>
                  <a:pt x="12" y="33"/>
                  <a:pt x="12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4"/>
                </a:cubicBezTo>
                <a:cubicBezTo>
                  <a:pt x="9" y="34"/>
                  <a:pt x="10" y="34"/>
                  <a:pt x="10" y="34"/>
                </a:cubicBezTo>
                <a:cubicBezTo>
                  <a:pt x="10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2" y="34"/>
                  <a:pt x="11" y="35"/>
                  <a:pt x="11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5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2" y="37"/>
                  <a:pt x="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8"/>
                  <a:pt x="0" y="38"/>
                  <a:pt x="0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8"/>
                  <a:pt x="13" y="38"/>
                </a:cubicBezTo>
                <a:cubicBezTo>
                  <a:pt x="13" y="38"/>
                  <a:pt x="14" y="40"/>
                  <a:pt x="14" y="40"/>
                </a:cubicBezTo>
                <a:cubicBezTo>
                  <a:pt x="14" y="40"/>
                  <a:pt x="14" y="40"/>
                  <a:pt x="15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6" y="42"/>
                  <a:pt x="16" y="42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4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6" y="45"/>
                </a:cubicBezTo>
                <a:cubicBezTo>
                  <a:pt x="17" y="45"/>
                  <a:pt x="16" y="45"/>
                  <a:pt x="17" y="45"/>
                </a:cubicBezTo>
                <a:cubicBezTo>
                  <a:pt x="18" y="45"/>
                  <a:pt x="17" y="47"/>
                  <a:pt x="17" y="47"/>
                </a:cubicBezTo>
                <a:cubicBezTo>
                  <a:pt x="17" y="47"/>
                  <a:pt x="17" y="47"/>
                  <a:pt x="16" y="47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49"/>
                  <a:pt x="12" y="49"/>
                  <a:pt x="11" y="50"/>
                </a:cubicBezTo>
                <a:cubicBezTo>
                  <a:pt x="11" y="50"/>
                  <a:pt x="11" y="51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2" y="52"/>
                  <a:pt x="12" y="51"/>
                  <a:pt x="12" y="51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49"/>
                  <a:pt x="15" y="49"/>
                  <a:pt x="15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2"/>
                  <a:pt x="17" y="52"/>
                  <a:pt x="18" y="53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4"/>
                  <a:pt x="18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20" y="54"/>
                </a:cubicBezTo>
                <a:cubicBezTo>
                  <a:pt x="20" y="54"/>
                  <a:pt x="20" y="54"/>
                  <a:pt x="21" y="54"/>
                </a:cubicBezTo>
                <a:cubicBezTo>
                  <a:pt x="21" y="53"/>
                  <a:pt x="21" y="53"/>
                  <a:pt x="21" y="53"/>
                </a:cubicBezTo>
                <a:cubicBezTo>
                  <a:pt x="22" y="53"/>
                  <a:pt x="22" y="54"/>
                  <a:pt x="23" y="54"/>
                </a:cubicBezTo>
                <a:cubicBezTo>
                  <a:pt x="23" y="54"/>
                  <a:pt x="24" y="55"/>
                  <a:pt x="24" y="55"/>
                </a:cubicBezTo>
                <a:cubicBezTo>
                  <a:pt x="24" y="56"/>
                  <a:pt x="24" y="56"/>
                  <a:pt x="24" y="56"/>
                </a:cubicBezTo>
                <a:cubicBezTo>
                  <a:pt x="25" y="58"/>
                  <a:pt x="25" y="58"/>
                  <a:pt x="25" y="58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0"/>
                  <a:pt x="27" y="60"/>
                  <a:pt x="27" y="60"/>
                </a:cubicBezTo>
                <a:cubicBezTo>
                  <a:pt x="28" y="60"/>
                  <a:pt x="29" y="60"/>
                  <a:pt x="29" y="60"/>
                </a:cubicBezTo>
                <a:cubicBezTo>
                  <a:pt x="29" y="61"/>
                  <a:pt x="29" y="61"/>
                  <a:pt x="29" y="61"/>
                </a:cubicBezTo>
                <a:cubicBezTo>
                  <a:pt x="30" y="63"/>
                  <a:pt x="30" y="63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7"/>
                  <a:pt x="35" y="67"/>
                  <a:pt x="35" y="67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4"/>
                  <a:pt x="42" y="64"/>
                  <a:pt x="43" y="64"/>
                </a:cubicBezTo>
                <a:cubicBezTo>
                  <a:pt x="44" y="63"/>
                  <a:pt x="44" y="63"/>
                  <a:pt x="44" y="63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1"/>
                  <a:pt x="49" y="61"/>
                  <a:pt x="49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2" y="61"/>
                  <a:pt x="52" y="60"/>
                  <a:pt x="52" y="60"/>
                </a:cubicBezTo>
                <a:cubicBezTo>
                  <a:pt x="52" y="58"/>
                  <a:pt x="52" y="58"/>
                  <a:pt x="52" y="58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8"/>
                  <a:pt x="54" y="58"/>
                </a:cubicBezTo>
                <a:cubicBezTo>
                  <a:pt x="55" y="58"/>
                  <a:pt x="55" y="59"/>
                  <a:pt x="56" y="59"/>
                </a:cubicBezTo>
                <a:cubicBezTo>
                  <a:pt x="57" y="59"/>
                  <a:pt x="57" y="60"/>
                  <a:pt x="57" y="60"/>
                </a:cubicBezTo>
                <a:cubicBezTo>
                  <a:pt x="57" y="60"/>
                  <a:pt x="57" y="59"/>
                  <a:pt x="57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1"/>
                  <a:pt x="61" y="61"/>
                  <a:pt x="61" y="61"/>
                </a:cubicBezTo>
                <a:cubicBezTo>
                  <a:pt x="62" y="62"/>
                  <a:pt x="62" y="62"/>
                  <a:pt x="62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58"/>
                  <a:pt x="61" y="58"/>
                  <a:pt x="61" y="58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6" y="52"/>
                  <a:pt x="67" y="51"/>
                  <a:pt x="67" y="51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9" y="50"/>
                  <a:pt x="70" y="50"/>
                  <a:pt x="70" y="50"/>
                </a:cubicBezTo>
                <a:cubicBezTo>
                  <a:pt x="70" y="51"/>
                  <a:pt x="71" y="51"/>
                  <a:pt x="71" y="51"/>
                </a:cubicBezTo>
                <a:cubicBezTo>
                  <a:pt x="72" y="51"/>
                  <a:pt x="72" y="50"/>
                  <a:pt x="72" y="50"/>
                </a:cubicBezTo>
                <a:cubicBezTo>
                  <a:pt x="73" y="51"/>
                  <a:pt x="73" y="51"/>
                  <a:pt x="7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5" y="50"/>
                  <a:pt x="75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79" y="48"/>
                  <a:pt x="77" y="46"/>
                  <a:pt x="77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6" y="44"/>
                  <a:pt x="76" y="44"/>
                  <a:pt x="75" y="44"/>
                </a:cubicBezTo>
                <a:cubicBezTo>
                  <a:pt x="75" y="44"/>
                  <a:pt x="74" y="44"/>
                  <a:pt x="74" y="44"/>
                </a:cubicBezTo>
                <a:cubicBezTo>
                  <a:pt x="74" y="44"/>
                  <a:pt x="74" y="43"/>
                  <a:pt x="74" y="43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39"/>
                  <a:pt x="72" y="39"/>
                  <a:pt x="72" y="39"/>
                </a:cubicBezTo>
                <a:cubicBezTo>
                  <a:pt x="73" y="38"/>
                  <a:pt x="71" y="37"/>
                  <a:pt x="71" y="37"/>
                </a:cubicBezTo>
                <a:cubicBezTo>
                  <a:pt x="69" y="35"/>
                  <a:pt x="71" y="33"/>
                  <a:pt x="71" y="33"/>
                </a:cubicBezTo>
                <a:cubicBezTo>
                  <a:pt x="71" y="32"/>
                  <a:pt x="72" y="31"/>
                  <a:pt x="72" y="31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9" y="32"/>
                  <a:pt x="80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1" y="32"/>
                  <a:pt x="81" y="31"/>
                  <a:pt x="81" y="31"/>
                </a:cubicBezTo>
                <a:cubicBezTo>
                  <a:pt x="81" y="31"/>
                  <a:pt x="80" y="30"/>
                  <a:pt x="79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8" y="29"/>
                  <a:pt x="78" y="29"/>
                </a:cubicBezTo>
                <a:cubicBezTo>
                  <a:pt x="77" y="29"/>
                  <a:pt x="77" y="29"/>
                  <a:pt x="76" y="29"/>
                </a:cubicBezTo>
                <a:cubicBezTo>
                  <a:pt x="74" y="29"/>
                  <a:pt x="74" y="30"/>
                  <a:pt x="74" y="30"/>
                </a:cubicBezTo>
                <a:cubicBezTo>
                  <a:pt x="71" y="29"/>
                  <a:pt x="71" y="29"/>
                  <a:pt x="71" y="29"/>
                </a:cubicBezTo>
                <a:cubicBezTo>
                  <a:pt x="70" y="29"/>
                  <a:pt x="70" y="29"/>
                  <a:pt x="70" y="29"/>
                </a:cubicBezTo>
                <a:cubicBezTo>
                  <a:pt x="70" y="29"/>
                  <a:pt x="70" y="29"/>
                  <a:pt x="70" y="29"/>
                </a:cubicBezTo>
                <a:cubicBezTo>
                  <a:pt x="70" y="29"/>
                  <a:pt x="70" y="25"/>
                  <a:pt x="70" y="25"/>
                </a:cubicBezTo>
                <a:cubicBezTo>
                  <a:pt x="70" y="25"/>
                  <a:pt x="70" y="25"/>
                  <a:pt x="70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3"/>
                  <a:pt x="74" y="23"/>
                  <a:pt x="74" y="23"/>
                </a:cubicBezTo>
                <a:cubicBezTo>
                  <a:pt x="74" y="23"/>
                  <a:pt x="73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22"/>
                  <a:pt x="71" y="22"/>
                  <a:pt x="70" y="22"/>
                </a:cubicBezTo>
                <a:cubicBezTo>
                  <a:pt x="70" y="22"/>
                  <a:pt x="70" y="20"/>
                  <a:pt x="70" y="20"/>
                </a:cubicBezTo>
                <a:cubicBezTo>
                  <a:pt x="70" y="19"/>
                  <a:pt x="70" y="19"/>
                  <a:pt x="71" y="18"/>
                </a:cubicBezTo>
                <a:cubicBezTo>
                  <a:pt x="71" y="17"/>
                  <a:pt x="71" y="17"/>
                  <a:pt x="71" y="16"/>
                </a:cubicBezTo>
                <a:cubicBezTo>
                  <a:pt x="71" y="16"/>
                  <a:pt x="71" y="15"/>
                  <a:pt x="71" y="15"/>
                </a:cubicBezTo>
                <a:cubicBezTo>
                  <a:pt x="71" y="15"/>
                  <a:pt x="69" y="14"/>
                  <a:pt x="68" y="14"/>
                </a:cubicBezTo>
                <a:cubicBezTo>
                  <a:pt x="67" y="14"/>
                  <a:pt x="67" y="13"/>
                  <a:pt x="66" y="13"/>
                </a:cubicBezTo>
                <a:cubicBezTo>
                  <a:pt x="65" y="13"/>
                  <a:pt x="66" y="12"/>
                  <a:pt x="66" y="12"/>
                </a:cubicBezTo>
                <a:cubicBezTo>
                  <a:pt x="66" y="12"/>
                  <a:pt x="65" y="11"/>
                  <a:pt x="65" y="10"/>
                </a:cubicBezTo>
                <a:cubicBezTo>
                  <a:pt x="65" y="10"/>
                  <a:pt x="64" y="10"/>
                  <a:pt x="64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2" y="11"/>
                  <a:pt x="62" y="11"/>
                  <a:pt x="62" y="11"/>
                </a:cubicBezTo>
                <a:cubicBezTo>
                  <a:pt x="60" y="11"/>
                  <a:pt x="60" y="11"/>
                  <a:pt x="60" y="11"/>
                </a:cubicBezTo>
                <a:cubicBezTo>
                  <a:pt x="60" y="10"/>
                  <a:pt x="60" y="10"/>
                  <a:pt x="60" y="10"/>
                </a:cubicBezTo>
                <a:cubicBezTo>
                  <a:pt x="59" y="8"/>
                  <a:pt x="59" y="8"/>
                  <a:pt x="59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7"/>
                  <a:pt x="55" y="7"/>
                  <a:pt x="54" y="6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5"/>
                  <a:pt x="54" y="5"/>
                  <a:pt x="54" y="5"/>
                </a:cubicBezTo>
                <a:cubicBezTo>
                  <a:pt x="53" y="5"/>
                  <a:pt x="52" y="6"/>
                  <a:pt x="52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0" y="6"/>
                  <a:pt x="49" y="7"/>
                </a:cubicBezTo>
                <a:cubicBezTo>
                  <a:pt x="49" y="7"/>
                  <a:pt x="48" y="7"/>
                  <a:pt x="48" y="8"/>
                </a:cubicBezTo>
                <a:cubicBezTo>
                  <a:pt x="48" y="8"/>
                  <a:pt x="47" y="8"/>
                  <a:pt x="47" y="7"/>
                </a:cubicBezTo>
                <a:cubicBezTo>
                  <a:pt x="47" y="6"/>
                  <a:pt x="47" y="6"/>
                  <a:pt x="47" y="6"/>
                </a:cubicBezTo>
                <a:cubicBezTo>
                  <a:pt x="47" y="5"/>
                  <a:pt x="46" y="5"/>
                  <a:pt x="46" y="3"/>
                </a:cubicBezTo>
                <a:cubicBezTo>
                  <a:pt x="46" y="3"/>
                  <a:pt x="44" y="3"/>
                  <a:pt x="43" y="3"/>
                </a:cubicBezTo>
                <a:cubicBezTo>
                  <a:pt x="42" y="1"/>
                  <a:pt x="42" y="1"/>
                  <a:pt x="42" y="1"/>
                </a:cubicBezTo>
                <a:cubicBezTo>
                  <a:pt x="40" y="0"/>
                  <a:pt x="40" y="0"/>
                  <a:pt x="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51"/>
          <p:cNvSpPr/>
          <p:nvPr userDrawn="1">
            <p:custDataLst>
              <p:tags r:id="rId4"/>
            </p:custDataLst>
          </p:nvPr>
        </p:nvSpPr>
        <p:spPr bwMode="auto">
          <a:xfrm>
            <a:off x="4613275" y="3521075"/>
            <a:ext cx="7938" cy="0"/>
          </a:xfrm>
          <a:custGeom>
            <a:avLst/>
            <a:gdLst>
              <a:gd name="T0" fmla="*/ 8342 w 1"/>
              <a:gd name="T1" fmla="*/ 8342 w 1"/>
              <a:gd name="T2" fmla="*/ 8342 w 1"/>
              <a:gd name="T3" fmla="*/ 8342 w 1"/>
              <a:gd name="T4" fmla="*/ 0 w 1"/>
              <a:gd name="T5" fmla="*/ 0 w 1"/>
              <a:gd name="T6" fmla="*/ 8342 w 1"/>
              <a:gd name="T7" fmla="*/ 8342 w 1"/>
              <a:gd name="T8" fmla="*/ 0 60000 65536"/>
              <a:gd name="T9" fmla="*/ 0 60000 65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60000 65536"/>
            </a:gdLst>
            <a:ahLst/>
            <a:cxnLst>
              <a:cxn ang="T8">
                <a:pos x="T0" y="0"/>
              </a:cxn>
              <a:cxn ang="T9">
                <a:pos x="T1" y="0"/>
              </a:cxn>
              <a:cxn ang="T10">
                <a:pos x="T2" y="0"/>
              </a:cxn>
              <a:cxn ang="T11">
                <a:pos x="T3" y="0"/>
              </a:cxn>
              <a:cxn ang="T12">
                <a:pos x="T4" y="0"/>
              </a:cxn>
              <a:cxn ang="T13">
                <a:pos x="T5" y="0"/>
              </a:cxn>
              <a:cxn ang="T14">
                <a:pos x="T6" y="0"/>
              </a:cxn>
              <a:cxn ang="T15">
                <a:pos x="T7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082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078288" y="2447925"/>
            <a:ext cx="692150" cy="585788"/>
          </a:xfrm>
          <a:custGeom>
            <a:avLst/>
            <a:gdLst>
              <a:gd name="T0" fmla="*/ 639540 w 105"/>
              <a:gd name="T1" fmla="*/ 454807 h 89"/>
              <a:gd name="T2" fmla="*/ 646134 w 105"/>
              <a:gd name="T3" fmla="*/ 514130 h 89"/>
              <a:gd name="T4" fmla="*/ 685693 w 105"/>
              <a:gd name="T5" fmla="*/ 520721 h 89"/>
              <a:gd name="T6" fmla="*/ 685693 w 105"/>
              <a:gd name="T7" fmla="*/ 507538 h 89"/>
              <a:gd name="T8" fmla="*/ 692286 w 105"/>
              <a:gd name="T9" fmla="*/ 494355 h 89"/>
              <a:gd name="T10" fmla="*/ 639540 w 105"/>
              <a:gd name="T11" fmla="*/ 454807 h 89"/>
              <a:gd name="T12" fmla="*/ 316474 w 105"/>
              <a:gd name="T13" fmla="*/ 0 h 89"/>
              <a:gd name="T14" fmla="*/ 164830 w 105"/>
              <a:gd name="T15" fmla="*/ 336162 h 89"/>
              <a:gd name="T16" fmla="*/ 606574 w 105"/>
              <a:gd name="T17" fmla="*/ 573452 h 89"/>
              <a:gd name="T18" fmla="*/ 652727 w 105"/>
              <a:gd name="T19" fmla="*/ 586635 h 89"/>
              <a:gd name="T20" fmla="*/ 652727 w 105"/>
              <a:gd name="T21" fmla="*/ 586635 h 89"/>
              <a:gd name="T22" fmla="*/ 659320 w 105"/>
              <a:gd name="T23" fmla="*/ 573452 h 89"/>
              <a:gd name="T24" fmla="*/ 659320 w 105"/>
              <a:gd name="T25" fmla="*/ 573452 h 89"/>
              <a:gd name="T26" fmla="*/ 659320 w 105"/>
              <a:gd name="T27" fmla="*/ 573452 h 89"/>
              <a:gd name="T28" fmla="*/ 659320 w 105"/>
              <a:gd name="T29" fmla="*/ 547087 h 89"/>
              <a:gd name="T30" fmla="*/ 646134 w 105"/>
              <a:gd name="T31" fmla="*/ 540495 h 89"/>
              <a:gd name="T32" fmla="*/ 659320 w 105"/>
              <a:gd name="T33" fmla="*/ 547087 h 89"/>
              <a:gd name="T34" fmla="*/ 659320 w 105"/>
              <a:gd name="T35" fmla="*/ 547087 h 89"/>
              <a:gd name="T36" fmla="*/ 665913 w 105"/>
              <a:gd name="T37" fmla="*/ 520721 h 89"/>
              <a:gd name="T38" fmla="*/ 665913 w 105"/>
              <a:gd name="T39" fmla="*/ 520721 h 89"/>
              <a:gd name="T40" fmla="*/ 652727 w 105"/>
              <a:gd name="T41" fmla="*/ 520721 h 89"/>
              <a:gd name="T42" fmla="*/ 665913 w 105"/>
              <a:gd name="T43" fmla="*/ 520721 h 89"/>
              <a:gd name="T44" fmla="*/ 665913 w 105"/>
              <a:gd name="T45" fmla="*/ 520721 h 89"/>
              <a:gd name="T46" fmla="*/ 665913 w 105"/>
              <a:gd name="T47" fmla="*/ 514130 h 89"/>
              <a:gd name="T48" fmla="*/ 665913 w 105"/>
              <a:gd name="T49" fmla="*/ 514130 h 89"/>
              <a:gd name="T50" fmla="*/ 646134 w 105"/>
              <a:gd name="T51" fmla="*/ 514130 h 89"/>
              <a:gd name="T52" fmla="*/ 646134 w 105"/>
              <a:gd name="T53" fmla="*/ 520721 h 89"/>
              <a:gd name="T54" fmla="*/ 547236 w 105"/>
              <a:gd name="T55" fmla="*/ 461398 h 89"/>
              <a:gd name="T56" fmla="*/ 553829 w 105"/>
              <a:gd name="T57" fmla="*/ 481173 h 89"/>
              <a:gd name="T58" fmla="*/ 501083 w 105"/>
              <a:gd name="T59" fmla="*/ 454807 h 89"/>
              <a:gd name="T60" fmla="*/ 501083 w 105"/>
              <a:gd name="T61" fmla="*/ 487764 h 89"/>
              <a:gd name="T62" fmla="*/ 138457 w 105"/>
              <a:gd name="T63" fmla="*/ 230699 h 89"/>
              <a:gd name="T64" fmla="*/ 316474 w 105"/>
              <a:gd name="T65" fmla="*/ 0 h 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05" h="89">
                <a:moveTo>
                  <a:pt x="97" y="69"/>
                </a:moveTo>
                <a:cubicBezTo>
                  <a:pt x="97" y="72"/>
                  <a:pt x="97" y="75"/>
                  <a:pt x="98" y="78"/>
                </a:cubicBezTo>
                <a:cubicBezTo>
                  <a:pt x="99" y="78"/>
                  <a:pt x="101" y="78"/>
                  <a:pt x="104" y="79"/>
                </a:cubicBezTo>
                <a:cubicBezTo>
                  <a:pt x="104" y="78"/>
                  <a:pt x="104" y="78"/>
                  <a:pt x="104" y="77"/>
                </a:cubicBezTo>
                <a:cubicBezTo>
                  <a:pt x="105" y="77"/>
                  <a:pt x="105" y="76"/>
                  <a:pt x="105" y="75"/>
                </a:cubicBezTo>
                <a:cubicBezTo>
                  <a:pt x="103" y="73"/>
                  <a:pt x="100" y="71"/>
                  <a:pt x="97" y="69"/>
                </a:cubicBezTo>
                <a:moveTo>
                  <a:pt x="48" y="0"/>
                </a:moveTo>
                <a:cubicBezTo>
                  <a:pt x="29" y="8"/>
                  <a:pt x="0" y="23"/>
                  <a:pt x="25" y="51"/>
                </a:cubicBezTo>
                <a:cubicBezTo>
                  <a:pt x="41" y="69"/>
                  <a:pt x="70" y="79"/>
                  <a:pt x="92" y="87"/>
                </a:cubicBezTo>
                <a:cubicBezTo>
                  <a:pt x="95" y="88"/>
                  <a:pt x="97" y="88"/>
                  <a:pt x="99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99" y="83"/>
                  <a:pt x="98" y="82"/>
                  <a:pt x="98" y="82"/>
                </a:cubicBezTo>
                <a:cubicBezTo>
                  <a:pt x="98" y="82"/>
                  <a:pt x="99" y="83"/>
                  <a:pt x="100" y="83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9"/>
                  <a:pt x="99" y="79"/>
                </a:cubicBezTo>
                <a:cubicBezTo>
                  <a:pt x="99" y="79"/>
                  <a:pt x="100" y="79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99" y="78"/>
                  <a:pt x="98" y="78"/>
                  <a:pt x="98" y="78"/>
                </a:cubicBezTo>
                <a:cubicBezTo>
                  <a:pt x="98" y="78"/>
                  <a:pt x="98" y="78"/>
                  <a:pt x="98" y="79"/>
                </a:cubicBezTo>
                <a:cubicBezTo>
                  <a:pt x="93" y="77"/>
                  <a:pt x="87" y="73"/>
                  <a:pt x="83" y="70"/>
                </a:cubicBezTo>
                <a:cubicBezTo>
                  <a:pt x="83" y="71"/>
                  <a:pt x="84" y="72"/>
                  <a:pt x="84" y="73"/>
                </a:cubicBezTo>
                <a:cubicBezTo>
                  <a:pt x="82" y="72"/>
                  <a:pt x="78" y="70"/>
                  <a:pt x="76" y="69"/>
                </a:cubicBezTo>
                <a:cubicBezTo>
                  <a:pt x="77" y="71"/>
                  <a:pt x="76" y="72"/>
                  <a:pt x="76" y="74"/>
                </a:cubicBezTo>
                <a:cubicBezTo>
                  <a:pt x="58" y="68"/>
                  <a:pt x="27" y="51"/>
                  <a:pt x="21" y="35"/>
                </a:cubicBezTo>
                <a:cubicBezTo>
                  <a:pt x="13" y="13"/>
                  <a:pt x="41" y="13"/>
                  <a:pt x="48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120"/>
          <p:cNvSpPr/>
          <p:nvPr userDrawn="1">
            <p:custDataLst>
              <p:tags r:id="rId6"/>
            </p:custDataLst>
          </p:nvPr>
        </p:nvSpPr>
        <p:spPr bwMode="auto">
          <a:xfrm>
            <a:off x="4587875" y="4035425"/>
            <a:ext cx="25400" cy="19050"/>
          </a:xfrm>
          <a:custGeom>
            <a:avLst/>
            <a:gdLst>
              <a:gd name="T0" fmla="*/ 25023 w 4"/>
              <a:gd name="T1" fmla="*/ 12975 h 3"/>
              <a:gd name="T2" fmla="*/ 6256 w 4"/>
              <a:gd name="T3" fmla="*/ 0 h 3"/>
              <a:gd name="T4" fmla="*/ 0 w 4"/>
              <a:gd name="T5" fmla="*/ 12975 h 3"/>
              <a:gd name="T6" fmla="*/ 25023 w 4"/>
              <a:gd name="T7" fmla="*/ 12975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" h="3">
                <a:moveTo>
                  <a:pt x="4" y="2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2"/>
                  <a:pt x="0" y="2"/>
                </a:cubicBezTo>
                <a:cubicBezTo>
                  <a:pt x="2" y="3"/>
                  <a:pt x="4" y="2"/>
                  <a:pt x="4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任意多边形 29"/>
          <p:cNvSpPr/>
          <p:nvPr userDrawn="1">
            <p:custDataLst>
              <p:tags r:id="rId7"/>
            </p:custDataLst>
          </p:nvPr>
        </p:nvSpPr>
        <p:spPr bwMode="auto">
          <a:xfrm>
            <a:off x="3086100" y="3898900"/>
            <a:ext cx="1416050" cy="814388"/>
          </a:xfrm>
          <a:custGeom>
            <a:avLst/>
            <a:gdLst/>
            <a:ahLst/>
            <a:cxnLst/>
            <a:rect l="0" t="0" r="r" b="b"/>
            <a:pathLst>
              <a:path w="808038" h="465148">
                <a:moveTo>
                  <a:pt x="472836" y="449620"/>
                </a:moveTo>
                <a:lnTo>
                  <a:pt x="473086" y="450141"/>
                </a:lnTo>
                <a:cubicBezTo>
                  <a:pt x="475733" y="455968"/>
                  <a:pt x="478321" y="461382"/>
                  <a:pt x="481144" y="465148"/>
                </a:cubicBezTo>
                <a:cubicBezTo>
                  <a:pt x="473616" y="461382"/>
                  <a:pt x="473616" y="457615"/>
                  <a:pt x="469852" y="450083"/>
                </a:cubicBezTo>
                <a:lnTo>
                  <a:pt x="472836" y="449620"/>
                </a:lnTo>
                <a:close/>
                <a:moveTo>
                  <a:pt x="623888" y="300047"/>
                </a:moveTo>
                <a:lnTo>
                  <a:pt x="590551" y="314335"/>
                </a:lnTo>
                <a:lnTo>
                  <a:pt x="544513" y="322272"/>
                </a:lnTo>
                <a:lnTo>
                  <a:pt x="623888" y="300047"/>
                </a:lnTo>
                <a:close/>
                <a:moveTo>
                  <a:pt x="554931" y="279658"/>
                </a:moveTo>
                <a:cubicBezTo>
                  <a:pt x="562570" y="278617"/>
                  <a:pt x="570442" y="278617"/>
                  <a:pt x="577850" y="280469"/>
                </a:cubicBezTo>
                <a:cubicBezTo>
                  <a:pt x="511175" y="295285"/>
                  <a:pt x="511175" y="295285"/>
                  <a:pt x="511175" y="295285"/>
                </a:cubicBezTo>
                <a:cubicBezTo>
                  <a:pt x="511175" y="295285"/>
                  <a:pt x="532011" y="282784"/>
                  <a:pt x="554931" y="279658"/>
                </a:cubicBezTo>
                <a:close/>
                <a:moveTo>
                  <a:pt x="804863" y="273060"/>
                </a:moveTo>
                <a:cubicBezTo>
                  <a:pt x="748401" y="310725"/>
                  <a:pt x="684410" y="333323"/>
                  <a:pt x="627947" y="370987"/>
                </a:cubicBezTo>
                <a:cubicBezTo>
                  <a:pt x="594069" y="393586"/>
                  <a:pt x="553840" y="428896"/>
                  <a:pt x="512022" y="443550"/>
                </a:cubicBezTo>
                <a:lnTo>
                  <a:pt x="472836" y="449620"/>
                </a:lnTo>
                <a:lnTo>
                  <a:pt x="464676" y="432663"/>
                </a:lnTo>
                <a:cubicBezTo>
                  <a:pt x="458559" y="421834"/>
                  <a:pt x="451031" y="414302"/>
                  <a:pt x="439738" y="419951"/>
                </a:cubicBezTo>
                <a:cubicBezTo>
                  <a:pt x="443502" y="416185"/>
                  <a:pt x="447266" y="416185"/>
                  <a:pt x="454795" y="416185"/>
                </a:cubicBezTo>
                <a:lnTo>
                  <a:pt x="503729" y="401119"/>
                </a:lnTo>
                <a:cubicBezTo>
                  <a:pt x="601598" y="355922"/>
                  <a:pt x="703230" y="310725"/>
                  <a:pt x="804863" y="273060"/>
                </a:cubicBezTo>
                <a:close/>
                <a:moveTo>
                  <a:pt x="500063" y="198447"/>
                </a:moveTo>
                <a:cubicBezTo>
                  <a:pt x="500063" y="198447"/>
                  <a:pt x="477504" y="209758"/>
                  <a:pt x="469984" y="213528"/>
                </a:cubicBezTo>
                <a:cubicBezTo>
                  <a:pt x="469984" y="213528"/>
                  <a:pt x="469984" y="213528"/>
                  <a:pt x="454945" y="217299"/>
                </a:cubicBezTo>
                <a:cubicBezTo>
                  <a:pt x="454945" y="217299"/>
                  <a:pt x="454945" y="217299"/>
                  <a:pt x="436145" y="221069"/>
                </a:cubicBezTo>
                <a:cubicBezTo>
                  <a:pt x="436145" y="221069"/>
                  <a:pt x="436145" y="221069"/>
                  <a:pt x="421106" y="221069"/>
                </a:cubicBezTo>
                <a:cubicBezTo>
                  <a:pt x="421106" y="221069"/>
                  <a:pt x="421106" y="221069"/>
                  <a:pt x="406066" y="224839"/>
                </a:cubicBezTo>
                <a:cubicBezTo>
                  <a:pt x="406066" y="224839"/>
                  <a:pt x="406066" y="224839"/>
                  <a:pt x="379747" y="232380"/>
                </a:cubicBezTo>
                <a:cubicBezTo>
                  <a:pt x="379747" y="232380"/>
                  <a:pt x="379747" y="232380"/>
                  <a:pt x="338388" y="239921"/>
                </a:cubicBezTo>
                <a:cubicBezTo>
                  <a:pt x="338388" y="239921"/>
                  <a:pt x="338388" y="239921"/>
                  <a:pt x="319589" y="243691"/>
                </a:cubicBezTo>
                <a:cubicBezTo>
                  <a:pt x="319589" y="243691"/>
                  <a:pt x="270711" y="251231"/>
                  <a:pt x="259431" y="255002"/>
                </a:cubicBezTo>
                <a:cubicBezTo>
                  <a:pt x="251911" y="258772"/>
                  <a:pt x="244392" y="255002"/>
                  <a:pt x="244392" y="255002"/>
                </a:cubicBezTo>
                <a:cubicBezTo>
                  <a:pt x="244392" y="255002"/>
                  <a:pt x="229352" y="251231"/>
                  <a:pt x="225592" y="255002"/>
                </a:cubicBezTo>
                <a:cubicBezTo>
                  <a:pt x="221832" y="255002"/>
                  <a:pt x="214313" y="255002"/>
                  <a:pt x="206793" y="258772"/>
                </a:cubicBezTo>
                <a:cubicBezTo>
                  <a:pt x="199273" y="258772"/>
                  <a:pt x="187993" y="258772"/>
                  <a:pt x="180474" y="262542"/>
                </a:cubicBezTo>
                <a:cubicBezTo>
                  <a:pt x="169194" y="266313"/>
                  <a:pt x="146635" y="266313"/>
                  <a:pt x="146635" y="266313"/>
                </a:cubicBezTo>
                <a:cubicBezTo>
                  <a:pt x="146635" y="266313"/>
                  <a:pt x="146635" y="266313"/>
                  <a:pt x="120316" y="270083"/>
                </a:cubicBezTo>
                <a:cubicBezTo>
                  <a:pt x="120316" y="270083"/>
                  <a:pt x="45118" y="285165"/>
                  <a:pt x="41358" y="285165"/>
                </a:cubicBezTo>
                <a:cubicBezTo>
                  <a:pt x="33839" y="288935"/>
                  <a:pt x="26319" y="288935"/>
                  <a:pt x="26319" y="288935"/>
                </a:cubicBezTo>
                <a:cubicBezTo>
                  <a:pt x="26319" y="288935"/>
                  <a:pt x="18799" y="288935"/>
                  <a:pt x="11279" y="288935"/>
                </a:cubicBezTo>
                <a:cubicBezTo>
                  <a:pt x="11279" y="288935"/>
                  <a:pt x="11279" y="288935"/>
                  <a:pt x="0" y="288935"/>
                </a:cubicBezTo>
                <a:cubicBezTo>
                  <a:pt x="0" y="288935"/>
                  <a:pt x="0" y="288935"/>
                  <a:pt x="15039" y="277624"/>
                </a:cubicBezTo>
                <a:cubicBezTo>
                  <a:pt x="18799" y="270083"/>
                  <a:pt x="37599" y="281395"/>
                  <a:pt x="37599" y="281395"/>
                </a:cubicBezTo>
                <a:cubicBezTo>
                  <a:pt x="37599" y="281395"/>
                  <a:pt x="37599" y="281395"/>
                  <a:pt x="116556" y="266313"/>
                </a:cubicBezTo>
                <a:cubicBezTo>
                  <a:pt x="116556" y="266313"/>
                  <a:pt x="116556" y="266313"/>
                  <a:pt x="244392" y="243691"/>
                </a:cubicBezTo>
                <a:cubicBezTo>
                  <a:pt x="244392" y="243691"/>
                  <a:pt x="244392" y="243691"/>
                  <a:pt x="297030" y="243691"/>
                </a:cubicBezTo>
                <a:cubicBezTo>
                  <a:pt x="297030" y="243691"/>
                  <a:pt x="297030" y="243691"/>
                  <a:pt x="327109" y="239921"/>
                </a:cubicBezTo>
                <a:cubicBezTo>
                  <a:pt x="327109" y="239921"/>
                  <a:pt x="327109" y="239921"/>
                  <a:pt x="372227" y="221069"/>
                </a:cubicBezTo>
                <a:cubicBezTo>
                  <a:pt x="372227" y="221069"/>
                  <a:pt x="372227" y="221069"/>
                  <a:pt x="402306" y="209758"/>
                </a:cubicBezTo>
                <a:cubicBezTo>
                  <a:pt x="402306" y="209758"/>
                  <a:pt x="402306" y="209758"/>
                  <a:pt x="436145" y="205988"/>
                </a:cubicBezTo>
                <a:cubicBezTo>
                  <a:pt x="436145" y="205988"/>
                  <a:pt x="436145" y="205988"/>
                  <a:pt x="500063" y="198447"/>
                </a:cubicBezTo>
                <a:close/>
                <a:moveTo>
                  <a:pt x="673100" y="176222"/>
                </a:moveTo>
                <a:cubicBezTo>
                  <a:pt x="673100" y="176222"/>
                  <a:pt x="673100" y="176222"/>
                  <a:pt x="638810" y="183631"/>
                </a:cubicBezTo>
                <a:cubicBezTo>
                  <a:pt x="638810" y="183631"/>
                  <a:pt x="638810" y="183631"/>
                  <a:pt x="619760" y="187335"/>
                </a:cubicBezTo>
                <a:cubicBezTo>
                  <a:pt x="619760" y="187335"/>
                  <a:pt x="596900" y="187335"/>
                  <a:pt x="600710" y="179926"/>
                </a:cubicBezTo>
                <a:lnTo>
                  <a:pt x="673100" y="176222"/>
                </a:lnTo>
                <a:close/>
                <a:moveTo>
                  <a:pt x="762454" y="127010"/>
                </a:moveTo>
                <a:cubicBezTo>
                  <a:pt x="770165" y="127010"/>
                  <a:pt x="777876" y="134418"/>
                  <a:pt x="777876" y="134418"/>
                </a:cubicBezTo>
                <a:cubicBezTo>
                  <a:pt x="777876" y="134418"/>
                  <a:pt x="754744" y="149235"/>
                  <a:pt x="750888" y="134418"/>
                </a:cubicBezTo>
                <a:cubicBezTo>
                  <a:pt x="762454" y="127010"/>
                  <a:pt x="762454" y="127010"/>
                  <a:pt x="762454" y="127010"/>
                </a:cubicBezTo>
                <a:close/>
                <a:moveTo>
                  <a:pt x="327437" y="113979"/>
                </a:moveTo>
                <a:cubicBezTo>
                  <a:pt x="341548" y="114442"/>
                  <a:pt x="356600" y="117220"/>
                  <a:pt x="360363" y="126481"/>
                </a:cubicBezTo>
                <a:cubicBezTo>
                  <a:pt x="288867" y="130185"/>
                  <a:pt x="288867" y="130185"/>
                  <a:pt x="288867" y="130185"/>
                </a:cubicBezTo>
                <a:cubicBezTo>
                  <a:pt x="288867" y="130185"/>
                  <a:pt x="270052" y="141298"/>
                  <a:pt x="262526" y="130185"/>
                </a:cubicBezTo>
                <a:cubicBezTo>
                  <a:pt x="262526" y="130185"/>
                  <a:pt x="258763" y="115368"/>
                  <a:pt x="273815" y="119073"/>
                </a:cubicBezTo>
                <a:cubicBezTo>
                  <a:pt x="300155" y="115368"/>
                  <a:pt x="300155" y="115368"/>
                  <a:pt x="300155" y="115368"/>
                </a:cubicBezTo>
                <a:cubicBezTo>
                  <a:pt x="300155" y="115368"/>
                  <a:pt x="313326" y="113516"/>
                  <a:pt x="327437" y="113979"/>
                </a:cubicBezTo>
                <a:close/>
                <a:moveTo>
                  <a:pt x="782109" y="65732"/>
                </a:moveTo>
                <a:cubicBezTo>
                  <a:pt x="785813" y="61922"/>
                  <a:pt x="808038" y="69542"/>
                  <a:pt x="808038" y="69542"/>
                </a:cubicBezTo>
                <a:lnTo>
                  <a:pt x="789517" y="80972"/>
                </a:lnTo>
                <a:cubicBezTo>
                  <a:pt x="789517" y="80972"/>
                  <a:pt x="789517" y="80972"/>
                  <a:pt x="778404" y="80972"/>
                </a:cubicBezTo>
                <a:cubicBezTo>
                  <a:pt x="778404" y="80972"/>
                  <a:pt x="774700" y="69542"/>
                  <a:pt x="782109" y="65732"/>
                </a:cubicBezTo>
                <a:close/>
                <a:moveTo>
                  <a:pt x="508496" y="535"/>
                </a:moveTo>
                <a:cubicBezTo>
                  <a:pt x="514152" y="-901"/>
                  <a:pt x="521692" y="57"/>
                  <a:pt x="529233" y="9628"/>
                </a:cubicBezTo>
                <a:cubicBezTo>
                  <a:pt x="566936" y="13457"/>
                  <a:pt x="566936" y="13457"/>
                  <a:pt x="566936" y="13457"/>
                </a:cubicBezTo>
                <a:cubicBezTo>
                  <a:pt x="619721" y="24943"/>
                  <a:pt x="619721" y="24943"/>
                  <a:pt x="619721" y="24943"/>
                </a:cubicBezTo>
                <a:cubicBezTo>
                  <a:pt x="661194" y="40258"/>
                  <a:pt x="661194" y="40258"/>
                  <a:pt x="661194" y="40258"/>
                </a:cubicBezTo>
                <a:lnTo>
                  <a:pt x="706438" y="40258"/>
                </a:lnTo>
                <a:cubicBezTo>
                  <a:pt x="706438" y="40258"/>
                  <a:pt x="683816" y="55573"/>
                  <a:pt x="661194" y="47915"/>
                </a:cubicBezTo>
                <a:cubicBezTo>
                  <a:pt x="631032" y="36429"/>
                  <a:pt x="631032" y="36429"/>
                  <a:pt x="631032" y="36429"/>
                </a:cubicBezTo>
                <a:cubicBezTo>
                  <a:pt x="585788" y="24943"/>
                  <a:pt x="585788" y="24943"/>
                  <a:pt x="585788" y="24943"/>
                </a:cubicBezTo>
                <a:cubicBezTo>
                  <a:pt x="540544" y="21115"/>
                  <a:pt x="540544" y="21115"/>
                  <a:pt x="540544" y="21115"/>
                </a:cubicBezTo>
                <a:cubicBezTo>
                  <a:pt x="540544" y="21115"/>
                  <a:pt x="495300" y="24943"/>
                  <a:pt x="499070" y="5800"/>
                </a:cubicBezTo>
                <a:cubicBezTo>
                  <a:pt x="499070" y="5800"/>
                  <a:pt x="502841" y="1971"/>
                  <a:pt x="508496" y="5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1" y="2156063"/>
            <a:ext cx="3033910" cy="2730024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59312" y="952753"/>
            <a:ext cx="3932237" cy="1069971"/>
          </a:xfrm>
        </p:spPr>
        <p:txBody>
          <a:bodyPr vert="horz"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55953" y="952753"/>
            <a:ext cx="6306245" cy="488156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59312" y="202272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596293" y="505877"/>
            <a:ext cx="1182511" cy="5811839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50760" y="505877"/>
            <a:ext cx="9763776" cy="5811839"/>
          </a:xfrm>
        </p:spPr>
        <p:txBody>
          <a:bodyPr vert="eaVert"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41544" y="566945"/>
            <a:ext cx="792921" cy="5720397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848677" y="844984"/>
            <a:ext cx="9704225" cy="523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267970" indent="-26797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 2" pitchFamily="18" charset="2"/>
        <a:buChar char="f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53975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5984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19885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4.jpeg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 rot="16200000">
            <a:off x="2804160" y="-1083310"/>
            <a:ext cx="2044700" cy="5431155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+mj-lt"/>
                <a:ea typeface="+mj-ea"/>
              </a:rPr>
              <a:t>第二节</a:t>
            </a:r>
            <a:br>
              <a:rPr lang="en-US" altLang="zh-CN" sz="4800" dirty="0">
                <a:latin typeface="+mj-lt"/>
                <a:ea typeface="+mj-ea"/>
              </a:rPr>
            </a:br>
            <a:r>
              <a:rPr lang="en-US" altLang="zh-CN" sz="4800" dirty="0">
                <a:latin typeface="+mj-lt"/>
                <a:ea typeface="+mj-ea"/>
              </a:rPr>
              <a:t>Java</a:t>
            </a:r>
            <a:r>
              <a:rPr lang="zh-CN" altLang="en-US" sz="4800" dirty="0">
                <a:latin typeface="+mj-lt"/>
                <a:ea typeface="+mj-ea"/>
              </a:rPr>
              <a:t>语法基础（二）</a:t>
            </a:r>
            <a:endParaRPr lang="zh-CN" altLang="en-US" sz="4800" dirty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2444" y="498696"/>
            <a:ext cx="10967113" cy="132556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4000" b="1" i="0" baseline="0">
                <a:solidFill>
                  <a:srgbClr val="57453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</a:t>
            </a:r>
            <a:endParaRPr lang="zh-CN" altLang="en-US" dirty="0"/>
          </a:p>
        </p:txBody>
      </p:sp>
      <p:pic>
        <p:nvPicPr>
          <p:cNvPr id="-2147482602" name="图片 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433195"/>
            <a:ext cx="10965815" cy="48945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Java</a:t>
            </a:r>
            <a:r>
              <a:rPr lang="zh-CN" altLang="en-US"/>
              <a:t>是强类型语言，对每一种数据定义了明确的具体数据类型，在内存上分配不同大小的内存空间。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基本数据类型</a:t>
            </a:r>
            <a:r>
              <a:rPr lang="en-US" altLang="zh-CN"/>
              <a:t>+</a:t>
            </a:r>
            <a:r>
              <a:rPr lang="zh-CN" altLang="en-US"/>
              <a:t>引用数据类型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在数值型基本数据类型中：整数默认为</a:t>
            </a:r>
            <a:r>
              <a:rPr lang="en-US" altLang="zh-CN"/>
              <a:t>int  </a:t>
            </a:r>
            <a:r>
              <a:rPr lang="zh-CN" altLang="en-US"/>
              <a:t>小数默认为</a:t>
            </a:r>
            <a:r>
              <a:rPr lang="en-US" altLang="zh-CN"/>
              <a:t>double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各数值型基本数据类型取值范围是多少？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  基本数据类型：数值型---&gt;整数型：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字节型 byte（-128 到127）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短整型short(-32768~32767)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整型     int(-2147483648 2147483647 )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长整型 long(19位数字)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小数型：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folat---&gt;小数后面必须跟一个小写f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double---&gt;小数后面可以跟一个d也可以不跟。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字符型--&gt;char(只能存放单个字符)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布尔型--&gt;boolean （只有两个值   真 true  假 false）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46667" y="559866"/>
            <a:ext cx="10515600" cy="132556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5745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问题？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46667" y="2020366"/>
            <a:ext cx="5181600" cy="43513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会经常看到</a:t>
            </a:r>
            <a:r>
              <a:rPr lang="en-US" altLang="zh-CN" dirty="0"/>
              <a:t>String</a:t>
            </a:r>
            <a:r>
              <a:rPr lang="zh-CN" altLang="en-US" dirty="0"/>
              <a:t>和基本数据类型一起使用，</a:t>
            </a:r>
            <a:r>
              <a:rPr lang="en-US" altLang="zh-CN" dirty="0"/>
              <a:t>String</a:t>
            </a:r>
            <a:r>
              <a:rPr lang="zh-CN" altLang="en-US" dirty="0"/>
              <a:t>是基本数据类型吗？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180667" y="2020366"/>
            <a:ext cx="5181600" cy="43513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字符型类型与字符串类型的区别？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2"/>
          <a:stretch>
            <a:fillRect/>
          </a:stretch>
        </p:blipFill>
        <p:spPr>
          <a:xfrm>
            <a:off x="5433806" y="778049"/>
            <a:ext cx="5967412" cy="54030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970143" y="778049"/>
            <a:ext cx="4262400" cy="1602000"/>
          </a:xfrm>
        </p:spPr>
        <p:txBody>
          <a:bodyPr vert="horz" anchor="ctr">
            <a:normAutofit/>
          </a:bodyPr>
          <a:lstStyle/>
          <a:p>
            <a:r>
              <a:rPr lang="zh-CN" altLang="en-US" sz="4000" dirty="0">
                <a:latin typeface="+mj-lt"/>
                <a:ea typeface="+mj-ea"/>
              </a:rPr>
              <a:t>基本数据类型中的类型转换</a:t>
            </a:r>
            <a:endParaRPr lang="zh-CN" altLang="en-US" sz="4000" dirty="0">
              <a:latin typeface="+mj-lt"/>
              <a:ea typeface="+mj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40908" y="2368520"/>
            <a:ext cx="4262400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 defTabSz="685800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sz="2000"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endParaRPr lang="zh-CN" altLang="en-US" dirty="0"/>
          </a:p>
          <a:p>
            <a:r>
              <a:rPr lang="zh-CN" altLang="en-US" sz="3200" dirty="0"/>
              <a:t>自动转换</a:t>
            </a:r>
            <a:endParaRPr lang="zh-CN" altLang="en-US" sz="3200" dirty="0"/>
          </a:p>
          <a:p>
            <a:r>
              <a:rPr lang="zh-CN" altLang="en-US" sz="3200" dirty="0"/>
              <a:t>  （隐式类型转换）</a:t>
            </a:r>
            <a:endParaRPr lang="zh-CN" altLang="en-US" sz="3200" dirty="0"/>
          </a:p>
          <a:p>
            <a:endParaRPr lang="zh-CN" altLang="en-US" dirty="0"/>
          </a:p>
          <a:p>
            <a:r>
              <a:rPr lang="zh-CN" altLang="en-US" sz="3200" dirty="0"/>
              <a:t>强制转换</a:t>
            </a:r>
            <a:endParaRPr lang="zh-CN" altLang="en-US" sz="3200" dirty="0"/>
          </a:p>
          <a:p>
            <a:r>
              <a:rPr lang="zh-CN" altLang="en-US" sz="3200" dirty="0"/>
              <a:t>  （显示类型转换）</a:t>
            </a:r>
            <a:endParaRPr lang="zh-CN" altLang="en-US" sz="32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/>
              <a:t>关于运算符</a:t>
            </a:r>
            <a:endParaRPr lang="zh-CN" altLang="en-US" sz="3600"/>
          </a:p>
          <a:p>
            <a:pPr marL="0" indent="0">
              <a:buNone/>
            </a:pP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    问题：</a:t>
            </a:r>
            <a:r>
              <a:rPr lang="en-US" altLang="zh-CN" sz="3600"/>
              <a:t>short s1=1; s1=s1+1;</a:t>
            </a:r>
            <a:r>
              <a:rPr lang="zh-CN" altLang="en-US" sz="3600"/>
              <a:t>是否正确？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               </a:t>
            </a:r>
            <a:r>
              <a:rPr lang="en-US" altLang="zh-CN" sz="3600"/>
              <a:t>short s1=1; s1+=1; </a:t>
            </a:r>
            <a:r>
              <a:rPr lang="zh-CN" altLang="en-US" sz="3600"/>
              <a:t>是否正确？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62605" y="1555115"/>
            <a:ext cx="6574790" cy="2999740"/>
          </a:xfrm>
        </p:spPr>
        <p:txBody>
          <a:bodyPr/>
          <a:p>
            <a:r>
              <a:rPr lang="zh-CN" altLang="en-US" sz="4400"/>
              <a:t>循环结构的练习</a:t>
            </a:r>
            <a:endParaRPr lang="zh-CN" altLang="en-US" sz="44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282690" y="4046855"/>
            <a:ext cx="1680845" cy="508000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循环结构的练习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1"/>
          <p:cNvSpPr/>
          <p:nvPr>
            <p:custDataLst>
              <p:tags r:id="rId1"/>
            </p:custDataLst>
          </p:nvPr>
        </p:nvSpPr>
        <p:spPr bwMode="auto">
          <a:xfrm>
            <a:off x="5291138" y="2701926"/>
            <a:ext cx="762000" cy="746125"/>
          </a:xfrm>
          <a:custGeom>
            <a:avLst/>
            <a:gdLst>
              <a:gd name="T0" fmla="*/ 180901 w 761840"/>
              <a:gd name="T1" fmla="*/ 622101 h 746112"/>
              <a:gd name="T2" fmla="*/ 44202 w 761840"/>
              <a:gd name="T3" fmla="*/ 454298 h 746112"/>
              <a:gd name="T4" fmla="*/ 177626 w 761840"/>
              <a:gd name="T5" fmla="*/ 469032 h 746112"/>
              <a:gd name="T6" fmla="*/ 224284 w 761840"/>
              <a:gd name="T7" fmla="*/ 478854 h 746112"/>
              <a:gd name="T8" fmla="*/ 209550 w 761840"/>
              <a:gd name="T9" fmla="*/ 514052 h 746112"/>
              <a:gd name="T10" fmla="*/ 180901 w 761840"/>
              <a:gd name="T11" fmla="*/ 671215 h 746112"/>
              <a:gd name="T12" fmla="*/ 86767 w 761840"/>
              <a:gd name="T13" fmla="*/ 666303 h 746112"/>
              <a:gd name="T14" fmla="*/ 58117 w 761840"/>
              <a:gd name="T15" fmla="*/ 658936 h 746112"/>
              <a:gd name="T16" fmla="*/ 44202 w 761840"/>
              <a:gd name="T17" fmla="*/ 454298 h 746112"/>
              <a:gd name="T18" fmla="*/ 569305 w 761840"/>
              <a:gd name="T19" fmla="*/ 412551 h 746112"/>
              <a:gd name="T20" fmla="*/ 560710 w 761840"/>
              <a:gd name="T21" fmla="*/ 476808 h 746112"/>
              <a:gd name="T22" fmla="*/ 540246 w 761840"/>
              <a:gd name="T23" fmla="*/ 433015 h 746112"/>
              <a:gd name="T24" fmla="*/ 512415 w 761840"/>
              <a:gd name="T25" fmla="*/ 365894 h 746112"/>
              <a:gd name="T26" fmla="*/ 194611 w 761840"/>
              <a:gd name="T27" fmla="*/ 341746 h 746112"/>
              <a:gd name="T28" fmla="*/ 238609 w 761840"/>
              <a:gd name="T29" fmla="*/ 384842 h 746112"/>
              <a:gd name="T30" fmla="*/ 103138 w 761840"/>
              <a:gd name="T31" fmla="*/ 387995 h 746112"/>
              <a:gd name="T32" fmla="*/ 170259 w 761840"/>
              <a:gd name="T33" fmla="*/ 366712 h 746112"/>
              <a:gd name="T34" fmla="*/ 318418 w 761840"/>
              <a:gd name="T35" fmla="*/ 336426 h 746112"/>
              <a:gd name="T36" fmla="*/ 446112 w 761840"/>
              <a:gd name="T37" fmla="*/ 336426 h 746112"/>
              <a:gd name="T38" fmla="*/ 318418 w 761840"/>
              <a:gd name="T39" fmla="*/ 313506 h 746112"/>
              <a:gd name="T40" fmla="*/ 318418 w 761840"/>
              <a:gd name="T41" fmla="*/ 232469 h 746112"/>
              <a:gd name="T42" fmla="*/ 239018 w 761840"/>
              <a:gd name="T43" fmla="*/ 263574 h 746112"/>
              <a:gd name="T44" fmla="*/ 112961 w 761840"/>
              <a:gd name="T45" fmla="*/ 275853 h 746112"/>
              <a:gd name="T46" fmla="*/ 30287 w 761840"/>
              <a:gd name="T47" fmla="*/ 254570 h 746112"/>
              <a:gd name="T48" fmla="*/ 200341 w 761840"/>
              <a:gd name="T49" fmla="*/ 228786 h 746112"/>
              <a:gd name="T50" fmla="*/ 446112 w 761840"/>
              <a:gd name="T51" fmla="*/ 211187 h 746112"/>
              <a:gd name="T52" fmla="*/ 211392 w 761840"/>
              <a:gd name="T53" fmla="*/ 117667 h 746112"/>
              <a:gd name="T54" fmla="*/ 257435 w 761840"/>
              <a:gd name="T55" fmla="*/ 163832 h 746112"/>
              <a:gd name="T56" fmla="*/ 94134 w 761840"/>
              <a:gd name="T57" fmla="*/ 166985 h 746112"/>
              <a:gd name="T58" fmla="*/ 0 w 761840"/>
              <a:gd name="T59" fmla="*/ 145703 h 746112"/>
              <a:gd name="T60" fmla="*/ 211392 w 761840"/>
              <a:gd name="T61" fmla="*/ 117667 h 746112"/>
              <a:gd name="T62" fmla="*/ 136289 w 761840"/>
              <a:gd name="T63" fmla="*/ 57299 h 746112"/>
              <a:gd name="T64" fmla="*/ 152251 w 761840"/>
              <a:gd name="T65" fmla="*/ 133424 h 746112"/>
              <a:gd name="T66" fmla="*/ 127285 w 761840"/>
              <a:gd name="T67" fmla="*/ 99454 h 746112"/>
              <a:gd name="T68" fmla="*/ 79400 w 761840"/>
              <a:gd name="T69" fmla="*/ 22919 h 746112"/>
              <a:gd name="T70" fmla="*/ 686358 w 761840"/>
              <a:gd name="T71" fmla="*/ 45020 h 746112"/>
              <a:gd name="T72" fmla="*/ 661392 w 761840"/>
              <a:gd name="T73" fmla="*/ 249659 h 746112"/>
              <a:gd name="T74" fmla="*/ 714189 w 761840"/>
              <a:gd name="T75" fmla="*/ 221419 h 746112"/>
              <a:gd name="T76" fmla="*/ 761665 w 761840"/>
              <a:gd name="T77" fmla="*/ 268185 h 746112"/>
              <a:gd name="T78" fmla="*/ 661392 w 761840"/>
              <a:gd name="T79" fmla="*/ 691679 h 746112"/>
              <a:gd name="T80" fmla="*/ 601638 w 761840"/>
              <a:gd name="T81" fmla="*/ 745703 h 746112"/>
              <a:gd name="T82" fmla="*/ 580355 w 761840"/>
              <a:gd name="T83" fmla="*/ 721147 h 746112"/>
              <a:gd name="T84" fmla="*/ 563575 w 761840"/>
              <a:gd name="T85" fmla="*/ 699864 h 746112"/>
              <a:gd name="T86" fmla="*/ 632743 w 761840"/>
              <a:gd name="T87" fmla="*/ 679400 h 746112"/>
              <a:gd name="T88" fmla="*/ 514871 w 761840"/>
              <a:gd name="T89" fmla="*/ 284857 h 746112"/>
              <a:gd name="T90" fmla="*/ 632743 w 761840"/>
              <a:gd name="T91" fmla="*/ 70395 h 746112"/>
              <a:gd name="T92" fmla="*/ 616372 w 761840"/>
              <a:gd name="T93" fmla="*/ 11460 h 746112"/>
              <a:gd name="T94" fmla="*/ 432382 w 761840"/>
              <a:gd name="T95" fmla="*/ 41746 h 746112"/>
              <a:gd name="T96" fmla="*/ 347630 w 761840"/>
              <a:gd name="T97" fmla="*/ 112960 h 746112"/>
              <a:gd name="T98" fmla="*/ 466615 w 761840"/>
              <a:gd name="T99" fmla="*/ 92496 h 746112"/>
              <a:gd name="T100" fmla="*/ 490314 w 761840"/>
              <a:gd name="T101" fmla="*/ 129331 h 746112"/>
              <a:gd name="T102" fmla="*/ 469192 w 761840"/>
              <a:gd name="T103" fmla="*/ 713370 h 746112"/>
              <a:gd name="T104" fmla="*/ 409277 w 761840"/>
              <a:gd name="T105" fmla="*/ 739973 h 746112"/>
              <a:gd name="T106" fmla="*/ 337245 w 761840"/>
              <a:gd name="T107" fmla="*/ 698227 h 746112"/>
              <a:gd name="T108" fmla="*/ 441610 w 761840"/>
              <a:gd name="T109" fmla="*/ 692088 h 746112"/>
              <a:gd name="T110" fmla="*/ 347067 w 761840"/>
              <a:gd name="T111" fmla="*/ 579946 h 746112"/>
              <a:gd name="T112" fmla="*/ 197272 w 761840"/>
              <a:gd name="T113" fmla="*/ 694134 h 746112"/>
              <a:gd name="T114" fmla="*/ 418281 w 761840"/>
              <a:gd name="T115" fmla="*/ 437927 h 746112"/>
              <a:gd name="T116" fmla="*/ 217736 w 761840"/>
              <a:gd name="T117" fmla="*/ 416644 h 746112"/>
              <a:gd name="T118" fmla="*/ 274216 w 761840"/>
              <a:gd name="T119" fmla="*/ 93315 h 746112"/>
              <a:gd name="T120" fmla="*/ 329698 w 761840"/>
              <a:gd name="T121" fmla="*/ 112960 h 746112"/>
              <a:gd name="T122" fmla="*/ 365561 w 761840"/>
              <a:gd name="T123" fmla="*/ 8185 h 746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1840" h="746112">
                <a:moveTo>
                  <a:pt x="86767" y="507504"/>
                </a:moveTo>
                <a:lnTo>
                  <a:pt x="86767" y="622101"/>
                </a:lnTo>
                <a:lnTo>
                  <a:pt x="180901" y="622101"/>
                </a:lnTo>
                <a:lnTo>
                  <a:pt x="180901" y="507504"/>
                </a:lnTo>
                <a:lnTo>
                  <a:pt x="86767" y="507504"/>
                </a:lnTo>
                <a:close/>
                <a:moveTo>
                  <a:pt x="44202" y="454298"/>
                </a:moveTo>
                <a:lnTo>
                  <a:pt x="85948" y="484584"/>
                </a:lnTo>
                <a:lnTo>
                  <a:pt x="166167" y="484584"/>
                </a:lnTo>
                <a:lnTo>
                  <a:pt x="177626" y="469032"/>
                </a:lnTo>
                <a:cubicBezTo>
                  <a:pt x="183083" y="461392"/>
                  <a:pt x="186903" y="457435"/>
                  <a:pt x="189086" y="457163"/>
                </a:cubicBezTo>
                <a:cubicBezTo>
                  <a:pt x="191269" y="456890"/>
                  <a:pt x="195907" y="458936"/>
                  <a:pt x="203002" y="463302"/>
                </a:cubicBezTo>
                <a:lnTo>
                  <a:pt x="224284" y="478854"/>
                </a:lnTo>
                <a:cubicBezTo>
                  <a:pt x="232470" y="485403"/>
                  <a:pt x="236289" y="489768"/>
                  <a:pt x="235744" y="491951"/>
                </a:cubicBezTo>
                <a:cubicBezTo>
                  <a:pt x="235198" y="494134"/>
                  <a:pt x="233015" y="496590"/>
                  <a:pt x="229195" y="499318"/>
                </a:cubicBezTo>
                <a:lnTo>
                  <a:pt x="209550" y="514052"/>
                </a:lnTo>
                <a:lnTo>
                  <a:pt x="209550" y="601638"/>
                </a:lnTo>
                <a:lnTo>
                  <a:pt x="213643" y="657299"/>
                </a:lnTo>
                <a:cubicBezTo>
                  <a:pt x="203274" y="663302"/>
                  <a:pt x="192360" y="667940"/>
                  <a:pt x="180901" y="671215"/>
                </a:cubicBezTo>
                <a:lnTo>
                  <a:pt x="180901" y="645021"/>
                </a:lnTo>
                <a:lnTo>
                  <a:pt x="85948" y="645021"/>
                </a:lnTo>
                <a:lnTo>
                  <a:pt x="86767" y="666303"/>
                </a:lnTo>
                <a:lnTo>
                  <a:pt x="89222" y="721147"/>
                </a:lnTo>
                <a:cubicBezTo>
                  <a:pt x="77763" y="726058"/>
                  <a:pt x="65757" y="729605"/>
                  <a:pt x="53206" y="731788"/>
                </a:cubicBezTo>
                <a:lnTo>
                  <a:pt x="58117" y="658936"/>
                </a:lnTo>
                <a:lnTo>
                  <a:pt x="58117" y="514052"/>
                </a:lnTo>
                <a:cubicBezTo>
                  <a:pt x="58117" y="496590"/>
                  <a:pt x="51023" y="479127"/>
                  <a:pt x="36835" y="461665"/>
                </a:cubicBezTo>
                <a:lnTo>
                  <a:pt x="44202" y="454298"/>
                </a:lnTo>
                <a:close/>
                <a:moveTo>
                  <a:pt x="509960" y="343793"/>
                </a:moveTo>
                <a:cubicBezTo>
                  <a:pt x="519237" y="353070"/>
                  <a:pt x="529878" y="363984"/>
                  <a:pt x="541883" y="376535"/>
                </a:cubicBezTo>
                <a:cubicBezTo>
                  <a:pt x="553889" y="389086"/>
                  <a:pt x="563029" y="401092"/>
                  <a:pt x="569305" y="412551"/>
                </a:cubicBezTo>
                <a:cubicBezTo>
                  <a:pt x="575580" y="424011"/>
                  <a:pt x="579128" y="435062"/>
                  <a:pt x="579946" y="445703"/>
                </a:cubicBezTo>
                <a:cubicBezTo>
                  <a:pt x="580765" y="456344"/>
                  <a:pt x="579264" y="464120"/>
                  <a:pt x="575444" y="469032"/>
                </a:cubicBezTo>
                <a:cubicBezTo>
                  <a:pt x="571624" y="473943"/>
                  <a:pt x="566713" y="476535"/>
                  <a:pt x="560710" y="476808"/>
                </a:cubicBezTo>
                <a:cubicBezTo>
                  <a:pt x="554707" y="477081"/>
                  <a:pt x="550205" y="475307"/>
                  <a:pt x="547204" y="471487"/>
                </a:cubicBezTo>
                <a:cubicBezTo>
                  <a:pt x="544202" y="467667"/>
                  <a:pt x="542429" y="461938"/>
                  <a:pt x="541883" y="454298"/>
                </a:cubicBezTo>
                <a:lnTo>
                  <a:pt x="540246" y="433015"/>
                </a:lnTo>
                <a:cubicBezTo>
                  <a:pt x="539155" y="427558"/>
                  <a:pt x="536972" y="419646"/>
                  <a:pt x="533698" y="409277"/>
                </a:cubicBezTo>
                <a:cubicBezTo>
                  <a:pt x="530424" y="398909"/>
                  <a:pt x="527968" y="392224"/>
                  <a:pt x="526331" y="389223"/>
                </a:cubicBezTo>
                <a:cubicBezTo>
                  <a:pt x="524694" y="386221"/>
                  <a:pt x="520055" y="378445"/>
                  <a:pt x="512415" y="365894"/>
                </a:cubicBezTo>
                <a:lnTo>
                  <a:pt x="502593" y="351160"/>
                </a:lnTo>
                <a:lnTo>
                  <a:pt x="509960" y="343793"/>
                </a:lnTo>
                <a:close/>
                <a:moveTo>
                  <a:pt x="194611" y="341746"/>
                </a:moveTo>
                <a:cubicBezTo>
                  <a:pt x="196658" y="341746"/>
                  <a:pt x="198909" y="342701"/>
                  <a:pt x="201364" y="344611"/>
                </a:cubicBezTo>
                <a:lnTo>
                  <a:pt x="234925" y="376177"/>
                </a:lnTo>
                <a:cubicBezTo>
                  <a:pt x="238199" y="379852"/>
                  <a:pt x="239427" y="382740"/>
                  <a:pt x="238609" y="384842"/>
                </a:cubicBezTo>
                <a:cubicBezTo>
                  <a:pt x="237790" y="386944"/>
                  <a:pt x="235471" y="387995"/>
                  <a:pt x="231651" y="387995"/>
                </a:cubicBezTo>
                <a:lnTo>
                  <a:pt x="112142" y="387995"/>
                </a:lnTo>
                <a:lnTo>
                  <a:pt x="103138" y="387995"/>
                </a:lnTo>
                <a:cubicBezTo>
                  <a:pt x="86767" y="387995"/>
                  <a:pt x="73124" y="392360"/>
                  <a:pt x="62210" y="401092"/>
                </a:cubicBezTo>
                <a:lnTo>
                  <a:pt x="27012" y="366712"/>
                </a:lnTo>
                <a:lnTo>
                  <a:pt x="170259" y="366712"/>
                </a:lnTo>
                <a:lnTo>
                  <a:pt x="189086" y="344611"/>
                </a:lnTo>
                <a:cubicBezTo>
                  <a:pt x="190723" y="342701"/>
                  <a:pt x="192565" y="341746"/>
                  <a:pt x="194611" y="341746"/>
                </a:cubicBezTo>
                <a:close/>
                <a:moveTo>
                  <a:pt x="318418" y="336426"/>
                </a:moveTo>
                <a:lnTo>
                  <a:pt x="318418" y="416644"/>
                </a:lnTo>
                <a:lnTo>
                  <a:pt x="446112" y="416644"/>
                </a:lnTo>
                <a:lnTo>
                  <a:pt x="446112" y="336426"/>
                </a:lnTo>
                <a:lnTo>
                  <a:pt x="318418" y="336426"/>
                </a:lnTo>
                <a:close/>
                <a:moveTo>
                  <a:pt x="318418" y="232469"/>
                </a:moveTo>
                <a:lnTo>
                  <a:pt x="318418" y="313506"/>
                </a:lnTo>
                <a:lnTo>
                  <a:pt x="446112" y="313506"/>
                </a:lnTo>
                <a:lnTo>
                  <a:pt x="446112" y="232469"/>
                </a:lnTo>
                <a:lnTo>
                  <a:pt x="318418" y="232469"/>
                </a:lnTo>
                <a:close/>
                <a:moveTo>
                  <a:pt x="200341" y="228786"/>
                </a:moveTo>
                <a:cubicBezTo>
                  <a:pt x="202115" y="228786"/>
                  <a:pt x="204093" y="229741"/>
                  <a:pt x="206276" y="231651"/>
                </a:cubicBezTo>
                <a:lnTo>
                  <a:pt x="239018" y="263574"/>
                </a:lnTo>
                <a:cubicBezTo>
                  <a:pt x="242292" y="267394"/>
                  <a:pt x="243520" y="270396"/>
                  <a:pt x="242701" y="272579"/>
                </a:cubicBezTo>
                <a:cubicBezTo>
                  <a:pt x="241883" y="274761"/>
                  <a:pt x="239564" y="275853"/>
                  <a:pt x="235744" y="275853"/>
                </a:cubicBezTo>
                <a:lnTo>
                  <a:pt x="112961" y="275853"/>
                </a:lnTo>
                <a:lnTo>
                  <a:pt x="105594" y="275853"/>
                </a:lnTo>
                <a:cubicBezTo>
                  <a:pt x="89222" y="275853"/>
                  <a:pt x="75580" y="280218"/>
                  <a:pt x="64666" y="288950"/>
                </a:cubicBezTo>
                <a:lnTo>
                  <a:pt x="30287" y="254570"/>
                </a:lnTo>
                <a:lnTo>
                  <a:pt x="176808" y="254570"/>
                </a:lnTo>
                <a:lnTo>
                  <a:pt x="195635" y="231651"/>
                </a:lnTo>
                <a:cubicBezTo>
                  <a:pt x="196999" y="229741"/>
                  <a:pt x="198568" y="228786"/>
                  <a:pt x="200341" y="228786"/>
                </a:cubicBezTo>
                <a:close/>
                <a:moveTo>
                  <a:pt x="318418" y="135880"/>
                </a:moveTo>
                <a:lnTo>
                  <a:pt x="318418" y="211187"/>
                </a:lnTo>
                <a:lnTo>
                  <a:pt x="446112" y="211187"/>
                </a:lnTo>
                <a:lnTo>
                  <a:pt x="446112" y="135880"/>
                </a:lnTo>
                <a:lnTo>
                  <a:pt x="318418" y="135880"/>
                </a:lnTo>
                <a:close/>
                <a:moveTo>
                  <a:pt x="211392" y="117667"/>
                </a:moveTo>
                <a:cubicBezTo>
                  <a:pt x="214257" y="117258"/>
                  <a:pt x="217190" y="118417"/>
                  <a:pt x="220191" y="121146"/>
                </a:cubicBezTo>
                <a:lnTo>
                  <a:pt x="253752" y="155167"/>
                </a:lnTo>
                <a:cubicBezTo>
                  <a:pt x="257026" y="158842"/>
                  <a:pt x="258254" y="161730"/>
                  <a:pt x="257435" y="163832"/>
                </a:cubicBezTo>
                <a:cubicBezTo>
                  <a:pt x="256617" y="165934"/>
                  <a:pt x="254298" y="166985"/>
                  <a:pt x="250478" y="166985"/>
                </a:cubicBezTo>
                <a:lnTo>
                  <a:pt x="225103" y="166985"/>
                </a:lnTo>
                <a:lnTo>
                  <a:pt x="94134" y="166985"/>
                </a:lnTo>
                <a:lnTo>
                  <a:pt x="72033" y="166985"/>
                </a:lnTo>
                <a:cubicBezTo>
                  <a:pt x="56753" y="166985"/>
                  <a:pt x="43111" y="171078"/>
                  <a:pt x="31105" y="179263"/>
                </a:cubicBezTo>
                <a:lnTo>
                  <a:pt x="0" y="145703"/>
                </a:lnTo>
                <a:lnTo>
                  <a:pt x="184993" y="145703"/>
                </a:lnTo>
                <a:lnTo>
                  <a:pt x="203002" y="123602"/>
                </a:lnTo>
                <a:cubicBezTo>
                  <a:pt x="205730" y="120055"/>
                  <a:pt x="208527" y="118076"/>
                  <a:pt x="211392" y="117667"/>
                </a:cubicBezTo>
                <a:close/>
                <a:moveTo>
                  <a:pt x="79400" y="22919"/>
                </a:moveTo>
                <a:cubicBezTo>
                  <a:pt x="87040" y="27285"/>
                  <a:pt x="93315" y="30832"/>
                  <a:pt x="98227" y="33561"/>
                </a:cubicBezTo>
                <a:cubicBezTo>
                  <a:pt x="103138" y="36289"/>
                  <a:pt x="115825" y="44202"/>
                  <a:pt x="136289" y="57299"/>
                </a:cubicBezTo>
                <a:cubicBezTo>
                  <a:pt x="156753" y="70395"/>
                  <a:pt x="167258" y="83765"/>
                  <a:pt x="167804" y="97408"/>
                </a:cubicBezTo>
                <a:cubicBezTo>
                  <a:pt x="168349" y="111050"/>
                  <a:pt x="167122" y="120191"/>
                  <a:pt x="164120" y="124829"/>
                </a:cubicBezTo>
                <a:cubicBezTo>
                  <a:pt x="161119" y="129468"/>
                  <a:pt x="157162" y="132333"/>
                  <a:pt x="152251" y="133424"/>
                </a:cubicBezTo>
                <a:cubicBezTo>
                  <a:pt x="147340" y="134516"/>
                  <a:pt x="143247" y="133697"/>
                  <a:pt x="139973" y="130969"/>
                </a:cubicBezTo>
                <a:cubicBezTo>
                  <a:pt x="136699" y="128240"/>
                  <a:pt x="134516" y="125375"/>
                  <a:pt x="133424" y="122374"/>
                </a:cubicBezTo>
                <a:cubicBezTo>
                  <a:pt x="132333" y="119372"/>
                  <a:pt x="130287" y="111733"/>
                  <a:pt x="127285" y="99454"/>
                </a:cubicBezTo>
                <a:cubicBezTo>
                  <a:pt x="124284" y="87176"/>
                  <a:pt x="118281" y="75716"/>
                  <a:pt x="109277" y="65075"/>
                </a:cubicBezTo>
                <a:cubicBezTo>
                  <a:pt x="100273" y="54434"/>
                  <a:pt x="88404" y="43656"/>
                  <a:pt x="73670" y="32742"/>
                </a:cubicBezTo>
                <a:lnTo>
                  <a:pt x="79400" y="22919"/>
                </a:lnTo>
                <a:close/>
                <a:moveTo>
                  <a:pt x="616372" y="11460"/>
                </a:moveTo>
                <a:lnTo>
                  <a:pt x="679400" y="37653"/>
                </a:lnTo>
                <a:cubicBezTo>
                  <a:pt x="683766" y="39836"/>
                  <a:pt x="686085" y="42292"/>
                  <a:pt x="686358" y="45020"/>
                </a:cubicBezTo>
                <a:cubicBezTo>
                  <a:pt x="686631" y="47749"/>
                  <a:pt x="682947" y="51023"/>
                  <a:pt x="675308" y="54843"/>
                </a:cubicBezTo>
                <a:lnTo>
                  <a:pt x="661392" y="62210"/>
                </a:lnTo>
                <a:lnTo>
                  <a:pt x="661392" y="249659"/>
                </a:lnTo>
                <a:lnTo>
                  <a:pt x="685949" y="249659"/>
                </a:lnTo>
                <a:lnTo>
                  <a:pt x="707231" y="225921"/>
                </a:lnTo>
                <a:cubicBezTo>
                  <a:pt x="709960" y="223192"/>
                  <a:pt x="712279" y="221692"/>
                  <a:pt x="714189" y="221419"/>
                </a:cubicBezTo>
                <a:cubicBezTo>
                  <a:pt x="716099" y="221146"/>
                  <a:pt x="719782" y="223465"/>
                  <a:pt x="725240" y="228377"/>
                </a:cubicBezTo>
                <a:lnTo>
                  <a:pt x="755526" y="257538"/>
                </a:lnTo>
                <a:cubicBezTo>
                  <a:pt x="760437" y="262799"/>
                  <a:pt x="762484" y="266348"/>
                  <a:pt x="761665" y="268185"/>
                </a:cubicBezTo>
                <a:cubicBezTo>
                  <a:pt x="760847" y="270023"/>
                  <a:pt x="758800" y="270941"/>
                  <a:pt x="755526" y="270941"/>
                </a:cubicBezTo>
                <a:lnTo>
                  <a:pt x="661392" y="270941"/>
                </a:lnTo>
                <a:lnTo>
                  <a:pt x="661392" y="691679"/>
                </a:lnTo>
                <a:cubicBezTo>
                  <a:pt x="661392" y="703684"/>
                  <a:pt x="659536" y="712825"/>
                  <a:pt x="655822" y="719100"/>
                </a:cubicBezTo>
                <a:cubicBezTo>
                  <a:pt x="652109" y="725376"/>
                  <a:pt x="645151" y="731378"/>
                  <a:pt x="634949" y="737108"/>
                </a:cubicBezTo>
                <a:cubicBezTo>
                  <a:pt x="624747" y="742838"/>
                  <a:pt x="613643" y="745703"/>
                  <a:pt x="601638" y="745703"/>
                </a:cubicBezTo>
                <a:cubicBezTo>
                  <a:pt x="598364" y="746249"/>
                  <a:pt x="596454" y="746249"/>
                  <a:pt x="595908" y="745703"/>
                </a:cubicBezTo>
                <a:cubicBezTo>
                  <a:pt x="595362" y="745157"/>
                  <a:pt x="594407" y="741610"/>
                  <a:pt x="593043" y="735062"/>
                </a:cubicBezTo>
                <a:cubicBezTo>
                  <a:pt x="591679" y="728514"/>
                  <a:pt x="587450" y="723875"/>
                  <a:pt x="580355" y="721147"/>
                </a:cubicBezTo>
                <a:cubicBezTo>
                  <a:pt x="573261" y="718418"/>
                  <a:pt x="554434" y="712688"/>
                  <a:pt x="523875" y="703957"/>
                </a:cubicBezTo>
                <a:lnTo>
                  <a:pt x="525512" y="692497"/>
                </a:lnTo>
                <a:cubicBezTo>
                  <a:pt x="529878" y="693588"/>
                  <a:pt x="542565" y="696044"/>
                  <a:pt x="563575" y="699864"/>
                </a:cubicBezTo>
                <a:cubicBezTo>
                  <a:pt x="584585" y="703684"/>
                  <a:pt x="600273" y="705048"/>
                  <a:pt x="610642" y="703957"/>
                </a:cubicBezTo>
                <a:cubicBezTo>
                  <a:pt x="619373" y="703411"/>
                  <a:pt x="625239" y="701365"/>
                  <a:pt x="628241" y="697818"/>
                </a:cubicBezTo>
                <a:cubicBezTo>
                  <a:pt x="631242" y="694271"/>
                  <a:pt x="632743" y="688131"/>
                  <a:pt x="632743" y="679400"/>
                </a:cubicBezTo>
                <a:lnTo>
                  <a:pt x="632743" y="270941"/>
                </a:lnTo>
                <a:lnTo>
                  <a:pt x="554980" y="270941"/>
                </a:lnTo>
                <a:cubicBezTo>
                  <a:pt x="541883" y="270941"/>
                  <a:pt x="528514" y="275580"/>
                  <a:pt x="514871" y="284857"/>
                </a:cubicBezTo>
                <a:lnTo>
                  <a:pt x="478855" y="249659"/>
                </a:lnTo>
                <a:lnTo>
                  <a:pt x="632743" y="249659"/>
                </a:lnTo>
                <a:lnTo>
                  <a:pt x="632743" y="70395"/>
                </a:lnTo>
                <a:cubicBezTo>
                  <a:pt x="632743" y="58390"/>
                  <a:pt x="631515" y="49522"/>
                  <a:pt x="629059" y="43792"/>
                </a:cubicBezTo>
                <a:cubicBezTo>
                  <a:pt x="626604" y="38063"/>
                  <a:pt x="620192" y="31105"/>
                  <a:pt x="609823" y="22919"/>
                </a:cubicBezTo>
                <a:lnTo>
                  <a:pt x="616372" y="11460"/>
                </a:lnTo>
                <a:close/>
                <a:moveTo>
                  <a:pt x="373709" y="0"/>
                </a:moveTo>
                <a:lnTo>
                  <a:pt x="425047" y="31923"/>
                </a:lnTo>
                <a:cubicBezTo>
                  <a:pt x="430479" y="35743"/>
                  <a:pt x="432924" y="39018"/>
                  <a:pt x="432382" y="41746"/>
                </a:cubicBezTo>
                <a:cubicBezTo>
                  <a:pt x="431841" y="44475"/>
                  <a:pt x="429669" y="45839"/>
                  <a:pt x="425866" y="45839"/>
                </a:cubicBezTo>
                <a:lnTo>
                  <a:pt x="405492" y="48295"/>
                </a:lnTo>
                <a:cubicBezTo>
                  <a:pt x="394083" y="61937"/>
                  <a:pt x="374796" y="83492"/>
                  <a:pt x="347630" y="112960"/>
                </a:cubicBezTo>
                <a:lnTo>
                  <a:pt x="432389" y="112960"/>
                </a:lnTo>
                <a:lnTo>
                  <a:pt x="445422" y="94134"/>
                </a:lnTo>
                <a:cubicBezTo>
                  <a:pt x="450316" y="87039"/>
                  <a:pt x="457380" y="86494"/>
                  <a:pt x="466615" y="92496"/>
                </a:cubicBezTo>
                <a:lnTo>
                  <a:pt x="490314" y="108868"/>
                </a:lnTo>
                <a:cubicBezTo>
                  <a:pt x="496317" y="113233"/>
                  <a:pt x="499182" y="116507"/>
                  <a:pt x="498909" y="118690"/>
                </a:cubicBezTo>
                <a:cubicBezTo>
                  <a:pt x="498636" y="120873"/>
                  <a:pt x="495771" y="124420"/>
                  <a:pt x="490314" y="129331"/>
                </a:cubicBezTo>
                <a:lnTo>
                  <a:pt x="474762" y="142428"/>
                </a:lnTo>
                <a:lnTo>
                  <a:pt x="474762" y="685949"/>
                </a:lnTo>
                <a:cubicBezTo>
                  <a:pt x="474762" y="697954"/>
                  <a:pt x="472905" y="707095"/>
                  <a:pt x="469192" y="713370"/>
                </a:cubicBezTo>
                <a:cubicBezTo>
                  <a:pt x="465478" y="719646"/>
                  <a:pt x="458521" y="725649"/>
                  <a:pt x="448319" y="731378"/>
                </a:cubicBezTo>
                <a:cubicBezTo>
                  <a:pt x="438116" y="737108"/>
                  <a:pt x="427013" y="739973"/>
                  <a:pt x="415007" y="739973"/>
                </a:cubicBezTo>
                <a:cubicBezTo>
                  <a:pt x="411733" y="740519"/>
                  <a:pt x="409823" y="740519"/>
                  <a:pt x="409277" y="739973"/>
                </a:cubicBezTo>
                <a:cubicBezTo>
                  <a:pt x="408732" y="739428"/>
                  <a:pt x="407777" y="735880"/>
                  <a:pt x="406412" y="729332"/>
                </a:cubicBezTo>
                <a:cubicBezTo>
                  <a:pt x="405048" y="722784"/>
                  <a:pt x="400819" y="718145"/>
                  <a:pt x="393725" y="715417"/>
                </a:cubicBezTo>
                <a:cubicBezTo>
                  <a:pt x="386631" y="712688"/>
                  <a:pt x="367804" y="706958"/>
                  <a:pt x="337245" y="698227"/>
                </a:cubicBezTo>
                <a:lnTo>
                  <a:pt x="338882" y="686767"/>
                </a:lnTo>
                <a:cubicBezTo>
                  <a:pt x="381446" y="695498"/>
                  <a:pt x="409823" y="699318"/>
                  <a:pt x="424011" y="698227"/>
                </a:cubicBezTo>
                <a:cubicBezTo>
                  <a:pt x="432743" y="697681"/>
                  <a:pt x="438609" y="695635"/>
                  <a:pt x="441610" y="692088"/>
                </a:cubicBezTo>
                <a:cubicBezTo>
                  <a:pt x="444612" y="688541"/>
                  <a:pt x="446112" y="682402"/>
                  <a:pt x="446112" y="673670"/>
                </a:cubicBezTo>
                <a:lnTo>
                  <a:pt x="446112" y="451842"/>
                </a:lnTo>
                <a:cubicBezTo>
                  <a:pt x="407367" y="508049"/>
                  <a:pt x="374352" y="550751"/>
                  <a:pt x="347067" y="579946"/>
                </a:cubicBezTo>
                <a:cubicBezTo>
                  <a:pt x="319782" y="609141"/>
                  <a:pt x="298363" y="630014"/>
                  <a:pt x="282811" y="642565"/>
                </a:cubicBezTo>
                <a:cubicBezTo>
                  <a:pt x="267258" y="655116"/>
                  <a:pt x="240655" y="674762"/>
                  <a:pt x="203002" y="701501"/>
                </a:cubicBezTo>
                <a:lnTo>
                  <a:pt x="197272" y="694134"/>
                </a:lnTo>
                <a:cubicBezTo>
                  <a:pt x="227285" y="667395"/>
                  <a:pt x="251160" y="645567"/>
                  <a:pt x="268895" y="628650"/>
                </a:cubicBezTo>
                <a:cubicBezTo>
                  <a:pt x="286631" y="611733"/>
                  <a:pt x="307640" y="588268"/>
                  <a:pt x="331924" y="558254"/>
                </a:cubicBezTo>
                <a:cubicBezTo>
                  <a:pt x="356208" y="528240"/>
                  <a:pt x="384994" y="488131"/>
                  <a:pt x="418281" y="437927"/>
                </a:cubicBezTo>
                <a:lnTo>
                  <a:pt x="290587" y="437927"/>
                </a:lnTo>
                <a:cubicBezTo>
                  <a:pt x="276944" y="437927"/>
                  <a:pt x="264666" y="442565"/>
                  <a:pt x="253752" y="451842"/>
                </a:cubicBezTo>
                <a:lnTo>
                  <a:pt x="217736" y="416644"/>
                </a:lnTo>
                <a:lnTo>
                  <a:pt x="289768" y="416644"/>
                </a:lnTo>
                <a:lnTo>
                  <a:pt x="289768" y="148248"/>
                </a:lnTo>
                <a:cubicBezTo>
                  <a:pt x="289768" y="128551"/>
                  <a:pt x="284584" y="110240"/>
                  <a:pt x="274216" y="93315"/>
                </a:cubicBezTo>
                <a:lnTo>
                  <a:pt x="283220" y="86767"/>
                </a:lnTo>
                <a:lnTo>
                  <a:pt x="317471" y="112960"/>
                </a:lnTo>
                <a:lnTo>
                  <a:pt x="329698" y="112960"/>
                </a:lnTo>
                <a:cubicBezTo>
                  <a:pt x="352516" y="76944"/>
                  <a:pt x="365826" y="54843"/>
                  <a:pt x="369629" y="46657"/>
                </a:cubicBezTo>
                <a:cubicBezTo>
                  <a:pt x="373431" y="38472"/>
                  <a:pt x="374791" y="31378"/>
                  <a:pt x="373709" y="25375"/>
                </a:cubicBezTo>
                <a:cubicBezTo>
                  <a:pt x="372626" y="19372"/>
                  <a:pt x="369910" y="13642"/>
                  <a:pt x="365561" y="8185"/>
                </a:cubicBezTo>
                <a:lnTo>
                  <a:pt x="3737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 73"/>
          <p:cNvSpPr/>
          <p:nvPr>
            <p:custDataLst>
              <p:tags r:id="rId2"/>
            </p:custDataLst>
          </p:nvPr>
        </p:nvSpPr>
        <p:spPr bwMode="auto">
          <a:xfrm>
            <a:off x="5959476" y="3197226"/>
            <a:ext cx="1241425" cy="1216025"/>
          </a:xfrm>
          <a:custGeom>
            <a:avLst/>
            <a:gdLst>
              <a:gd name="T0" fmla="*/ 180901 w 761840"/>
              <a:gd name="T1" fmla="*/ 622101 h 746112"/>
              <a:gd name="T2" fmla="*/ 44202 w 761840"/>
              <a:gd name="T3" fmla="*/ 454298 h 746112"/>
              <a:gd name="T4" fmla="*/ 177626 w 761840"/>
              <a:gd name="T5" fmla="*/ 469032 h 746112"/>
              <a:gd name="T6" fmla="*/ 224284 w 761840"/>
              <a:gd name="T7" fmla="*/ 478854 h 746112"/>
              <a:gd name="T8" fmla="*/ 209550 w 761840"/>
              <a:gd name="T9" fmla="*/ 514052 h 746112"/>
              <a:gd name="T10" fmla="*/ 180901 w 761840"/>
              <a:gd name="T11" fmla="*/ 671215 h 746112"/>
              <a:gd name="T12" fmla="*/ 86767 w 761840"/>
              <a:gd name="T13" fmla="*/ 666303 h 746112"/>
              <a:gd name="T14" fmla="*/ 58117 w 761840"/>
              <a:gd name="T15" fmla="*/ 658936 h 746112"/>
              <a:gd name="T16" fmla="*/ 44202 w 761840"/>
              <a:gd name="T17" fmla="*/ 454298 h 746112"/>
              <a:gd name="T18" fmla="*/ 569305 w 761840"/>
              <a:gd name="T19" fmla="*/ 412551 h 746112"/>
              <a:gd name="T20" fmla="*/ 560710 w 761840"/>
              <a:gd name="T21" fmla="*/ 476808 h 746112"/>
              <a:gd name="T22" fmla="*/ 540246 w 761840"/>
              <a:gd name="T23" fmla="*/ 433015 h 746112"/>
              <a:gd name="T24" fmla="*/ 512415 w 761840"/>
              <a:gd name="T25" fmla="*/ 365894 h 746112"/>
              <a:gd name="T26" fmla="*/ 194611 w 761840"/>
              <a:gd name="T27" fmla="*/ 341746 h 746112"/>
              <a:gd name="T28" fmla="*/ 238609 w 761840"/>
              <a:gd name="T29" fmla="*/ 384842 h 746112"/>
              <a:gd name="T30" fmla="*/ 103138 w 761840"/>
              <a:gd name="T31" fmla="*/ 387995 h 746112"/>
              <a:gd name="T32" fmla="*/ 170259 w 761840"/>
              <a:gd name="T33" fmla="*/ 366712 h 746112"/>
              <a:gd name="T34" fmla="*/ 318418 w 761840"/>
              <a:gd name="T35" fmla="*/ 336426 h 746112"/>
              <a:gd name="T36" fmla="*/ 446112 w 761840"/>
              <a:gd name="T37" fmla="*/ 336426 h 746112"/>
              <a:gd name="T38" fmla="*/ 318418 w 761840"/>
              <a:gd name="T39" fmla="*/ 313506 h 746112"/>
              <a:gd name="T40" fmla="*/ 318418 w 761840"/>
              <a:gd name="T41" fmla="*/ 232469 h 746112"/>
              <a:gd name="T42" fmla="*/ 239018 w 761840"/>
              <a:gd name="T43" fmla="*/ 263574 h 746112"/>
              <a:gd name="T44" fmla="*/ 112961 w 761840"/>
              <a:gd name="T45" fmla="*/ 275853 h 746112"/>
              <a:gd name="T46" fmla="*/ 30287 w 761840"/>
              <a:gd name="T47" fmla="*/ 254570 h 746112"/>
              <a:gd name="T48" fmla="*/ 200341 w 761840"/>
              <a:gd name="T49" fmla="*/ 228786 h 746112"/>
              <a:gd name="T50" fmla="*/ 446112 w 761840"/>
              <a:gd name="T51" fmla="*/ 211187 h 746112"/>
              <a:gd name="T52" fmla="*/ 211392 w 761840"/>
              <a:gd name="T53" fmla="*/ 117667 h 746112"/>
              <a:gd name="T54" fmla="*/ 257435 w 761840"/>
              <a:gd name="T55" fmla="*/ 163832 h 746112"/>
              <a:gd name="T56" fmla="*/ 94134 w 761840"/>
              <a:gd name="T57" fmla="*/ 166985 h 746112"/>
              <a:gd name="T58" fmla="*/ 0 w 761840"/>
              <a:gd name="T59" fmla="*/ 145703 h 746112"/>
              <a:gd name="T60" fmla="*/ 211392 w 761840"/>
              <a:gd name="T61" fmla="*/ 117667 h 746112"/>
              <a:gd name="T62" fmla="*/ 136289 w 761840"/>
              <a:gd name="T63" fmla="*/ 57299 h 746112"/>
              <a:gd name="T64" fmla="*/ 152251 w 761840"/>
              <a:gd name="T65" fmla="*/ 133424 h 746112"/>
              <a:gd name="T66" fmla="*/ 127285 w 761840"/>
              <a:gd name="T67" fmla="*/ 99454 h 746112"/>
              <a:gd name="T68" fmla="*/ 79400 w 761840"/>
              <a:gd name="T69" fmla="*/ 22919 h 746112"/>
              <a:gd name="T70" fmla="*/ 686358 w 761840"/>
              <a:gd name="T71" fmla="*/ 45020 h 746112"/>
              <a:gd name="T72" fmla="*/ 661392 w 761840"/>
              <a:gd name="T73" fmla="*/ 249659 h 746112"/>
              <a:gd name="T74" fmla="*/ 714189 w 761840"/>
              <a:gd name="T75" fmla="*/ 221419 h 746112"/>
              <a:gd name="T76" fmla="*/ 761665 w 761840"/>
              <a:gd name="T77" fmla="*/ 268185 h 746112"/>
              <a:gd name="T78" fmla="*/ 661392 w 761840"/>
              <a:gd name="T79" fmla="*/ 691679 h 746112"/>
              <a:gd name="T80" fmla="*/ 601638 w 761840"/>
              <a:gd name="T81" fmla="*/ 745703 h 746112"/>
              <a:gd name="T82" fmla="*/ 580355 w 761840"/>
              <a:gd name="T83" fmla="*/ 721147 h 746112"/>
              <a:gd name="T84" fmla="*/ 563575 w 761840"/>
              <a:gd name="T85" fmla="*/ 699864 h 746112"/>
              <a:gd name="T86" fmla="*/ 632743 w 761840"/>
              <a:gd name="T87" fmla="*/ 679400 h 746112"/>
              <a:gd name="T88" fmla="*/ 514871 w 761840"/>
              <a:gd name="T89" fmla="*/ 284857 h 746112"/>
              <a:gd name="T90" fmla="*/ 632743 w 761840"/>
              <a:gd name="T91" fmla="*/ 70395 h 746112"/>
              <a:gd name="T92" fmla="*/ 616372 w 761840"/>
              <a:gd name="T93" fmla="*/ 11460 h 746112"/>
              <a:gd name="T94" fmla="*/ 432382 w 761840"/>
              <a:gd name="T95" fmla="*/ 41746 h 746112"/>
              <a:gd name="T96" fmla="*/ 347630 w 761840"/>
              <a:gd name="T97" fmla="*/ 112960 h 746112"/>
              <a:gd name="T98" fmla="*/ 466615 w 761840"/>
              <a:gd name="T99" fmla="*/ 92496 h 746112"/>
              <a:gd name="T100" fmla="*/ 490314 w 761840"/>
              <a:gd name="T101" fmla="*/ 129331 h 746112"/>
              <a:gd name="T102" fmla="*/ 469192 w 761840"/>
              <a:gd name="T103" fmla="*/ 713370 h 746112"/>
              <a:gd name="T104" fmla="*/ 409277 w 761840"/>
              <a:gd name="T105" fmla="*/ 739973 h 746112"/>
              <a:gd name="T106" fmla="*/ 337245 w 761840"/>
              <a:gd name="T107" fmla="*/ 698227 h 746112"/>
              <a:gd name="T108" fmla="*/ 441610 w 761840"/>
              <a:gd name="T109" fmla="*/ 692088 h 746112"/>
              <a:gd name="T110" fmla="*/ 347067 w 761840"/>
              <a:gd name="T111" fmla="*/ 579946 h 746112"/>
              <a:gd name="T112" fmla="*/ 197272 w 761840"/>
              <a:gd name="T113" fmla="*/ 694134 h 746112"/>
              <a:gd name="T114" fmla="*/ 418281 w 761840"/>
              <a:gd name="T115" fmla="*/ 437927 h 746112"/>
              <a:gd name="T116" fmla="*/ 217736 w 761840"/>
              <a:gd name="T117" fmla="*/ 416644 h 746112"/>
              <a:gd name="T118" fmla="*/ 274216 w 761840"/>
              <a:gd name="T119" fmla="*/ 93315 h 746112"/>
              <a:gd name="T120" fmla="*/ 329698 w 761840"/>
              <a:gd name="T121" fmla="*/ 112960 h 746112"/>
              <a:gd name="T122" fmla="*/ 365561 w 761840"/>
              <a:gd name="T123" fmla="*/ 8185 h 746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1840" h="746112">
                <a:moveTo>
                  <a:pt x="86767" y="507504"/>
                </a:moveTo>
                <a:lnTo>
                  <a:pt x="86767" y="622101"/>
                </a:lnTo>
                <a:lnTo>
                  <a:pt x="180901" y="622101"/>
                </a:lnTo>
                <a:lnTo>
                  <a:pt x="180901" y="507504"/>
                </a:lnTo>
                <a:lnTo>
                  <a:pt x="86767" y="507504"/>
                </a:lnTo>
                <a:close/>
                <a:moveTo>
                  <a:pt x="44202" y="454298"/>
                </a:moveTo>
                <a:lnTo>
                  <a:pt x="85948" y="484584"/>
                </a:lnTo>
                <a:lnTo>
                  <a:pt x="166167" y="484584"/>
                </a:lnTo>
                <a:lnTo>
                  <a:pt x="177626" y="469032"/>
                </a:lnTo>
                <a:cubicBezTo>
                  <a:pt x="183083" y="461392"/>
                  <a:pt x="186903" y="457435"/>
                  <a:pt x="189086" y="457163"/>
                </a:cubicBezTo>
                <a:cubicBezTo>
                  <a:pt x="191269" y="456890"/>
                  <a:pt x="195907" y="458936"/>
                  <a:pt x="203002" y="463302"/>
                </a:cubicBezTo>
                <a:lnTo>
                  <a:pt x="224284" y="478854"/>
                </a:lnTo>
                <a:cubicBezTo>
                  <a:pt x="232470" y="485403"/>
                  <a:pt x="236289" y="489768"/>
                  <a:pt x="235744" y="491951"/>
                </a:cubicBezTo>
                <a:cubicBezTo>
                  <a:pt x="235198" y="494134"/>
                  <a:pt x="233015" y="496590"/>
                  <a:pt x="229195" y="499318"/>
                </a:cubicBezTo>
                <a:lnTo>
                  <a:pt x="209550" y="514052"/>
                </a:lnTo>
                <a:lnTo>
                  <a:pt x="209550" y="601638"/>
                </a:lnTo>
                <a:lnTo>
                  <a:pt x="213643" y="657299"/>
                </a:lnTo>
                <a:cubicBezTo>
                  <a:pt x="203274" y="663302"/>
                  <a:pt x="192360" y="667940"/>
                  <a:pt x="180901" y="671215"/>
                </a:cubicBezTo>
                <a:lnTo>
                  <a:pt x="180901" y="645021"/>
                </a:lnTo>
                <a:lnTo>
                  <a:pt x="85948" y="645021"/>
                </a:lnTo>
                <a:lnTo>
                  <a:pt x="86767" y="666303"/>
                </a:lnTo>
                <a:lnTo>
                  <a:pt x="89222" y="721147"/>
                </a:lnTo>
                <a:cubicBezTo>
                  <a:pt x="77763" y="726058"/>
                  <a:pt x="65757" y="729605"/>
                  <a:pt x="53206" y="731788"/>
                </a:cubicBezTo>
                <a:lnTo>
                  <a:pt x="58117" y="658936"/>
                </a:lnTo>
                <a:lnTo>
                  <a:pt x="58117" y="514052"/>
                </a:lnTo>
                <a:cubicBezTo>
                  <a:pt x="58117" y="496590"/>
                  <a:pt x="51023" y="479127"/>
                  <a:pt x="36835" y="461665"/>
                </a:cubicBezTo>
                <a:lnTo>
                  <a:pt x="44202" y="454298"/>
                </a:lnTo>
                <a:close/>
                <a:moveTo>
                  <a:pt x="509960" y="343793"/>
                </a:moveTo>
                <a:cubicBezTo>
                  <a:pt x="519237" y="353070"/>
                  <a:pt x="529878" y="363984"/>
                  <a:pt x="541883" y="376535"/>
                </a:cubicBezTo>
                <a:cubicBezTo>
                  <a:pt x="553889" y="389086"/>
                  <a:pt x="563029" y="401092"/>
                  <a:pt x="569305" y="412551"/>
                </a:cubicBezTo>
                <a:cubicBezTo>
                  <a:pt x="575580" y="424011"/>
                  <a:pt x="579128" y="435062"/>
                  <a:pt x="579946" y="445703"/>
                </a:cubicBezTo>
                <a:cubicBezTo>
                  <a:pt x="580765" y="456344"/>
                  <a:pt x="579264" y="464120"/>
                  <a:pt x="575444" y="469032"/>
                </a:cubicBezTo>
                <a:cubicBezTo>
                  <a:pt x="571624" y="473943"/>
                  <a:pt x="566713" y="476535"/>
                  <a:pt x="560710" y="476808"/>
                </a:cubicBezTo>
                <a:cubicBezTo>
                  <a:pt x="554707" y="477081"/>
                  <a:pt x="550205" y="475307"/>
                  <a:pt x="547204" y="471487"/>
                </a:cubicBezTo>
                <a:cubicBezTo>
                  <a:pt x="544202" y="467667"/>
                  <a:pt x="542429" y="461938"/>
                  <a:pt x="541883" y="454298"/>
                </a:cubicBezTo>
                <a:lnTo>
                  <a:pt x="540246" y="433015"/>
                </a:lnTo>
                <a:cubicBezTo>
                  <a:pt x="539155" y="427558"/>
                  <a:pt x="536972" y="419646"/>
                  <a:pt x="533698" y="409277"/>
                </a:cubicBezTo>
                <a:cubicBezTo>
                  <a:pt x="530424" y="398909"/>
                  <a:pt x="527968" y="392224"/>
                  <a:pt x="526331" y="389223"/>
                </a:cubicBezTo>
                <a:cubicBezTo>
                  <a:pt x="524694" y="386221"/>
                  <a:pt x="520055" y="378445"/>
                  <a:pt x="512415" y="365894"/>
                </a:cubicBezTo>
                <a:lnTo>
                  <a:pt x="502593" y="351160"/>
                </a:lnTo>
                <a:lnTo>
                  <a:pt x="509960" y="343793"/>
                </a:lnTo>
                <a:close/>
                <a:moveTo>
                  <a:pt x="194611" y="341746"/>
                </a:moveTo>
                <a:cubicBezTo>
                  <a:pt x="196658" y="341746"/>
                  <a:pt x="198909" y="342701"/>
                  <a:pt x="201364" y="344611"/>
                </a:cubicBezTo>
                <a:lnTo>
                  <a:pt x="234925" y="376177"/>
                </a:lnTo>
                <a:cubicBezTo>
                  <a:pt x="238199" y="379852"/>
                  <a:pt x="239427" y="382740"/>
                  <a:pt x="238609" y="384842"/>
                </a:cubicBezTo>
                <a:cubicBezTo>
                  <a:pt x="237790" y="386944"/>
                  <a:pt x="235471" y="387995"/>
                  <a:pt x="231651" y="387995"/>
                </a:cubicBezTo>
                <a:lnTo>
                  <a:pt x="112142" y="387995"/>
                </a:lnTo>
                <a:lnTo>
                  <a:pt x="103138" y="387995"/>
                </a:lnTo>
                <a:cubicBezTo>
                  <a:pt x="86767" y="387995"/>
                  <a:pt x="73124" y="392360"/>
                  <a:pt x="62210" y="401092"/>
                </a:cubicBezTo>
                <a:lnTo>
                  <a:pt x="27012" y="366712"/>
                </a:lnTo>
                <a:lnTo>
                  <a:pt x="170259" y="366712"/>
                </a:lnTo>
                <a:lnTo>
                  <a:pt x="189086" y="344611"/>
                </a:lnTo>
                <a:cubicBezTo>
                  <a:pt x="190723" y="342701"/>
                  <a:pt x="192565" y="341746"/>
                  <a:pt x="194611" y="341746"/>
                </a:cubicBezTo>
                <a:close/>
                <a:moveTo>
                  <a:pt x="318418" y="336426"/>
                </a:moveTo>
                <a:lnTo>
                  <a:pt x="318418" y="416644"/>
                </a:lnTo>
                <a:lnTo>
                  <a:pt x="446112" y="416644"/>
                </a:lnTo>
                <a:lnTo>
                  <a:pt x="446112" y="336426"/>
                </a:lnTo>
                <a:lnTo>
                  <a:pt x="318418" y="336426"/>
                </a:lnTo>
                <a:close/>
                <a:moveTo>
                  <a:pt x="318418" y="232469"/>
                </a:moveTo>
                <a:lnTo>
                  <a:pt x="318418" y="313506"/>
                </a:lnTo>
                <a:lnTo>
                  <a:pt x="446112" y="313506"/>
                </a:lnTo>
                <a:lnTo>
                  <a:pt x="446112" y="232469"/>
                </a:lnTo>
                <a:lnTo>
                  <a:pt x="318418" y="232469"/>
                </a:lnTo>
                <a:close/>
                <a:moveTo>
                  <a:pt x="200341" y="228786"/>
                </a:moveTo>
                <a:cubicBezTo>
                  <a:pt x="202115" y="228786"/>
                  <a:pt x="204093" y="229741"/>
                  <a:pt x="206276" y="231651"/>
                </a:cubicBezTo>
                <a:lnTo>
                  <a:pt x="239018" y="263574"/>
                </a:lnTo>
                <a:cubicBezTo>
                  <a:pt x="242292" y="267394"/>
                  <a:pt x="243520" y="270396"/>
                  <a:pt x="242701" y="272579"/>
                </a:cubicBezTo>
                <a:cubicBezTo>
                  <a:pt x="241883" y="274761"/>
                  <a:pt x="239564" y="275853"/>
                  <a:pt x="235744" y="275853"/>
                </a:cubicBezTo>
                <a:lnTo>
                  <a:pt x="112961" y="275853"/>
                </a:lnTo>
                <a:lnTo>
                  <a:pt x="105594" y="275853"/>
                </a:lnTo>
                <a:cubicBezTo>
                  <a:pt x="89222" y="275853"/>
                  <a:pt x="75580" y="280218"/>
                  <a:pt x="64666" y="288950"/>
                </a:cubicBezTo>
                <a:lnTo>
                  <a:pt x="30287" y="254570"/>
                </a:lnTo>
                <a:lnTo>
                  <a:pt x="176808" y="254570"/>
                </a:lnTo>
                <a:lnTo>
                  <a:pt x="195635" y="231651"/>
                </a:lnTo>
                <a:cubicBezTo>
                  <a:pt x="196999" y="229741"/>
                  <a:pt x="198568" y="228786"/>
                  <a:pt x="200341" y="228786"/>
                </a:cubicBezTo>
                <a:close/>
                <a:moveTo>
                  <a:pt x="318418" y="135880"/>
                </a:moveTo>
                <a:lnTo>
                  <a:pt x="318418" y="211187"/>
                </a:lnTo>
                <a:lnTo>
                  <a:pt x="446112" y="211187"/>
                </a:lnTo>
                <a:lnTo>
                  <a:pt x="446112" y="135880"/>
                </a:lnTo>
                <a:lnTo>
                  <a:pt x="318418" y="135880"/>
                </a:lnTo>
                <a:close/>
                <a:moveTo>
                  <a:pt x="211392" y="117667"/>
                </a:moveTo>
                <a:cubicBezTo>
                  <a:pt x="214257" y="117258"/>
                  <a:pt x="217190" y="118417"/>
                  <a:pt x="220191" y="121146"/>
                </a:cubicBezTo>
                <a:lnTo>
                  <a:pt x="253752" y="155167"/>
                </a:lnTo>
                <a:cubicBezTo>
                  <a:pt x="257026" y="158842"/>
                  <a:pt x="258254" y="161730"/>
                  <a:pt x="257435" y="163832"/>
                </a:cubicBezTo>
                <a:cubicBezTo>
                  <a:pt x="256617" y="165934"/>
                  <a:pt x="254298" y="166985"/>
                  <a:pt x="250478" y="166985"/>
                </a:cubicBezTo>
                <a:lnTo>
                  <a:pt x="225103" y="166985"/>
                </a:lnTo>
                <a:lnTo>
                  <a:pt x="94134" y="166985"/>
                </a:lnTo>
                <a:lnTo>
                  <a:pt x="72033" y="166985"/>
                </a:lnTo>
                <a:cubicBezTo>
                  <a:pt x="56753" y="166985"/>
                  <a:pt x="43111" y="171078"/>
                  <a:pt x="31105" y="179263"/>
                </a:cubicBezTo>
                <a:lnTo>
                  <a:pt x="0" y="145703"/>
                </a:lnTo>
                <a:lnTo>
                  <a:pt x="184993" y="145703"/>
                </a:lnTo>
                <a:lnTo>
                  <a:pt x="203002" y="123602"/>
                </a:lnTo>
                <a:cubicBezTo>
                  <a:pt x="205730" y="120055"/>
                  <a:pt x="208527" y="118076"/>
                  <a:pt x="211392" y="117667"/>
                </a:cubicBezTo>
                <a:close/>
                <a:moveTo>
                  <a:pt x="79400" y="22919"/>
                </a:moveTo>
                <a:cubicBezTo>
                  <a:pt x="87040" y="27285"/>
                  <a:pt x="93315" y="30832"/>
                  <a:pt x="98227" y="33561"/>
                </a:cubicBezTo>
                <a:cubicBezTo>
                  <a:pt x="103138" y="36289"/>
                  <a:pt x="115825" y="44202"/>
                  <a:pt x="136289" y="57299"/>
                </a:cubicBezTo>
                <a:cubicBezTo>
                  <a:pt x="156753" y="70395"/>
                  <a:pt x="167258" y="83765"/>
                  <a:pt x="167804" y="97408"/>
                </a:cubicBezTo>
                <a:cubicBezTo>
                  <a:pt x="168349" y="111050"/>
                  <a:pt x="167122" y="120191"/>
                  <a:pt x="164120" y="124829"/>
                </a:cubicBezTo>
                <a:cubicBezTo>
                  <a:pt x="161119" y="129468"/>
                  <a:pt x="157162" y="132333"/>
                  <a:pt x="152251" y="133424"/>
                </a:cubicBezTo>
                <a:cubicBezTo>
                  <a:pt x="147340" y="134516"/>
                  <a:pt x="143247" y="133697"/>
                  <a:pt x="139973" y="130969"/>
                </a:cubicBezTo>
                <a:cubicBezTo>
                  <a:pt x="136699" y="128240"/>
                  <a:pt x="134516" y="125375"/>
                  <a:pt x="133424" y="122374"/>
                </a:cubicBezTo>
                <a:cubicBezTo>
                  <a:pt x="132333" y="119372"/>
                  <a:pt x="130287" y="111733"/>
                  <a:pt x="127285" y="99454"/>
                </a:cubicBezTo>
                <a:cubicBezTo>
                  <a:pt x="124284" y="87176"/>
                  <a:pt x="118281" y="75716"/>
                  <a:pt x="109277" y="65075"/>
                </a:cubicBezTo>
                <a:cubicBezTo>
                  <a:pt x="100273" y="54434"/>
                  <a:pt x="88404" y="43656"/>
                  <a:pt x="73670" y="32742"/>
                </a:cubicBezTo>
                <a:lnTo>
                  <a:pt x="79400" y="22919"/>
                </a:lnTo>
                <a:close/>
                <a:moveTo>
                  <a:pt x="616372" y="11460"/>
                </a:moveTo>
                <a:lnTo>
                  <a:pt x="679400" y="37653"/>
                </a:lnTo>
                <a:cubicBezTo>
                  <a:pt x="683766" y="39836"/>
                  <a:pt x="686085" y="42292"/>
                  <a:pt x="686358" y="45020"/>
                </a:cubicBezTo>
                <a:cubicBezTo>
                  <a:pt x="686631" y="47749"/>
                  <a:pt x="682947" y="51023"/>
                  <a:pt x="675308" y="54843"/>
                </a:cubicBezTo>
                <a:lnTo>
                  <a:pt x="661392" y="62210"/>
                </a:lnTo>
                <a:lnTo>
                  <a:pt x="661392" y="249659"/>
                </a:lnTo>
                <a:lnTo>
                  <a:pt x="685949" y="249659"/>
                </a:lnTo>
                <a:lnTo>
                  <a:pt x="707231" y="225921"/>
                </a:lnTo>
                <a:cubicBezTo>
                  <a:pt x="709960" y="223192"/>
                  <a:pt x="712279" y="221692"/>
                  <a:pt x="714189" y="221419"/>
                </a:cubicBezTo>
                <a:cubicBezTo>
                  <a:pt x="716099" y="221146"/>
                  <a:pt x="719782" y="223465"/>
                  <a:pt x="725240" y="228377"/>
                </a:cubicBezTo>
                <a:lnTo>
                  <a:pt x="755526" y="257538"/>
                </a:lnTo>
                <a:cubicBezTo>
                  <a:pt x="760437" y="262799"/>
                  <a:pt x="762484" y="266348"/>
                  <a:pt x="761665" y="268185"/>
                </a:cubicBezTo>
                <a:cubicBezTo>
                  <a:pt x="760847" y="270023"/>
                  <a:pt x="758800" y="270941"/>
                  <a:pt x="755526" y="270941"/>
                </a:cubicBezTo>
                <a:lnTo>
                  <a:pt x="661392" y="270941"/>
                </a:lnTo>
                <a:lnTo>
                  <a:pt x="661392" y="691679"/>
                </a:lnTo>
                <a:cubicBezTo>
                  <a:pt x="661392" y="703684"/>
                  <a:pt x="659536" y="712825"/>
                  <a:pt x="655822" y="719100"/>
                </a:cubicBezTo>
                <a:cubicBezTo>
                  <a:pt x="652109" y="725376"/>
                  <a:pt x="645151" y="731378"/>
                  <a:pt x="634949" y="737108"/>
                </a:cubicBezTo>
                <a:cubicBezTo>
                  <a:pt x="624747" y="742838"/>
                  <a:pt x="613643" y="745703"/>
                  <a:pt x="601638" y="745703"/>
                </a:cubicBezTo>
                <a:cubicBezTo>
                  <a:pt x="598364" y="746249"/>
                  <a:pt x="596454" y="746249"/>
                  <a:pt x="595908" y="745703"/>
                </a:cubicBezTo>
                <a:cubicBezTo>
                  <a:pt x="595362" y="745157"/>
                  <a:pt x="594407" y="741610"/>
                  <a:pt x="593043" y="735062"/>
                </a:cubicBezTo>
                <a:cubicBezTo>
                  <a:pt x="591679" y="728514"/>
                  <a:pt x="587450" y="723875"/>
                  <a:pt x="580355" y="721147"/>
                </a:cubicBezTo>
                <a:cubicBezTo>
                  <a:pt x="573261" y="718418"/>
                  <a:pt x="554434" y="712688"/>
                  <a:pt x="523875" y="703957"/>
                </a:cubicBezTo>
                <a:lnTo>
                  <a:pt x="525512" y="692497"/>
                </a:lnTo>
                <a:cubicBezTo>
                  <a:pt x="529878" y="693588"/>
                  <a:pt x="542565" y="696044"/>
                  <a:pt x="563575" y="699864"/>
                </a:cubicBezTo>
                <a:cubicBezTo>
                  <a:pt x="584585" y="703684"/>
                  <a:pt x="600273" y="705048"/>
                  <a:pt x="610642" y="703957"/>
                </a:cubicBezTo>
                <a:cubicBezTo>
                  <a:pt x="619373" y="703411"/>
                  <a:pt x="625239" y="701365"/>
                  <a:pt x="628241" y="697818"/>
                </a:cubicBezTo>
                <a:cubicBezTo>
                  <a:pt x="631242" y="694271"/>
                  <a:pt x="632743" y="688131"/>
                  <a:pt x="632743" y="679400"/>
                </a:cubicBezTo>
                <a:lnTo>
                  <a:pt x="632743" y="270941"/>
                </a:lnTo>
                <a:lnTo>
                  <a:pt x="554980" y="270941"/>
                </a:lnTo>
                <a:cubicBezTo>
                  <a:pt x="541883" y="270941"/>
                  <a:pt x="528514" y="275580"/>
                  <a:pt x="514871" y="284857"/>
                </a:cubicBezTo>
                <a:lnTo>
                  <a:pt x="478855" y="249659"/>
                </a:lnTo>
                <a:lnTo>
                  <a:pt x="632743" y="249659"/>
                </a:lnTo>
                <a:lnTo>
                  <a:pt x="632743" y="70395"/>
                </a:lnTo>
                <a:cubicBezTo>
                  <a:pt x="632743" y="58390"/>
                  <a:pt x="631515" y="49522"/>
                  <a:pt x="629059" y="43792"/>
                </a:cubicBezTo>
                <a:cubicBezTo>
                  <a:pt x="626604" y="38063"/>
                  <a:pt x="620192" y="31105"/>
                  <a:pt x="609823" y="22919"/>
                </a:cubicBezTo>
                <a:lnTo>
                  <a:pt x="616372" y="11460"/>
                </a:lnTo>
                <a:close/>
                <a:moveTo>
                  <a:pt x="373709" y="0"/>
                </a:moveTo>
                <a:lnTo>
                  <a:pt x="425047" y="31923"/>
                </a:lnTo>
                <a:cubicBezTo>
                  <a:pt x="430479" y="35743"/>
                  <a:pt x="432924" y="39018"/>
                  <a:pt x="432382" y="41746"/>
                </a:cubicBezTo>
                <a:cubicBezTo>
                  <a:pt x="431841" y="44475"/>
                  <a:pt x="429669" y="45839"/>
                  <a:pt x="425866" y="45839"/>
                </a:cubicBezTo>
                <a:lnTo>
                  <a:pt x="405492" y="48295"/>
                </a:lnTo>
                <a:cubicBezTo>
                  <a:pt x="394083" y="61937"/>
                  <a:pt x="374796" y="83492"/>
                  <a:pt x="347630" y="112960"/>
                </a:cubicBezTo>
                <a:lnTo>
                  <a:pt x="432389" y="112960"/>
                </a:lnTo>
                <a:lnTo>
                  <a:pt x="445422" y="94134"/>
                </a:lnTo>
                <a:cubicBezTo>
                  <a:pt x="450316" y="87039"/>
                  <a:pt x="457380" y="86494"/>
                  <a:pt x="466615" y="92496"/>
                </a:cubicBezTo>
                <a:lnTo>
                  <a:pt x="490314" y="108868"/>
                </a:lnTo>
                <a:cubicBezTo>
                  <a:pt x="496317" y="113233"/>
                  <a:pt x="499182" y="116507"/>
                  <a:pt x="498909" y="118690"/>
                </a:cubicBezTo>
                <a:cubicBezTo>
                  <a:pt x="498636" y="120873"/>
                  <a:pt x="495771" y="124420"/>
                  <a:pt x="490314" y="129331"/>
                </a:cubicBezTo>
                <a:lnTo>
                  <a:pt x="474762" y="142428"/>
                </a:lnTo>
                <a:lnTo>
                  <a:pt x="474762" y="685949"/>
                </a:lnTo>
                <a:cubicBezTo>
                  <a:pt x="474762" y="697954"/>
                  <a:pt x="472905" y="707095"/>
                  <a:pt x="469192" y="713370"/>
                </a:cubicBezTo>
                <a:cubicBezTo>
                  <a:pt x="465478" y="719646"/>
                  <a:pt x="458521" y="725649"/>
                  <a:pt x="448319" y="731378"/>
                </a:cubicBezTo>
                <a:cubicBezTo>
                  <a:pt x="438116" y="737108"/>
                  <a:pt x="427013" y="739973"/>
                  <a:pt x="415007" y="739973"/>
                </a:cubicBezTo>
                <a:cubicBezTo>
                  <a:pt x="411733" y="740519"/>
                  <a:pt x="409823" y="740519"/>
                  <a:pt x="409277" y="739973"/>
                </a:cubicBezTo>
                <a:cubicBezTo>
                  <a:pt x="408732" y="739428"/>
                  <a:pt x="407777" y="735880"/>
                  <a:pt x="406412" y="729332"/>
                </a:cubicBezTo>
                <a:cubicBezTo>
                  <a:pt x="405048" y="722784"/>
                  <a:pt x="400819" y="718145"/>
                  <a:pt x="393725" y="715417"/>
                </a:cubicBezTo>
                <a:cubicBezTo>
                  <a:pt x="386631" y="712688"/>
                  <a:pt x="367804" y="706958"/>
                  <a:pt x="337245" y="698227"/>
                </a:cubicBezTo>
                <a:lnTo>
                  <a:pt x="338882" y="686767"/>
                </a:lnTo>
                <a:cubicBezTo>
                  <a:pt x="381446" y="695498"/>
                  <a:pt x="409823" y="699318"/>
                  <a:pt x="424011" y="698227"/>
                </a:cubicBezTo>
                <a:cubicBezTo>
                  <a:pt x="432743" y="697681"/>
                  <a:pt x="438609" y="695635"/>
                  <a:pt x="441610" y="692088"/>
                </a:cubicBezTo>
                <a:cubicBezTo>
                  <a:pt x="444612" y="688541"/>
                  <a:pt x="446112" y="682402"/>
                  <a:pt x="446112" y="673670"/>
                </a:cubicBezTo>
                <a:lnTo>
                  <a:pt x="446112" y="451842"/>
                </a:lnTo>
                <a:cubicBezTo>
                  <a:pt x="407367" y="508049"/>
                  <a:pt x="374352" y="550751"/>
                  <a:pt x="347067" y="579946"/>
                </a:cubicBezTo>
                <a:cubicBezTo>
                  <a:pt x="319782" y="609141"/>
                  <a:pt x="298363" y="630014"/>
                  <a:pt x="282811" y="642565"/>
                </a:cubicBezTo>
                <a:cubicBezTo>
                  <a:pt x="267258" y="655116"/>
                  <a:pt x="240655" y="674762"/>
                  <a:pt x="203002" y="701501"/>
                </a:cubicBezTo>
                <a:lnTo>
                  <a:pt x="197272" y="694134"/>
                </a:lnTo>
                <a:cubicBezTo>
                  <a:pt x="227285" y="667395"/>
                  <a:pt x="251160" y="645567"/>
                  <a:pt x="268895" y="628650"/>
                </a:cubicBezTo>
                <a:cubicBezTo>
                  <a:pt x="286631" y="611733"/>
                  <a:pt x="307640" y="588268"/>
                  <a:pt x="331924" y="558254"/>
                </a:cubicBezTo>
                <a:cubicBezTo>
                  <a:pt x="356208" y="528240"/>
                  <a:pt x="384994" y="488131"/>
                  <a:pt x="418281" y="437927"/>
                </a:cubicBezTo>
                <a:lnTo>
                  <a:pt x="290587" y="437927"/>
                </a:lnTo>
                <a:cubicBezTo>
                  <a:pt x="276944" y="437927"/>
                  <a:pt x="264666" y="442565"/>
                  <a:pt x="253752" y="451842"/>
                </a:cubicBezTo>
                <a:lnTo>
                  <a:pt x="217736" y="416644"/>
                </a:lnTo>
                <a:lnTo>
                  <a:pt x="289768" y="416644"/>
                </a:lnTo>
                <a:lnTo>
                  <a:pt x="289768" y="148248"/>
                </a:lnTo>
                <a:cubicBezTo>
                  <a:pt x="289768" y="128551"/>
                  <a:pt x="284584" y="110240"/>
                  <a:pt x="274216" y="93315"/>
                </a:cubicBezTo>
                <a:lnTo>
                  <a:pt x="283220" y="86767"/>
                </a:lnTo>
                <a:lnTo>
                  <a:pt x="317471" y="112960"/>
                </a:lnTo>
                <a:lnTo>
                  <a:pt x="329698" y="112960"/>
                </a:lnTo>
                <a:cubicBezTo>
                  <a:pt x="352516" y="76944"/>
                  <a:pt x="365826" y="54843"/>
                  <a:pt x="369629" y="46657"/>
                </a:cubicBezTo>
                <a:cubicBezTo>
                  <a:pt x="373431" y="38472"/>
                  <a:pt x="374791" y="31378"/>
                  <a:pt x="373709" y="25375"/>
                </a:cubicBezTo>
                <a:cubicBezTo>
                  <a:pt x="372626" y="19372"/>
                  <a:pt x="369910" y="13642"/>
                  <a:pt x="365561" y="8185"/>
                </a:cubicBezTo>
                <a:lnTo>
                  <a:pt x="3737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531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0923153100"/>
  <p:tag name="MH_LIBRARY" val="GRAPHIC"/>
  <p:tag name="MH_TYPE" val="Desc"/>
  <p:tag name="MH_ORDER" val="1"/>
</p:tagLst>
</file>

<file path=ppt/tags/tag11.xml><?xml version="1.0" encoding="utf-8"?>
<p:tagLst xmlns:p="http://schemas.openxmlformats.org/presentationml/2006/main">
  <p:tag name="MH" val="20150923153100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" val="20150923154605"/>
  <p:tag name="MH_LIBRARY" val="GRAPHIC"/>
  <p:tag name="MH_ORDER" val="任意多边形 65"/>
</p:tagLst>
</file>

<file path=ppt/tags/tag13.xml><?xml version="1.0" encoding="utf-8"?>
<p:tagLst xmlns:p="http://schemas.openxmlformats.org/presentationml/2006/main">
  <p:tag name="MH" val="20150923154605"/>
  <p:tag name="MH_LIBRARY" val="GRAPHIC"/>
  <p:tag name="MH_ORDER" val="Freeform 5"/>
</p:tagLst>
</file>

<file path=ppt/tags/tag14.xml><?xml version="1.0" encoding="utf-8"?>
<p:tagLst xmlns:p="http://schemas.openxmlformats.org/presentationml/2006/main">
  <p:tag name="MH" val="20150923154605"/>
  <p:tag name="MH_LIBRARY" val="GRAPHIC"/>
  <p:tag name="MH_ORDER" val="Freeform 351"/>
</p:tagLst>
</file>

<file path=ppt/tags/tag15.xml><?xml version="1.0" encoding="utf-8"?>
<p:tagLst xmlns:p="http://schemas.openxmlformats.org/presentationml/2006/main">
  <p:tag name="MH" val="20150923154605"/>
  <p:tag name="MH_LIBRARY" val="GRAPHIC"/>
  <p:tag name="MH_ORDER" val="Freeform 1082"/>
</p:tagLst>
</file>

<file path=ppt/tags/tag16.xml><?xml version="1.0" encoding="utf-8"?>
<p:tagLst xmlns:p="http://schemas.openxmlformats.org/presentationml/2006/main">
  <p:tag name="MH" val="20150923154605"/>
  <p:tag name="MH_LIBRARY" val="GRAPHIC"/>
  <p:tag name="MH_ORDER" val="Freeform 1120"/>
</p:tagLst>
</file>

<file path=ppt/tags/tag17.xml><?xml version="1.0" encoding="utf-8"?>
<p:tagLst xmlns:p="http://schemas.openxmlformats.org/presentationml/2006/main">
  <p:tag name="MH" val="20150923154605"/>
  <p:tag name="MH_LIBRARY" val="GRAPHIC"/>
  <p:tag name="MH_ORDER" val="任意多边形 29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5"/>
  <p:tag name="KSO_WM_UNIT_ID" val="custom160105_1*a*1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THUMBS_INDEX" val="1、9、12、15、20、23、28、30"/>
  <p:tag name="KSO_WM_TEMPLATE_CATEGORY" val="custom"/>
  <p:tag name="KSO_WM_TEMPLATE_INDEX" val="160105"/>
  <p:tag name="KSO_WM_TAG_VERSION" val="1.0"/>
  <p:tag name="KSO_WM_SLIDE_ID" val="custom16010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0923153100"/>
  <p:tag name="MH_LIBRARY" val="GRAPHIC"/>
  <p:tag name="MH_TYPE" val="Desc"/>
  <p:tag name="MH_ORDER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5"/>
  <p:tag name="KSO_WM_UNIT_TYPE" val="a"/>
  <p:tag name="KSO_WM_UNIT_INDEX" val="1"/>
  <p:tag name="KSO_WM_UNIT_ID" val="custom160105_2*a*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160105"/>
  <p:tag name="KSO_WM_TAG_VERSION" val="1.0"/>
  <p:tag name="KSO_WM_SLIDE_ID" val="custom160105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8*154"/>
  <p:tag name="KSO_WM_SLIDE_SIZE" val="864*36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5"/>
  <p:tag name="KSO_WM_UNIT_TYPE" val="a"/>
  <p:tag name="KSO_WM_UNIT_INDEX" val="1"/>
  <p:tag name="KSO_WM_UNIT_ID" val="custom160105_3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5"/>
  <p:tag name="KSO_WM_UNIT_TYPE" val="f"/>
  <p:tag name="KSO_WM_UNIT_INDEX" val="1"/>
  <p:tag name="KSO_WM_UNIT_ID" val="custom160105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5"/>
  <p:tag name="KSO_WM_UNIT_TYPE" val="f"/>
  <p:tag name="KSO_WM_UNIT_INDEX" val="2"/>
  <p:tag name="KSO_WM_UNIT_ID" val="custom160105_3*f*2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105"/>
  <p:tag name="KSO_WM_TAG_VERSION" val="1.0"/>
  <p:tag name="KSO_WM_SLIDE_ID" val="custom160105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7*159"/>
  <p:tag name="KSO_WM_SLIDE_SIZE" val="828*34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5"/>
  <p:tag name="KSO_WM_UNIT_TYPE" val="d"/>
  <p:tag name="KSO_WM_UNIT_INDEX" val="1"/>
  <p:tag name="KSO_WM_UNIT_ID" val="custom160105_4*d*1"/>
  <p:tag name="KSO_WM_UNIT_CLEAR" val="0"/>
  <p:tag name="KSO_WM_UNIT_LAYERLEVEL" val="1"/>
  <p:tag name="KSO_WM_UNIT_VALUE" val="1500*1656"/>
  <p:tag name="KSO_WM_UNIT_HIGHLIGHT" val="0"/>
  <p:tag name="KSO_WM_UNIT_COMPATIBLE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5"/>
  <p:tag name="KSO_WM_UNIT_TYPE" val="a"/>
  <p:tag name="KSO_WM_UNIT_INDEX" val="1"/>
  <p:tag name="KSO_WM_UNIT_ID" val="custom160105_4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5"/>
  <p:tag name="KSO_WM_UNIT_TYPE" val="f"/>
  <p:tag name="KSO_WM_UNIT_INDEX" val="1"/>
  <p:tag name="KSO_WM_UNIT_ID" val="custom160105_4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105"/>
  <p:tag name="KSO_WM_TAG_VERSION" val="1.0"/>
  <p:tag name="KSO_WM_SLIDE_ID" val="custom160105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76*61"/>
  <p:tag name="KSO_WM_SLIDE_SIZE" val="822*428"/>
</p:tagLst>
</file>

<file path=ppt/tags/tag3.xml><?xml version="1.0" encoding="utf-8"?>
<p:tagLst xmlns:p="http://schemas.openxmlformats.org/presentationml/2006/main">
  <p:tag name="MH" val="20150923153100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50923154605"/>
  <p:tag name="MH_LIBRARY" val="GRAPHIC"/>
  <p:tag name="MH_ORDER" val="文本框 61"/>
  <p:tag name="KSO_WM_TAG_VERSION" val="1.0"/>
  <p:tag name="KSO_WM_BEAUTIFY_FLAG" val="#wm#"/>
  <p:tag name="KSO_WM_UNIT_TYPE" val="i"/>
  <p:tag name="KSO_WM_UNIT_ID" val="custom160105_30*i*0"/>
  <p:tag name="KSO_WM_TEMPLATE_CATEGORY" val="custom"/>
  <p:tag name="KSO_WM_TEMPLATE_INDEX" val="160105"/>
  <p:tag name="KSO_WM_UNIT_INDEX" val="0"/>
</p:tagLst>
</file>

<file path=ppt/tags/tag31.xml><?xml version="1.0" encoding="utf-8"?>
<p:tagLst xmlns:p="http://schemas.openxmlformats.org/presentationml/2006/main">
  <p:tag name="MH" val="20150923154605"/>
  <p:tag name="MH_LIBRARY" val="GRAPHIC"/>
  <p:tag name="MH_ORDER" val="文本框 73"/>
  <p:tag name="KSO_WM_TAG_VERSION" val="1.0"/>
  <p:tag name="KSO_WM_BEAUTIFY_FLAG" val="#wm#"/>
  <p:tag name="KSO_WM_UNIT_TYPE" val="i"/>
  <p:tag name="KSO_WM_UNIT_ID" val="custom160105_30*i*1"/>
  <p:tag name="KSO_WM_TEMPLATE_CATEGORY" val="custom"/>
  <p:tag name="KSO_WM_TEMPLATE_INDEX" val="160105"/>
  <p:tag name="KSO_WM_UNIT_INDEX" val="1"/>
</p:tagLst>
</file>

<file path=ppt/tags/tag32.xml><?xml version="1.0" encoding="utf-8"?>
<p:tagLst xmlns:p="http://schemas.openxmlformats.org/presentationml/2006/main">
  <p:tag name="MH" val="20150923154605"/>
  <p:tag name="MH_LIBRARY" val="GRAPHIC"/>
  <p:tag name="KSO_WM_TEMPLATE_CATEGORY" val="custom"/>
  <p:tag name="KSO_WM_TEMPLATE_INDEX" val="160105"/>
  <p:tag name="KSO_WM_TAG_VERSION" val="1.0"/>
  <p:tag name="KSO_WM_SLIDE_ID" val="custom160105_30"/>
  <p:tag name="KSO_WM_SLIDE_INDEX" val="30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MH" val="20150923152304"/>
  <p:tag name="MH_LIBRARY" val="GRAPHIC"/>
  <p:tag name="MH_ORDER" val="Freeform 13"/>
</p:tagLst>
</file>

<file path=ppt/tags/tag5.xml><?xml version="1.0" encoding="utf-8"?>
<p:tagLst xmlns:p="http://schemas.openxmlformats.org/presentationml/2006/main">
  <p:tag name="MH" val="20150923152304"/>
  <p:tag name="MH_LIBRARY" val="GRAPHIC"/>
  <p:tag name="MH_ORDER" val="Freeform 13"/>
</p:tagLst>
</file>

<file path=ppt/tags/tag6.xml><?xml version="1.0" encoding="utf-8"?>
<p:tagLst xmlns:p="http://schemas.openxmlformats.org/presentationml/2006/main">
  <p:tag name="MH" val="20150923153100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50923153100"/>
  <p:tag name="MH_LIBRARY" val="GRAPHIC"/>
  <p:tag name="MH_TYPE" val="Desc"/>
  <p:tag name="MH_ORDER" val="1"/>
</p:tagLst>
</file>

<file path=ppt/tags/tag8.xml><?xml version="1.0" encoding="utf-8"?>
<p:tagLst xmlns:p="http://schemas.openxmlformats.org/presentationml/2006/main">
  <p:tag name="MH" val="20150923153100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50923153100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A000120140530A99PPBG">
  <a:themeElements>
    <a:clrScheme name="自定义 669">
      <a:dk1>
        <a:srgbClr val="636363"/>
      </a:dk1>
      <a:lt1>
        <a:srgbClr val="FFFFFF"/>
      </a:lt1>
      <a:dk2>
        <a:srgbClr val="FFFFFF"/>
      </a:dk2>
      <a:lt2>
        <a:srgbClr val="5F5F5F"/>
      </a:lt2>
      <a:accent1>
        <a:srgbClr val="57453C"/>
      </a:accent1>
      <a:accent2>
        <a:srgbClr val="8F6049"/>
      </a:accent2>
      <a:accent3>
        <a:srgbClr val="AD7F23"/>
      </a:accent3>
      <a:accent4>
        <a:srgbClr val="AA4526"/>
      </a:accent4>
      <a:accent5>
        <a:srgbClr val="AB4379"/>
      </a:accent5>
      <a:accent6>
        <a:srgbClr val="00B050"/>
      </a:accent6>
      <a:hlink>
        <a:srgbClr val="474747"/>
      </a:hlink>
      <a:folHlink>
        <a:srgbClr val="9F9F9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Wingdings 2</vt:lpstr>
      <vt:lpstr>幼圆</vt:lpstr>
      <vt:lpstr>Calibri</vt:lpstr>
      <vt:lpstr>Wingdings</vt:lpstr>
      <vt:lpstr>Calibri</vt:lpstr>
      <vt:lpstr>A000120140530A99PPBG</vt:lpstr>
      <vt:lpstr>第二节 Java语法基础（二）</vt:lpstr>
      <vt:lpstr>PowerPoint 演示文稿</vt:lpstr>
      <vt:lpstr>PowerPoint 演示文稿</vt:lpstr>
      <vt:lpstr>PowerPoint 演示文稿</vt:lpstr>
      <vt:lpstr>PowerPoint 演示文稿</vt:lpstr>
      <vt:lpstr>基本数据类型中的类型转换</vt:lpstr>
      <vt:lpstr>PowerPoint 演示文稿</vt:lpstr>
      <vt:lpstr>循环结构的练习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123</cp:lastModifiedBy>
  <cp:revision>7</cp:revision>
  <dcterms:created xsi:type="dcterms:W3CDTF">2016-10-17T11:59:00Z</dcterms:created>
  <dcterms:modified xsi:type="dcterms:W3CDTF">2016-10-17T14:10:06Z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