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3" r:id="rId5"/>
    <p:sldId id="257" r:id="rId6"/>
    <p:sldId id="258" r:id="rId7"/>
    <p:sldId id="266" r:id="rId8"/>
    <p:sldId id="267" r:id="rId9"/>
    <p:sldId id="268" r:id="rId10"/>
    <p:sldId id="269" r:id="rId11"/>
    <p:sldId id="270" r:id="rId12"/>
    <p:sldId id="271" r:id="rId13"/>
    <p:sldId id="264" r:id="rId14"/>
    <p:sldId id="265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A1B0-7661-4AFD-ADCA-71508E81A8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A1B0-7661-4AFD-ADCA-71508E81A8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A1B0-7661-4AFD-ADCA-71508E81A8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FA1B0-7661-4AFD-ADCA-71508E81A8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66610" y="2603932"/>
            <a:ext cx="6625390" cy="628084"/>
          </a:xfrm>
        </p:spPr>
        <p:txBody>
          <a:bodyPr anchor="b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82393" y="3352390"/>
            <a:ext cx="4793825" cy="381409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1600-0337-45D9-A8BC-05508B7C48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CECC-0C95-4264-B8EB-0E69693B9E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rgbClr val="FFF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1600-0337-45D9-A8BC-05508B7C48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CECC-0C95-4264-B8EB-0E69693B9E85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800" b="0">
                <a:solidFill>
                  <a:schemeClr val="tx1"/>
                </a:solidFill>
              </a:defRPr>
            </a:lvl4pPr>
            <a:lvl5pPr>
              <a:defRPr sz="1800" b="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1600-0337-45D9-A8BC-05508B7C48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CECC-0C95-4264-B8EB-0E69693B9E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66109" y="2509561"/>
            <a:ext cx="4455864" cy="984940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66109" y="3612115"/>
            <a:ext cx="4455864" cy="583029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1600-0337-45D9-A8BC-05508B7C48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CECC-0C95-4264-B8EB-0E69693B9E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90625"/>
            <a:ext cx="5181600" cy="4986338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800" b="0">
                <a:solidFill>
                  <a:schemeClr val="tx1"/>
                </a:solidFill>
              </a:defRPr>
            </a:lvl4pPr>
            <a:lvl5pPr>
              <a:defRPr sz="1800" b="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90625"/>
            <a:ext cx="5181600" cy="4986338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800" b="0">
                <a:solidFill>
                  <a:schemeClr val="tx1"/>
                </a:solidFill>
              </a:defRPr>
            </a:lvl4pPr>
            <a:lvl5pPr>
              <a:defRPr sz="1800" b="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1600-0337-45D9-A8BC-05508B7C48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CECC-0C95-4264-B8EB-0E69693B9E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26407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087983"/>
            <a:ext cx="5157787" cy="4088228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800" b="0">
                <a:solidFill>
                  <a:schemeClr val="tx1"/>
                </a:solidFill>
              </a:defRPr>
            </a:lvl4pPr>
            <a:lvl5pPr>
              <a:defRPr sz="1800" b="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26407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087983"/>
            <a:ext cx="5183188" cy="4088228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800" b="0">
                <a:solidFill>
                  <a:schemeClr val="tx1"/>
                </a:solidFill>
              </a:defRPr>
            </a:lvl4pPr>
            <a:lvl5pPr>
              <a:defRPr sz="1800" b="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96992" y="332117"/>
            <a:ext cx="10856807" cy="48739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1600-0337-45D9-A8BC-05508B7C48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CECC-0C95-4264-B8EB-0E69693B9E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655099" y="1321068"/>
            <a:ext cx="4574502" cy="4592439"/>
          </a:xfrm>
          <a:custGeom>
            <a:avLst/>
            <a:gdLst>
              <a:gd name="connsiteX0" fmla="*/ 0 w 6056244"/>
              <a:gd name="connsiteY0" fmla="*/ 0 h 2610678"/>
              <a:gd name="connsiteX1" fmla="*/ 6056244 w 6056244"/>
              <a:gd name="connsiteY1" fmla="*/ 0 h 2610678"/>
              <a:gd name="connsiteX2" fmla="*/ 6056244 w 6056244"/>
              <a:gd name="connsiteY2" fmla="*/ 2610678 h 2610678"/>
              <a:gd name="connsiteX3" fmla="*/ 0 w 6056244"/>
              <a:gd name="connsiteY3" fmla="*/ 2610678 h 2610678"/>
              <a:gd name="connsiteX4" fmla="*/ 0 w 6056244"/>
              <a:gd name="connsiteY4" fmla="*/ 0 h 2610678"/>
              <a:gd name="connsiteX0-1" fmla="*/ 0 w 6414053"/>
              <a:gd name="connsiteY0-2" fmla="*/ 583095 h 2610678"/>
              <a:gd name="connsiteX1-3" fmla="*/ 6414053 w 6414053"/>
              <a:gd name="connsiteY1-4" fmla="*/ 0 h 2610678"/>
              <a:gd name="connsiteX2-5" fmla="*/ 6414053 w 6414053"/>
              <a:gd name="connsiteY2-6" fmla="*/ 2610678 h 2610678"/>
              <a:gd name="connsiteX3-7" fmla="*/ 357809 w 6414053"/>
              <a:gd name="connsiteY3-8" fmla="*/ 2610678 h 2610678"/>
              <a:gd name="connsiteX4-9" fmla="*/ 0 w 6414053"/>
              <a:gd name="connsiteY4-10" fmla="*/ 583095 h 2610678"/>
              <a:gd name="connsiteX0-11" fmla="*/ 0 w 6414053"/>
              <a:gd name="connsiteY0-12" fmla="*/ 967408 h 2994991"/>
              <a:gd name="connsiteX1-13" fmla="*/ 3379305 w 6414053"/>
              <a:gd name="connsiteY1-14" fmla="*/ 0 h 2994991"/>
              <a:gd name="connsiteX2-15" fmla="*/ 6414053 w 6414053"/>
              <a:gd name="connsiteY2-16" fmla="*/ 2994991 h 2994991"/>
              <a:gd name="connsiteX3-17" fmla="*/ 357809 w 6414053"/>
              <a:gd name="connsiteY3-18" fmla="*/ 2994991 h 2994991"/>
              <a:gd name="connsiteX4-19" fmla="*/ 0 w 6414053"/>
              <a:gd name="connsiteY4-20" fmla="*/ 967408 h 2994991"/>
              <a:gd name="connsiteX0-21" fmla="*/ 0 w 3379305"/>
              <a:gd name="connsiteY0-22" fmla="*/ 967408 h 3392556"/>
              <a:gd name="connsiteX1-23" fmla="*/ 3379305 w 3379305"/>
              <a:gd name="connsiteY1-24" fmla="*/ 0 h 3392556"/>
              <a:gd name="connsiteX2-25" fmla="*/ 2756453 w 3379305"/>
              <a:gd name="connsiteY2-26" fmla="*/ 3392556 h 3392556"/>
              <a:gd name="connsiteX3-27" fmla="*/ 357809 w 3379305"/>
              <a:gd name="connsiteY3-28" fmla="*/ 2994991 h 3392556"/>
              <a:gd name="connsiteX4-29" fmla="*/ 0 w 3379305"/>
              <a:gd name="connsiteY4-30" fmla="*/ 967408 h 3392556"/>
            </a:gdLst>
            <a:ahLst/>
            <a:cxnLst>
              <a:cxn ang="0">
                <a:pos x="connsiteX0-21" y="connsiteY0-22"/>
              </a:cxn>
              <a:cxn ang="0">
                <a:pos x="connsiteX1-23" y="connsiteY1-24"/>
              </a:cxn>
              <a:cxn ang="0">
                <a:pos x="connsiteX2-25" y="connsiteY2-26"/>
              </a:cxn>
              <a:cxn ang="0">
                <a:pos x="connsiteX3-27" y="connsiteY3-28"/>
              </a:cxn>
              <a:cxn ang="0">
                <a:pos x="connsiteX4-29" y="connsiteY4-30"/>
              </a:cxn>
            </a:cxnLst>
            <a:rect l="l" t="t" r="r" b="b"/>
            <a:pathLst>
              <a:path w="3379305" h="3392556">
                <a:moveTo>
                  <a:pt x="0" y="967408"/>
                </a:moveTo>
                <a:lnTo>
                  <a:pt x="3379305" y="0"/>
                </a:lnTo>
                <a:lnTo>
                  <a:pt x="2756453" y="3392556"/>
                </a:lnTo>
                <a:lnTo>
                  <a:pt x="357809" y="2994991"/>
                </a:lnTo>
                <a:lnTo>
                  <a:pt x="0" y="9674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7"/>
          <p:cNvSpPr/>
          <p:nvPr userDrawn="1"/>
        </p:nvSpPr>
        <p:spPr>
          <a:xfrm>
            <a:off x="3523945" y="1108788"/>
            <a:ext cx="4574502" cy="4592439"/>
          </a:xfrm>
          <a:custGeom>
            <a:avLst/>
            <a:gdLst>
              <a:gd name="connsiteX0" fmla="*/ 0 w 6056244"/>
              <a:gd name="connsiteY0" fmla="*/ 0 h 2610678"/>
              <a:gd name="connsiteX1" fmla="*/ 6056244 w 6056244"/>
              <a:gd name="connsiteY1" fmla="*/ 0 h 2610678"/>
              <a:gd name="connsiteX2" fmla="*/ 6056244 w 6056244"/>
              <a:gd name="connsiteY2" fmla="*/ 2610678 h 2610678"/>
              <a:gd name="connsiteX3" fmla="*/ 0 w 6056244"/>
              <a:gd name="connsiteY3" fmla="*/ 2610678 h 2610678"/>
              <a:gd name="connsiteX4" fmla="*/ 0 w 6056244"/>
              <a:gd name="connsiteY4" fmla="*/ 0 h 2610678"/>
              <a:gd name="connsiteX0-1" fmla="*/ 0 w 6414053"/>
              <a:gd name="connsiteY0-2" fmla="*/ 583095 h 2610678"/>
              <a:gd name="connsiteX1-3" fmla="*/ 6414053 w 6414053"/>
              <a:gd name="connsiteY1-4" fmla="*/ 0 h 2610678"/>
              <a:gd name="connsiteX2-5" fmla="*/ 6414053 w 6414053"/>
              <a:gd name="connsiteY2-6" fmla="*/ 2610678 h 2610678"/>
              <a:gd name="connsiteX3-7" fmla="*/ 357809 w 6414053"/>
              <a:gd name="connsiteY3-8" fmla="*/ 2610678 h 2610678"/>
              <a:gd name="connsiteX4-9" fmla="*/ 0 w 6414053"/>
              <a:gd name="connsiteY4-10" fmla="*/ 583095 h 2610678"/>
              <a:gd name="connsiteX0-11" fmla="*/ 0 w 6414053"/>
              <a:gd name="connsiteY0-12" fmla="*/ 967408 h 2994991"/>
              <a:gd name="connsiteX1-13" fmla="*/ 3379305 w 6414053"/>
              <a:gd name="connsiteY1-14" fmla="*/ 0 h 2994991"/>
              <a:gd name="connsiteX2-15" fmla="*/ 6414053 w 6414053"/>
              <a:gd name="connsiteY2-16" fmla="*/ 2994991 h 2994991"/>
              <a:gd name="connsiteX3-17" fmla="*/ 357809 w 6414053"/>
              <a:gd name="connsiteY3-18" fmla="*/ 2994991 h 2994991"/>
              <a:gd name="connsiteX4-19" fmla="*/ 0 w 6414053"/>
              <a:gd name="connsiteY4-20" fmla="*/ 967408 h 2994991"/>
              <a:gd name="connsiteX0-21" fmla="*/ 0 w 3379305"/>
              <a:gd name="connsiteY0-22" fmla="*/ 967408 h 3392556"/>
              <a:gd name="connsiteX1-23" fmla="*/ 3379305 w 3379305"/>
              <a:gd name="connsiteY1-24" fmla="*/ 0 h 3392556"/>
              <a:gd name="connsiteX2-25" fmla="*/ 2756453 w 3379305"/>
              <a:gd name="connsiteY2-26" fmla="*/ 3392556 h 3392556"/>
              <a:gd name="connsiteX3-27" fmla="*/ 357809 w 3379305"/>
              <a:gd name="connsiteY3-28" fmla="*/ 2994991 h 3392556"/>
              <a:gd name="connsiteX4-29" fmla="*/ 0 w 3379305"/>
              <a:gd name="connsiteY4-30" fmla="*/ 967408 h 3392556"/>
            </a:gdLst>
            <a:ahLst/>
            <a:cxnLst>
              <a:cxn ang="0">
                <a:pos x="connsiteX0-21" y="connsiteY0-22"/>
              </a:cxn>
              <a:cxn ang="0">
                <a:pos x="connsiteX1-23" y="connsiteY1-24"/>
              </a:cxn>
              <a:cxn ang="0">
                <a:pos x="connsiteX2-25" y="connsiteY2-26"/>
              </a:cxn>
              <a:cxn ang="0">
                <a:pos x="connsiteX3-27" y="connsiteY3-28"/>
              </a:cxn>
              <a:cxn ang="0">
                <a:pos x="connsiteX4-29" y="connsiteY4-30"/>
              </a:cxn>
            </a:cxnLst>
            <a:rect l="l" t="t" r="r" b="b"/>
            <a:pathLst>
              <a:path w="3379305" h="3392556">
                <a:moveTo>
                  <a:pt x="0" y="967408"/>
                </a:moveTo>
                <a:lnTo>
                  <a:pt x="3379305" y="0"/>
                </a:lnTo>
                <a:lnTo>
                  <a:pt x="2756453" y="3392556"/>
                </a:lnTo>
                <a:lnTo>
                  <a:pt x="357809" y="2994991"/>
                </a:lnTo>
                <a:lnTo>
                  <a:pt x="0" y="9674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53200" y="3150000"/>
            <a:ext cx="4399200" cy="831600"/>
          </a:xfrm>
        </p:spPr>
        <p:txBody>
          <a:bodyPr anchor="t" anchorCtr="0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1600-0337-45D9-A8BC-05508B7C48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CECC-0C95-4264-B8EB-0E69693B9E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rgbClr val="FFF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1600-0337-45D9-A8BC-05508B7C48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CECC-0C95-4264-B8EB-0E69693B9E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FFF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1600-0337-45D9-A8BC-05508B7C483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CECC-0C95-4264-B8EB-0E69693B9E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rgbClr val="FFF5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45052" y="365125"/>
            <a:ext cx="1808747" cy="5811838"/>
          </a:xfrm>
        </p:spPr>
        <p:txBody>
          <a:bodyPr vert="eaVert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8546432" cy="5811838"/>
          </a:xfrm>
        </p:spPr>
        <p:txBody>
          <a:bodyPr vert="eaVert"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 b="0">
                <a:solidFill>
                  <a:schemeClr val="tx1"/>
                </a:solidFill>
              </a:defRPr>
            </a:lvl3pPr>
            <a:lvl4pPr>
              <a:defRPr sz="1800" b="0">
                <a:solidFill>
                  <a:schemeClr val="tx1"/>
                </a:solidFill>
              </a:defRPr>
            </a:lvl4pPr>
            <a:lvl5pPr>
              <a:defRPr sz="1800" b="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1600-0337-45D9-A8BC-05508B7C48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CECC-0C95-4264-B8EB-0E69693B9E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6992" y="332117"/>
            <a:ext cx="10856807" cy="4873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95375"/>
            <a:ext cx="10515600" cy="508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11600-0337-45D9-A8BC-05508B7C48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0CECC-0C95-4264-B8EB-0E69693B9E8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30000"/>
        </a:lnSpc>
        <a:spcBef>
          <a:spcPts val="1200"/>
        </a:spcBef>
        <a:buClr>
          <a:schemeClr val="accent1"/>
        </a:buClr>
        <a:buSzPct val="80000"/>
        <a:buFont typeface="Wingdings" panose="05000000000000000000" pitchFamily="2" charset="2"/>
        <a:buChar char="p"/>
        <a:defRPr sz="24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6450" indent="-357505" algn="just" defTabSz="91440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p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p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p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p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image" Target="../media/image5.png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6" Type="http://schemas.openxmlformats.org/officeDocument/2006/relationships/notesSlide" Target="../notesSlides/notesSlide11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64.xml"/><Relationship Id="rId13" Type="http://schemas.openxmlformats.org/officeDocument/2006/relationships/tags" Target="../tags/tag63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tags" Target="../tags/tag5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7" Type="http://schemas.openxmlformats.org/officeDocument/2006/relationships/notesSlide" Target="../notesSlides/notesSlide2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28.xml"/><Relationship Id="rId24" Type="http://schemas.openxmlformats.org/officeDocument/2006/relationships/tags" Target="../tags/tag27.xml"/><Relationship Id="rId23" Type="http://schemas.openxmlformats.org/officeDocument/2006/relationships/tags" Target="../tags/tag26.xml"/><Relationship Id="rId22" Type="http://schemas.openxmlformats.org/officeDocument/2006/relationships/tags" Target="../tags/tag25.xml"/><Relationship Id="rId21" Type="http://schemas.openxmlformats.org/officeDocument/2006/relationships/tags" Target="../tags/tag24.xml"/><Relationship Id="rId20" Type="http://schemas.openxmlformats.org/officeDocument/2006/relationships/tags" Target="../tags/tag23.xml"/><Relationship Id="rId2" Type="http://schemas.openxmlformats.org/officeDocument/2006/relationships/tags" Target="../tags/tag5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tags" Target="../tags/tag19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566410" y="2419350"/>
            <a:ext cx="6625590" cy="812800"/>
          </a:xfrm>
        </p:spPr>
        <p:txBody>
          <a:bodyPr/>
          <a:lstStyle/>
          <a:p>
            <a:r>
              <a:rPr lang="zh-CN" altLang="en-US" sz="44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第三节 数组</a:t>
            </a:r>
            <a:endParaRPr lang="zh-CN" altLang="en-US" sz="44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482080" y="3352165"/>
            <a:ext cx="4793615" cy="381635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Array</a:t>
            </a:r>
            <a:endParaRPr lang="en-US" altLang="zh-CN" sz="2800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318135"/>
            <a:ext cx="10515600" cy="1324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五、数组的一些排序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094105" y="1838325"/>
            <a:ext cx="9658350" cy="41935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zh-CN" altLang="en-US" sz="32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3200" dirty="0">
                <a:solidFill>
                  <a:srgbClr val="FF0000"/>
                </a:solidFill>
              </a:rPr>
              <a:t>   冒泡排序</a:t>
            </a:r>
            <a:endParaRPr lang="zh-CN" altLang="en-US" sz="3200" dirty="0">
              <a:solidFill>
                <a:srgbClr val="FF0000"/>
              </a:solidFill>
            </a:endParaRPr>
          </a:p>
          <a:p>
            <a:r>
              <a:rPr lang="zh-CN" altLang="en-US" sz="3200" dirty="0">
                <a:solidFill>
                  <a:srgbClr val="FF0000"/>
                </a:solidFill>
              </a:rPr>
              <a:t>   求最大最小值</a:t>
            </a:r>
            <a:endParaRPr lang="zh-CN" altLang="en-US" sz="3200" dirty="0">
              <a:solidFill>
                <a:srgbClr val="FF0000"/>
              </a:solidFill>
            </a:endParaRPr>
          </a:p>
          <a:p>
            <a:r>
              <a:rPr lang="zh-CN" altLang="en-US" sz="3200" dirty="0">
                <a:solidFill>
                  <a:srgbClr val="FF0000"/>
                </a:solidFill>
              </a:rPr>
              <a:t>   升序，降序</a:t>
            </a:r>
            <a:endParaRPr lang="zh-CN" altLang="en-US" sz="3200" dirty="0">
              <a:solidFill>
                <a:srgbClr val="FF0000"/>
              </a:solidFill>
            </a:endParaRPr>
          </a:p>
          <a:p>
            <a:r>
              <a:rPr lang="zh-CN" altLang="en-US" sz="3200" dirty="0">
                <a:solidFill>
                  <a:srgbClr val="FF0000"/>
                </a:solidFill>
              </a:rPr>
              <a:t>          </a:t>
            </a:r>
            <a:r>
              <a:rPr lang="en-US" altLang="zh-CN" sz="3200" dirty="0">
                <a:solidFill>
                  <a:srgbClr val="FF0000"/>
                </a:solidFill>
              </a:rPr>
              <a:t>...</a:t>
            </a:r>
            <a:r>
              <a:rPr lang="zh-CN" altLang="en-US" sz="3200" dirty="0">
                <a:solidFill>
                  <a:srgbClr val="FF0000"/>
                </a:solidFill>
              </a:rPr>
              <a:t>练习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0" y="2013269"/>
            <a:ext cx="8723086" cy="26270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4499429" y="4175897"/>
            <a:ext cx="7692571" cy="14369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4499429" y="4640354"/>
            <a:ext cx="217714" cy="56605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Freeform 66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150876" y="3091891"/>
            <a:ext cx="473075" cy="434975"/>
          </a:xfrm>
          <a:custGeom>
            <a:avLst/>
            <a:gdLst>
              <a:gd name="T0" fmla="*/ 96 w 192"/>
              <a:gd name="T1" fmla="*/ 0 h 176"/>
              <a:gd name="T2" fmla="*/ 0 w 192"/>
              <a:gd name="T3" fmla="*/ 88 h 176"/>
              <a:gd name="T4" fmla="*/ 15 w 192"/>
              <a:gd name="T5" fmla="*/ 135 h 176"/>
              <a:gd name="T6" fmla="*/ 0 w 192"/>
              <a:gd name="T7" fmla="*/ 170 h 176"/>
              <a:gd name="T8" fmla="*/ 1 w 192"/>
              <a:gd name="T9" fmla="*/ 175 h 176"/>
              <a:gd name="T10" fmla="*/ 4 w 192"/>
              <a:gd name="T11" fmla="*/ 176 h 176"/>
              <a:gd name="T12" fmla="*/ 6 w 192"/>
              <a:gd name="T13" fmla="*/ 176 h 176"/>
              <a:gd name="T14" fmla="*/ 42 w 192"/>
              <a:gd name="T15" fmla="*/ 161 h 176"/>
              <a:gd name="T16" fmla="*/ 96 w 192"/>
              <a:gd name="T17" fmla="*/ 176 h 176"/>
              <a:gd name="T18" fmla="*/ 192 w 192"/>
              <a:gd name="T19" fmla="*/ 88 h 176"/>
              <a:gd name="T20" fmla="*/ 96 w 192"/>
              <a:gd name="T21" fmla="*/ 0 h 176"/>
              <a:gd name="T22" fmla="*/ 92 w 192"/>
              <a:gd name="T23" fmla="*/ 92 h 176"/>
              <a:gd name="T24" fmla="*/ 48 w 192"/>
              <a:gd name="T25" fmla="*/ 136 h 176"/>
              <a:gd name="T26" fmla="*/ 44 w 192"/>
              <a:gd name="T27" fmla="*/ 132 h 176"/>
              <a:gd name="T28" fmla="*/ 44 w 192"/>
              <a:gd name="T29" fmla="*/ 120 h 176"/>
              <a:gd name="T30" fmla="*/ 48 w 192"/>
              <a:gd name="T31" fmla="*/ 116 h 176"/>
              <a:gd name="T32" fmla="*/ 69 w 192"/>
              <a:gd name="T33" fmla="*/ 96 h 176"/>
              <a:gd name="T34" fmla="*/ 48 w 192"/>
              <a:gd name="T35" fmla="*/ 96 h 176"/>
              <a:gd name="T36" fmla="*/ 44 w 192"/>
              <a:gd name="T37" fmla="*/ 92 h 176"/>
              <a:gd name="T38" fmla="*/ 44 w 192"/>
              <a:gd name="T39" fmla="*/ 52 h 176"/>
              <a:gd name="T40" fmla="*/ 48 w 192"/>
              <a:gd name="T41" fmla="*/ 48 h 176"/>
              <a:gd name="T42" fmla="*/ 88 w 192"/>
              <a:gd name="T43" fmla="*/ 48 h 176"/>
              <a:gd name="T44" fmla="*/ 92 w 192"/>
              <a:gd name="T45" fmla="*/ 52 h 176"/>
              <a:gd name="T46" fmla="*/ 92 w 192"/>
              <a:gd name="T47" fmla="*/ 92 h 176"/>
              <a:gd name="T48" fmla="*/ 148 w 192"/>
              <a:gd name="T49" fmla="*/ 92 h 176"/>
              <a:gd name="T50" fmla="*/ 104 w 192"/>
              <a:gd name="T51" fmla="*/ 136 h 176"/>
              <a:gd name="T52" fmla="*/ 100 w 192"/>
              <a:gd name="T53" fmla="*/ 132 h 176"/>
              <a:gd name="T54" fmla="*/ 100 w 192"/>
              <a:gd name="T55" fmla="*/ 120 h 176"/>
              <a:gd name="T56" fmla="*/ 104 w 192"/>
              <a:gd name="T57" fmla="*/ 116 h 176"/>
              <a:gd name="T58" fmla="*/ 125 w 192"/>
              <a:gd name="T59" fmla="*/ 96 h 176"/>
              <a:gd name="T60" fmla="*/ 104 w 192"/>
              <a:gd name="T61" fmla="*/ 96 h 176"/>
              <a:gd name="T62" fmla="*/ 100 w 192"/>
              <a:gd name="T63" fmla="*/ 92 h 176"/>
              <a:gd name="T64" fmla="*/ 100 w 192"/>
              <a:gd name="T65" fmla="*/ 52 h 176"/>
              <a:gd name="T66" fmla="*/ 104 w 192"/>
              <a:gd name="T67" fmla="*/ 48 h 176"/>
              <a:gd name="T68" fmla="*/ 144 w 192"/>
              <a:gd name="T69" fmla="*/ 48 h 176"/>
              <a:gd name="T70" fmla="*/ 148 w 192"/>
              <a:gd name="T71" fmla="*/ 52 h 176"/>
              <a:gd name="T72" fmla="*/ 148 w 192"/>
              <a:gd name="T73" fmla="*/ 9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2" h="176">
                <a:moveTo>
                  <a:pt x="96" y="0"/>
                </a:moveTo>
                <a:cubicBezTo>
                  <a:pt x="43" y="0"/>
                  <a:pt x="0" y="39"/>
                  <a:pt x="0" y="88"/>
                </a:cubicBezTo>
                <a:cubicBezTo>
                  <a:pt x="0" y="105"/>
                  <a:pt x="5" y="121"/>
                  <a:pt x="15" y="135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72"/>
                  <a:pt x="0" y="174"/>
                  <a:pt x="1" y="175"/>
                </a:cubicBezTo>
                <a:cubicBezTo>
                  <a:pt x="2" y="175"/>
                  <a:pt x="3" y="176"/>
                  <a:pt x="4" y="176"/>
                </a:cubicBezTo>
                <a:cubicBezTo>
                  <a:pt x="5" y="176"/>
                  <a:pt x="5" y="176"/>
                  <a:pt x="6" y="176"/>
                </a:cubicBezTo>
                <a:cubicBezTo>
                  <a:pt x="42" y="161"/>
                  <a:pt x="42" y="161"/>
                  <a:pt x="42" y="161"/>
                </a:cubicBezTo>
                <a:cubicBezTo>
                  <a:pt x="58" y="171"/>
                  <a:pt x="77" y="176"/>
                  <a:pt x="96" y="176"/>
                </a:cubicBezTo>
                <a:cubicBezTo>
                  <a:pt x="149" y="176"/>
                  <a:pt x="192" y="136"/>
                  <a:pt x="192" y="88"/>
                </a:cubicBezTo>
                <a:cubicBezTo>
                  <a:pt x="192" y="39"/>
                  <a:pt x="149" y="0"/>
                  <a:pt x="96" y="0"/>
                </a:cubicBezTo>
                <a:close/>
                <a:moveTo>
                  <a:pt x="92" y="92"/>
                </a:moveTo>
                <a:cubicBezTo>
                  <a:pt x="92" y="116"/>
                  <a:pt x="72" y="136"/>
                  <a:pt x="48" y="136"/>
                </a:cubicBezTo>
                <a:cubicBezTo>
                  <a:pt x="46" y="136"/>
                  <a:pt x="44" y="134"/>
                  <a:pt x="44" y="132"/>
                </a:cubicBezTo>
                <a:cubicBezTo>
                  <a:pt x="44" y="120"/>
                  <a:pt x="44" y="120"/>
                  <a:pt x="44" y="120"/>
                </a:cubicBezTo>
                <a:cubicBezTo>
                  <a:pt x="44" y="118"/>
                  <a:pt x="46" y="116"/>
                  <a:pt x="48" y="116"/>
                </a:cubicBezTo>
                <a:cubicBezTo>
                  <a:pt x="62" y="116"/>
                  <a:pt x="67" y="106"/>
                  <a:pt x="69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46" y="96"/>
                  <a:pt x="44" y="94"/>
                  <a:pt x="44" y="92"/>
                </a:cubicBezTo>
                <a:cubicBezTo>
                  <a:pt x="44" y="52"/>
                  <a:pt x="44" y="52"/>
                  <a:pt x="44" y="52"/>
                </a:cubicBezTo>
                <a:cubicBezTo>
                  <a:pt x="44" y="50"/>
                  <a:pt x="46" y="48"/>
                  <a:pt x="48" y="48"/>
                </a:cubicBezTo>
                <a:cubicBezTo>
                  <a:pt x="88" y="48"/>
                  <a:pt x="88" y="48"/>
                  <a:pt x="88" y="48"/>
                </a:cubicBezTo>
                <a:cubicBezTo>
                  <a:pt x="90" y="48"/>
                  <a:pt x="92" y="50"/>
                  <a:pt x="92" y="52"/>
                </a:cubicBezTo>
                <a:lnTo>
                  <a:pt x="92" y="92"/>
                </a:lnTo>
                <a:close/>
                <a:moveTo>
                  <a:pt x="148" y="92"/>
                </a:moveTo>
                <a:cubicBezTo>
                  <a:pt x="148" y="116"/>
                  <a:pt x="128" y="136"/>
                  <a:pt x="104" y="136"/>
                </a:cubicBezTo>
                <a:cubicBezTo>
                  <a:pt x="102" y="136"/>
                  <a:pt x="100" y="134"/>
                  <a:pt x="100" y="132"/>
                </a:cubicBezTo>
                <a:cubicBezTo>
                  <a:pt x="100" y="120"/>
                  <a:pt x="100" y="120"/>
                  <a:pt x="100" y="120"/>
                </a:cubicBezTo>
                <a:cubicBezTo>
                  <a:pt x="100" y="118"/>
                  <a:pt x="102" y="116"/>
                  <a:pt x="104" y="116"/>
                </a:cubicBezTo>
                <a:cubicBezTo>
                  <a:pt x="118" y="116"/>
                  <a:pt x="123" y="106"/>
                  <a:pt x="125" y="96"/>
                </a:cubicBezTo>
                <a:cubicBezTo>
                  <a:pt x="104" y="96"/>
                  <a:pt x="104" y="96"/>
                  <a:pt x="104" y="96"/>
                </a:cubicBezTo>
                <a:cubicBezTo>
                  <a:pt x="102" y="96"/>
                  <a:pt x="100" y="94"/>
                  <a:pt x="100" y="92"/>
                </a:cubicBezTo>
                <a:cubicBezTo>
                  <a:pt x="100" y="52"/>
                  <a:pt x="100" y="52"/>
                  <a:pt x="100" y="52"/>
                </a:cubicBezTo>
                <a:cubicBezTo>
                  <a:pt x="100" y="50"/>
                  <a:pt x="102" y="48"/>
                  <a:pt x="104" y="48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6" y="48"/>
                  <a:pt x="148" y="50"/>
                  <a:pt x="148" y="52"/>
                </a:cubicBezTo>
                <a:lnTo>
                  <a:pt x="148" y="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80296" tIns="40148" rIns="80296" bIns="40148"/>
          <a:lstStyle/>
          <a:p>
            <a:pPr>
              <a:defRPr/>
            </a:pPr>
            <a:endParaRPr lang="zh-CN" altLang="en-US" sz="1580">
              <a:solidFill>
                <a:prstClr val="black"/>
              </a:solidFill>
            </a:endParaRPr>
          </a:p>
        </p:txBody>
      </p:sp>
      <p:cxnSp>
        <p:nvCxnSpPr>
          <p:cNvPr id="16" name="直接连接符 15"/>
          <p:cNvCxnSpPr/>
          <p:nvPr>
            <p:custDataLst>
              <p:tags r:id="rId5"/>
            </p:custDataLst>
          </p:nvPr>
        </p:nvCxnSpPr>
        <p:spPr>
          <a:xfrm>
            <a:off x="3886383" y="2683776"/>
            <a:ext cx="14514" cy="1286069"/>
          </a:xfrm>
          <a:prstGeom prst="line">
            <a:avLst/>
          </a:prstGeom>
          <a:ln w="31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>
            <p:custDataLst>
              <p:tags r:id="rId6"/>
            </p:custDataLst>
          </p:nvPr>
        </p:nvGrpSpPr>
        <p:grpSpPr>
          <a:xfrm>
            <a:off x="7099041" y="1880083"/>
            <a:ext cx="2493345" cy="2493345"/>
            <a:chOff x="7099041" y="1742060"/>
            <a:chExt cx="2493345" cy="2493345"/>
          </a:xfrm>
        </p:grpSpPr>
        <p:grpSp>
          <p:nvGrpSpPr>
            <p:cNvPr id="22" name="组合 21"/>
            <p:cNvGrpSpPr/>
            <p:nvPr/>
          </p:nvGrpSpPr>
          <p:grpSpPr>
            <a:xfrm>
              <a:off x="7099041" y="1742060"/>
              <a:ext cx="2493345" cy="2493345"/>
              <a:chOff x="7099041" y="1579500"/>
              <a:chExt cx="2493345" cy="2493345"/>
            </a:xfrm>
          </p:grpSpPr>
          <p:pic>
            <p:nvPicPr>
              <p:cNvPr id="24" name="图片 23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8" cstate="email"/>
              <a:stretch>
                <a:fillRect/>
              </a:stretch>
            </p:blipFill>
            <p:spPr>
              <a:xfrm>
                <a:off x="7099041" y="1579500"/>
                <a:ext cx="2493345" cy="2493345"/>
              </a:xfrm>
              <a:prstGeom prst="rect">
                <a:avLst/>
              </a:prstGeom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</p:pic>
          <p:sp>
            <p:nvSpPr>
              <p:cNvPr id="25" name="矩形 6"/>
              <p:cNvSpPr/>
              <p:nvPr>
                <p:custDataLst>
                  <p:tags r:id="rId9"/>
                </p:custDataLst>
              </p:nvPr>
            </p:nvSpPr>
            <p:spPr>
              <a:xfrm>
                <a:off x="7334250" y="1817370"/>
                <a:ext cx="1931670" cy="1569720"/>
              </a:xfrm>
              <a:custGeom>
                <a:avLst/>
                <a:gdLst>
                  <a:gd name="connsiteX0" fmla="*/ 0 w 1314450"/>
                  <a:gd name="connsiteY0" fmla="*/ 0 h 830580"/>
                  <a:gd name="connsiteX1" fmla="*/ 1314450 w 1314450"/>
                  <a:gd name="connsiteY1" fmla="*/ 0 h 830580"/>
                  <a:gd name="connsiteX2" fmla="*/ 1314450 w 1314450"/>
                  <a:gd name="connsiteY2" fmla="*/ 830580 h 830580"/>
                  <a:gd name="connsiteX3" fmla="*/ 0 w 1314450"/>
                  <a:gd name="connsiteY3" fmla="*/ 830580 h 830580"/>
                  <a:gd name="connsiteX4" fmla="*/ 0 w 1314450"/>
                  <a:gd name="connsiteY4" fmla="*/ 0 h 830580"/>
                  <a:gd name="connsiteX0-1" fmla="*/ 114300 w 1428750"/>
                  <a:gd name="connsiteY0-2" fmla="*/ 0 h 1089660"/>
                  <a:gd name="connsiteX1-3" fmla="*/ 1428750 w 1428750"/>
                  <a:gd name="connsiteY1-4" fmla="*/ 0 h 1089660"/>
                  <a:gd name="connsiteX2-5" fmla="*/ 1428750 w 1428750"/>
                  <a:gd name="connsiteY2-6" fmla="*/ 830580 h 1089660"/>
                  <a:gd name="connsiteX3-7" fmla="*/ 0 w 1428750"/>
                  <a:gd name="connsiteY3-8" fmla="*/ 1089660 h 1089660"/>
                  <a:gd name="connsiteX4-9" fmla="*/ 114300 w 1428750"/>
                  <a:gd name="connsiteY4-10" fmla="*/ 0 h 1089660"/>
                  <a:gd name="connsiteX0-11" fmla="*/ 57150 w 1428750"/>
                  <a:gd name="connsiteY0-12" fmla="*/ 0 h 1112520"/>
                  <a:gd name="connsiteX1-13" fmla="*/ 1428750 w 1428750"/>
                  <a:gd name="connsiteY1-14" fmla="*/ 22860 h 1112520"/>
                  <a:gd name="connsiteX2-15" fmla="*/ 1428750 w 1428750"/>
                  <a:gd name="connsiteY2-16" fmla="*/ 853440 h 1112520"/>
                  <a:gd name="connsiteX3-17" fmla="*/ 0 w 1428750"/>
                  <a:gd name="connsiteY3-18" fmla="*/ 1112520 h 1112520"/>
                  <a:gd name="connsiteX4-19" fmla="*/ 57150 w 1428750"/>
                  <a:gd name="connsiteY4-20" fmla="*/ 0 h 1112520"/>
                  <a:gd name="connsiteX0-21" fmla="*/ 57150 w 1931670"/>
                  <a:gd name="connsiteY0-22" fmla="*/ 316230 h 1428750"/>
                  <a:gd name="connsiteX1-23" fmla="*/ 1931670 w 1931670"/>
                  <a:gd name="connsiteY1-24" fmla="*/ 0 h 1428750"/>
                  <a:gd name="connsiteX2-25" fmla="*/ 1428750 w 1931670"/>
                  <a:gd name="connsiteY2-26" fmla="*/ 1169670 h 1428750"/>
                  <a:gd name="connsiteX3-27" fmla="*/ 0 w 1931670"/>
                  <a:gd name="connsiteY3-28" fmla="*/ 1428750 h 1428750"/>
                  <a:gd name="connsiteX4-29" fmla="*/ 57150 w 1931670"/>
                  <a:gd name="connsiteY4-30" fmla="*/ 316230 h 1428750"/>
                  <a:gd name="connsiteX0-31" fmla="*/ 57150 w 1931670"/>
                  <a:gd name="connsiteY0-32" fmla="*/ 316230 h 1569720"/>
                  <a:gd name="connsiteX1-33" fmla="*/ 1931670 w 1931670"/>
                  <a:gd name="connsiteY1-34" fmla="*/ 0 h 1569720"/>
                  <a:gd name="connsiteX2-35" fmla="*/ 1840230 w 1931670"/>
                  <a:gd name="connsiteY2-36" fmla="*/ 1569720 h 1569720"/>
                  <a:gd name="connsiteX3-37" fmla="*/ 0 w 1931670"/>
                  <a:gd name="connsiteY3-38" fmla="*/ 1428750 h 1569720"/>
                  <a:gd name="connsiteX4-39" fmla="*/ 57150 w 1931670"/>
                  <a:gd name="connsiteY4-40" fmla="*/ 316230 h 1569720"/>
                </a:gdLst>
                <a:ahLst/>
                <a:cxnLst>
                  <a:cxn ang="0">
                    <a:pos x="connsiteX0-31" y="connsiteY0-32"/>
                  </a:cxn>
                  <a:cxn ang="0">
                    <a:pos x="connsiteX1-33" y="connsiteY1-34"/>
                  </a:cxn>
                  <a:cxn ang="0">
                    <a:pos x="connsiteX2-35" y="connsiteY2-36"/>
                  </a:cxn>
                  <a:cxn ang="0">
                    <a:pos x="connsiteX3-37" y="connsiteY3-38"/>
                  </a:cxn>
                  <a:cxn ang="0">
                    <a:pos x="connsiteX4-39" y="connsiteY4-40"/>
                  </a:cxn>
                </a:cxnLst>
                <a:rect l="l" t="t" r="r" b="b"/>
                <a:pathLst>
                  <a:path w="1931670" h="1569720">
                    <a:moveTo>
                      <a:pt x="57150" y="316230"/>
                    </a:moveTo>
                    <a:lnTo>
                      <a:pt x="1931670" y="0"/>
                    </a:lnTo>
                    <a:lnTo>
                      <a:pt x="1840230" y="1569720"/>
                    </a:lnTo>
                    <a:lnTo>
                      <a:pt x="0" y="1428750"/>
                    </a:lnTo>
                    <a:lnTo>
                      <a:pt x="57150" y="31623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Freeform 23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8070098" y="2499741"/>
              <a:ext cx="399014" cy="568439"/>
            </a:xfrm>
            <a:custGeom>
              <a:avLst/>
              <a:gdLst>
                <a:gd name="T0" fmla="*/ 160 w 176"/>
                <a:gd name="T1" fmla="*/ 130 h 194"/>
                <a:gd name="T2" fmla="*/ 176 w 176"/>
                <a:gd name="T3" fmla="*/ 114 h 194"/>
                <a:gd name="T4" fmla="*/ 160 w 176"/>
                <a:gd name="T5" fmla="*/ 98 h 194"/>
                <a:gd name="T6" fmla="*/ 152 w 176"/>
                <a:gd name="T7" fmla="*/ 100 h 194"/>
                <a:gd name="T8" fmla="*/ 90 w 176"/>
                <a:gd name="T9" fmla="*/ 34 h 194"/>
                <a:gd name="T10" fmla="*/ 91 w 176"/>
                <a:gd name="T11" fmla="*/ 32 h 194"/>
                <a:gd name="T12" fmla="*/ 91 w 176"/>
                <a:gd name="T13" fmla="*/ 7 h 194"/>
                <a:gd name="T14" fmla="*/ 66 w 176"/>
                <a:gd name="T15" fmla="*/ 7 h 194"/>
                <a:gd name="T16" fmla="*/ 51 w 176"/>
                <a:gd name="T17" fmla="*/ 21 h 194"/>
                <a:gd name="T18" fmla="*/ 34 w 176"/>
                <a:gd name="T19" fmla="*/ 18 h 194"/>
                <a:gd name="T20" fmla="*/ 1 w 176"/>
                <a:gd name="T21" fmla="*/ 31 h 194"/>
                <a:gd name="T22" fmla="*/ 1 w 176"/>
                <a:gd name="T23" fmla="*/ 37 h 194"/>
                <a:gd name="T24" fmla="*/ 61 w 176"/>
                <a:gd name="T25" fmla="*/ 97 h 194"/>
                <a:gd name="T26" fmla="*/ 64 w 176"/>
                <a:gd name="T27" fmla="*/ 98 h 194"/>
                <a:gd name="T28" fmla="*/ 67 w 176"/>
                <a:gd name="T29" fmla="*/ 97 h 194"/>
                <a:gd name="T30" fmla="*/ 77 w 176"/>
                <a:gd name="T31" fmla="*/ 47 h 194"/>
                <a:gd name="T32" fmla="*/ 84 w 176"/>
                <a:gd name="T33" fmla="*/ 39 h 194"/>
                <a:gd name="T34" fmla="*/ 146 w 176"/>
                <a:gd name="T35" fmla="*/ 106 h 194"/>
                <a:gd name="T36" fmla="*/ 144 w 176"/>
                <a:gd name="T37" fmla="*/ 114 h 194"/>
                <a:gd name="T38" fmla="*/ 146 w 176"/>
                <a:gd name="T39" fmla="*/ 122 h 194"/>
                <a:gd name="T40" fmla="*/ 126 w 176"/>
                <a:gd name="T41" fmla="*/ 142 h 194"/>
                <a:gd name="T42" fmla="*/ 112 w 176"/>
                <a:gd name="T43" fmla="*/ 138 h 194"/>
                <a:gd name="T44" fmla="*/ 88 w 176"/>
                <a:gd name="T45" fmla="*/ 162 h 194"/>
                <a:gd name="T46" fmla="*/ 52 w 176"/>
                <a:gd name="T47" fmla="*/ 162 h 194"/>
                <a:gd name="T48" fmla="*/ 32 w 176"/>
                <a:gd name="T49" fmla="*/ 182 h 194"/>
                <a:gd name="T50" fmla="*/ 32 w 176"/>
                <a:gd name="T51" fmla="*/ 190 h 194"/>
                <a:gd name="T52" fmla="*/ 36 w 176"/>
                <a:gd name="T53" fmla="*/ 194 h 194"/>
                <a:gd name="T54" fmla="*/ 156 w 176"/>
                <a:gd name="T55" fmla="*/ 194 h 194"/>
                <a:gd name="T56" fmla="*/ 160 w 176"/>
                <a:gd name="T57" fmla="*/ 190 h 194"/>
                <a:gd name="T58" fmla="*/ 160 w 176"/>
                <a:gd name="T59" fmla="*/ 182 h 194"/>
                <a:gd name="T60" fmla="*/ 140 w 176"/>
                <a:gd name="T61" fmla="*/ 162 h 194"/>
                <a:gd name="T62" fmla="*/ 136 w 176"/>
                <a:gd name="T63" fmla="*/ 162 h 194"/>
                <a:gd name="T64" fmla="*/ 132 w 176"/>
                <a:gd name="T65" fmla="*/ 148 h 194"/>
                <a:gd name="T66" fmla="*/ 152 w 176"/>
                <a:gd name="T67" fmla="*/ 128 h 194"/>
                <a:gd name="T68" fmla="*/ 160 w 176"/>
                <a:gd name="T69" fmla="*/ 130 h 194"/>
                <a:gd name="T70" fmla="*/ 55 w 176"/>
                <a:gd name="T71" fmla="*/ 48 h 194"/>
                <a:gd name="T72" fmla="*/ 52 w 176"/>
                <a:gd name="T73" fmla="*/ 50 h 194"/>
                <a:gd name="T74" fmla="*/ 50 w 176"/>
                <a:gd name="T75" fmla="*/ 48 h 194"/>
                <a:gd name="T76" fmla="*/ 31 w 176"/>
                <a:gd name="T77" fmla="*/ 42 h 194"/>
                <a:gd name="T78" fmla="*/ 27 w 176"/>
                <a:gd name="T79" fmla="*/ 39 h 194"/>
                <a:gd name="T80" fmla="*/ 30 w 176"/>
                <a:gd name="T81" fmla="*/ 34 h 194"/>
                <a:gd name="T82" fmla="*/ 34 w 176"/>
                <a:gd name="T83" fmla="*/ 34 h 194"/>
                <a:gd name="T84" fmla="*/ 55 w 176"/>
                <a:gd name="T85" fmla="*/ 43 h 194"/>
                <a:gd name="T86" fmla="*/ 55 w 176"/>
                <a:gd name="T87" fmla="*/ 4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6" h="194">
                  <a:moveTo>
                    <a:pt x="160" y="130"/>
                  </a:moveTo>
                  <a:cubicBezTo>
                    <a:pt x="169" y="130"/>
                    <a:pt x="176" y="123"/>
                    <a:pt x="176" y="114"/>
                  </a:cubicBezTo>
                  <a:cubicBezTo>
                    <a:pt x="176" y="105"/>
                    <a:pt x="169" y="98"/>
                    <a:pt x="160" y="98"/>
                  </a:cubicBezTo>
                  <a:cubicBezTo>
                    <a:pt x="157" y="98"/>
                    <a:pt x="155" y="99"/>
                    <a:pt x="152" y="100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8" y="25"/>
                    <a:pt x="98" y="14"/>
                    <a:pt x="91" y="7"/>
                  </a:cubicBezTo>
                  <a:cubicBezTo>
                    <a:pt x="84" y="0"/>
                    <a:pt x="73" y="0"/>
                    <a:pt x="66" y="7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46" y="19"/>
                    <a:pt x="40" y="18"/>
                    <a:pt x="34" y="18"/>
                  </a:cubicBezTo>
                  <a:cubicBezTo>
                    <a:pt x="22" y="18"/>
                    <a:pt x="10" y="23"/>
                    <a:pt x="1" y="31"/>
                  </a:cubicBezTo>
                  <a:cubicBezTo>
                    <a:pt x="0" y="33"/>
                    <a:pt x="0" y="35"/>
                    <a:pt x="1" y="3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7"/>
                    <a:pt x="63" y="98"/>
                    <a:pt x="64" y="98"/>
                  </a:cubicBezTo>
                  <a:cubicBezTo>
                    <a:pt x="65" y="98"/>
                    <a:pt x="66" y="97"/>
                    <a:pt x="67" y="97"/>
                  </a:cubicBezTo>
                  <a:cubicBezTo>
                    <a:pt x="80" y="83"/>
                    <a:pt x="84" y="63"/>
                    <a:pt x="77" y="47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5" y="108"/>
                    <a:pt x="144" y="111"/>
                    <a:pt x="144" y="114"/>
                  </a:cubicBezTo>
                  <a:cubicBezTo>
                    <a:pt x="144" y="117"/>
                    <a:pt x="145" y="120"/>
                    <a:pt x="146" y="122"/>
                  </a:cubicBezTo>
                  <a:cubicBezTo>
                    <a:pt x="126" y="142"/>
                    <a:pt x="126" y="142"/>
                    <a:pt x="126" y="142"/>
                  </a:cubicBezTo>
                  <a:cubicBezTo>
                    <a:pt x="122" y="140"/>
                    <a:pt x="117" y="138"/>
                    <a:pt x="112" y="138"/>
                  </a:cubicBezTo>
                  <a:cubicBezTo>
                    <a:pt x="99" y="138"/>
                    <a:pt x="88" y="149"/>
                    <a:pt x="88" y="162"/>
                  </a:cubicBezTo>
                  <a:cubicBezTo>
                    <a:pt x="52" y="162"/>
                    <a:pt x="52" y="162"/>
                    <a:pt x="52" y="162"/>
                  </a:cubicBezTo>
                  <a:cubicBezTo>
                    <a:pt x="41" y="162"/>
                    <a:pt x="32" y="171"/>
                    <a:pt x="32" y="182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192"/>
                    <a:pt x="34" y="194"/>
                    <a:pt x="36" y="194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58" y="194"/>
                    <a:pt x="160" y="192"/>
                    <a:pt x="160" y="190"/>
                  </a:cubicBezTo>
                  <a:cubicBezTo>
                    <a:pt x="160" y="182"/>
                    <a:pt x="160" y="182"/>
                    <a:pt x="160" y="182"/>
                  </a:cubicBezTo>
                  <a:cubicBezTo>
                    <a:pt x="160" y="171"/>
                    <a:pt x="151" y="162"/>
                    <a:pt x="140" y="162"/>
                  </a:cubicBezTo>
                  <a:cubicBezTo>
                    <a:pt x="136" y="162"/>
                    <a:pt x="136" y="162"/>
                    <a:pt x="136" y="162"/>
                  </a:cubicBezTo>
                  <a:cubicBezTo>
                    <a:pt x="136" y="157"/>
                    <a:pt x="134" y="152"/>
                    <a:pt x="132" y="148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54" y="129"/>
                    <a:pt x="157" y="130"/>
                    <a:pt x="160" y="130"/>
                  </a:cubicBezTo>
                  <a:close/>
                  <a:moveTo>
                    <a:pt x="55" y="48"/>
                  </a:moveTo>
                  <a:cubicBezTo>
                    <a:pt x="55" y="49"/>
                    <a:pt x="53" y="50"/>
                    <a:pt x="52" y="50"/>
                  </a:cubicBezTo>
                  <a:cubicBezTo>
                    <a:pt x="51" y="50"/>
                    <a:pt x="50" y="49"/>
                    <a:pt x="50" y="48"/>
                  </a:cubicBezTo>
                  <a:cubicBezTo>
                    <a:pt x="45" y="43"/>
                    <a:pt x="38" y="41"/>
                    <a:pt x="31" y="42"/>
                  </a:cubicBezTo>
                  <a:cubicBezTo>
                    <a:pt x="29" y="42"/>
                    <a:pt x="27" y="41"/>
                    <a:pt x="27" y="39"/>
                  </a:cubicBezTo>
                  <a:cubicBezTo>
                    <a:pt x="26" y="36"/>
                    <a:pt x="28" y="34"/>
                    <a:pt x="30" y="34"/>
                  </a:cubicBezTo>
                  <a:cubicBezTo>
                    <a:pt x="31" y="34"/>
                    <a:pt x="33" y="34"/>
                    <a:pt x="34" y="34"/>
                  </a:cubicBezTo>
                  <a:cubicBezTo>
                    <a:pt x="42" y="34"/>
                    <a:pt x="50" y="37"/>
                    <a:pt x="55" y="43"/>
                  </a:cubicBezTo>
                  <a:cubicBezTo>
                    <a:pt x="57" y="44"/>
                    <a:pt x="57" y="47"/>
                    <a:pt x="55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80296" tIns="40148" rIns="80296" bIns="40148"/>
            <a:lstStyle/>
            <a:p>
              <a:pPr>
                <a:defRPr/>
              </a:pPr>
              <a:endParaRPr lang="zh-CN" altLang="en-US" sz="1580">
                <a:solidFill>
                  <a:prstClr val="black"/>
                </a:solidFill>
              </a:endParaRPr>
            </a:p>
          </p:txBody>
        </p:sp>
      </p:grpSp>
      <p:sp>
        <p:nvSpPr>
          <p:cNvPr id="26" name="文本框 25"/>
          <p:cNvSpPr txBox="1"/>
          <p:nvPr>
            <p:custDataLst>
              <p:tags r:id="rId11"/>
            </p:custDataLst>
          </p:nvPr>
        </p:nvSpPr>
        <p:spPr>
          <a:xfrm>
            <a:off x="876030" y="3084521"/>
            <a:ext cx="3015414" cy="5232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learn more</a:t>
            </a:r>
            <a:endParaRPr lang="en-US" altLang="zh-CN" sz="2800" b="1" dirty="0">
              <a:solidFill>
                <a:srgbClr val="FFFFFF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7" name="MH_Text_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066111" y="2637765"/>
            <a:ext cx="3134688" cy="147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7200" dirty="0">
                <a:solidFill>
                  <a:srgbClr val="FFFFFF"/>
                </a:solidFill>
                <a:latin typeface="+mn-lt"/>
                <a:ea typeface="+mn-ea"/>
                <a:sym typeface="Arial" panose="020B0604020202020204" pitchFamily="34" charset="0"/>
              </a:rPr>
              <a:t>多练习</a:t>
            </a:r>
            <a:endParaRPr lang="zh-CN" altLang="en-US" sz="7200" dirty="0">
              <a:solidFill>
                <a:srgbClr val="FFFFFF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3"/>
            </p:custDataLst>
          </p:nvPr>
        </p:nvSpPr>
        <p:spPr>
          <a:xfrm>
            <a:off x="496992" y="332117"/>
            <a:ext cx="10856807" cy="4873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>
              <a:spcBef>
                <a:spcPct val="0"/>
              </a:spcBef>
              <a:buNone/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altLang="zh-CN" smtClean="0"/>
              <a:t>LOREM IPSUM DOLOR LOREM </a:t>
            </a:r>
            <a:endParaRPr lang="zh-CN" altLang="en-US" dirty="0"/>
          </a:p>
        </p:txBody>
      </p:sp>
    </p:spTree>
    <p:custDataLst>
      <p:tags r:id="rId1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 YOU</a:t>
            </a:r>
            <a:endParaRPr lang="en-US" altLang="zh-CN" smtClean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>
            <p:custDataLst>
              <p:tags r:id="rId1"/>
            </p:custDataLst>
          </p:nvPr>
        </p:nvGrpSpPr>
        <p:grpSpPr>
          <a:xfrm rot="20553308">
            <a:off x="361045" y="431464"/>
            <a:ext cx="1431235" cy="766986"/>
            <a:chOff x="8852451" y="751886"/>
            <a:chExt cx="1431235" cy="766986"/>
          </a:xfrm>
          <a:solidFill>
            <a:schemeClr val="accent5"/>
          </a:solidFill>
        </p:grpSpPr>
        <p:sp>
          <p:nvSpPr>
            <p:cNvPr id="35" name="等腰三角形 39"/>
            <p:cNvSpPr/>
            <p:nvPr>
              <p:custDataLst>
                <p:tags r:id="rId2"/>
              </p:custDataLst>
            </p:nvPr>
          </p:nvSpPr>
          <p:spPr>
            <a:xfrm>
              <a:off x="8852451" y="751886"/>
              <a:ext cx="1431235" cy="371062"/>
            </a:xfrm>
            <a:custGeom>
              <a:avLst/>
              <a:gdLst>
                <a:gd name="connsiteX0" fmla="*/ 0 w 901148"/>
                <a:gd name="connsiteY0" fmla="*/ 887896 h 887896"/>
                <a:gd name="connsiteX1" fmla="*/ 450574 w 901148"/>
                <a:gd name="connsiteY1" fmla="*/ 0 h 887896"/>
                <a:gd name="connsiteX2" fmla="*/ 901148 w 901148"/>
                <a:gd name="connsiteY2" fmla="*/ 887896 h 887896"/>
                <a:gd name="connsiteX3" fmla="*/ 0 w 901148"/>
                <a:gd name="connsiteY3" fmla="*/ 887896 h 887896"/>
                <a:gd name="connsiteX0-1" fmla="*/ 0 w 1643270"/>
                <a:gd name="connsiteY0-2" fmla="*/ 251792 h 887896"/>
                <a:gd name="connsiteX1-3" fmla="*/ 1192696 w 1643270"/>
                <a:gd name="connsiteY1-4" fmla="*/ 0 h 887896"/>
                <a:gd name="connsiteX2-5" fmla="*/ 1643270 w 1643270"/>
                <a:gd name="connsiteY2-6" fmla="*/ 887896 h 887896"/>
                <a:gd name="connsiteX3-7" fmla="*/ 0 w 1643270"/>
                <a:gd name="connsiteY3-8" fmla="*/ 251792 h 887896"/>
                <a:gd name="connsiteX0-9" fmla="*/ 238539 w 1431235"/>
                <a:gd name="connsiteY0-10" fmla="*/ 371062 h 371062"/>
                <a:gd name="connsiteX1-11" fmla="*/ 1431235 w 1431235"/>
                <a:gd name="connsiteY1-12" fmla="*/ 119270 h 371062"/>
                <a:gd name="connsiteX2-13" fmla="*/ 0 w 1431235"/>
                <a:gd name="connsiteY2-14" fmla="*/ 0 h 371062"/>
                <a:gd name="connsiteX3-15" fmla="*/ 238539 w 1431235"/>
                <a:gd name="connsiteY3-16" fmla="*/ 371062 h 371062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1431235" h="371062">
                  <a:moveTo>
                    <a:pt x="238539" y="371062"/>
                  </a:moveTo>
                  <a:lnTo>
                    <a:pt x="1431235" y="119270"/>
                  </a:lnTo>
                  <a:lnTo>
                    <a:pt x="0" y="0"/>
                  </a:lnTo>
                  <a:lnTo>
                    <a:pt x="238539" y="37106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等腰三角形 39"/>
            <p:cNvSpPr/>
            <p:nvPr>
              <p:custDataLst>
                <p:tags r:id="rId3"/>
              </p:custDataLst>
            </p:nvPr>
          </p:nvSpPr>
          <p:spPr>
            <a:xfrm rot="219197" flipV="1">
              <a:off x="8876320" y="861590"/>
              <a:ext cx="1330488" cy="657282"/>
            </a:xfrm>
            <a:custGeom>
              <a:avLst/>
              <a:gdLst>
                <a:gd name="connsiteX0" fmla="*/ 0 w 901148"/>
                <a:gd name="connsiteY0" fmla="*/ 887896 h 887896"/>
                <a:gd name="connsiteX1" fmla="*/ 450574 w 901148"/>
                <a:gd name="connsiteY1" fmla="*/ 0 h 887896"/>
                <a:gd name="connsiteX2" fmla="*/ 901148 w 901148"/>
                <a:gd name="connsiteY2" fmla="*/ 887896 h 887896"/>
                <a:gd name="connsiteX3" fmla="*/ 0 w 901148"/>
                <a:gd name="connsiteY3" fmla="*/ 887896 h 887896"/>
                <a:gd name="connsiteX0-1" fmla="*/ 0 w 1643270"/>
                <a:gd name="connsiteY0-2" fmla="*/ 251792 h 887896"/>
                <a:gd name="connsiteX1-3" fmla="*/ 1192696 w 1643270"/>
                <a:gd name="connsiteY1-4" fmla="*/ 0 h 887896"/>
                <a:gd name="connsiteX2-5" fmla="*/ 1643270 w 1643270"/>
                <a:gd name="connsiteY2-6" fmla="*/ 887896 h 887896"/>
                <a:gd name="connsiteX3-7" fmla="*/ 0 w 1643270"/>
                <a:gd name="connsiteY3-8" fmla="*/ 251792 h 887896"/>
                <a:gd name="connsiteX0-9" fmla="*/ 238539 w 1431235"/>
                <a:gd name="connsiteY0-10" fmla="*/ 371062 h 371062"/>
                <a:gd name="connsiteX1-11" fmla="*/ 1431235 w 1431235"/>
                <a:gd name="connsiteY1-12" fmla="*/ 119270 h 371062"/>
                <a:gd name="connsiteX2-13" fmla="*/ 0 w 1431235"/>
                <a:gd name="connsiteY2-14" fmla="*/ 0 h 371062"/>
                <a:gd name="connsiteX3-15" fmla="*/ 238539 w 1431235"/>
                <a:gd name="connsiteY3-16" fmla="*/ 371062 h 371062"/>
                <a:gd name="connsiteX0-17" fmla="*/ 238539 w 1330488"/>
                <a:gd name="connsiteY0-18" fmla="*/ 371062 h 657282"/>
                <a:gd name="connsiteX1-19" fmla="*/ 1330488 w 1330488"/>
                <a:gd name="connsiteY1-20" fmla="*/ 657282 h 657282"/>
                <a:gd name="connsiteX2-21" fmla="*/ 0 w 1330488"/>
                <a:gd name="connsiteY2-22" fmla="*/ 0 h 657282"/>
                <a:gd name="connsiteX3-23" fmla="*/ 238539 w 1330488"/>
                <a:gd name="connsiteY3-24" fmla="*/ 371062 h 657282"/>
              </a:gdLst>
              <a:ahLst/>
              <a:cxnLst>
                <a:cxn ang="0">
                  <a:pos x="connsiteX0-17" y="connsiteY0-18"/>
                </a:cxn>
                <a:cxn ang="0">
                  <a:pos x="connsiteX1-19" y="connsiteY1-20"/>
                </a:cxn>
                <a:cxn ang="0">
                  <a:pos x="connsiteX2-21" y="connsiteY2-22"/>
                </a:cxn>
                <a:cxn ang="0">
                  <a:pos x="connsiteX3-23" y="connsiteY3-24"/>
                </a:cxn>
              </a:cxnLst>
              <a:rect l="l" t="t" r="r" b="b"/>
              <a:pathLst>
                <a:path w="1330488" h="657282">
                  <a:moveTo>
                    <a:pt x="238539" y="371062"/>
                  </a:moveTo>
                  <a:lnTo>
                    <a:pt x="1330488" y="657282"/>
                  </a:lnTo>
                  <a:lnTo>
                    <a:pt x="0" y="0"/>
                  </a:lnTo>
                  <a:lnTo>
                    <a:pt x="238539" y="371062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7" name="矩形 36"/>
          <p:cNvSpPr/>
          <p:nvPr>
            <p:custDataLst>
              <p:tags r:id="rId4"/>
            </p:custDataLst>
          </p:nvPr>
        </p:nvSpPr>
        <p:spPr>
          <a:xfrm>
            <a:off x="1755639" y="397477"/>
            <a:ext cx="101011" cy="1060262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8" name="文本框 37"/>
          <p:cNvSpPr txBox="1"/>
          <p:nvPr>
            <p:custDataLst>
              <p:tags r:id="rId5"/>
            </p:custDataLst>
          </p:nvPr>
        </p:nvSpPr>
        <p:spPr>
          <a:xfrm>
            <a:off x="1942516" y="397477"/>
            <a:ext cx="2108685" cy="5847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3200" smtClean="0">
                <a:solidFill>
                  <a:schemeClr val="accent1"/>
                </a:solidFill>
              </a:rPr>
              <a:t>Contents</a:t>
            </a:r>
            <a:endParaRPr lang="en-US" altLang="zh-CN" sz="3200" smtClean="0">
              <a:solidFill>
                <a:schemeClr val="accent1"/>
              </a:solidFill>
            </a:endParaRPr>
          </a:p>
        </p:txBody>
      </p:sp>
      <p:sp>
        <p:nvSpPr>
          <p:cNvPr id="39" name="文本框 38"/>
          <p:cNvSpPr txBox="1"/>
          <p:nvPr>
            <p:custDataLst>
              <p:tags r:id="rId6"/>
            </p:custDataLst>
          </p:nvPr>
        </p:nvSpPr>
        <p:spPr>
          <a:xfrm>
            <a:off x="2191566" y="982252"/>
            <a:ext cx="11716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80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目 录</a:t>
            </a:r>
            <a:endParaRPr lang="zh-CN" altLang="en-US" sz="280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4" name="组合 63"/>
          <p:cNvGrpSpPr/>
          <p:nvPr>
            <p:custDataLst>
              <p:tags r:id="rId7"/>
            </p:custDataLst>
          </p:nvPr>
        </p:nvGrpSpPr>
        <p:grpSpPr>
          <a:xfrm>
            <a:off x="2346981" y="1505472"/>
            <a:ext cx="7108278" cy="633594"/>
            <a:chOff x="3316430" y="1722153"/>
            <a:chExt cx="5093466" cy="633594"/>
          </a:xfrm>
        </p:grpSpPr>
        <p:sp>
          <p:nvSpPr>
            <p:cNvPr id="41" name="圆角矩形 40"/>
            <p:cNvSpPr/>
            <p:nvPr>
              <p:custDataLst>
                <p:tags r:id="rId8"/>
              </p:custDataLst>
            </p:nvPr>
          </p:nvSpPr>
          <p:spPr>
            <a:xfrm>
              <a:off x="4044376" y="1838913"/>
              <a:ext cx="4365520" cy="51683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lvl="0" algn="ctr">
                <a:defRPr/>
              </a:pPr>
              <a:r>
                <a:rPr lang="zh-CN" altLang="en-US" sz="3200" b="1" kern="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一、数组的概念</a:t>
              </a:r>
              <a:endParaRPr lang="zh-CN" altLang="en-US" sz="3200" b="1" kern="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2" name="任意多边形 41"/>
            <p:cNvSpPr/>
            <p:nvPr>
              <p:custDataLst>
                <p:tags r:id="rId9"/>
              </p:custDataLst>
            </p:nvPr>
          </p:nvSpPr>
          <p:spPr>
            <a:xfrm rot="12761789">
              <a:off x="3316430" y="1722153"/>
              <a:ext cx="559419" cy="564610"/>
            </a:xfrm>
            <a:custGeom>
              <a:avLst/>
              <a:gdLst>
                <a:gd name="connsiteX0" fmla="*/ 266501 w 559419"/>
                <a:gd name="connsiteY0" fmla="*/ 0 h 564610"/>
                <a:gd name="connsiteX1" fmla="*/ 559419 w 559419"/>
                <a:gd name="connsiteY1" fmla="*/ 283822 h 564610"/>
                <a:gd name="connsiteX2" fmla="*/ 325534 w 559419"/>
                <a:gd name="connsiteY2" fmla="*/ 561878 h 564610"/>
                <a:gd name="connsiteX3" fmla="*/ 297564 w 559419"/>
                <a:gd name="connsiteY3" fmla="*/ 564610 h 564610"/>
                <a:gd name="connsiteX4" fmla="*/ 298159 w 559419"/>
                <a:gd name="connsiteY4" fmla="*/ 562692 h 564610"/>
                <a:gd name="connsiteX5" fmla="*/ 304890 w 559419"/>
                <a:gd name="connsiteY5" fmla="*/ 495922 h 564610"/>
                <a:gd name="connsiteX6" fmla="*/ 40355 w 559419"/>
                <a:gd name="connsiteY6" fmla="*/ 171348 h 564610"/>
                <a:gd name="connsiteX7" fmla="*/ 0 w 559419"/>
                <a:gd name="connsiteY7" fmla="*/ 167280 h 564610"/>
                <a:gd name="connsiteX8" fmla="*/ 23609 w 559419"/>
                <a:gd name="connsiteY8" fmla="*/ 125134 h 564610"/>
                <a:gd name="connsiteX9" fmla="*/ 266501 w 559419"/>
                <a:gd name="connsiteY9" fmla="*/ 0 h 56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9419" h="564610">
                  <a:moveTo>
                    <a:pt x="266501" y="0"/>
                  </a:moveTo>
                  <a:cubicBezTo>
                    <a:pt x="428275" y="0"/>
                    <a:pt x="559419" y="127071"/>
                    <a:pt x="559419" y="283822"/>
                  </a:cubicBezTo>
                  <a:cubicBezTo>
                    <a:pt x="559419" y="420979"/>
                    <a:pt x="459012" y="535413"/>
                    <a:pt x="325534" y="561878"/>
                  </a:cubicBezTo>
                  <a:lnTo>
                    <a:pt x="297564" y="564610"/>
                  </a:lnTo>
                  <a:lnTo>
                    <a:pt x="298159" y="562692"/>
                  </a:lnTo>
                  <a:cubicBezTo>
                    <a:pt x="302572" y="541125"/>
                    <a:pt x="304890" y="518794"/>
                    <a:pt x="304890" y="495922"/>
                  </a:cubicBezTo>
                  <a:cubicBezTo>
                    <a:pt x="304890" y="335819"/>
                    <a:pt x="191325" y="202241"/>
                    <a:pt x="40355" y="171348"/>
                  </a:cubicBezTo>
                  <a:lnTo>
                    <a:pt x="0" y="167280"/>
                  </a:lnTo>
                  <a:lnTo>
                    <a:pt x="23609" y="125134"/>
                  </a:lnTo>
                  <a:cubicBezTo>
                    <a:pt x="76248" y="49637"/>
                    <a:pt x="165392" y="0"/>
                    <a:pt x="26650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10"/>
            </p:custDataLst>
          </p:nvPr>
        </p:nvGrpSpPr>
        <p:grpSpPr>
          <a:xfrm>
            <a:off x="2346981" y="2305572"/>
            <a:ext cx="7117803" cy="578984"/>
            <a:chOff x="3316430" y="1722153"/>
            <a:chExt cx="5100291" cy="578984"/>
          </a:xfrm>
        </p:grpSpPr>
        <p:sp>
          <p:nvSpPr>
            <p:cNvPr id="12" name="圆角矩形 11"/>
            <p:cNvSpPr/>
            <p:nvPr>
              <p:custDataLst>
                <p:tags r:id="rId11"/>
              </p:custDataLst>
            </p:nvPr>
          </p:nvSpPr>
          <p:spPr>
            <a:xfrm>
              <a:off x="4051201" y="1784303"/>
              <a:ext cx="4365520" cy="51683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lvl="0" algn="ctr">
                <a:defRPr/>
              </a:pPr>
              <a:r>
                <a:rPr lang="zh-CN" altLang="en-US" sz="3200" b="1" kern="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二、数组的格式</a:t>
              </a:r>
              <a:endParaRPr lang="zh-CN" altLang="en-US" sz="3200" b="1" kern="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任意多边形 12"/>
            <p:cNvSpPr/>
            <p:nvPr>
              <p:custDataLst>
                <p:tags r:id="rId12"/>
              </p:custDataLst>
            </p:nvPr>
          </p:nvSpPr>
          <p:spPr>
            <a:xfrm rot="12761789">
              <a:off x="3316430" y="1722153"/>
              <a:ext cx="559419" cy="564610"/>
            </a:xfrm>
            <a:custGeom>
              <a:avLst/>
              <a:gdLst>
                <a:gd name="connsiteX0" fmla="*/ 266501 w 559419"/>
                <a:gd name="connsiteY0" fmla="*/ 0 h 564610"/>
                <a:gd name="connsiteX1" fmla="*/ 559419 w 559419"/>
                <a:gd name="connsiteY1" fmla="*/ 283822 h 564610"/>
                <a:gd name="connsiteX2" fmla="*/ 325534 w 559419"/>
                <a:gd name="connsiteY2" fmla="*/ 561878 h 564610"/>
                <a:gd name="connsiteX3" fmla="*/ 297564 w 559419"/>
                <a:gd name="connsiteY3" fmla="*/ 564610 h 564610"/>
                <a:gd name="connsiteX4" fmla="*/ 298159 w 559419"/>
                <a:gd name="connsiteY4" fmla="*/ 562692 h 564610"/>
                <a:gd name="connsiteX5" fmla="*/ 304890 w 559419"/>
                <a:gd name="connsiteY5" fmla="*/ 495922 h 564610"/>
                <a:gd name="connsiteX6" fmla="*/ 40355 w 559419"/>
                <a:gd name="connsiteY6" fmla="*/ 171348 h 564610"/>
                <a:gd name="connsiteX7" fmla="*/ 0 w 559419"/>
                <a:gd name="connsiteY7" fmla="*/ 167280 h 564610"/>
                <a:gd name="connsiteX8" fmla="*/ 23609 w 559419"/>
                <a:gd name="connsiteY8" fmla="*/ 125134 h 564610"/>
                <a:gd name="connsiteX9" fmla="*/ 266501 w 559419"/>
                <a:gd name="connsiteY9" fmla="*/ 0 h 56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9419" h="564610">
                  <a:moveTo>
                    <a:pt x="266501" y="0"/>
                  </a:moveTo>
                  <a:cubicBezTo>
                    <a:pt x="428275" y="0"/>
                    <a:pt x="559419" y="127071"/>
                    <a:pt x="559419" y="283822"/>
                  </a:cubicBezTo>
                  <a:cubicBezTo>
                    <a:pt x="559419" y="420979"/>
                    <a:pt x="459012" y="535413"/>
                    <a:pt x="325534" y="561878"/>
                  </a:cubicBezTo>
                  <a:lnTo>
                    <a:pt x="297564" y="564610"/>
                  </a:lnTo>
                  <a:lnTo>
                    <a:pt x="298159" y="562692"/>
                  </a:lnTo>
                  <a:cubicBezTo>
                    <a:pt x="302572" y="541125"/>
                    <a:pt x="304890" y="518794"/>
                    <a:pt x="304890" y="495922"/>
                  </a:cubicBezTo>
                  <a:cubicBezTo>
                    <a:pt x="304890" y="335819"/>
                    <a:pt x="191325" y="202241"/>
                    <a:pt x="40355" y="171348"/>
                  </a:cubicBezTo>
                  <a:lnTo>
                    <a:pt x="0" y="167280"/>
                  </a:lnTo>
                  <a:lnTo>
                    <a:pt x="23609" y="125134"/>
                  </a:lnTo>
                  <a:cubicBezTo>
                    <a:pt x="76248" y="49637"/>
                    <a:pt x="165392" y="0"/>
                    <a:pt x="26650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13"/>
            </p:custDataLst>
          </p:nvPr>
        </p:nvGrpSpPr>
        <p:grpSpPr>
          <a:xfrm>
            <a:off x="2346981" y="3105672"/>
            <a:ext cx="7117803" cy="578984"/>
            <a:chOff x="3316430" y="1722153"/>
            <a:chExt cx="5100291" cy="578984"/>
          </a:xfrm>
        </p:grpSpPr>
        <p:sp>
          <p:nvSpPr>
            <p:cNvPr id="15" name="圆角矩形 14"/>
            <p:cNvSpPr/>
            <p:nvPr>
              <p:custDataLst>
                <p:tags r:id="rId14"/>
              </p:custDataLst>
            </p:nvPr>
          </p:nvSpPr>
          <p:spPr>
            <a:xfrm>
              <a:off x="4051201" y="1784303"/>
              <a:ext cx="4365520" cy="51683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lvl="0" algn="ctr">
                <a:defRPr/>
              </a:pPr>
              <a:r>
                <a:rPr lang="zh-CN" altLang="en-US" sz="3200" b="1" kern="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三、数组的属性</a:t>
              </a:r>
              <a:endParaRPr lang="zh-CN" altLang="en-US" sz="3200" b="1" kern="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任意多边形 15"/>
            <p:cNvSpPr/>
            <p:nvPr>
              <p:custDataLst>
                <p:tags r:id="rId15"/>
              </p:custDataLst>
            </p:nvPr>
          </p:nvSpPr>
          <p:spPr>
            <a:xfrm rot="12761789">
              <a:off x="3316430" y="1722153"/>
              <a:ext cx="559419" cy="564610"/>
            </a:xfrm>
            <a:custGeom>
              <a:avLst/>
              <a:gdLst>
                <a:gd name="connsiteX0" fmla="*/ 266501 w 559419"/>
                <a:gd name="connsiteY0" fmla="*/ 0 h 564610"/>
                <a:gd name="connsiteX1" fmla="*/ 559419 w 559419"/>
                <a:gd name="connsiteY1" fmla="*/ 283822 h 564610"/>
                <a:gd name="connsiteX2" fmla="*/ 325534 w 559419"/>
                <a:gd name="connsiteY2" fmla="*/ 561878 h 564610"/>
                <a:gd name="connsiteX3" fmla="*/ 297564 w 559419"/>
                <a:gd name="connsiteY3" fmla="*/ 564610 h 564610"/>
                <a:gd name="connsiteX4" fmla="*/ 298159 w 559419"/>
                <a:gd name="connsiteY4" fmla="*/ 562692 h 564610"/>
                <a:gd name="connsiteX5" fmla="*/ 304890 w 559419"/>
                <a:gd name="connsiteY5" fmla="*/ 495922 h 564610"/>
                <a:gd name="connsiteX6" fmla="*/ 40355 w 559419"/>
                <a:gd name="connsiteY6" fmla="*/ 171348 h 564610"/>
                <a:gd name="connsiteX7" fmla="*/ 0 w 559419"/>
                <a:gd name="connsiteY7" fmla="*/ 167280 h 564610"/>
                <a:gd name="connsiteX8" fmla="*/ 23609 w 559419"/>
                <a:gd name="connsiteY8" fmla="*/ 125134 h 564610"/>
                <a:gd name="connsiteX9" fmla="*/ 266501 w 559419"/>
                <a:gd name="connsiteY9" fmla="*/ 0 h 56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9419" h="564610">
                  <a:moveTo>
                    <a:pt x="266501" y="0"/>
                  </a:moveTo>
                  <a:cubicBezTo>
                    <a:pt x="428275" y="0"/>
                    <a:pt x="559419" y="127071"/>
                    <a:pt x="559419" y="283822"/>
                  </a:cubicBezTo>
                  <a:cubicBezTo>
                    <a:pt x="559419" y="420979"/>
                    <a:pt x="459012" y="535413"/>
                    <a:pt x="325534" y="561878"/>
                  </a:cubicBezTo>
                  <a:lnTo>
                    <a:pt x="297564" y="564610"/>
                  </a:lnTo>
                  <a:lnTo>
                    <a:pt x="298159" y="562692"/>
                  </a:lnTo>
                  <a:cubicBezTo>
                    <a:pt x="302572" y="541125"/>
                    <a:pt x="304890" y="518794"/>
                    <a:pt x="304890" y="495922"/>
                  </a:cubicBezTo>
                  <a:cubicBezTo>
                    <a:pt x="304890" y="335819"/>
                    <a:pt x="191325" y="202241"/>
                    <a:pt x="40355" y="171348"/>
                  </a:cubicBezTo>
                  <a:lnTo>
                    <a:pt x="0" y="167280"/>
                  </a:lnTo>
                  <a:lnTo>
                    <a:pt x="23609" y="125134"/>
                  </a:lnTo>
                  <a:cubicBezTo>
                    <a:pt x="76248" y="49637"/>
                    <a:pt x="165392" y="0"/>
                    <a:pt x="26650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16"/>
            </p:custDataLst>
          </p:nvPr>
        </p:nvGrpSpPr>
        <p:grpSpPr>
          <a:xfrm>
            <a:off x="2337456" y="3905772"/>
            <a:ext cx="7117803" cy="578984"/>
            <a:chOff x="3316430" y="1722153"/>
            <a:chExt cx="5100291" cy="578984"/>
          </a:xfrm>
        </p:grpSpPr>
        <p:sp>
          <p:nvSpPr>
            <p:cNvPr id="18" name="圆角矩形 17"/>
            <p:cNvSpPr/>
            <p:nvPr>
              <p:custDataLst>
                <p:tags r:id="rId17"/>
              </p:custDataLst>
            </p:nvPr>
          </p:nvSpPr>
          <p:spPr>
            <a:xfrm>
              <a:off x="4051201" y="1784303"/>
              <a:ext cx="4365520" cy="51683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lvl="0" algn="ctr">
                <a:defRPr/>
              </a:pPr>
              <a:r>
                <a:rPr lang="zh-CN" altLang="en-US" sz="3200" b="1" kern="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四、数组的遍历</a:t>
              </a:r>
              <a:endParaRPr lang="zh-CN" altLang="en-US" sz="3200" b="1" kern="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任意多边形 18"/>
            <p:cNvSpPr/>
            <p:nvPr>
              <p:custDataLst>
                <p:tags r:id="rId18"/>
              </p:custDataLst>
            </p:nvPr>
          </p:nvSpPr>
          <p:spPr>
            <a:xfrm rot="12761789">
              <a:off x="3316430" y="1722153"/>
              <a:ext cx="559419" cy="564610"/>
            </a:xfrm>
            <a:custGeom>
              <a:avLst/>
              <a:gdLst>
                <a:gd name="connsiteX0" fmla="*/ 266501 w 559419"/>
                <a:gd name="connsiteY0" fmla="*/ 0 h 564610"/>
                <a:gd name="connsiteX1" fmla="*/ 559419 w 559419"/>
                <a:gd name="connsiteY1" fmla="*/ 283822 h 564610"/>
                <a:gd name="connsiteX2" fmla="*/ 325534 w 559419"/>
                <a:gd name="connsiteY2" fmla="*/ 561878 h 564610"/>
                <a:gd name="connsiteX3" fmla="*/ 297564 w 559419"/>
                <a:gd name="connsiteY3" fmla="*/ 564610 h 564610"/>
                <a:gd name="connsiteX4" fmla="*/ 298159 w 559419"/>
                <a:gd name="connsiteY4" fmla="*/ 562692 h 564610"/>
                <a:gd name="connsiteX5" fmla="*/ 304890 w 559419"/>
                <a:gd name="connsiteY5" fmla="*/ 495922 h 564610"/>
                <a:gd name="connsiteX6" fmla="*/ 40355 w 559419"/>
                <a:gd name="connsiteY6" fmla="*/ 171348 h 564610"/>
                <a:gd name="connsiteX7" fmla="*/ 0 w 559419"/>
                <a:gd name="connsiteY7" fmla="*/ 167280 h 564610"/>
                <a:gd name="connsiteX8" fmla="*/ 23609 w 559419"/>
                <a:gd name="connsiteY8" fmla="*/ 125134 h 564610"/>
                <a:gd name="connsiteX9" fmla="*/ 266501 w 559419"/>
                <a:gd name="connsiteY9" fmla="*/ 0 h 56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9419" h="564610">
                  <a:moveTo>
                    <a:pt x="266501" y="0"/>
                  </a:moveTo>
                  <a:cubicBezTo>
                    <a:pt x="428275" y="0"/>
                    <a:pt x="559419" y="127071"/>
                    <a:pt x="559419" y="283822"/>
                  </a:cubicBezTo>
                  <a:cubicBezTo>
                    <a:pt x="559419" y="420979"/>
                    <a:pt x="459012" y="535413"/>
                    <a:pt x="325534" y="561878"/>
                  </a:cubicBezTo>
                  <a:lnTo>
                    <a:pt x="297564" y="564610"/>
                  </a:lnTo>
                  <a:lnTo>
                    <a:pt x="298159" y="562692"/>
                  </a:lnTo>
                  <a:cubicBezTo>
                    <a:pt x="302572" y="541125"/>
                    <a:pt x="304890" y="518794"/>
                    <a:pt x="304890" y="495922"/>
                  </a:cubicBezTo>
                  <a:cubicBezTo>
                    <a:pt x="304890" y="335819"/>
                    <a:pt x="191325" y="202241"/>
                    <a:pt x="40355" y="171348"/>
                  </a:cubicBezTo>
                  <a:lnTo>
                    <a:pt x="0" y="167280"/>
                  </a:lnTo>
                  <a:lnTo>
                    <a:pt x="23609" y="125134"/>
                  </a:lnTo>
                  <a:cubicBezTo>
                    <a:pt x="76248" y="49637"/>
                    <a:pt x="165392" y="0"/>
                    <a:pt x="26650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19"/>
            </p:custDataLst>
          </p:nvPr>
        </p:nvGrpSpPr>
        <p:grpSpPr>
          <a:xfrm>
            <a:off x="2346981" y="5505972"/>
            <a:ext cx="7117803" cy="578984"/>
            <a:chOff x="3316430" y="1722153"/>
            <a:chExt cx="5100291" cy="578984"/>
          </a:xfrm>
        </p:grpSpPr>
        <p:sp>
          <p:nvSpPr>
            <p:cNvPr id="21" name="圆角矩形 20"/>
            <p:cNvSpPr/>
            <p:nvPr>
              <p:custDataLst>
                <p:tags r:id="rId20"/>
              </p:custDataLst>
            </p:nvPr>
          </p:nvSpPr>
          <p:spPr>
            <a:xfrm>
              <a:off x="4051201" y="1784303"/>
              <a:ext cx="4365520" cy="51683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rmAutofit/>
            </a:bodyPr>
            <a:lstStyle/>
            <a:p>
              <a:pPr lvl="0" algn="ctr">
                <a:defRPr/>
              </a:pPr>
              <a:r>
                <a:rPr lang="zh-CN" altLang="en-US" sz="2400" b="1" kern="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练习</a:t>
              </a:r>
              <a:endParaRPr lang="zh-CN" altLang="en-US" sz="2400" b="1" kern="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任意多边形 21"/>
            <p:cNvSpPr/>
            <p:nvPr>
              <p:custDataLst>
                <p:tags r:id="rId21"/>
              </p:custDataLst>
            </p:nvPr>
          </p:nvSpPr>
          <p:spPr>
            <a:xfrm rot="12761789">
              <a:off x="3316430" y="1722153"/>
              <a:ext cx="559419" cy="564610"/>
            </a:xfrm>
            <a:custGeom>
              <a:avLst/>
              <a:gdLst>
                <a:gd name="connsiteX0" fmla="*/ 266501 w 559419"/>
                <a:gd name="connsiteY0" fmla="*/ 0 h 564610"/>
                <a:gd name="connsiteX1" fmla="*/ 559419 w 559419"/>
                <a:gd name="connsiteY1" fmla="*/ 283822 h 564610"/>
                <a:gd name="connsiteX2" fmla="*/ 325534 w 559419"/>
                <a:gd name="connsiteY2" fmla="*/ 561878 h 564610"/>
                <a:gd name="connsiteX3" fmla="*/ 297564 w 559419"/>
                <a:gd name="connsiteY3" fmla="*/ 564610 h 564610"/>
                <a:gd name="connsiteX4" fmla="*/ 298159 w 559419"/>
                <a:gd name="connsiteY4" fmla="*/ 562692 h 564610"/>
                <a:gd name="connsiteX5" fmla="*/ 304890 w 559419"/>
                <a:gd name="connsiteY5" fmla="*/ 495922 h 564610"/>
                <a:gd name="connsiteX6" fmla="*/ 40355 w 559419"/>
                <a:gd name="connsiteY6" fmla="*/ 171348 h 564610"/>
                <a:gd name="connsiteX7" fmla="*/ 0 w 559419"/>
                <a:gd name="connsiteY7" fmla="*/ 167280 h 564610"/>
                <a:gd name="connsiteX8" fmla="*/ 23609 w 559419"/>
                <a:gd name="connsiteY8" fmla="*/ 125134 h 564610"/>
                <a:gd name="connsiteX9" fmla="*/ 266501 w 559419"/>
                <a:gd name="connsiteY9" fmla="*/ 0 h 56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9419" h="564610">
                  <a:moveTo>
                    <a:pt x="266501" y="0"/>
                  </a:moveTo>
                  <a:cubicBezTo>
                    <a:pt x="428275" y="0"/>
                    <a:pt x="559419" y="127071"/>
                    <a:pt x="559419" y="283822"/>
                  </a:cubicBezTo>
                  <a:cubicBezTo>
                    <a:pt x="559419" y="420979"/>
                    <a:pt x="459012" y="535413"/>
                    <a:pt x="325534" y="561878"/>
                  </a:cubicBezTo>
                  <a:lnTo>
                    <a:pt x="297564" y="564610"/>
                  </a:lnTo>
                  <a:lnTo>
                    <a:pt x="298159" y="562692"/>
                  </a:lnTo>
                  <a:cubicBezTo>
                    <a:pt x="302572" y="541125"/>
                    <a:pt x="304890" y="518794"/>
                    <a:pt x="304890" y="495922"/>
                  </a:cubicBezTo>
                  <a:cubicBezTo>
                    <a:pt x="304890" y="335819"/>
                    <a:pt x="191325" y="202241"/>
                    <a:pt x="40355" y="171348"/>
                  </a:cubicBezTo>
                  <a:lnTo>
                    <a:pt x="0" y="167280"/>
                  </a:lnTo>
                  <a:lnTo>
                    <a:pt x="23609" y="125134"/>
                  </a:lnTo>
                  <a:cubicBezTo>
                    <a:pt x="76248" y="49637"/>
                    <a:pt x="165392" y="0"/>
                    <a:pt x="26650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22"/>
            </p:custDataLst>
          </p:nvPr>
        </p:nvGrpSpPr>
        <p:grpSpPr>
          <a:xfrm>
            <a:off x="2346981" y="4705872"/>
            <a:ext cx="7117803" cy="578984"/>
            <a:chOff x="3316430" y="1722153"/>
            <a:chExt cx="5100291" cy="578984"/>
          </a:xfrm>
        </p:grpSpPr>
        <p:sp>
          <p:nvSpPr>
            <p:cNvPr id="24" name="圆角矩形 23"/>
            <p:cNvSpPr/>
            <p:nvPr>
              <p:custDataLst>
                <p:tags r:id="rId23"/>
              </p:custDataLst>
            </p:nvPr>
          </p:nvSpPr>
          <p:spPr>
            <a:xfrm>
              <a:off x="4051201" y="1784303"/>
              <a:ext cx="4365520" cy="51683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lvl="0" algn="ctr">
                <a:defRPr/>
              </a:pPr>
              <a:r>
                <a:rPr lang="zh-CN" altLang="en-US" sz="3200" b="1" kern="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五、数组的排序</a:t>
              </a:r>
              <a:endParaRPr lang="zh-CN" altLang="en-US" sz="3200" b="1" kern="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任意多边形 24"/>
            <p:cNvSpPr/>
            <p:nvPr>
              <p:custDataLst>
                <p:tags r:id="rId24"/>
              </p:custDataLst>
            </p:nvPr>
          </p:nvSpPr>
          <p:spPr>
            <a:xfrm rot="12761789">
              <a:off x="3316430" y="1722153"/>
              <a:ext cx="559419" cy="564610"/>
            </a:xfrm>
            <a:custGeom>
              <a:avLst/>
              <a:gdLst>
                <a:gd name="connsiteX0" fmla="*/ 266501 w 559419"/>
                <a:gd name="connsiteY0" fmla="*/ 0 h 564610"/>
                <a:gd name="connsiteX1" fmla="*/ 559419 w 559419"/>
                <a:gd name="connsiteY1" fmla="*/ 283822 h 564610"/>
                <a:gd name="connsiteX2" fmla="*/ 325534 w 559419"/>
                <a:gd name="connsiteY2" fmla="*/ 561878 h 564610"/>
                <a:gd name="connsiteX3" fmla="*/ 297564 w 559419"/>
                <a:gd name="connsiteY3" fmla="*/ 564610 h 564610"/>
                <a:gd name="connsiteX4" fmla="*/ 298159 w 559419"/>
                <a:gd name="connsiteY4" fmla="*/ 562692 h 564610"/>
                <a:gd name="connsiteX5" fmla="*/ 304890 w 559419"/>
                <a:gd name="connsiteY5" fmla="*/ 495922 h 564610"/>
                <a:gd name="connsiteX6" fmla="*/ 40355 w 559419"/>
                <a:gd name="connsiteY6" fmla="*/ 171348 h 564610"/>
                <a:gd name="connsiteX7" fmla="*/ 0 w 559419"/>
                <a:gd name="connsiteY7" fmla="*/ 167280 h 564610"/>
                <a:gd name="connsiteX8" fmla="*/ 23609 w 559419"/>
                <a:gd name="connsiteY8" fmla="*/ 125134 h 564610"/>
                <a:gd name="connsiteX9" fmla="*/ 266501 w 559419"/>
                <a:gd name="connsiteY9" fmla="*/ 0 h 56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9419" h="564610">
                  <a:moveTo>
                    <a:pt x="266501" y="0"/>
                  </a:moveTo>
                  <a:cubicBezTo>
                    <a:pt x="428275" y="0"/>
                    <a:pt x="559419" y="127071"/>
                    <a:pt x="559419" y="283822"/>
                  </a:cubicBezTo>
                  <a:cubicBezTo>
                    <a:pt x="559419" y="420979"/>
                    <a:pt x="459012" y="535413"/>
                    <a:pt x="325534" y="561878"/>
                  </a:cubicBezTo>
                  <a:lnTo>
                    <a:pt x="297564" y="564610"/>
                  </a:lnTo>
                  <a:lnTo>
                    <a:pt x="298159" y="562692"/>
                  </a:lnTo>
                  <a:cubicBezTo>
                    <a:pt x="302572" y="541125"/>
                    <a:pt x="304890" y="518794"/>
                    <a:pt x="304890" y="495922"/>
                  </a:cubicBezTo>
                  <a:cubicBezTo>
                    <a:pt x="304890" y="335819"/>
                    <a:pt x="191325" y="202241"/>
                    <a:pt x="40355" y="171348"/>
                  </a:cubicBezTo>
                  <a:lnTo>
                    <a:pt x="0" y="167280"/>
                  </a:lnTo>
                  <a:lnTo>
                    <a:pt x="23609" y="125134"/>
                  </a:lnTo>
                  <a:cubicBezTo>
                    <a:pt x="76248" y="49637"/>
                    <a:pt x="165392" y="0"/>
                    <a:pt x="26650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</p:spTree>
    <p:custDataLst>
      <p:tags r:id="rId2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一 、概念：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 lnSpcReduction="2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变量：可以用来不断存放相同数据类型的数据，但只能存储一个，如果是多个的话，怎么弄？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    </a:t>
            </a:r>
            <a:r>
              <a:rPr lang="en-US" altLang="zh-CN" dirty="0"/>
              <a:t>int a=5;b=6;c=15;d=22....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需要占用很多的内存空间，不划算，所以这时候就需要数组</a:t>
            </a:r>
            <a:endParaRPr lang="zh-CN" altLang="en-US" dirty="0"/>
          </a:p>
          <a:p>
            <a:r>
              <a:rPr lang="zh-CN" altLang="en-US" dirty="0"/>
              <a:t>这一</a:t>
            </a:r>
            <a:r>
              <a:rPr lang="zh-CN" altLang="en-US" u="sng" dirty="0">
                <a:solidFill>
                  <a:schemeClr val="tx1">
                    <a:lumMod val="50000"/>
                  </a:schemeClr>
                </a:solidFill>
              </a:rPr>
              <a:t>引用数据类型</a:t>
            </a:r>
            <a:r>
              <a:rPr lang="zh-CN" altLang="en-US" dirty="0"/>
              <a:t>来存储了。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sz="3200" dirty="0">
                <a:solidFill>
                  <a:srgbClr val="FF0000"/>
                </a:solidFill>
              </a:rPr>
              <a:t>数组：</a:t>
            </a:r>
            <a:endParaRPr lang="zh-CN" altLang="en-US" sz="3200" dirty="0">
              <a:solidFill>
                <a:srgbClr val="FF0000"/>
              </a:solidFill>
            </a:endParaRPr>
          </a:p>
          <a:p>
            <a:r>
              <a:rPr lang="zh-CN" altLang="en-US" dirty="0"/>
              <a:t>    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相同数据类型的数据（元素）</a:t>
            </a:r>
            <a:r>
              <a:rPr lang="zh-CN" altLang="en-US" dirty="0"/>
              <a:t>按照一定的顺序排列的集合，可</a:t>
            </a:r>
            <a:endParaRPr lang="zh-CN" altLang="en-US" dirty="0"/>
          </a:p>
          <a:p>
            <a:r>
              <a:rPr lang="zh-CN" altLang="en-US" dirty="0"/>
              <a:t>以用一个名字命名，然后引用数组中存储的数据（元素）；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36360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二、数组的格式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06425" y="1853565"/>
            <a:ext cx="9658350" cy="41935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3600" dirty="0">
                <a:solidFill>
                  <a:srgbClr val="FF0000"/>
                </a:solidFill>
              </a:rPr>
              <a:t>第一种：直接赋值</a:t>
            </a:r>
            <a:endParaRPr lang="zh-CN" altLang="en-US" sz="3600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数据类型 数组名称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[]={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元素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，元素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，元素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......}</a:t>
            </a:r>
            <a:endParaRPr lang="en-US" altLang="zh-CN" sz="3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sz="36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数据类型 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[]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数组名称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={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元素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，元素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，元素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......}</a:t>
            </a:r>
            <a:endParaRPr lang="en-US" altLang="zh-CN" sz="3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eg:  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int a[]={5,8,12,6,25,78};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                int b[]={22,15,67,19,-8};    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//  [ ]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符号在数组名称前后没关系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28740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rgbClr val="FF0000"/>
                </a:solidFill>
              </a:rPr>
              <a:t>第二种：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743585" y="1884045"/>
            <a:ext cx="9658350" cy="4193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3200" dirty="0">
                <a:solidFill>
                  <a:srgbClr val="FF0000"/>
                </a:solidFill>
              </a:rPr>
              <a:t>使用</a:t>
            </a:r>
            <a:r>
              <a:rPr lang="en-US" altLang="zh-CN" sz="3200" dirty="0">
                <a:solidFill>
                  <a:srgbClr val="FF0000"/>
                </a:solidFill>
              </a:rPr>
              <a:t>new</a:t>
            </a:r>
            <a:r>
              <a:rPr lang="zh-CN" altLang="en-US" sz="3200" dirty="0">
                <a:solidFill>
                  <a:srgbClr val="FF0000"/>
                </a:solidFill>
              </a:rPr>
              <a:t>关键字来创建</a:t>
            </a:r>
            <a:endParaRPr lang="zh-CN" altLang="en-US" sz="3200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   数据类型 数组名称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[]=</a:t>
            </a:r>
            <a:r>
              <a:rPr lang="en-US" altLang="zh-CN" sz="3200" dirty="0">
                <a:solidFill>
                  <a:srgbClr val="FF0000"/>
                </a:solidFill>
              </a:rPr>
              <a:t>new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数据类型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[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元素个数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]</a:t>
            </a:r>
            <a:endParaRPr lang="en-US" altLang="zh-CN" sz="3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</a:rPr>
              <a:t>eg:   int array[ ]=new int[5];</a:t>
            </a:r>
            <a:endParaRPr lang="en-US" altLang="zh-CN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28740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rgbClr val="FF0000"/>
                </a:solidFill>
              </a:rPr>
              <a:t>第三种：匿名数组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没有名称的数组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728345" y="1884045"/>
            <a:ext cx="9658350" cy="4193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3200" dirty="0">
                <a:solidFill>
                  <a:srgbClr val="FF0000"/>
                </a:solidFill>
              </a:rPr>
              <a:t>也用</a:t>
            </a:r>
            <a:r>
              <a:rPr lang="en-US" altLang="zh-CN" sz="3200" dirty="0">
                <a:solidFill>
                  <a:srgbClr val="FF0000"/>
                </a:solidFill>
              </a:rPr>
              <a:t>new</a:t>
            </a:r>
            <a:r>
              <a:rPr lang="zh-CN" altLang="en-US" sz="3200" dirty="0">
                <a:solidFill>
                  <a:srgbClr val="FF0000"/>
                </a:solidFill>
              </a:rPr>
              <a:t>关键字</a:t>
            </a:r>
            <a:endParaRPr lang="zh-CN" altLang="en-US" sz="3200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    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new 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数据类型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[ ]={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元素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，元素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，元素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3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......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}</a:t>
            </a:r>
            <a:endParaRPr lang="en-US" altLang="zh-CN" sz="3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sz="32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特点：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1.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不能直接在方法或类中定义</a:t>
            </a:r>
            <a:endParaRPr lang="zh-CN" altLang="en-US" sz="32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             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2.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运行完之后，会自动释放内存</a:t>
            </a:r>
            <a:endParaRPr lang="zh-CN" altLang="en-US" sz="32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                （被垃圾回收器（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GC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）回收）</a:t>
            </a:r>
            <a:endParaRPr lang="zh-CN" altLang="en-US" sz="32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318135"/>
            <a:ext cx="10515600" cy="1324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三、数组属性</a:t>
            </a:r>
            <a:endParaRPr lang="en-US" altLang="zh-CN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728345" y="1884045"/>
            <a:ext cx="9658350" cy="41935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3200" dirty="0">
                <a:solidFill>
                  <a:srgbClr val="FF0000"/>
                </a:solidFill>
              </a:rPr>
              <a:t>1&gt;  </a:t>
            </a:r>
            <a:r>
              <a:rPr lang="zh-CN" altLang="en-US" sz="3200" dirty="0">
                <a:solidFill>
                  <a:srgbClr val="FF0000"/>
                </a:solidFill>
              </a:rPr>
              <a:t>数组的长度</a:t>
            </a:r>
            <a:r>
              <a:rPr lang="en-US" altLang="zh-CN" sz="3200" dirty="0">
                <a:solidFill>
                  <a:srgbClr val="FF0000"/>
                </a:solidFill>
              </a:rPr>
              <a:t>------length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        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区分：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length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与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length()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的区别？</a:t>
            </a:r>
            <a:endParaRPr lang="zh-CN" altLang="en-US" sz="32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           相同点：都表示长度</a:t>
            </a:r>
            <a:endParaRPr lang="zh-CN" altLang="en-US" sz="32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           不同点：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length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表示的是数组的长度</a:t>
            </a:r>
            <a:r>
              <a:rPr lang="zh-CN" altLang="en-US" sz="3200" u="sng" dirty="0">
                <a:solidFill>
                  <a:schemeClr val="tx1">
                    <a:lumMod val="50000"/>
                  </a:schemeClr>
                </a:solidFill>
              </a:rPr>
              <a:t>属性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length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（）表示的是字符串的长度，是</a:t>
            </a:r>
            <a:r>
              <a:rPr lang="zh-CN" altLang="en-US" sz="3200" u="sng" dirty="0">
                <a:solidFill>
                  <a:schemeClr val="tx1">
                    <a:lumMod val="50000"/>
                  </a:schemeClr>
                </a:solidFill>
              </a:rPr>
              <a:t>方法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。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endParaRPr lang="en-US" altLang="zh-CN" sz="32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altLang="zh-CN" sz="3200" dirty="0">
                <a:solidFill>
                  <a:srgbClr val="FF0000"/>
                </a:solidFill>
              </a:rPr>
              <a:t>2&gt;  </a:t>
            </a:r>
            <a:r>
              <a:rPr lang="zh-CN" altLang="en-US" sz="3200" dirty="0">
                <a:solidFill>
                  <a:srgbClr val="FF0000"/>
                </a:solidFill>
              </a:rPr>
              <a:t>下标</a:t>
            </a:r>
            <a:endParaRPr lang="zh-CN" altLang="en-US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        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在数组中的每一个元素都有一个下标数，是从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0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开始的，比长度小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；</a:t>
            </a:r>
            <a:endParaRPr lang="zh-CN" altLang="en-US" sz="3200" dirty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dirty="0"/>
          </a:p>
          <a:p>
            <a:pPr marL="0" indent="0">
              <a:buNone/>
            </a:pPr>
            <a:endParaRPr lang="en-US" altLang="zh-CN" sz="3200" dirty="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743585" y="1884045"/>
            <a:ext cx="9658350" cy="41935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3200" dirty="0">
                <a:solidFill>
                  <a:srgbClr val="FF0000"/>
                </a:solidFill>
              </a:rPr>
              <a:t>3.</a:t>
            </a:r>
            <a:r>
              <a:rPr lang="zh-CN" altLang="en-US" sz="3200" dirty="0">
                <a:solidFill>
                  <a:srgbClr val="FF0000"/>
                </a:solidFill>
              </a:rPr>
              <a:t>数组长度一旦确定，长度就固定了，是不可变的。</a:t>
            </a:r>
            <a:endParaRPr lang="zh-CN" altLang="en-US" sz="3200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pPr marL="0" indent="0">
              <a:buNone/>
            </a:pPr>
            <a:endParaRPr lang="en-US" altLang="zh-CN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   </a:t>
            </a:r>
            <a:r>
              <a:rPr lang="zh-CN" altLang="en-US" sz="3200" dirty="0">
                <a:solidFill>
                  <a:srgbClr val="FF0000"/>
                </a:solidFill>
              </a:rPr>
              <a:t>（之后会学到集合，可以作区分）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318135"/>
            <a:ext cx="10515600" cy="1324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四、数组的遍历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728345" y="1884045"/>
            <a:ext cx="9658350" cy="41935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普通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for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循环遍历：</a:t>
            </a:r>
            <a:endParaRPr lang="zh-CN" altLang="en-US" sz="3200" dirty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sz="32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增强</a:t>
            </a:r>
            <a:r>
              <a:rPr lang="en-US" altLang="zh-CN" sz="3200" dirty="0">
                <a:solidFill>
                  <a:schemeClr val="tx1">
                    <a:lumMod val="50000"/>
                  </a:schemeClr>
                </a:solidFill>
              </a:rPr>
              <a:t>for</a:t>
            </a:r>
            <a:r>
              <a:rPr lang="zh-CN" altLang="en-US" sz="3200" dirty="0">
                <a:solidFill>
                  <a:schemeClr val="tx1">
                    <a:lumMod val="50000"/>
                  </a:schemeClr>
                </a:solidFill>
              </a:rPr>
              <a:t>循环遍历：</a:t>
            </a:r>
            <a:endParaRPr lang="en-US" altLang="zh-CN" sz="3200" dirty="0">
              <a:solidFill>
                <a:schemeClr val="tx1">
                  <a:lumMod val="50000"/>
                </a:schemeClr>
              </a:solidFill>
            </a:endParaRPr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将数组中的元素在控制台一一打印出来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a"/>
  <p:tag name="KSO_WM_UNIT_INDEX" val="1"/>
  <p:tag name="KSO_WM_UNIT_ID" val="custom160174_1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4_11*i*8"/>
  <p:tag name="KSO_WM_TEMPLATE_CATEGORY" val="custom"/>
  <p:tag name="KSO_WM_TEMPLATE_INDEX" val="160174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l_h_f"/>
  <p:tag name="KSO_WM_UNIT_INDEX" val="1_1_1"/>
  <p:tag name="KSO_WM_UNIT_ID" val="custom160174_11*l_h_f*1_1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l_i"/>
  <p:tag name="KSO_WM_UNIT_INDEX" val="1_1"/>
  <p:tag name="KSO_WM_UNIT_ID" val="custom160174_11*l_i*1_1"/>
  <p:tag name="KSO_WM_UNIT_CLEAR" val="1"/>
  <p:tag name="KSO_WM_UNIT_LAYERLEVEL" val="1_1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4_11*i*13"/>
  <p:tag name="KSO_WM_TEMPLATE_CATEGORY" val="custom"/>
  <p:tag name="KSO_WM_TEMPLATE_INDEX" val="16017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l_h_f"/>
  <p:tag name="KSO_WM_UNIT_INDEX" val="1_2_1"/>
  <p:tag name="KSO_WM_UNIT_ID" val="custom160174_11*l_h_f*1_2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l_i"/>
  <p:tag name="KSO_WM_UNIT_INDEX" val="1_2"/>
  <p:tag name="KSO_WM_UNIT_ID" val="custom160174_11*l_i*1_2"/>
  <p:tag name="KSO_WM_UNIT_CLEAR" val="1"/>
  <p:tag name="KSO_WM_UNIT_LAYERLEVEL" val="1_1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4_11*i*18"/>
  <p:tag name="KSO_WM_TEMPLATE_CATEGORY" val="custom"/>
  <p:tag name="KSO_WM_TEMPLATE_INDEX" val="160174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l_h_f"/>
  <p:tag name="KSO_WM_UNIT_INDEX" val="1_3_1"/>
  <p:tag name="KSO_WM_UNIT_ID" val="custom160174_11*l_h_f*1_3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l_i"/>
  <p:tag name="KSO_WM_UNIT_INDEX" val="1_3"/>
  <p:tag name="KSO_WM_UNIT_ID" val="custom160174_11*l_i*1_3"/>
  <p:tag name="KSO_WM_UNIT_CLEAR" val="1"/>
  <p:tag name="KSO_WM_UNIT_LAYERLEVEL" val="1_1"/>
  <p:tag name="KSO_WM_DIAGRAM_GROUP_CODE" val="l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4_11*i*23"/>
  <p:tag name="KSO_WM_TEMPLATE_CATEGORY" val="custom"/>
  <p:tag name="KSO_WM_TEMPLATE_INDEX" val="160174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b"/>
  <p:tag name="KSO_WM_UNIT_INDEX" val="1"/>
  <p:tag name="KSO_WM_UNIT_ID" val="custom160174_1*b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l_h_f"/>
  <p:tag name="KSO_WM_UNIT_INDEX" val="1_4_1"/>
  <p:tag name="KSO_WM_UNIT_ID" val="custom160174_11*l_h_f*1_4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l_i"/>
  <p:tag name="KSO_WM_UNIT_INDEX" val="1_4"/>
  <p:tag name="KSO_WM_UNIT_ID" val="custom160174_11*l_i*1_4"/>
  <p:tag name="KSO_WM_UNIT_CLEAR" val="1"/>
  <p:tag name="KSO_WM_UNIT_LAYERLEVEL" val="1_1"/>
  <p:tag name="KSO_WM_DIAGRAM_GROUP_CODE" val="l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4_11*i*28"/>
  <p:tag name="KSO_WM_TEMPLATE_CATEGORY" val="custom"/>
  <p:tag name="KSO_WM_TEMPLATE_INDEX" val="160174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l_h_f"/>
  <p:tag name="KSO_WM_UNIT_INDEX" val="1_6_1"/>
  <p:tag name="KSO_WM_UNIT_ID" val="custom160174_11*l_h_f*1_6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l_i"/>
  <p:tag name="KSO_WM_UNIT_INDEX" val="1_5"/>
  <p:tag name="KSO_WM_UNIT_ID" val="custom160174_11*l_i*1_5"/>
  <p:tag name="KSO_WM_UNIT_CLEAR" val="1"/>
  <p:tag name="KSO_WM_UNIT_LAYERLEVEL" val="1_1"/>
  <p:tag name="KSO_WM_DIAGRAM_GROUP_CODE" val="l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4_11*i*33"/>
  <p:tag name="KSO_WM_TEMPLATE_CATEGORY" val="custom"/>
  <p:tag name="KSO_WM_TEMPLATE_INDEX" val="160174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l_h_f"/>
  <p:tag name="KSO_WM_UNIT_INDEX" val="1_5_1"/>
  <p:tag name="KSO_WM_UNIT_ID" val="custom160174_11*l_h_f*1_5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l_i"/>
  <p:tag name="KSO_WM_UNIT_INDEX" val="1_6"/>
  <p:tag name="KSO_WM_UNIT_ID" val="custom160174_11*l_i*1_6"/>
  <p:tag name="KSO_WM_UNIT_CLEAR" val="1"/>
  <p:tag name="KSO_WM_UNIT_LAYERLEVEL" val="1_1"/>
  <p:tag name="KSO_WM_DIAGRAM_GROUP_CODE" val="l1-1"/>
</p:tagLst>
</file>

<file path=ppt/tags/tag28.xml><?xml version="1.0" encoding="utf-8"?>
<p:tagLst xmlns:p="http://schemas.openxmlformats.org/presentationml/2006/main">
  <p:tag name="KSO_WM_TEMPLATE_CATEGORY" val="custom"/>
  <p:tag name="KSO_WM_TEMPLATE_INDEX" val="160174"/>
  <p:tag name="KSO_WM_TAG_VERSION" val="1.0"/>
  <p:tag name="KSO_WM_SLIDE_ID" val="custom160174_11"/>
  <p:tag name="KSO_WM_SLIDE_INDEX" val="11"/>
  <p:tag name="KSO_WM_SLIDE_ITEM_CNT" val="6"/>
  <p:tag name="KSO_WM_SLIDE_LAYOUT" val="a_b_l"/>
  <p:tag name="KSO_WM_SLIDE_LAYOUT_CNT" val="1_1_1"/>
  <p:tag name="KSO_WM_SLIDE_TYPE" val="contents"/>
  <p:tag name="KSO_WM_BEAUTIFY_FLAG" val="#wm#"/>
  <p:tag name="KSO_WM_DIAGRAM_GROUP_CODE" val="l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a"/>
  <p:tag name="KSO_WM_UNIT_INDEX" val="1"/>
  <p:tag name="KSO_WM_UNIT_ID" val="custom160174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p="http://schemas.openxmlformats.org/presentationml/2006/main">
  <p:tag name="KSO_WM_TEMPLATE_THUMBS_INDEX" val="1、5、8、10、20、21、22、24、25"/>
  <p:tag name="KSO_WM_TEMPLATE_CATEGORY" val="custom"/>
  <p:tag name="KSO_WM_TEMPLATE_INDEX" val="160174"/>
  <p:tag name="KSO_WM_TAG_VERSION" val="1.0"/>
  <p:tag name="KSO_WM_SLIDE_ID" val="custom16017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f"/>
  <p:tag name="KSO_WM_UNIT_INDEX" val="1"/>
  <p:tag name="KSO_WM_UNIT_ID" val="custom160174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1.xml><?xml version="1.0" encoding="utf-8"?>
<p:tagLst xmlns:p="http://schemas.openxmlformats.org/presentationml/2006/main">
  <p:tag name="KSO_WM_TEMPLATE_CATEGORY" val="custom"/>
  <p:tag name="KSO_WM_TEMPLATE_INDEX" val="160174"/>
  <p:tag name="KSO_WM_TAG_VERSION" val="1.0"/>
  <p:tag name="KSO_WM_SLIDE_ID" val="custom16017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a"/>
  <p:tag name="KSO_WM_UNIT_INDEX" val="1"/>
  <p:tag name="KSO_WM_UNIT_ID" val="custom160174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f"/>
  <p:tag name="KSO_WM_UNIT_INDEX" val="1"/>
  <p:tag name="KSO_WM_UNIT_ID" val="custom160174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34.xml><?xml version="1.0" encoding="utf-8"?>
<p:tagLst xmlns:p="http://schemas.openxmlformats.org/presentationml/2006/main">
  <p:tag name="KSO_WM_TEMPLATE_CATEGORY" val="custom"/>
  <p:tag name="KSO_WM_TEMPLATE_INDEX" val="160174"/>
  <p:tag name="KSO_WM_TAG_VERSION" val="1.0"/>
  <p:tag name="KSO_WM_SLIDE_ID" val="custom16017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a"/>
  <p:tag name="KSO_WM_UNIT_INDEX" val="1"/>
  <p:tag name="KSO_WM_UNIT_ID" val="custom160174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f"/>
  <p:tag name="KSO_WM_UNIT_INDEX" val="1"/>
  <p:tag name="KSO_WM_UNIT_ID" val="custom160174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37.xml><?xml version="1.0" encoding="utf-8"?>
<p:tagLst xmlns:p="http://schemas.openxmlformats.org/presentationml/2006/main">
  <p:tag name="KSO_WM_TEMPLATE_CATEGORY" val="custom"/>
  <p:tag name="KSO_WM_TEMPLATE_INDEX" val="160174"/>
  <p:tag name="KSO_WM_TAG_VERSION" val="1.0"/>
  <p:tag name="KSO_WM_SLIDE_ID" val="custom16017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a"/>
  <p:tag name="KSO_WM_UNIT_INDEX" val="1"/>
  <p:tag name="KSO_WM_UNIT_ID" val="custom160174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f"/>
  <p:tag name="KSO_WM_UNIT_INDEX" val="1"/>
  <p:tag name="KSO_WM_UNIT_ID" val="custom160174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4_11*i*0"/>
  <p:tag name="KSO_WM_TEMPLATE_CATEGORY" val="custom"/>
  <p:tag name="KSO_WM_TEMPLATE_INDEX" val="160174"/>
</p:tagLst>
</file>

<file path=ppt/tags/tag40.xml><?xml version="1.0" encoding="utf-8"?>
<p:tagLst xmlns:p="http://schemas.openxmlformats.org/presentationml/2006/main">
  <p:tag name="KSO_WM_TEMPLATE_CATEGORY" val="custom"/>
  <p:tag name="KSO_WM_TEMPLATE_INDEX" val="160174"/>
  <p:tag name="KSO_WM_TAG_VERSION" val="1.0"/>
  <p:tag name="KSO_WM_SLIDE_ID" val="custom16017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a"/>
  <p:tag name="KSO_WM_UNIT_INDEX" val="1"/>
  <p:tag name="KSO_WM_UNIT_ID" val="custom160174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f"/>
  <p:tag name="KSO_WM_UNIT_INDEX" val="1"/>
  <p:tag name="KSO_WM_UNIT_ID" val="custom160174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43.xml><?xml version="1.0" encoding="utf-8"?>
<p:tagLst xmlns:p="http://schemas.openxmlformats.org/presentationml/2006/main">
  <p:tag name="KSO_WM_TEMPLATE_CATEGORY" val="custom"/>
  <p:tag name="KSO_WM_TEMPLATE_INDEX" val="160174"/>
  <p:tag name="KSO_WM_TAG_VERSION" val="1.0"/>
  <p:tag name="KSO_WM_SLIDE_ID" val="custom16017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f"/>
  <p:tag name="KSO_WM_UNIT_INDEX" val="1"/>
  <p:tag name="KSO_WM_UNIT_ID" val="custom160174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45.xml><?xml version="1.0" encoding="utf-8"?>
<p:tagLst xmlns:p="http://schemas.openxmlformats.org/presentationml/2006/main">
  <p:tag name="KSO_WM_TEMPLATE_CATEGORY" val="custom"/>
  <p:tag name="KSO_WM_TEMPLATE_INDEX" val="160174"/>
  <p:tag name="KSO_WM_TAG_VERSION" val="1.0"/>
  <p:tag name="KSO_WM_SLIDE_ID" val="custom16017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a"/>
  <p:tag name="KSO_WM_UNIT_INDEX" val="1"/>
  <p:tag name="KSO_WM_UNIT_ID" val="custom160174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f"/>
  <p:tag name="KSO_WM_UNIT_INDEX" val="1"/>
  <p:tag name="KSO_WM_UNIT_ID" val="custom160174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48.xml><?xml version="1.0" encoding="utf-8"?>
<p:tagLst xmlns:p="http://schemas.openxmlformats.org/presentationml/2006/main">
  <p:tag name="KSO_WM_TEMPLATE_CATEGORY" val="custom"/>
  <p:tag name="KSO_WM_TEMPLATE_INDEX" val="160174"/>
  <p:tag name="KSO_WM_TAG_VERSION" val="1.0"/>
  <p:tag name="KSO_WM_SLIDE_ID" val="custom16017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a"/>
  <p:tag name="KSO_WM_UNIT_INDEX" val="1"/>
  <p:tag name="KSO_WM_UNIT_ID" val="custom160174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4_11*i*3"/>
  <p:tag name="KSO_WM_TEMPLATE_CATEGORY" val="custom"/>
  <p:tag name="KSO_WM_TEMPLATE_INDEX" val="160174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f"/>
  <p:tag name="KSO_WM_UNIT_INDEX" val="1"/>
  <p:tag name="KSO_WM_UNIT_ID" val="custom160174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51.xml><?xml version="1.0" encoding="utf-8"?>
<p:tagLst xmlns:p="http://schemas.openxmlformats.org/presentationml/2006/main">
  <p:tag name="KSO_WM_TEMPLATE_CATEGORY" val="custom"/>
  <p:tag name="KSO_WM_TEMPLATE_INDEX" val="160174"/>
  <p:tag name="KSO_WM_TAG_VERSION" val="1.0"/>
  <p:tag name="KSO_WM_SLIDE_ID" val="custom16017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4_27*i*0"/>
  <p:tag name="KSO_WM_TEMPLATE_CATEGORY" val="custom"/>
  <p:tag name="KSO_WM_TEMPLATE_INDEX" val="160174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4_27*i*1"/>
  <p:tag name="KSO_WM_TEMPLATE_CATEGORY" val="custom"/>
  <p:tag name="KSO_WM_TEMPLATE_INDEX" val="160174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4_27*i*2"/>
  <p:tag name="KSO_WM_TEMPLATE_CATEGORY" val="custom"/>
  <p:tag name="KSO_WM_TEMPLATE_INDEX" val="160174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4_27*i*3"/>
  <p:tag name="KSO_WM_TEMPLATE_CATEGORY" val="custom"/>
  <p:tag name="KSO_WM_TEMPLATE_INDEX" val="160174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4_27*i*4"/>
  <p:tag name="KSO_WM_TEMPLATE_CATEGORY" val="custom"/>
  <p:tag name="KSO_WM_TEMPLATE_INDEX" val="160174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4_27*i*5"/>
  <p:tag name="KSO_WM_TEMPLATE_CATEGORY" val="custom"/>
  <p:tag name="KSO_WM_TEMPLATE_INDEX" val="160174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4_27*i*9"/>
  <p:tag name="KSO_WM_TEMPLATE_CATEGORY" val="custom"/>
  <p:tag name="KSO_WM_TEMPLATE_INDEX" val="160174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4_27*i*10"/>
  <p:tag name="KSO_WM_TEMPLATE_CATEGORY" val="custom"/>
  <p:tag name="KSO_WM_TEMPLATE_INDEX" val="160174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4_11*i*4"/>
  <p:tag name="KSO_WM_TEMPLATE_CATEGORY" val="custom"/>
  <p:tag name="KSO_WM_TEMPLATE_INDEX" val="160174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4_27*i*11"/>
  <p:tag name="KSO_WM_TEMPLATE_CATEGORY" val="custom"/>
  <p:tag name="KSO_WM_TEMPLATE_INDEX" val="160174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h_a"/>
  <p:tag name="KSO_WM_UNIT_INDEX" val="1_1"/>
  <p:tag name="KSO_WM_UNIT_ID" val="custom160174_27*h_a*1_1"/>
  <p:tag name="KSO_WM_UNIT_CLEAR" val="1"/>
  <p:tag name="KSO_WM_UNIT_LAYERLEVEL" val="1_1"/>
  <p:tag name="KSO_WM_UNIT_VALUE" val="9"/>
  <p:tag name="KSO_WM_UNIT_HIGHLIGHT" val="0"/>
  <p:tag name="KSO_WM_UNIT_COMPATIBLE" val="0"/>
  <p:tag name="KSO_WM_UNIT_PRESET_TEXT_INDEX" val="3"/>
  <p:tag name="KSO_WM_UNIT_PRESET_TEXT_LEN" val="12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MH" val="20150921115827"/>
  <p:tag name="MH_LIBRARY" val="GRAPHIC"/>
  <p:tag name="MH_TYPE" val="Text"/>
  <p:tag name="MH_ORDER" val="1"/>
  <p:tag name="KSO_WM_UNIT_TYPE" val="h_f"/>
  <p:tag name="KSO_WM_UNIT_INDEX" val="1_1"/>
  <p:tag name="KSO_WM_UNIT_ID" val="custom160174_27*h_f*1_1"/>
  <p:tag name="KSO_WM_UNIT_CLEAR" val="1"/>
  <p:tag name="KSO_WM_UNIT_LAYERLEVEL" val="1_1"/>
  <p:tag name="KSO_WM_UNIT_VALUE" val="48"/>
  <p:tag name="KSO_WM_UNIT_HIGHLIGHT" val="0"/>
  <p:tag name="KSO_WM_UNIT_COMPATIBLE" val="0"/>
  <p:tag name="KSO_WM_UNIT_PRESET_TEXT_INDEX" val="3"/>
  <p:tag name="KSO_WM_UNIT_PRESET_TEXT_LEN" val="35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a"/>
  <p:tag name="KSO_WM_UNIT_INDEX" val="1"/>
  <p:tag name="KSO_WM_UNIT_ID" val="custom160174_27*a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4.xml><?xml version="1.0" encoding="utf-8"?>
<p:tagLst xmlns:p="http://schemas.openxmlformats.org/presentationml/2006/main">
  <p:tag name="KSO_WM_TEMPLATE_CATEGORY" val="custom"/>
  <p:tag name="KSO_WM_TEMPLATE_INDEX" val="160174"/>
  <p:tag name="KSO_WM_TAG_VERSION" val="1.0"/>
  <p:tag name="KSO_WM_SLIDE_ID" val="custom160174_27"/>
  <p:tag name="KSO_WM_SLIDE_INDEX" val="27"/>
  <p:tag name="KSO_WM_SLIDE_ITEM_CNT" val="1"/>
  <p:tag name="KSO_WM_SLIDE_LAYOUT" val="a_h"/>
  <p:tag name="KSO_WM_SLIDE_LAYOUT_CNT" val="1_1"/>
  <p:tag name="KSO_WM_SLIDE_TYPE" val="text"/>
  <p:tag name="KSO_WM_BEAUTIFY_FLAG" val="#wm#"/>
  <p:tag name="KSO_WM_SLIDE_POSITION" val="69*208"/>
  <p:tag name="KSO_WM_SLIDE_SIZE" val="498*116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a"/>
  <p:tag name="KSO_WM_UNIT_INDEX" val="1"/>
  <p:tag name="KSO_WM_UNIT_ID" val="custom160174_30*a*1"/>
  <p:tag name="KSO_WM_UNIT_CLEAR" val="1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THANK YOU"/>
</p:tagLst>
</file>

<file path=ppt/tags/tag66.xml><?xml version="1.0" encoding="utf-8"?>
<p:tagLst xmlns:p="http://schemas.openxmlformats.org/presentationml/2006/main">
  <p:tag name="KSO_WM_TEMPLATE_CATEGORY" val="custom"/>
  <p:tag name="KSO_WM_TEMPLATE_INDEX" val="160174"/>
  <p:tag name="KSO_WM_TAG_VERSION" val="1.0"/>
  <p:tag name="KSO_WM_SLIDE_ID" val="custom160174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74_11*i*5"/>
  <p:tag name="KSO_WM_TEMPLATE_CATEGORY" val="custom"/>
  <p:tag name="KSO_WM_TEMPLATE_INDEX" val="160174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b"/>
  <p:tag name="KSO_WM_UNIT_INDEX" val="1"/>
  <p:tag name="KSO_WM_UNIT_ID" val="custom160174_11*b*1"/>
  <p:tag name="KSO_WM_UNIT_CLEAR" val="1"/>
  <p:tag name="KSO_WM_UNIT_LAYERLEVEL" val="1"/>
  <p:tag name="KSO_WM_UNIT_VALUE" val="5"/>
  <p:tag name="KSO_WM_UNIT_ISCONTENTSTITLE" val="1"/>
  <p:tag name="KSO_WM_UNIT_HIGHLIGHT" val="0"/>
  <p:tag name="KSO_WM_UNIT_COMPATIBLE" val="0"/>
  <p:tag name="KSO_WM_UNIT_PRESET_TEXT" val="Contents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4"/>
  <p:tag name="KSO_WM_UNIT_TYPE" val="a"/>
  <p:tag name="KSO_WM_UNIT_INDEX" val="1"/>
  <p:tag name="KSO_WM_UNIT_ID" val="custom160174_11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 录"/>
</p:tagLst>
</file>

<file path=ppt/theme/theme1.xml><?xml version="1.0" encoding="utf-8"?>
<a:theme xmlns:a="http://schemas.openxmlformats.org/drawingml/2006/main" name="1_Office 主题">
  <a:themeElements>
    <a:clrScheme name="自定义 27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92D050"/>
      </a:accent1>
      <a:accent2>
        <a:srgbClr val="3C6C83"/>
      </a:accent2>
      <a:accent3>
        <a:srgbClr val="2B7ED9"/>
      </a:accent3>
      <a:accent4>
        <a:srgbClr val="FFC000"/>
      </a:accent4>
      <a:accent5>
        <a:srgbClr val="ED7D31"/>
      </a:accent5>
      <a:accent6>
        <a:srgbClr val="78563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WPS 演示</Application>
  <PresentationFormat>宽屏</PresentationFormat>
  <Paragraphs>101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黑体</vt:lpstr>
      <vt:lpstr>1_Office 主题</vt:lpstr>
      <vt:lpstr>LOREM IPSUM DOLOR 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</dc:creator>
  <cp:lastModifiedBy>My</cp:lastModifiedBy>
  <cp:revision>4</cp:revision>
  <dcterms:created xsi:type="dcterms:W3CDTF">2016-10-18T08:02:27Z</dcterms:created>
  <dcterms:modified xsi:type="dcterms:W3CDTF">2016-10-18T09:09:06Z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