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58" r:id="rId7"/>
    <p:sldId id="270" r:id="rId8"/>
    <p:sldId id="259" r:id="rId9"/>
    <p:sldId id="265" r:id="rId10"/>
    <p:sldId id="262" r:id="rId11"/>
    <p:sldId id="266" r:id="rId12"/>
    <p:sldId id="263" r:id="rId13"/>
    <p:sldId id="267" r:id="rId14"/>
    <p:sldId id="268" r:id="rId15"/>
    <p:sldId id="269" r:id="rId16"/>
    <p:sldId id="280" r:id="rId17"/>
    <p:sldId id="281" r:id="rId18"/>
    <p:sldId id="282" r:id="rId19"/>
    <p:sldId id="26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D184-6319-4BE3-B894-1E4FA52A4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D184-6319-4BE3-B894-1E4FA52A4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D184-6319-4BE3-B894-1E4FA52A4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BD184-6319-4BE3-B894-1E4FA52A4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B08692-C466-4E35-B73A-6E393E990D6E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652774" y="676844"/>
            <a:ext cx="4886452" cy="5666237"/>
            <a:chOff x="923661" y="2759093"/>
            <a:chExt cx="3519941" cy="4081657"/>
          </a:xfrm>
        </p:grpSpPr>
        <p:sp>
          <p:nvSpPr>
            <p:cNvPr id="10" name="六边形 9"/>
            <p:cNvSpPr/>
            <p:nvPr/>
          </p:nvSpPr>
          <p:spPr>
            <a:xfrm rot="5400000">
              <a:off x="642803" y="3039951"/>
              <a:ext cx="4081657" cy="3519941"/>
            </a:xfrm>
            <a:prstGeom prst="hexagon">
              <a:avLst/>
            </a:prstGeom>
            <a:solidFill>
              <a:schemeClr val="tx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755038" y="3151101"/>
              <a:ext cx="3825740" cy="3297640"/>
            </a:xfrm>
            <a:prstGeom prst="hexagon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85247" y="2605176"/>
            <a:ext cx="4577850" cy="1895179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5246" y="4513624"/>
            <a:ext cx="4577851" cy="9273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/>
          <a:lstStyle>
            <a:lvl1pPr marL="251460" indent="-25146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lvl1pPr>
            <a:lvl2pPr marL="645160" indent="-25146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lvl2pPr>
            <a:lvl3pPr marL="870585" indent="-2095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lvl3pPr>
            <a:lvl4pPr marL="1061085" indent="-2095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lvl4pPr>
            <a:lvl5pPr marL="1264285" indent="-2095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08" y="365125"/>
            <a:ext cx="957189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266" y="2019299"/>
            <a:ext cx="9903033" cy="4157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Shape"/>
          <p:cNvSpPr>
            <a:spLocks noChangeAspect="1"/>
          </p:cNvSpPr>
          <p:nvPr/>
        </p:nvSpPr>
        <p:spPr bwMode="auto">
          <a:xfrm>
            <a:off x="838200" y="845389"/>
            <a:ext cx="748704" cy="396813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652774" y="676844"/>
            <a:ext cx="4886452" cy="5666237"/>
            <a:chOff x="923661" y="2759093"/>
            <a:chExt cx="3519941" cy="4081657"/>
          </a:xfrm>
        </p:grpSpPr>
        <p:sp>
          <p:nvSpPr>
            <p:cNvPr id="10" name="六边形 9"/>
            <p:cNvSpPr/>
            <p:nvPr/>
          </p:nvSpPr>
          <p:spPr>
            <a:xfrm rot="5400000">
              <a:off x="642803" y="3039951"/>
              <a:ext cx="4081657" cy="3519941"/>
            </a:xfrm>
            <a:prstGeom prst="hexagon">
              <a:avLst/>
            </a:prstGeom>
            <a:solidFill>
              <a:schemeClr val="tx1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755038" y="3151101"/>
              <a:ext cx="3825740" cy="3297640"/>
            </a:xfrm>
            <a:prstGeom prst="hexagon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247" y="2083592"/>
            <a:ext cx="4577850" cy="2852737"/>
          </a:xfrm>
        </p:spPr>
        <p:txBody>
          <a:bodyPr anchor="ctr" anchorCtr="0"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427" y="6289045"/>
            <a:ext cx="5241146" cy="49973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000" y="365125"/>
            <a:ext cx="95724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400" y="1949571"/>
            <a:ext cx="4760400" cy="42273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327" y="1949571"/>
            <a:ext cx="4780471" cy="42273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Shape"/>
          <p:cNvSpPr>
            <a:spLocks noChangeAspect="1"/>
          </p:cNvSpPr>
          <p:nvPr/>
        </p:nvSpPr>
        <p:spPr bwMode="auto">
          <a:xfrm>
            <a:off x="838200" y="845389"/>
            <a:ext cx="748704" cy="396813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08" y="365125"/>
            <a:ext cx="957189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Shape"/>
          <p:cNvSpPr>
            <a:spLocks noChangeAspect="1"/>
          </p:cNvSpPr>
          <p:nvPr/>
        </p:nvSpPr>
        <p:spPr bwMode="auto">
          <a:xfrm>
            <a:off x="838200" y="845389"/>
            <a:ext cx="748704" cy="396813"/>
          </a:xfrm>
          <a:custGeom>
            <a:avLst/>
            <a:gdLst>
              <a:gd name="T0" fmla="*/ 2156354 w 3019426"/>
              <a:gd name="T1" fmla="*/ 1446894 h 1601787"/>
              <a:gd name="T2" fmla="*/ 1892300 w 3019426"/>
              <a:gd name="T3" fmla="*/ 1511300 h 1601787"/>
              <a:gd name="T4" fmla="*/ 1681845 w 3019426"/>
              <a:gd name="T5" fmla="*/ 1575173 h 1601787"/>
              <a:gd name="T6" fmla="*/ 1509978 w 3019426"/>
              <a:gd name="T7" fmla="*/ 1601787 h 1601787"/>
              <a:gd name="T8" fmla="*/ 863072 w 3019426"/>
              <a:gd name="T9" fmla="*/ 1575173 h 1601787"/>
              <a:gd name="T10" fmla="*/ 652463 w 3019426"/>
              <a:gd name="T11" fmla="*/ 1511300 h 1601787"/>
              <a:gd name="T12" fmla="*/ 389623 w 3019426"/>
              <a:gd name="T13" fmla="*/ 1446894 h 1601787"/>
              <a:gd name="T14" fmla="*/ 89429 w 3019426"/>
              <a:gd name="T15" fmla="*/ 1420812 h 1601787"/>
              <a:gd name="T16" fmla="*/ 32279 w 3019426"/>
              <a:gd name="T17" fmla="*/ 1441571 h 1601787"/>
              <a:gd name="T18" fmla="*/ 2366963 w 3019426"/>
              <a:gd name="T19" fmla="*/ 1265475 h 1601787"/>
              <a:gd name="T20" fmla="*/ 2155237 w 3019426"/>
              <a:gd name="T21" fmla="*/ 1331815 h 1601787"/>
              <a:gd name="T22" fmla="*/ 1973739 w 3019426"/>
              <a:gd name="T23" fmla="*/ 1364189 h 1601787"/>
              <a:gd name="T24" fmla="*/ 1803737 w 3019426"/>
              <a:gd name="T25" fmla="*/ 1344021 h 1601787"/>
              <a:gd name="T26" fmla="*/ 1125009 w 3019426"/>
              <a:gd name="T27" fmla="*/ 1284050 h 1601787"/>
              <a:gd name="T28" fmla="*/ 873714 w 3019426"/>
              <a:gd name="T29" fmla="*/ 1217180 h 1601787"/>
              <a:gd name="T30" fmla="*/ 571975 w 3019426"/>
              <a:gd name="T31" fmla="*/ 1184806 h 1601787"/>
              <a:gd name="T32" fmla="*/ 512530 w 3019426"/>
              <a:gd name="T33" fmla="*/ 1200197 h 1601787"/>
              <a:gd name="T34" fmla="*/ 238116 w 3019426"/>
              <a:gd name="T35" fmla="*/ 1256453 h 1601787"/>
              <a:gd name="T36" fmla="*/ 2624077 w 3019426"/>
              <a:gd name="T37" fmla="*/ 1094317 h 1601787"/>
              <a:gd name="T38" fmla="*/ 2446868 w 3019426"/>
              <a:gd name="T39" fmla="*/ 1126596 h 1601787"/>
              <a:gd name="T40" fmla="*/ 2281337 w 3019426"/>
              <a:gd name="T41" fmla="*/ 1106488 h 1601787"/>
              <a:gd name="T42" fmla="*/ 2073275 w 3019426"/>
              <a:gd name="T43" fmla="*/ 1046162 h 1601787"/>
              <a:gd name="T44" fmla="*/ 1341439 w 3019426"/>
              <a:gd name="T45" fmla="*/ 980016 h 1601787"/>
              <a:gd name="T46" fmla="*/ 1045105 w 3019426"/>
              <a:gd name="T47" fmla="*/ 947737 h 1601787"/>
              <a:gd name="T48" fmla="*/ 985309 w 3019426"/>
              <a:gd name="T49" fmla="*/ 962554 h 1601787"/>
              <a:gd name="T50" fmla="*/ 716486 w 3019426"/>
              <a:gd name="T51" fmla="*/ 1019175 h 1601787"/>
              <a:gd name="T52" fmla="*/ 488331 w 3019426"/>
              <a:gd name="T53" fmla="*/ 1087438 h 1601787"/>
              <a:gd name="T54" fmla="*/ 2903166 w 3019426"/>
              <a:gd name="T55" fmla="*/ 887413 h 1601787"/>
              <a:gd name="T56" fmla="*/ 2736458 w 3019426"/>
              <a:gd name="T57" fmla="*/ 880005 h 1601787"/>
              <a:gd name="T58" fmla="*/ 2542118 w 3019426"/>
              <a:gd name="T59" fmla="*/ 827617 h 1601787"/>
              <a:gd name="T60" fmla="*/ 2299230 w 3019426"/>
              <a:gd name="T61" fmla="*/ 758296 h 1601787"/>
              <a:gd name="T62" fmla="*/ 1536514 w 3019426"/>
              <a:gd name="T63" fmla="*/ 714904 h 1601787"/>
              <a:gd name="T64" fmla="*/ 1474951 w 3019426"/>
              <a:gd name="T65" fmla="*/ 718079 h 1601787"/>
              <a:gd name="T66" fmla="*/ 1189567 w 3019426"/>
              <a:gd name="T67" fmla="*/ 766234 h 1601787"/>
              <a:gd name="T68" fmla="*/ 952500 w 3019426"/>
              <a:gd name="T69" fmla="*/ 836084 h 1601787"/>
              <a:gd name="T70" fmla="*/ 764647 w 3019426"/>
              <a:gd name="T71" fmla="*/ 884238 h 1601787"/>
              <a:gd name="T72" fmla="*/ 2728544 w 3019426"/>
              <a:gd name="T73" fmla="*/ 647191 h 1601787"/>
              <a:gd name="T74" fmla="*/ 2538943 w 3019426"/>
              <a:gd name="T75" fmla="*/ 599179 h 1601787"/>
              <a:gd name="T76" fmla="*/ 2303463 w 3019426"/>
              <a:gd name="T77" fmla="*/ 529534 h 1601787"/>
              <a:gd name="T78" fmla="*/ 2017918 w 3019426"/>
              <a:gd name="T79" fmla="*/ 482049 h 1601787"/>
              <a:gd name="T80" fmla="*/ 1956174 w 3019426"/>
              <a:gd name="T81" fmla="*/ 478883 h 1601787"/>
              <a:gd name="T82" fmla="*/ 1193272 w 3019426"/>
              <a:gd name="T83" fmla="*/ 521620 h 1601787"/>
              <a:gd name="T84" fmla="*/ 949325 w 3019426"/>
              <a:gd name="T85" fmla="*/ 591264 h 1601787"/>
              <a:gd name="T86" fmla="*/ 756709 w 3019426"/>
              <a:gd name="T87" fmla="*/ 643498 h 1601787"/>
              <a:gd name="T88" fmla="*/ 589335 w 3019426"/>
              <a:gd name="T89" fmla="*/ 650357 h 1601787"/>
              <a:gd name="T90" fmla="*/ 2535238 w 3019426"/>
              <a:gd name="T91" fmla="*/ 370556 h 1601787"/>
              <a:gd name="T92" fmla="*/ 2306109 w 3019426"/>
              <a:gd name="T93" fmla="*/ 301439 h 1601787"/>
              <a:gd name="T94" fmla="*/ 2025902 w 3019426"/>
              <a:gd name="T95" fmla="*/ 249205 h 1601787"/>
              <a:gd name="T96" fmla="*/ 1964690 w 3019426"/>
              <a:gd name="T97" fmla="*/ 239708 h 1601787"/>
              <a:gd name="T98" fmla="*/ 1671199 w 3019426"/>
              <a:gd name="T99" fmla="*/ 277696 h 1601787"/>
              <a:gd name="T100" fmla="*/ 947738 w 3019426"/>
              <a:gd name="T101" fmla="*/ 346286 h 1601787"/>
              <a:gd name="T102" fmla="*/ 749301 w 3019426"/>
              <a:gd name="T103" fmla="*/ 402212 h 1601787"/>
              <a:gd name="T104" fmla="*/ 580918 w 3019426"/>
              <a:gd name="T105" fmla="*/ 415930 h 1601787"/>
              <a:gd name="T106" fmla="*/ 400670 w 3019426"/>
              <a:gd name="T107" fmla="*/ 378470 h 1601787"/>
              <a:gd name="T108" fmla="*/ 2308226 w 3019426"/>
              <a:gd name="T109" fmla="*/ 72178 h 1601787"/>
              <a:gd name="T110" fmla="*/ 2033354 w 3019426"/>
              <a:gd name="T111" fmla="*/ 15922 h 1601787"/>
              <a:gd name="T112" fmla="*/ 1973739 w 3019426"/>
              <a:gd name="T113" fmla="*/ 531 h 1601787"/>
              <a:gd name="T114" fmla="*/ 1676522 w 3019426"/>
              <a:gd name="T115" fmla="*/ 32905 h 1601787"/>
              <a:gd name="T116" fmla="*/ 1420287 w 3019426"/>
              <a:gd name="T117" fmla="*/ 99775 h 1601787"/>
              <a:gd name="T118" fmla="*/ 742422 w 3019426"/>
              <a:gd name="T119" fmla="*/ 160277 h 1601787"/>
              <a:gd name="T120" fmla="*/ 571975 w 3019426"/>
              <a:gd name="T121" fmla="*/ 180444 h 1601787"/>
              <a:gd name="T122" fmla="*/ 394883 w 3019426"/>
              <a:gd name="T123" fmla="*/ 148071 h 1601787"/>
              <a:gd name="T124" fmla="*/ 178859 w 3019426"/>
              <a:gd name="T125" fmla="*/ 81200 h 160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19426" h="1601787">
                <a:moveTo>
                  <a:pt x="2220384" y="1420812"/>
                </a:moveTo>
                <a:lnTo>
                  <a:pt x="2229909" y="1421344"/>
                </a:lnTo>
                <a:lnTo>
                  <a:pt x="2238376" y="1422409"/>
                </a:lnTo>
                <a:lnTo>
                  <a:pt x="2246842" y="1425070"/>
                </a:lnTo>
                <a:lnTo>
                  <a:pt x="2255309" y="1427732"/>
                </a:lnTo>
                <a:lnTo>
                  <a:pt x="2263246" y="1431458"/>
                </a:lnTo>
                <a:lnTo>
                  <a:pt x="2270655" y="1435716"/>
                </a:lnTo>
                <a:lnTo>
                  <a:pt x="2277005" y="1441571"/>
                </a:lnTo>
                <a:lnTo>
                  <a:pt x="2283884" y="1446894"/>
                </a:lnTo>
                <a:lnTo>
                  <a:pt x="2289705" y="1453813"/>
                </a:lnTo>
                <a:lnTo>
                  <a:pt x="2294997" y="1460201"/>
                </a:lnTo>
                <a:lnTo>
                  <a:pt x="2299230" y="1468185"/>
                </a:lnTo>
                <a:lnTo>
                  <a:pt x="2303463" y="1475637"/>
                </a:lnTo>
                <a:lnTo>
                  <a:pt x="2306109" y="1484153"/>
                </a:lnTo>
                <a:lnTo>
                  <a:pt x="2308226" y="1492670"/>
                </a:lnTo>
                <a:lnTo>
                  <a:pt x="2309284" y="1502251"/>
                </a:lnTo>
                <a:lnTo>
                  <a:pt x="2309813" y="1511300"/>
                </a:lnTo>
                <a:lnTo>
                  <a:pt x="2309284" y="1520348"/>
                </a:lnTo>
                <a:lnTo>
                  <a:pt x="2308226" y="1529397"/>
                </a:lnTo>
                <a:lnTo>
                  <a:pt x="2306109" y="1537914"/>
                </a:lnTo>
                <a:lnTo>
                  <a:pt x="2303463" y="1545898"/>
                </a:lnTo>
                <a:lnTo>
                  <a:pt x="2299230" y="1553882"/>
                </a:lnTo>
                <a:lnTo>
                  <a:pt x="2294997" y="1561866"/>
                </a:lnTo>
                <a:lnTo>
                  <a:pt x="2289705" y="1568786"/>
                </a:lnTo>
                <a:lnTo>
                  <a:pt x="2283884" y="1575173"/>
                </a:lnTo>
                <a:lnTo>
                  <a:pt x="2277005" y="1581028"/>
                </a:lnTo>
                <a:lnTo>
                  <a:pt x="2270655" y="1585819"/>
                </a:lnTo>
                <a:lnTo>
                  <a:pt x="2263246" y="1590609"/>
                </a:lnTo>
                <a:lnTo>
                  <a:pt x="2255309" y="1594335"/>
                </a:lnTo>
                <a:lnTo>
                  <a:pt x="2246842" y="1597529"/>
                </a:lnTo>
                <a:lnTo>
                  <a:pt x="2238376" y="1600190"/>
                </a:lnTo>
                <a:lnTo>
                  <a:pt x="2229909" y="1601255"/>
                </a:lnTo>
                <a:lnTo>
                  <a:pt x="2220384" y="1601787"/>
                </a:lnTo>
                <a:lnTo>
                  <a:pt x="2210859" y="1601255"/>
                </a:lnTo>
                <a:lnTo>
                  <a:pt x="2202392" y="1600190"/>
                </a:lnTo>
                <a:lnTo>
                  <a:pt x="2193925" y="1597529"/>
                </a:lnTo>
                <a:lnTo>
                  <a:pt x="2185459" y="1594335"/>
                </a:lnTo>
                <a:lnTo>
                  <a:pt x="2177521" y="1590609"/>
                </a:lnTo>
                <a:lnTo>
                  <a:pt x="2170113" y="1585819"/>
                </a:lnTo>
                <a:lnTo>
                  <a:pt x="2163234" y="1581028"/>
                </a:lnTo>
                <a:lnTo>
                  <a:pt x="2156354" y="1575173"/>
                </a:lnTo>
                <a:lnTo>
                  <a:pt x="2151063" y="1568786"/>
                </a:lnTo>
                <a:lnTo>
                  <a:pt x="2145771" y="1561866"/>
                </a:lnTo>
                <a:lnTo>
                  <a:pt x="2141538" y="1553882"/>
                </a:lnTo>
                <a:lnTo>
                  <a:pt x="2137304" y="1545898"/>
                </a:lnTo>
                <a:lnTo>
                  <a:pt x="2134129" y="1537914"/>
                </a:lnTo>
                <a:lnTo>
                  <a:pt x="2132013" y="1529397"/>
                </a:lnTo>
                <a:lnTo>
                  <a:pt x="2130954" y="1520348"/>
                </a:lnTo>
                <a:lnTo>
                  <a:pt x="2130425" y="1511300"/>
                </a:lnTo>
                <a:lnTo>
                  <a:pt x="2130954" y="1502251"/>
                </a:lnTo>
                <a:lnTo>
                  <a:pt x="2132013" y="1492670"/>
                </a:lnTo>
                <a:lnTo>
                  <a:pt x="2134129" y="1484153"/>
                </a:lnTo>
                <a:lnTo>
                  <a:pt x="2137304" y="1475637"/>
                </a:lnTo>
                <a:lnTo>
                  <a:pt x="2141538" y="1468185"/>
                </a:lnTo>
                <a:lnTo>
                  <a:pt x="2145771" y="1460201"/>
                </a:lnTo>
                <a:lnTo>
                  <a:pt x="2151063" y="1453813"/>
                </a:lnTo>
                <a:lnTo>
                  <a:pt x="2156354" y="1446894"/>
                </a:lnTo>
                <a:lnTo>
                  <a:pt x="2163234" y="1441571"/>
                </a:lnTo>
                <a:lnTo>
                  <a:pt x="2170113" y="1435716"/>
                </a:lnTo>
                <a:lnTo>
                  <a:pt x="2177521" y="1431458"/>
                </a:lnTo>
                <a:lnTo>
                  <a:pt x="2185459" y="1427732"/>
                </a:lnTo>
                <a:lnTo>
                  <a:pt x="2193925" y="1425070"/>
                </a:lnTo>
                <a:lnTo>
                  <a:pt x="2202392" y="1422409"/>
                </a:lnTo>
                <a:lnTo>
                  <a:pt x="2210859" y="1421344"/>
                </a:lnTo>
                <a:lnTo>
                  <a:pt x="2220384" y="1420812"/>
                </a:lnTo>
                <a:close/>
                <a:moveTo>
                  <a:pt x="1983320" y="1420812"/>
                </a:moveTo>
                <a:lnTo>
                  <a:pt x="1992369" y="1421344"/>
                </a:lnTo>
                <a:lnTo>
                  <a:pt x="2001418" y="1422409"/>
                </a:lnTo>
                <a:lnTo>
                  <a:pt x="2009934" y="1425070"/>
                </a:lnTo>
                <a:lnTo>
                  <a:pt x="2017918" y="1427732"/>
                </a:lnTo>
                <a:lnTo>
                  <a:pt x="2025902" y="1431458"/>
                </a:lnTo>
                <a:lnTo>
                  <a:pt x="2033354" y="1435716"/>
                </a:lnTo>
                <a:lnTo>
                  <a:pt x="2040806" y="1441571"/>
                </a:lnTo>
                <a:lnTo>
                  <a:pt x="2046661" y="1446894"/>
                </a:lnTo>
                <a:lnTo>
                  <a:pt x="2053049" y="1453813"/>
                </a:lnTo>
                <a:lnTo>
                  <a:pt x="2057839" y="1460201"/>
                </a:lnTo>
                <a:lnTo>
                  <a:pt x="2062630" y="1468185"/>
                </a:lnTo>
                <a:lnTo>
                  <a:pt x="2066356" y="1475637"/>
                </a:lnTo>
                <a:lnTo>
                  <a:pt x="2069549" y="1484153"/>
                </a:lnTo>
                <a:lnTo>
                  <a:pt x="2071146" y="1492670"/>
                </a:lnTo>
                <a:lnTo>
                  <a:pt x="2073275" y="1502251"/>
                </a:lnTo>
                <a:lnTo>
                  <a:pt x="2073275" y="1511300"/>
                </a:lnTo>
                <a:lnTo>
                  <a:pt x="2073275" y="1520348"/>
                </a:lnTo>
                <a:lnTo>
                  <a:pt x="2071146" y="1529397"/>
                </a:lnTo>
                <a:lnTo>
                  <a:pt x="2069549" y="1537914"/>
                </a:lnTo>
                <a:lnTo>
                  <a:pt x="2066356" y="1545898"/>
                </a:lnTo>
                <a:lnTo>
                  <a:pt x="2062630" y="1553882"/>
                </a:lnTo>
                <a:lnTo>
                  <a:pt x="2057839" y="1561866"/>
                </a:lnTo>
                <a:lnTo>
                  <a:pt x="2053049" y="1568786"/>
                </a:lnTo>
                <a:lnTo>
                  <a:pt x="2046661" y="1575173"/>
                </a:lnTo>
                <a:lnTo>
                  <a:pt x="2040806" y="1581028"/>
                </a:lnTo>
                <a:lnTo>
                  <a:pt x="2033354" y="1585819"/>
                </a:lnTo>
                <a:lnTo>
                  <a:pt x="2025902" y="1590609"/>
                </a:lnTo>
                <a:lnTo>
                  <a:pt x="2017918" y="1594335"/>
                </a:lnTo>
                <a:lnTo>
                  <a:pt x="2009934" y="1597529"/>
                </a:lnTo>
                <a:lnTo>
                  <a:pt x="2001418" y="1600190"/>
                </a:lnTo>
                <a:lnTo>
                  <a:pt x="1992369" y="1601255"/>
                </a:lnTo>
                <a:lnTo>
                  <a:pt x="1983320" y="1601787"/>
                </a:lnTo>
                <a:lnTo>
                  <a:pt x="1973739" y="1601255"/>
                </a:lnTo>
                <a:lnTo>
                  <a:pt x="1964690" y="1600190"/>
                </a:lnTo>
                <a:lnTo>
                  <a:pt x="1956174" y="1597529"/>
                </a:lnTo>
                <a:lnTo>
                  <a:pt x="1947657" y="1594335"/>
                </a:lnTo>
                <a:lnTo>
                  <a:pt x="1939673" y="1590609"/>
                </a:lnTo>
                <a:lnTo>
                  <a:pt x="1932221" y="1585819"/>
                </a:lnTo>
                <a:lnTo>
                  <a:pt x="1925834" y="1581028"/>
                </a:lnTo>
                <a:lnTo>
                  <a:pt x="1918914" y="1575173"/>
                </a:lnTo>
                <a:lnTo>
                  <a:pt x="1913591" y="1568786"/>
                </a:lnTo>
                <a:lnTo>
                  <a:pt x="1907736" y="1561866"/>
                </a:lnTo>
                <a:lnTo>
                  <a:pt x="1903478" y="1553882"/>
                </a:lnTo>
                <a:lnTo>
                  <a:pt x="1899752" y="1545898"/>
                </a:lnTo>
                <a:lnTo>
                  <a:pt x="1897091" y="1537914"/>
                </a:lnTo>
                <a:lnTo>
                  <a:pt x="1894429" y="1529397"/>
                </a:lnTo>
                <a:lnTo>
                  <a:pt x="1893365" y="1520348"/>
                </a:lnTo>
                <a:lnTo>
                  <a:pt x="1892300" y="1511300"/>
                </a:lnTo>
                <a:lnTo>
                  <a:pt x="1893365" y="1502251"/>
                </a:lnTo>
                <a:lnTo>
                  <a:pt x="1894429" y="1492670"/>
                </a:lnTo>
                <a:lnTo>
                  <a:pt x="1897091" y="1484153"/>
                </a:lnTo>
                <a:lnTo>
                  <a:pt x="1899752" y="1475637"/>
                </a:lnTo>
                <a:lnTo>
                  <a:pt x="1903478" y="1468185"/>
                </a:lnTo>
                <a:lnTo>
                  <a:pt x="1907736" y="1460201"/>
                </a:lnTo>
                <a:lnTo>
                  <a:pt x="1913591" y="1453813"/>
                </a:lnTo>
                <a:lnTo>
                  <a:pt x="1918914" y="1446894"/>
                </a:lnTo>
                <a:lnTo>
                  <a:pt x="1925834" y="1441571"/>
                </a:lnTo>
                <a:lnTo>
                  <a:pt x="1932221" y="1435716"/>
                </a:lnTo>
                <a:lnTo>
                  <a:pt x="1939673" y="1431458"/>
                </a:lnTo>
                <a:lnTo>
                  <a:pt x="1947657" y="1427732"/>
                </a:lnTo>
                <a:lnTo>
                  <a:pt x="1956174" y="1425070"/>
                </a:lnTo>
                <a:lnTo>
                  <a:pt x="1964690" y="1422409"/>
                </a:lnTo>
                <a:lnTo>
                  <a:pt x="1973739" y="1421344"/>
                </a:lnTo>
                <a:lnTo>
                  <a:pt x="1983320" y="1420812"/>
                </a:lnTo>
                <a:close/>
                <a:moveTo>
                  <a:pt x="1746251" y="1420812"/>
                </a:moveTo>
                <a:lnTo>
                  <a:pt x="1755299" y="1421344"/>
                </a:lnTo>
                <a:lnTo>
                  <a:pt x="1764881" y="1422409"/>
                </a:lnTo>
                <a:lnTo>
                  <a:pt x="1773397" y="1425070"/>
                </a:lnTo>
                <a:lnTo>
                  <a:pt x="1781381" y="1427732"/>
                </a:lnTo>
                <a:lnTo>
                  <a:pt x="1789365" y="1431458"/>
                </a:lnTo>
                <a:lnTo>
                  <a:pt x="1797350" y="1435716"/>
                </a:lnTo>
                <a:lnTo>
                  <a:pt x="1803737" y="1441571"/>
                </a:lnTo>
                <a:lnTo>
                  <a:pt x="1810124" y="1446894"/>
                </a:lnTo>
                <a:lnTo>
                  <a:pt x="1815979" y="1453813"/>
                </a:lnTo>
                <a:lnTo>
                  <a:pt x="1821302" y="1460201"/>
                </a:lnTo>
                <a:lnTo>
                  <a:pt x="1826093" y="1468185"/>
                </a:lnTo>
                <a:lnTo>
                  <a:pt x="1829819" y="1475637"/>
                </a:lnTo>
                <a:lnTo>
                  <a:pt x="1832480" y="1484153"/>
                </a:lnTo>
                <a:lnTo>
                  <a:pt x="1835141" y="1492670"/>
                </a:lnTo>
                <a:lnTo>
                  <a:pt x="1836206" y="1502251"/>
                </a:lnTo>
                <a:lnTo>
                  <a:pt x="1836738" y="1511300"/>
                </a:lnTo>
                <a:lnTo>
                  <a:pt x="1836206" y="1520348"/>
                </a:lnTo>
                <a:lnTo>
                  <a:pt x="1835141" y="1529397"/>
                </a:lnTo>
                <a:lnTo>
                  <a:pt x="1832480" y="1537914"/>
                </a:lnTo>
                <a:lnTo>
                  <a:pt x="1829819" y="1545898"/>
                </a:lnTo>
                <a:lnTo>
                  <a:pt x="1826093" y="1553882"/>
                </a:lnTo>
                <a:lnTo>
                  <a:pt x="1821302" y="1561866"/>
                </a:lnTo>
                <a:lnTo>
                  <a:pt x="1815979" y="1568786"/>
                </a:lnTo>
                <a:lnTo>
                  <a:pt x="1810124" y="1575173"/>
                </a:lnTo>
                <a:lnTo>
                  <a:pt x="1803737" y="1581028"/>
                </a:lnTo>
                <a:lnTo>
                  <a:pt x="1797350" y="1585819"/>
                </a:lnTo>
                <a:lnTo>
                  <a:pt x="1789365" y="1590609"/>
                </a:lnTo>
                <a:lnTo>
                  <a:pt x="1781381" y="1594335"/>
                </a:lnTo>
                <a:lnTo>
                  <a:pt x="1773397" y="1597529"/>
                </a:lnTo>
                <a:lnTo>
                  <a:pt x="1764881" y="1600190"/>
                </a:lnTo>
                <a:lnTo>
                  <a:pt x="1755299" y="1601255"/>
                </a:lnTo>
                <a:lnTo>
                  <a:pt x="1746251" y="1601787"/>
                </a:lnTo>
                <a:lnTo>
                  <a:pt x="1737202" y="1601255"/>
                </a:lnTo>
                <a:lnTo>
                  <a:pt x="1728153" y="1600190"/>
                </a:lnTo>
                <a:lnTo>
                  <a:pt x="1719637" y="1597529"/>
                </a:lnTo>
                <a:lnTo>
                  <a:pt x="1711120" y="1594335"/>
                </a:lnTo>
                <a:lnTo>
                  <a:pt x="1703668" y="1590609"/>
                </a:lnTo>
                <a:lnTo>
                  <a:pt x="1695684" y="1585819"/>
                </a:lnTo>
                <a:lnTo>
                  <a:pt x="1688765" y="1581028"/>
                </a:lnTo>
                <a:lnTo>
                  <a:pt x="1681845" y="1575173"/>
                </a:lnTo>
                <a:lnTo>
                  <a:pt x="1676522" y="1568786"/>
                </a:lnTo>
                <a:lnTo>
                  <a:pt x="1671199" y="1561866"/>
                </a:lnTo>
                <a:lnTo>
                  <a:pt x="1666941" y="1553882"/>
                </a:lnTo>
                <a:lnTo>
                  <a:pt x="1663215" y="1545898"/>
                </a:lnTo>
                <a:lnTo>
                  <a:pt x="1660021" y="1537914"/>
                </a:lnTo>
                <a:lnTo>
                  <a:pt x="1657360" y="1529397"/>
                </a:lnTo>
                <a:lnTo>
                  <a:pt x="1656296" y="1520348"/>
                </a:lnTo>
                <a:lnTo>
                  <a:pt x="1655763" y="1511300"/>
                </a:lnTo>
                <a:lnTo>
                  <a:pt x="1656296" y="1502251"/>
                </a:lnTo>
                <a:lnTo>
                  <a:pt x="1657360" y="1492670"/>
                </a:lnTo>
                <a:lnTo>
                  <a:pt x="1660021" y="1484153"/>
                </a:lnTo>
                <a:lnTo>
                  <a:pt x="1663215" y="1475637"/>
                </a:lnTo>
                <a:lnTo>
                  <a:pt x="1666941" y="1468185"/>
                </a:lnTo>
                <a:lnTo>
                  <a:pt x="1671199" y="1460201"/>
                </a:lnTo>
                <a:lnTo>
                  <a:pt x="1676522" y="1453813"/>
                </a:lnTo>
                <a:lnTo>
                  <a:pt x="1681845" y="1446894"/>
                </a:lnTo>
                <a:lnTo>
                  <a:pt x="1688765" y="1441571"/>
                </a:lnTo>
                <a:lnTo>
                  <a:pt x="1695684" y="1435716"/>
                </a:lnTo>
                <a:lnTo>
                  <a:pt x="1703668" y="1431458"/>
                </a:lnTo>
                <a:lnTo>
                  <a:pt x="1711120" y="1427732"/>
                </a:lnTo>
                <a:lnTo>
                  <a:pt x="1719637" y="1425070"/>
                </a:lnTo>
                <a:lnTo>
                  <a:pt x="1728153" y="1422409"/>
                </a:lnTo>
                <a:lnTo>
                  <a:pt x="1737202" y="1421344"/>
                </a:lnTo>
                <a:lnTo>
                  <a:pt x="1746251" y="1420812"/>
                </a:lnTo>
                <a:close/>
                <a:moveTo>
                  <a:pt x="1509978" y="1420812"/>
                </a:moveTo>
                <a:lnTo>
                  <a:pt x="1519000" y="1421344"/>
                </a:lnTo>
                <a:lnTo>
                  <a:pt x="1528023" y="1422409"/>
                </a:lnTo>
                <a:lnTo>
                  <a:pt x="1536514" y="1425070"/>
                </a:lnTo>
                <a:lnTo>
                  <a:pt x="1545006" y="1427732"/>
                </a:lnTo>
                <a:lnTo>
                  <a:pt x="1552966" y="1431458"/>
                </a:lnTo>
                <a:lnTo>
                  <a:pt x="1560396" y="1435716"/>
                </a:lnTo>
                <a:lnTo>
                  <a:pt x="1567296" y="1441571"/>
                </a:lnTo>
                <a:lnTo>
                  <a:pt x="1574195" y="1446894"/>
                </a:lnTo>
                <a:lnTo>
                  <a:pt x="1579502" y="1453813"/>
                </a:lnTo>
                <a:lnTo>
                  <a:pt x="1584809" y="1460201"/>
                </a:lnTo>
                <a:lnTo>
                  <a:pt x="1589055" y="1468185"/>
                </a:lnTo>
                <a:lnTo>
                  <a:pt x="1592770" y="1475637"/>
                </a:lnTo>
                <a:lnTo>
                  <a:pt x="1595954" y="1484153"/>
                </a:lnTo>
                <a:lnTo>
                  <a:pt x="1598608" y="1492670"/>
                </a:lnTo>
                <a:lnTo>
                  <a:pt x="1599670" y="1502251"/>
                </a:lnTo>
                <a:lnTo>
                  <a:pt x="1600200" y="1511300"/>
                </a:lnTo>
                <a:lnTo>
                  <a:pt x="1599670" y="1520348"/>
                </a:lnTo>
                <a:lnTo>
                  <a:pt x="1598608" y="1529397"/>
                </a:lnTo>
                <a:lnTo>
                  <a:pt x="1595954" y="1537914"/>
                </a:lnTo>
                <a:lnTo>
                  <a:pt x="1592770" y="1545898"/>
                </a:lnTo>
                <a:lnTo>
                  <a:pt x="1589055" y="1553882"/>
                </a:lnTo>
                <a:lnTo>
                  <a:pt x="1584809" y="1561866"/>
                </a:lnTo>
                <a:lnTo>
                  <a:pt x="1579502" y="1568786"/>
                </a:lnTo>
                <a:lnTo>
                  <a:pt x="1574195" y="1575173"/>
                </a:lnTo>
                <a:lnTo>
                  <a:pt x="1567296" y="1581028"/>
                </a:lnTo>
                <a:lnTo>
                  <a:pt x="1560396" y="1585819"/>
                </a:lnTo>
                <a:lnTo>
                  <a:pt x="1552966" y="1590609"/>
                </a:lnTo>
                <a:lnTo>
                  <a:pt x="1545006" y="1594335"/>
                </a:lnTo>
                <a:lnTo>
                  <a:pt x="1536514" y="1597529"/>
                </a:lnTo>
                <a:lnTo>
                  <a:pt x="1528023" y="1600190"/>
                </a:lnTo>
                <a:lnTo>
                  <a:pt x="1519000" y="1601255"/>
                </a:lnTo>
                <a:lnTo>
                  <a:pt x="1509978" y="1601787"/>
                </a:lnTo>
                <a:lnTo>
                  <a:pt x="1500425" y="1601255"/>
                </a:lnTo>
                <a:lnTo>
                  <a:pt x="1491403" y="1600190"/>
                </a:lnTo>
                <a:lnTo>
                  <a:pt x="1482911" y="1597529"/>
                </a:lnTo>
                <a:lnTo>
                  <a:pt x="1474951" y="1594335"/>
                </a:lnTo>
                <a:lnTo>
                  <a:pt x="1466990" y="1590609"/>
                </a:lnTo>
                <a:lnTo>
                  <a:pt x="1459560" y="1585819"/>
                </a:lnTo>
                <a:lnTo>
                  <a:pt x="1452661" y="1581028"/>
                </a:lnTo>
                <a:lnTo>
                  <a:pt x="1446292" y="1575173"/>
                </a:lnTo>
                <a:lnTo>
                  <a:pt x="1440454" y="1568786"/>
                </a:lnTo>
                <a:lnTo>
                  <a:pt x="1435147" y="1561866"/>
                </a:lnTo>
                <a:lnTo>
                  <a:pt x="1430370" y="1553882"/>
                </a:lnTo>
                <a:lnTo>
                  <a:pt x="1426655" y="1545898"/>
                </a:lnTo>
                <a:lnTo>
                  <a:pt x="1423471" y="1537914"/>
                </a:lnTo>
                <a:lnTo>
                  <a:pt x="1421348" y="1529397"/>
                </a:lnTo>
                <a:lnTo>
                  <a:pt x="1420287" y="1520348"/>
                </a:lnTo>
                <a:lnTo>
                  <a:pt x="1419225" y="1511300"/>
                </a:lnTo>
                <a:lnTo>
                  <a:pt x="1420287" y="1502251"/>
                </a:lnTo>
                <a:lnTo>
                  <a:pt x="1421348" y="1492670"/>
                </a:lnTo>
                <a:lnTo>
                  <a:pt x="1423471" y="1484153"/>
                </a:lnTo>
                <a:lnTo>
                  <a:pt x="1426655" y="1475637"/>
                </a:lnTo>
                <a:lnTo>
                  <a:pt x="1430370" y="1468185"/>
                </a:lnTo>
                <a:lnTo>
                  <a:pt x="1435147" y="1460201"/>
                </a:lnTo>
                <a:lnTo>
                  <a:pt x="1440454" y="1453813"/>
                </a:lnTo>
                <a:lnTo>
                  <a:pt x="1446292" y="1446894"/>
                </a:lnTo>
                <a:lnTo>
                  <a:pt x="1452661" y="1441571"/>
                </a:lnTo>
                <a:lnTo>
                  <a:pt x="1459560" y="1435716"/>
                </a:lnTo>
                <a:lnTo>
                  <a:pt x="1466990" y="1431458"/>
                </a:lnTo>
                <a:lnTo>
                  <a:pt x="1474951" y="1427732"/>
                </a:lnTo>
                <a:lnTo>
                  <a:pt x="1482911" y="1425070"/>
                </a:lnTo>
                <a:lnTo>
                  <a:pt x="1491403" y="1422409"/>
                </a:lnTo>
                <a:lnTo>
                  <a:pt x="1500425" y="1421344"/>
                </a:lnTo>
                <a:lnTo>
                  <a:pt x="1509978" y="1420812"/>
                </a:lnTo>
                <a:close/>
                <a:moveTo>
                  <a:pt x="799572" y="1420812"/>
                </a:moveTo>
                <a:lnTo>
                  <a:pt x="809097" y="1421344"/>
                </a:lnTo>
                <a:lnTo>
                  <a:pt x="817564" y="1422409"/>
                </a:lnTo>
                <a:lnTo>
                  <a:pt x="826559" y="1425070"/>
                </a:lnTo>
                <a:lnTo>
                  <a:pt x="834497" y="1427732"/>
                </a:lnTo>
                <a:lnTo>
                  <a:pt x="842434" y="1431458"/>
                </a:lnTo>
                <a:lnTo>
                  <a:pt x="849843" y="1435716"/>
                </a:lnTo>
                <a:lnTo>
                  <a:pt x="856722" y="1441571"/>
                </a:lnTo>
                <a:lnTo>
                  <a:pt x="863072" y="1446894"/>
                </a:lnTo>
                <a:lnTo>
                  <a:pt x="868893" y="1453813"/>
                </a:lnTo>
                <a:lnTo>
                  <a:pt x="874185" y="1460201"/>
                </a:lnTo>
                <a:lnTo>
                  <a:pt x="878947" y="1468185"/>
                </a:lnTo>
                <a:lnTo>
                  <a:pt x="882651" y="1475637"/>
                </a:lnTo>
                <a:lnTo>
                  <a:pt x="885826" y="1484153"/>
                </a:lnTo>
                <a:lnTo>
                  <a:pt x="887414" y="1492670"/>
                </a:lnTo>
                <a:lnTo>
                  <a:pt x="889001" y="1502251"/>
                </a:lnTo>
                <a:lnTo>
                  <a:pt x="889001" y="1511300"/>
                </a:lnTo>
                <a:lnTo>
                  <a:pt x="889001" y="1520348"/>
                </a:lnTo>
                <a:lnTo>
                  <a:pt x="887414" y="1529397"/>
                </a:lnTo>
                <a:lnTo>
                  <a:pt x="885826" y="1537914"/>
                </a:lnTo>
                <a:lnTo>
                  <a:pt x="882651" y="1545898"/>
                </a:lnTo>
                <a:lnTo>
                  <a:pt x="878947" y="1553882"/>
                </a:lnTo>
                <a:lnTo>
                  <a:pt x="874185" y="1561866"/>
                </a:lnTo>
                <a:lnTo>
                  <a:pt x="868893" y="1568786"/>
                </a:lnTo>
                <a:lnTo>
                  <a:pt x="863072" y="1575173"/>
                </a:lnTo>
                <a:lnTo>
                  <a:pt x="856722" y="1581028"/>
                </a:lnTo>
                <a:lnTo>
                  <a:pt x="849843" y="1585819"/>
                </a:lnTo>
                <a:lnTo>
                  <a:pt x="842434" y="1590609"/>
                </a:lnTo>
                <a:lnTo>
                  <a:pt x="834497" y="1594335"/>
                </a:lnTo>
                <a:lnTo>
                  <a:pt x="826559" y="1597529"/>
                </a:lnTo>
                <a:lnTo>
                  <a:pt x="817564" y="1600190"/>
                </a:lnTo>
                <a:lnTo>
                  <a:pt x="809097" y="1601255"/>
                </a:lnTo>
                <a:lnTo>
                  <a:pt x="799572" y="1601787"/>
                </a:lnTo>
                <a:lnTo>
                  <a:pt x="790576" y="1601255"/>
                </a:lnTo>
                <a:lnTo>
                  <a:pt x="781580" y="1600190"/>
                </a:lnTo>
                <a:lnTo>
                  <a:pt x="773113" y="1597529"/>
                </a:lnTo>
                <a:lnTo>
                  <a:pt x="764647" y="1594335"/>
                </a:lnTo>
                <a:lnTo>
                  <a:pt x="756709" y="1590609"/>
                </a:lnTo>
                <a:lnTo>
                  <a:pt x="749301" y="1585819"/>
                </a:lnTo>
                <a:lnTo>
                  <a:pt x="742422" y="1581028"/>
                </a:lnTo>
                <a:lnTo>
                  <a:pt x="735542" y="1575173"/>
                </a:lnTo>
                <a:lnTo>
                  <a:pt x="730251" y="1568786"/>
                </a:lnTo>
                <a:lnTo>
                  <a:pt x="724959" y="1561866"/>
                </a:lnTo>
                <a:lnTo>
                  <a:pt x="720726" y="1553882"/>
                </a:lnTo>
                <a:lnTo>
                  <a:pt x="717022" y="1545898"/>
                </a:lnTo>
                <a:lnTo>
                  <a:pt x="713847" y="1537914"/>
                </a:lnTo>
                <a:lnTo>
                  <a:pt x="711201" y="1529397"/>
                </a:lnTo>
                <a:lnTo>
                  <a:pt x="710142" y="1520348"/>
                </a:lnTo>
                <a:lnTo>
                  <a:pt x="709613" y="1511300"/>
                </a:lnTo>
                <a:lnTo>
                  <a:pt x="710142" y="1502251"/>
                </a:lnTo>
                <a:lnTo>
                  <a:pt x="711201" y="1492670"/>
                </a:lnTo>
                <a:lnTo>
                  <a:pt x="713847" y="1484153"/>
                </a:lnTo>
                <a:lnTo>
                  <a:pt x="717022" y="1475637"/>
                </a:lnTo>
                <a:lnTo>
                  <a:pt x="720726" y="1468185"/>
                </a:lnTo>
                <a:lnTo>
                  <a:pt x="724959" y="1460201"/>
                </a:lnTo>
                <a:lnTo>
                  <a:pt x="730251" y="1453813"/>
                </a:lnTo>
                <a:lnTo>
                  <a:pt x="735542" y="1446894"/>
                </a:lnTo>
                <a:lnTo>
                  <a:pt x="742422" y="1441571"/>
                </a:lnTo>
                <a:lnTo>
                  <a:pt x="749301" y="1435716"/>
                </a:lnTo>
                <a:lnTo>
                  <a:pt x="756709" y="1431458"/>
                </a:lnTo>
                <a:lnTo>
                  <a:pt x="764647" y="1427732"/>
                </a:lnTo>
                <a:lnTo>
                  <a:pt x="773113" y="1425070"/>
                </a:lnTo>
                <a:lnTo>
                  <a:pt x="781580" y="1422409"/>
                </a:lnTo>
                <a:lnTo>
                  <a:pt x="790576" y="1421344"/>
                </a:lnTo>
                <a:lnTo>
                  <a:pt x="799572" y="1420812"/>
                </a:lnTo>
                <a:close/>
                <a:moveTo>
                  <a:pt x="563032" y="1420812"/>
                </a:moveTo>
                <a:lnTo>
                  <a:pt x="571975" y="1421344"/>
                </a:lnTo>
                <a:lnTo>
                  <a:pt x="580918" y="1422409"/>
                </a:lnTo>
                <a:lnTo>
                  <a:pt x="589335" y="1425070"/>
                </a:lnTo>
                <a:lnTo>
                  <a:pt x="597226" y="1427732"/>
                </a:lnTo>
                <a:lnTo>
                  <a:pt x="605117" y="1431458"/>
                </a:lnTo>
                <a:lnTo>
                  <a:pt x="613008" y="1435716"/>
                </a:lnTo>
                <a:lnTo>
                  <a:pt x="619847" y="1441571"/>
                </a:lnTo>
                <a:lnTo>
                  <a:pt x="625633" y="1446894"/>
                </a:lnTo>
                <a:lnTo>
                  <a:pt x="631946" y="1453813"/>
                </a:lnTo>
                <a:lnTo>
                  <a:pt x="636681" y="1460201"/>
                </a:lnTo>
                <a:lnTo>
                  <a:pt x="641415" y="1468185"/>
                </a:lnTo>
                <a:lnTo>
                  <a:pt x="645098" y="1475637"/>
                </a:lnTo>
                <a:lnTo>
                  <a:pt x="648254" y="1484153"/>
                </a:lnTo>
                <a:lnTo>
                  <a:pt x="650885" y="1492670"/>
                </a:lnTo>
                <a:lnTo>
                  <a:pt x="651937" y="1502251"/>
                </a:lnTo>
                <a:lnTo>
                  <a:pt x="652463" y="1511300"/>
                </a:lnTo>
                <a:lnTo>
                  <a:pt x="651937" y="1520348"/>
                </a:lnTo>
                <a:lnTo>
                  <a:pt x="650885" y="1529397"/>
                </a:lnTo>
                <a:lnTo>
                  <a:pt x="648254" y="1537914"/>
                </a:lnTo>
                <a:lnTo>
                  <a:pt x="645098" y="1545898"/>
                </a:lnTo>
                <a:lnTo>
                  <a:pt x="641415" y="1553882"/>
                </a:lnTo>
                <a:lnTo>
                  <a:pt x="636681" y="1561866"/>
                </a:lnTo>
                <a:lnTo>
                  <a:pt x="631946" y="1568786"/>
                </a:lnTo>
                <a:lnTo>
                  <a:pt x="625633" y="1575173"/>
                </a:lnTo>
                <a:lnTo>
                  <a:pt x="619847" y="1581028"/>
                </a:lnTo>
                <a:lnTo>
                  <a:pt x="613008" y="1585819"/>
                </a:lnTo>
                <a:lnTo>
                  <a:pt x="605117" y="1590609"/>
                </a:lnTo>
                <a:lnTo>
                  <a:pt x="597226" y="1594335"/>
                </a:lnTo>
                <a:lnTo>
                  <a:pt x="589335" y="1597529"/>
                </a:lnTo>
                <a:lnTo>
                  <a:pt x="580918" y="1600190"/>
                </a:lnTo>
                <a:lnTo>
                  <a:pt x="571975" y="1601255"/>
                </a:lnTo>
                <a:lnTo>
                  <a:pt x="563032" y="1601787"/>
                </a:lnTo>
                <a:lnTo>
                  <a:pt x="554089" y="1601255"/>
                </a:lnTo>
                <a:lnTo>
                  <a:pt x="544620" y="1600190"/>
                </a:lnTo>
                <a:lnTo>
                  <a:pt x="536202" y="1597529"/>
                </a:lnTo>
                <a:lnTo>
                  <a:pt x="527785" y="1594335"/>
                </a:lnTo>
                <a:lnTo>
                  <a:pt x="519894" y="1590609"/>
                </a:lnTo>
                <a:lnTo>
                  <a:pt x="512530" y="1585819"/>
                </a:lnTo>
                <a:lnTo>
                  <a:pt x="506217" y="1581028"/>
                </a:lnTo>
                <a:lnTo>
                  <a:pt x="499378" y="1575173"/>
                </a:lnTo>
                <a:lnTo>
                  <a:pt x="494117" y="1568786"/>
                </a:lnTo>
                <a:lnTo>
                  <a:pt x="488331" y="1561866"/>
                </a:lnTo>
                <a:lnTo>
                  <a:pt x="484122" y="1553882"/>
                </a:lnTo>
                <a:lnTo>
                  <a:pt x="480440" y="1545898"/>
                </a:lnTo>
                <a:lnTo>
                  <a:pt x="477809" y="1537914"/>
                </a:lnTo>
                <a:lnTo>
                  <a:pt x="475179" y="1529397"/>
                </a:lnTo>
                <a:lnTo>
                  <a:pt x="474127" y="1520348"/>
                </a:lnTo>
                <a:lnTo>
                  <a:pt x="473075" y="1511300"/>
                </a:lnTo>
                <a:lnTo>
                  <a:pt x="474127" y="1502251"/>
                </a:lnTo>
                <a:lnTo>
                  <a:pt x="475179" y="1492670"/>
                </a:lnTo>
                <a:lnTo>
                  <a:pt x="477809" y="1484153"/>
                </a:lnTo>
                <a:lnTo>
                  <a:pt x="480440" y="1475637"/>
                </a:lnTo>
                <a:lnTo>
                  <a:pt x="484122" y="1468185"/>
                </a:lnTo>
                <a:lnTo>
                  <a:pt x="488331" y="1460201"/>
                </a:lnTo>
                <a:lnTo>
                  <a:pt x="494117" y="1453813"/>
                </a:lnTo>
                <a:lnTo>
                  <a:pt x="499378" y="1446894"/>
                </a:lnTo>
                <a:lnTo>
                  <a:pt x="506217" y="1441571"/>
                </a:lnTo>
                <a:lnTo>
                  <a:pt x="512530" y="1435716"/>
                </a:lnTo>
                <a:lnTo>
                  <a:pt x="519894" y="1431458"/>
                </a:lnTo>
                <a:lnTo>
                  <a:pt x="527785" y="1427732"/>
                </a:lnTo>
                <a:lnTo>
                  <a:pt x="536202" y="1425070"/>
                </a:lnTo>
                <a:lnTo>
                  <a:pt x="544620" y="1422409"/>
                </a:lnTo>
                <a:lnTo>
                  <a:pt x="554089" y="1421344"/>
                </a:lnTo>
                <a:lnTo>
                  <a:pt x="563032" y="1420812"/>
                </a:lnTo>
                <a:close/>
                <a:moveTo>
                  <a:pt x="325969" y="1420812"/>
                </a:moveTo>
                <a:lnTo>
                  <a:pt x="334912" y="1421344"/>
                </a:lnTo>
                <a:lnTo>
                  <a:pt x="344381" y="1422409"/>
                </a:lnTo>
                <a:lnTo>
                  <a:pt x="352798" y="1425070"/>
                </a:lnTo>
                <a:lnTo>
                  <a:pt x="361215" y="1427732"/>
                </a:lnTo>
                <a:lnTo>
                  <a:pt x="369106" y="1431458"/>
                </a:lnTo>
                <a:lnTo>
                  <a:pt x="376471" y="1435716"/>
                </a:lnTo>
                <a:lnTo>
                  <a:pt x="382784" y="1441571"/>
                </a:lnTo>
                <a:lnTo>
                  <a:pt x="389623" y="1446894"/>
                </a:lnTo>
                <a:lnTo>
                  <a:pt x="394883" y="1453813"/>
                </a:lnTo>
                <a:lnTo>
                  <a:pt x="400670" y="1460201"/>
                </a:lnTo>
                <a:lnTo>
                  <a:pt x="404878" y="1468185"/>
                </a:lnTo>
                <a:lnTo>
                  <a:pt x="408561" y="1475637"/>
                </a:lnTo>
                <a:lnTo>
                  <a:pt x="411191" y="1484153"/>
                </a:lnTo>
                <a:lnTo>
                  <a:pt x="413821" y="1492670"/>
                </a:lnTo>
                <a:lnTo>
                  <a:pt x="414874" y="1502251"/>
                </a:lnTo>
                <a:lnTo>
                  <a:pt x="415926" y="1511300"/>
                </a:lnTo>
                <a:lnTo>
                  <a:pt x="414874" y="1520348"/>
                </a:lnTo>
                <a:lnTo>
                  <a:pt x="413821" y="1529397"/>
                </a:lnTo>
                <a:lnTo>
                  <a:pt x="411191" y="1537914"/>
                </a:lnTo>
                <a:lnTo>
                  <a:pt x="408561" y="1545898"/>
                </a:lnTo>
                <a:lnTo>
                  <a:pt x="404878" y="1553882"/>
                </a:lnTo>
                <a:lnTo>
                  <a:pt x="400670" y="1561866"/>
                </a:lnTo>
                <a:lnTo>
                  <a:pt x="394883" y="1568786"/>
                </a:lnTo>
                <a:lnTo>
                  <a:pt x="389623" y="1575173"/>
                </a:lnTo>
                <a:lnTo>
                  <a:pt x="382784" y="1581028"/>
                </a:lnTo>
                <a:lnTo>
                  <a:pt x="376471" y="1585819"/>
                </a:lnTo>
                <a:lnTo>
                  <a:pt x="369106" y="1590609"/>
                </a:lnTo>
                <a:lnTo>
                  <a:pt x="361215" y="1594335"/>
                </a:lnTo>
                <a:lnTo>
                  <a:pt x="352798" y="1597529"/>
                </a:lnTo>
                <a:lnTo>
                  <a:pt x="344381" y="1600190"/>
                </a:lnTo>
                <a:lnTo>
                  <a:pt x="334912" y="1601255"/>
                </a:lnTo>
                <a:lnTo>
                  <a:pt x="325969" y="1601787"/>
                </a:lnTo>
                <a:lnTo>
                  <a:pt x="317026" y="1601255"/>
                </a:lnTo>
                <a:lnTo>
                  <a:pt x="308083" y="1600190"/>
                </a:lnTo>
                <a:lnTo>
                  <a:pt x="299665" y="1597529"/>
                </a:lnTo>
                <a:lnTo>
                  <a:pt x="291775" y="1594335"/>
                </a:lnTo>
                <a:lnTo>
                  <a:pt x="283884" y="1590609"/>
                </a:lnTo>
                <a:lnTo>
                  <a:pt x="276519" y="1585819"/>
                </a:lnTo>
                <a:lnTo>
                  <a:pt x="269154" y="1581028"/>
                </a:lnTo>
                <a:lnTo>
                  <a:pt x="263367" y="1575173"/>
                </a:lnTo>
                <a:lnTo>
                  <a:pt x="257054" y="1568786"/>
                </a:lnTo>
                <a:lnTo>
                  <a:pt x="252320" y="1561866"/>
                </a:lnTo>
                <a:lnTo>
                  <a:pt x="247585" y="1553882"/>
                </a:lnTo>
                <a:lnTo>
                  <a:pt x="243903" y="1545898"/>
                </a:lnTo>
                <a:lnTo>
                  <a:pt x="240746" y="1537914"/>
                </a:lnTo>
                <a:lnTo>
                  <a:pt x="238116" y="1529397"/>
                </a:lnTo>
                <a:lnTo>
                  <a:pt x="237064" y="1520348"/>
                </a:lnTo>
                <a:lnTo>
                  <a:pt x="236538" y="1511300"/>
                </a:lnTo>
                <a:lnTo>
                  <a:pt x="237064" y="1502251"/>
                </a:lnTo>
                <a:lnTo>
                  <a:pt x="238116" y="1492670"/>
                </a:lnTo>
                <a:lnTo>
                  <a:pt x="240746" y="1484153"/>
                </a:lnTo>
                <a:lnTo>
                  <a:pt x="243903" y="1475637"/>
                </a:lnTo>
                <a:lnTo>
                  <a:pt x="247585" y="1468185"/>
                </a:lnTo>
                <a:lnTo>
                  <a:pt x="252320" y="1460201"/>
                </a:lnTo>
                <a:lnTo>
                  <a:pt x="257054" y="1453813"/>
                </a:lnTo>
                <a:lnTo>
                  <a:pt x="263367" y="1446894"/>
                </a:lnTo>
                <a:lnTo>
                  <a:pt x="269154" y="1441571"/>
                </a:lnTo>
                <a:lnTo>
                  <a:pt x="276519" y="1435716"/>
                </a:lnTo>
                <a:lnTo>
                  <a:pt x="283884" y="1431458"/>
                </a:lnTo>
                <a:lnTo>
                  <a:pt x="291775" y="1427732"/>
                </a:lnTo>
                <a:lnTo>
                  <a:pt x="299665" y="1425070"/>
                </a:lnTo>
                <a:lnTo>
                  <a:pt x="308083" y="1422409"/>
                </a:lnTo>
                <a:lnTo>
                  <a:pt x="317026" y="1421344"/>
                </a:lnTo>
                <a:lnTo>
                  <a:pt x="325969" y="1420812"/>
                </a:lnTo>
                <a:close/>
                <a:moveTo>
                  <a:pt x="89429" y="1420812"/>
                </a:moveTo>
                <a:lnTo>
                  <a:pt x="98425" y="1421344"/>
                </a:lnTo>
                <a:lnTo>
                  <a:pt x="107421" y="1422409"/>
                </a:lnTo>
                <a:lnTo>
                  <a:pt x="115888" y="1425070"/>
                </a:lnTo>
                <a:lnTo>
                  <a:pt x="124354" y="1427732"/>
                </a:lnTo>
                <a:lnTo>
                  <a:pt x="132292" y="1431458"/>
                </a:lnTo>
                <a:lnTo>
                  <a:pt x="139700" y="1435716"/>
                </a:lnTo>
                <a:lnTo>
                  <a:pt x="146579" y="1441571"/>
                </a:lnTo>
                <a:lnTo>
                  <a:pt x="153459" y="1446894"/>
                </a:lnTo>
                <a:lnTo>
                  <a:pt x="158750" y="1453813"/>
                </a:lnTo>
                <a:lnTo>
                  <a:pt x="164042" y="1460201"/>
                </a:lnTo>
                <a:lnTo>
                  <a:pt x="168275" y="1468185"/>
                </a:lnTo>
                <a:lnTo>
                  <a:pt x="171979" y="1475637"/>
                </a:lnTo>
                <a:lnTo>
                  <a:pt x="175154" y="1484153"/>
                </a:lnTo>
                <a:lnTo>
                  <a:pt x="177800" y="1492670"/>
                </a:lnTo>
                <a:lnTo>
                  <a:pt x="178859" y="1502251"/>
                </a:lnTo>
                <a:lnTo>
                  <a:pt x="179388" y="1511300"/>
                </a:lnTo>
                <a:lnTo>
                  <a:pt x="178859" y="1520348"/>
                </a:lnTo>
                <a:lnTo>
                  <a:pt x="177800" y="1529397"/>
                </a:lnTo>
                <a:lnTo>
                  <a:pt x="175154" y="1537914"/>
                </a:lnTo>
                <a:lnTo>
                  <a:pt x="171979" y="1545898"/>
                </a:lnTo>
                <a:lnTo>
                  <a:pt x="168275" y="1553882"/>
                </a:lnTo>
                <a:lnTo>
                  <a:pt x="164042" y="1561866"/>
                </a:lnTo>
                <a:lnTo>
                  <a:pt x="158750" y="1568786"/>
                </a:lnTo>
                <a:lnTo>
                  <a:pt x="153459" y="1575173"/>
                </a:lnTo>
                <a:lnTo>
                  <a:pt x="146579" y="1581028"/>
                </a:lnTo>
                <a:lnTo>
                  <a:pt x="139700" y="1585819"/>
                </a:lnTo>
                <a:lnTo>
                  <a:pt x="132292" y="1590609"/>
                </a:lnTo>
                <a:lnTo>
                  <a:pt x="124354" y="1594335"/>
                </a:lnTo>
                <a:lnTo>
                  <a:pt x="115888" y="1597529"/>
                </a:lnTo>
                <a:lnTo>
                  <a:pt x="107421" y="1600190"/>
                </a:lnTo>
                <a:lnTo>
                  <a:pt x="98425" y="1601255"/>
                </a:lnTo>
                <a:lnTo>
                  <a:pt x="89429" y="1601787"/>
                </a:lnTo>
                <a:lnTo>
                  <a:pt x="79904" y="1601255"/>
                </a:lnTo>
                <a:lnTo>
                  <a:pt x="71437" y="1600190"/>
                </a:lnTo>
                <a:lnTo>
                  <a:pt x="62442" y="1597529"/>
                </a:lnTo>
                <a:lnTo>
                  <a:pt x="54504" y="1594335"/>
                </a:lnTo>
                <a:lnTo>
                  <a:pt x="46567" y="1590609"/>
                </a:lnTo>
                <a:lnTo>
                  <a:pt x="39158" y="1585819"/>
                </a:lnTo>
                <a:lnTo>
                  <a:pt x="32279" y="1581028"/>
                </a:lnTo>
                <a:lnTo>
                  <a:pt x="25929" y="1575173"/>
                </a:lnTo>
                <a:lnTo>
                  <a:pt x="20108" y="1568786"/>
                </a:lnTo>
                <a:lnTo>
                  <a:pt x="14816" y="1561866"/>
                </a:lnTo>
                <a:lnTo>
                  <a:pt x="10054" y="1553882"/>
                </a:lnTo>
                <a:lnTo>
                  <a:pt x="6350" y="1545898"/>
                </a:lnTo>
                <a:lnTo>
                  <a:pt x="3704" y="1537914"/>
                </a:lnTo>
                <a:lnTo>
                  <a:pt x="1587" y="1529397"/>
                </a:lnTo>
                <a:lnTo>
                  <a:pt x="0" y="1520348"/>
                </a:lnTo>
                <a:lnTo>
                  <a:pt x="0" y="1511300"/>
                </a:lnTo>
                <a:lnTo>
                  <a:pt x="0" y="1502251"/>
                </a:lnTo>
                <a:lnTo>
                  <a:pt x="1587" y="1492670"/>
                </a:lnTo>
                <a:lnTo>
                  <a:pt x="3704" y="1484153"/>
                </a:lnTo>
                <a:lnTo>
                  <a:pt x="6350" y="1475637"/>
                </a:lnTo>
                <a:lnTo>
                  <a:pt x="10054" y="1468185"/>
                </a:lnTo>
                <a:lnTo>
                  <a:pt x="14816" y="1460201"/>
                </a:lnTo>
                <a:lnTo>
                  <a:pt x="20108" y="1453813"/>
                </a:lnTo>
                <a:lnTo>
                  <a:pt x="25929" y="1446894"/>
                </a:lnTo>
                <a:lnTo>
                  <a:pt x="32279" y="1441571"/>
                </a:lnTo>
                <a:lnTo>
                  <a:pt x="39158" y="1435716"/>
                </a:lnTo>
                <a:lnTo>
                  <a:pt x="46567" y="1431458"/>
                </a:lnTo>
                <a:lnTo>
                  <a:pt x="54504" y="1427732"/>
                </a:lnTo>
                <a:lnTo>
                  <a:pt x="62442" y="1425070"/>
                </a:lnTo>
                <a:lnTo>
                  <a:pt x="71437" y="1422409"/>
                </a:lnTo>
                <a:lnTo>
                  <a:pt x="79904" y="1421344"/>
                </a:lnTo>
                <a:lnTo>
                  <a:pt x="89429" y="1420812"/>
                </a:lnTo>
                <a:close/>
                <a:moveTo>
                  <a:pt x="2456393" y="1184275"/>
                </a:moveTo>
                <a:lnTo>
                  <a:pt x="2465389" y="1184806"/>
                </a:lnTo>
                <a:lnTo>
                  <a:pt x="2474384" y="1185867"/>
                </a:lnTo>
                <a:lnTo>
                  <a:pt x="2482851" y="1188521"/>
                </a:lnTo>
                <a:lnTo>
                  <a:pt x="2491318" y="1191705"/>
                </a:lnTo>
                <a:lnTo>
                  <a:pt x="2499255" y="1195420"/>
                </a:lnTo>
                <a:lnTo>
                  <a:pt x="2506664" y="1200197"/>
                </a:lnTo>
                <a:lnTo>
                  <a:pt x="2513543" y="1204973"/>
                </a:lnTo>
                <a:lnTo>
                  <a:pt x="2519893" y="1211342"/>
                </a:lnTo>
                <a:lnTo>
                  <a:pt x="2525714" y="1217180"/>
                </a:lnTo>
                <a:lnTo>
                  <a:pt x="2531005" y="1224610"/>
                </a:lnTo>
                <a:lnTo>
                  <a:pt x="2535238" y="1232040"/>
                </a:lnTo>
                <a:lnTo>
                  <a:pt x="2538943" y="1240001"/>
                </a:lnTo>
                <a:lnTo>
                  <a:pt x="2542118" y="1247961"/>
                </a:lnTo>
                <a:lnTo>
                  <a:pt x="2544234" y="1256453"/>
                </a:lnTo>
                <a:lnTo>
                  <a:pt x="2545822" y="1265475"/>
                </a:lnTo>
                <a:lnTo>
                  <a:pt x="2546351" y="1274497"/>
                </a:lnTo>
                <a:lnTo>
                  <a:pt x="2545822" y="1284050"/>
                </a:lnTo>
                <a:lnTo>
                  <a:pt x="2544234" y="1293072"/>
                </a:lnTo>
                <a:lnTo>
                  <a:pt x="2542118" y="1301564"/>
                </a:lnTo>
                <a:lnTo>
                  <a:pt x="2538943" y="1310055"/>
                </a:lnTo>
                <a:lnTo>
                  <a:pt x="2535238" y="1318016"/>
                </a:lnTo>
                <a:lnTo>
                  <a:pt x="2531005" y="1325446"/>
                </a:lnTo>
                <a:lnTo>
                  <a:pt x="2525714" y="1331815"/>
                </a:lnTo>
                <a:lnTo>
                  <a:pt x="2519893" y="1338714"/>
                </a:lnTo>
                <a:lnTo>
                  <a:pt x="2513543" y="1344021"/>
                </a:lnTo>
                <a:lnTo>
                  <a:pt x="2506664" y="1349859"/>
                </a:lnTo>
                <a:lnTo>
                  <a:pt x="2499255" y="1354105"/>
                </a:lnTo>
                <a:lnTo>
                  <a:pt x="2491318" y="1357820"/>
                </a:lnTo>
                <a:lnTo>
                  <a:pt x="2482851" y="1361004"/>
                </a:lnTo>
                <a:lnTo>
                  <a:pt x="2474384" y="1363127"/>
                </a:lnTo>
                <a:lnTo>
                  <a:pt x="2465389" y="1364189"/>
                </a:lnTo>
                <a:lnTo>
                  <a:pt x="2456393" y="1365250"/>
                </a:lnTo>
                <a:lnTo>
                  <a:pt x="2446868" y="1364189"/>
                </a:lnTo>
                <a:lnTo>
                  <a:pt x="2438401" y="1363127"/>
                </a:lnTo>
                <a:lnTo>
                  <a:pt x="2429405" y="1361004"/>
                </a:lnTo>
                <a:lnTo>
                  <a:pt x="2421468" y="1357820"/>
                </a:lnTo>
                <a:lnTo>
                  <a:pt x="2413530" y="1354105"/>
                </a:lnTo>
                <a:lnTo>
                  <a:pt x="2406122" y="1349859"/>
                </a:lnTo>
                <a:lnTo>
                  <a:pt x="2399243" y="1344021"/>
                </a:lnTo>
                <a:lnTo>
                  <a:pt x="2392892" y="1338714"/>
                </a:lnTo>
                <a:lnTo>
                  <a:pt x="2387072" y="1331815"/>
                </a:lnTo>
                <a:lnTo>
                  <a:pt x="2381780" y="1325446"/>
                </a:lnTo>
                <a:lnTo>
                  <a:pt x="2377017" y="1318016"/>
                </a:lnTo>
                <a:lnTo>
                  <a:pt x="2373313" y="1310055"/>
                </a:lnTo>
                <a:lnTo>
                  <a:pt x="2370138" y="1301564"/>
                </a:lnTo>
                <a:lnTo>
                  <a:pt x="2368551" y="1293072"/>
                </a:lnTo>
                <a:lnTo>
                  <a:pt x="2366963" y="1284050"/>
                </a:lnTo>
                <a:lnTo>
                  <a:pt x="2366963" y="1274497"/>
                </a:lnTo>
                <a:lnTo>
                  <a:pt x="2366963" y="1265475"/>
                </a:lnTo>
                <a:lnTo>
                  <a:pt x="2368551" y="1256453"/>
                </a:lnTo>
                <a:lnTo>
                  <a:pt x="2370138" y="1247961"/>
                </a:lnTo>
                <a:lnTo>
                  <a:pt x="2373313" y="1240001"/>
                </a:lnTo>
                <a:lnTo>
                  <a:pt x="2377017" y="1232040"/>
                </a:lnTo>
                <a:lnTo>
                  <a:pt x="2381780" y="1224610"/>
                </a:lnTo>
                <a:lnTo>
                  <a:pt x="2387072" y="1217180"/>
                </a:lnTo>
                <a:lnTo>
                  <a:pt x="2392892" y="1211342"/>
                </a:lnTo>
                <a:lnTo>
                  <a:pt x="2399243" y="1204973"/>
                </a:lnTo>
                <a:lnTo>
                  <a:pt x="2406122" y="1200197"/>
                </a:lnTo>
                <a:lnTo>
                  <a:pt x="2413530" y="1195420"/>
                </a:lnTo>
                <a:lnTo>
                  <a:pt x="2421468" y="1191705"/>
                </a:lnTo>
                <a:lnTo>
                  <a:pt x="2429405" y="1188521"/>
                </a:lnTo>
                <a:lnTo>
                  <a:pt x="2438401" y="1185867"/>
                </a:lnTo>
                <a:lnTo>
                  <a:pt x="2446868" y="1184806"/>
                </a:lnTo>
                <a:lnTo>
                  <a:pt x="2456393" y="1184275"/>
                </a:lnTo>
                <a:close/>
                <a:moveTo>
                  <a:pt x="2224355" y="1184275"/>
                </a:moveTo>
                <a:lnTo>
                  <a:pt x="2233852" y="1184806"/>
                </a:lnTo>
                <a:lnTo>
                  <a:pt x="2242821" y="1185867"/>
                </a:lnTo>
                <a:lnTo>
                  <a:pt x="2251263" y="1188521"/>
                </a:lnTo>
                <a:lnTo>
                  <a:pt x="2259705" y="1191705"/>
                </a:lnTo>
                <a:lnTo>
                  <a:pt x="2267619" y="1195420"/>
                </a:lnTo>
                <a:lnTo>
                  <a:pt x="2275005" y="1200197"/>
                </a:lnTo>
                <a:lnTo>
                  <a:pt x="2281337" y="1204973"/>
                </a:lnTo>
                <a:lnTo>
                  <a:pt x="2288196" y="1211342"/>
                </a:lnTo>
                <a:lnTo>
                  <a:pt x="2293472" y="1217180"/>
                </a:lnTo>
                <a:lnTo>
                  <a:pt x="2299276" y="1224610"/>
                </a:lnTo>
                <a:lnTo>
                  <a:pt x="2303496" y="1232040"/>
                </a:lnTo>
                <a:lnTo>
                  <a:pt x="2307190" y="1240001"/>
                </a:lnTo>
                <a:lnTo>
                  <a:pt x="2310355" y="1247961"/>
                </a:lnTo>
                <a:lnTo>
                  <a:pt x="2312466" y="1256453"/>
                </a:lnTo>
                <a:lnTo>
                  <a:pt x="2313521" y="1265475"/>
                </a:lnTo>
                <a:lnTo>
                  <a:pt x="2314576" y="1274497"/>
                </a:lnTo>
                <a:lnTo>
                  <a:pt x="2313521" y="1284050"/>
                </a:lnTo>
                <a:lnTo>
                  <a:pt x="2312466" y="1293072"/>
                </a:lnTo>
                <a:lnTo>
                  <a:pt x="2310355" y="1301564"/>
                </a:lnTo>
                <a:lnTo>
                  <a:pt x="2307190" y="1310055"/>
                </a:lnTo>
                <a:lnTo>
                  <a:pt x="2303496" y="1318016"/>
                </a:lnTo>
                <a:lnTo>
                  <a:pt x="2299276" y="1325446"/>
                </a:lnTo>
                <a:lnTo>
                  <a:pt x="2293472" y="1331815"/>
                </a:lnTo>
                <a:lnTo>
                  <a:pt x="2288196" y="1338714"/>
                </a:lnTo>
                <a:lnTo>
                  <a:pt x="2281337" y="1344021"/>
                </a:lnTo>
                <a:lnTo>
                  <a:pt x="2275005" y="1349859"/>
                </a:lnTo>
                <a:lnTo>
                  <a:pt x="2267619" y="1354105"/>
                </a:lnTo>
                <a:lnTo>
                  <a:pt x="2259705" y="1357820"/>
                </a:lnTo>
                <a:lnTo>
                  <a:pt x="2251263" y="1361004"/>
                </a:lnTo>
                <a:lnTo>
                  <a:pt x="2242821" y="1363127"/>
                </a:lnTo>
                <a:lnTo>
                  <a:pt x="2233852" y="1364189"/>
                </a:lnTo>
                <a:lnTo>
                  <a:pt x="2224355" y="1365250"/>
                </a:lnTo>
                <a:lnTo>
                  <a:pt x="2215385" y="1364189"/>
                </a:lnTo>
                <a:lnTo>
                  <a:pt x="2206416" y="1363127"/>
                </a:lnTo>
                <a:lnTo>
                  <a:pt x="2197974" y="1361004"/>
                </a:lnTo>
                <a:lnTo>
                  <a:pt x="2190060" y="1357820"/>
                </a:lnTo>
                <a:lnTo>
                  <a:pt x="2182146" y="1354105"/>
                </a:lnTo>
                <a:lnTo>
                  <a:pt x="2174759" y="1349859"/>
                </a:lnTo>
                <a:lnTo>
                  <a:pt x="2167373" y="1344021"/>
                </a:lnTo>
                <a:lnTo>
                  <a:pt x="2161569" y="1338714"/>
                </a:lnTo>
                <a:lnTo>
                  <a:pt x="2155237" y="1331815"/>
                </a:lnTo>
                <a:lnTo>
                  <a:pt x="2150489" y="1325446"/>
                </a:lnTo>
                <a:lnTo>
                  <a:pt x="2145740" y="1318016"/>
                </a:lnTo>
                <a:lnTo>
                  <a:pt x="2142047" y="1310055"/>
                </a:lnTo>
                <a:lnTo>
                  <a:pt x="2138882" y="1301564"/>
                </a:lnTo>
                <a:lnTo>
                  <a:pt x="2137299" y="1293072"/>
                </a:lnTo>
                <a:lnTo>
                  <a:pt x="2135188" y="1284050"/>
                </a:lnTo>
                <a:lnTo>
                  <a:pt x="2135188" y="1274497"/>
                </a:lnTo>
                <a:lnTo>
                  <a:pt x="2135188" y="1265475"/>
                </a:lnTo>
                <a:lnTo>
                  <a:pt x="2137299" y="1256453"/>
                </a:lnTo>
                <a:lnTo>
                  <a:pt x="2138882" y="1247961"/>
                </a:lnTo>
                <a:lnTo>
                  <a:pt x="2142047" y="1240001"/>
                </a:lnTo>
                <a:lnTo>
                  <a:pt x="2145740" y="1232040"/>
                </a:lnTo>
                <a:lnTo>
                  <a:pt x="2150489" y="1224610"/>
                </a:lnTo>
                <a:lnTo>
                  <a:pt x="2155237" y="1217180"/>
                </a:lnTo>
                <a:lnTo>
                  <a:pt x="2161569" y="1211342"/>
                </a:lnTo>
                <a:lnTo>
                  <a:pt x="2167373" y="1204973"/>
                </a:lnTo>
                <a:lnTo>
                  <a:pt x="2174759" y="1200197"/>
                </a:lnTo>
                <a:lnTo>
                  <a:pt x="2182146" y="1195420"/>
                </a:lnTo>
                <a:lnTo>
                  <a:pt x="2190060" y="1191705"/>
                </a:lnTo>
                <a:lnTo>
                  <a:pt x="2197974" y="1188521"/>
                </a:lnTo>
                <a:lnTo>
                  <a:pt x="2206416" y="1185867"/>
                </a:lnTo>
                <a:lnTo>
                  <a:pt x="2215385" y="1184806"/>
                </a:lnTo>
                <a:lnTo>
                  <a:pt x="2224355" y="1184275"/>
                </a:lnTo>
                <a:close/>
                <a:moveTo>
                  <a:pt x="1983320" y="1184275"/>
                </a:moveTo>
                <a:lnTo>
                  <a:pt x="1992369" y="1184806"/>
                </a:lnTo>
                <a:lnTo>
                  <a:pt x="2001418" y="1185867"/>
                </a:lnTo>
                <a:lnTo>
                  <a:pt x="2009934" y="1188521"/>
                </a:lnTo>
                <a:lnTo>
                  <a:pt x="2017918" y="1191705"/>
                </a:lnTo>
                <a:lnTo>
                  <a:pt x="2025902" y="1195420"/>
                </a:lnTo>
                <a:lnTo>
                  <a:pt x="2033354" y="1200197"/>
                </a:lnTo>
                <a:lnTo>
                  <a:pt x="2040806" y="1204973"/>
                </a:lnTo>
                <a:lnTo>
                  <a:pt x="2046661" y="1211342"/>
                </a:lnTo>
                <a:lnTo>
                  <a:pt x="2053049" y="1217180"/>
                </a:lnTo>
                <a:lnTo>
                  <a:pt x="2057839" y="1224610"/>
                </a:lnTo>
                <a:lnTo>
                  <a:pt x="2062630" y="1232040"/>
                </a:lnTo>
                <a:lnTo>
                  <a:pt x="2066356" y="1240001"/>
                </a:lnTo>
                <a:lnTo>
                  <a:pt x="2069549" y="1247961"/>
                </a:lnTo>
                <a:lnTo>
                  <a:pt x="2071146" y="1256453"/>
                </a:lnTo>
                <a:lnTo>
                  <a:pt x="2073275" y="1265475"/>
                </a:lnTo>
                <a:lnTo>
                  <a:pt x="2073275" y="1274497"/>
                </a:lnTo>
                <a:lnTo>
                  <a:pt x="2073275" y="1284050"/>
                </a:lnTo>
                <a:lnTo>
                  <a:pt x="2071146" y="1293072"/>
                </a:lnTo>
                <a:lnTo>
                  <a:pt x="2069549" y="1301564"/>
                </a:lnTo>
                <a:lnTo>
                  <a:pt x="2066356" y="1310055"/>
                </a:lnTo>
                <a:lnTo>
                  <a:pt x="2062630" y="1318016"/>
                </a:lnTo>
                <a:lnTo>
                  <a:pt x="2057839" y="1325446"/>
                </a:lnTo>
                <a:lnTo>
                  <a:pt x="2053049" y="1331815"/>
                </a:lnTo>
                <a:lnTo>
                  <a:pt x="2046661" y="1338714"/>
                </a:lnTo>
                <a:lnTo>
                  <a:pt x="2040806" y="1344021"/>
                </a:lnTo>
                <a:lnTo>
                  <a:pt x="2033354" y="1349859"/>
                </a:lnTo>
                <a:lnTo>
                  <a:pt x="2025902" y="1354105"/>
                </a:lnTo>
                <a:lnTo>
                  <a:pt x="2017918" y="1357820"/>
                </a:lnTo>
                <a:lnTo>
                  <a:pt x="2009934" y="1361004"/>
                </a:lnTo>
                <a:lnTo>
                  <a:pt x="2001418" y="1363127"/>
                </a:lnTo>
                <a:lnTo>
                  <a:pt x="1992369" y="1364189"/>
                </a:lnTo>
                <a:lnTo>
                  <a:pt x="1983320" y="1365250"/>
                </a:lnTo>
                <a:lnTo>
                  <a:pt x="1973739" y="1364189"/>
                </a:lnTo>
                <a:lnTo>
                  <a:pt x="1964690" y="1363127"/>
                </a:lnTo>
                <a:lnTo>
                  <a:pt x="1956174" y="1361004"/>
                </a:lnTo>
                <a:lnTo>
                  <a:pt x="1947657" y="1357820"/>
                </a:lnTo>
                <a:lnTo>
                  <a:pt x="1939673" y="1354105"/>
                </a:lnTo>
                <a:lnTo>
                  <a:pt x="1932221" y="1349859"/>
                </a:lnTo>
                <a:lnTo>
                  <a:pt x="1925834" y="1344021"/>
                </a:lnTo>
                <a:lnTo>
                  <a:pt x="1918914" y="1338714"/>
                </a:lnTo>
                <a:lnTo>
                  <a:pt x="1913591" y="1331815"/>
                </a:lnTo>
                <a:lnTo>
                  <a:pt x="1907736" y="1325446"/>
                </a:lnTo>
                <a:lnTo>
                  <a:pt x="1903478" y="1318016"/>
                </a:lnTo>
                <a:lnTo>
                  <a:pt x="1899752" y="1310055"/>
                </a:lnTo>
                <a:lnTo>
                  <a:pt x="1897091" y="1301564"/>
                </a:lnTo>
                <a:lnTo>
                  <a:pt x="1894429" y="1293072"/>
                </a:lnTo>
                <a:lnTo>
                  <a:pt x="1893365" y="1284050"/>
                </a:lnTo>
                <a:lnTo>
                  <a:pt x="1892300" y="1274497"/>
                </a:lnTo>
                <a:lnTo>
                  <a:pt x="1893365" y="1265475"/>
                </a:lnTo>
                <a:lnTo>
                  <a:pt x="1894429" y="1256453"/>
                </a:lnTo>
                <a:lnTo>
                  <a:pt x="1897091" y="1247961"/>
                </a:lnTo>
                <a:lnTo>
                  <a:pt x="1899752" y="1240001"/>
                </a:lnTo>
                <a:lnTo>
                  <a:pt x="1903478" y="1232040"/>
                </a:lnTo>
                <a:lnTo>
                  <a:pt x="1907736" y="1224610"/>
                </a:lnTo>
                <a:lnTo>
                  <a:pt x="1913591" y="1217180"/>
                </a:lnTo>
                <a:lnTo>
                  <a:pt x="1918914" y="1211342"/>
                </a:lnTo>
                <a:lnTo>
                  <a:pt x="1925834" y="1204973"/>
                </a:lnTo>
                <a:lnTo>
                  <a:pt x="1932221" y="1200197"/>
                </a:lnTo>
                <a:lnTo>
                  <a:pt x="1939673" y="1195420"/>
                </a:lnTo>
                <a:lnTo>
                  <a:pt x="1947657" y="1191705"/>
                </a:lnTo>
                <a:lnTo>
                  <a:pt x="1956174" y="1188521"/>
                </a:lnTo>
                <a:lnTo>
                  <a:pt x="1964690" y="1185867"/>
                </a:lnTo>
                <a:lnTo>
                  <a:pt x="1973739" y="1184806"/>
                </a:lnTo>
                <a:lnTo>
                  <a:pt x="1983320" y="1184275"/>
                </a:lnTo>
                <a:close/>
                <a:moveTo>
                  <a:pt x="1746251" y="1184275"/>
                </a:moveTo>
                <a:lnTo>
                  <a:pt x="1755299" y="1184806"/>
                </a:lnTo>
                <a:lnTo>
                  <a:pt x="1764881" y="1185867"/>
                </a:lnTo>
                <a:lnTo>
                  <a:pt x="1773397" y="1188521"/>
                </a:lnTo>
                <a:lnTo>
                  <a:pt x="1781381" y="1191705"/>
                </a:lnTo>
                <a:lnTo>
                  <a:pt x="1789365" y="1195420"/>
                </a:lnTo>
                <a:lnTo>
                  <a:pt x="1797350" y="1200197"/>
                </a:lnTo>
                <a:lnTo>
                  <a:pt x="1803737" y="1204973"/>
                </a:lnTo>
                <a:lnTo>
                  <a:pt x="1810124" y="1211342"/>
                </a:lnTo>
                <a:lnTo>
                  <a:pt x="1815979" y="1217180"/>
                </a:lnTo>
                <a:lnTo>
                  <a:pt x="1821302" y="1224610"/>
                </a:lnTo>
                <a:lnTo>
                  <a:pt x="1826093" y="1232040"/>
                </a:lnTo>
                <a:lnTo>
                  <a:pt x="1829819" y="1240001"/>
                </a:lnTo>
                <a:lnTo>
                  <a:pt x="1832480" y="1247961"/>
                </a:lnTo>
                <a:lnTo>
                  <a:pt x="1835141" y="1256453"/>
                </a:lnTo>
                <a:lnTo>
                  <a:pt x="1836206" y="1265475"/>
                </a:lnTo>
                <a:lnTo>
                  <a:pt x="1836738" y="1274497"/>
                </a:lnTo>
                <a:lnTo>
                  <a:pt x="1836206" y="1284050"/>
                </a:lnTo>
                <a:lnTo>
                  <a:pt x="1835141" y="1293072"/>
                </a:lnTo>
                <a:lnTo>
                  <a:pt x="1832480" y="1301564"/>
                </a:lnTo>
                <a:lnTo>
                  <a:pt x="1829819" y="1310055"/>
                </a:lnTo>
                <a:lnTo>
                  <a:pt x="1826093" y="1318016"/>
                </a:lnTo>
                <a:lnTo>
                  <a:pt x="1821302" y="1325446"/>
                </a:lnTo>
                <a:lnTo>
                  <a:pt x="1815979" y="1331815"/>
                </a:lnTo>
                <a:lnTo>
                  <a:pt x="1810124" y="1338714"/>
                </a:lnTo>
                <a:lnTo>
                  <a:pt x="1803737" y="1344021"/>
                </a:lnTo>
                <a:lnTo>
                  <a:pt x="1797350" y="1349859"/>
                </a:lnTo>
                <a:lnTo>
                  <a:pt x="1789365" y="1354105"/>
                </a:lnTo>
                <a:lnTo>
                  <a:pt x="1781381" y="1357820"/>
                </a:lnTo>
                <a:lnTo>
                  <a:pt x="1773397" y="1361004"/>
                </a:lnTo>
                <a:lnTo>
                  <a:pt x="1764881" y="1363127"/>
                </a:lnTo>
                <a:lnTo>
                  <a:pt x="1755299" y="1364189"/>
                </a:lnTo>
                <a:lnTo>
                  <a:pt x="1746251" y="1365250"/>
                </a:lnTo>
                <a:lnTo>
                  <a:pt x="1737202" y="1364189"/>
                </a:lnTo>
                <a:lnTo>
                  <a:pt x="1728153" y="1363127"/>
                </a:lnTo>
                <a:lnTo>
                  <a:pt x="1719637" y="1361004"/>
                </a:lnTo>
                <a:lnTo>
                  <a:pt x="1711120" y="1357820"/>
                </a:lnTo>
                <a:lnTo>
                  <a:pt x="1703668" y="1354105"/>
                </a:lnTo>
                <a:lnTo>
                  <a:pt x="1695684" y="1349859"/>
                </a:lnTo>
                <a:lnTo>
                  <a:pt x="1688765" y="1344021"/>
                </a:lnTo>
                <a:lnTo>
                  <a:pt x="1681845" y="1338714"/>
                </a:lnTo>
                <a:lnTo>
                  <a:pt x="1676522" y="1331815"/>
                </a:lnTo>
                <a:lnTo>
                  <a:pt x="1671199" y="1325446"/>
                </a:lnTo>
                <a:lnTo>
                  <a:pt x="1666941" y="1318016"/>
                </a:lnTo>
                <a:lnTo>
                  <a:pt x="1663215" y="1310055"/>
                </a:lnTo>
                <a:lnTo>
                  <a:pt x="1660021" y="1301564"/>
                </a:lnTo>
                <a:lnTo>
                  <a:pt x="1657360" y="1293072"/>
                </a:lnTo>
                <a:lnTo>
                  <a:pt x="1656296" y="1284050"/>
                </a:lnTo>
                <a:lnTo>
                  <a:pt x="1655763" y="1274497"/>
                </a:lnTo>
                <a:lnTo>
                  <a:pt x="1656296" y="1265475"/>
                </a:lnTo>
                <a:lnTo>
                  <a:pt x="1657360" y="1256453"/>
                </a:lnTo>
                <a:lnTo>
                  <a:pt x="1660021" y="1247961"/>
                </a:lnTo>
                <a:lnTo>
                  <a:pt x="1663215" y="1240001"/>
                </a:lnTo>
                <a:lnTo>
                  <a:pt x="1666941" y="1232040"/>
                </a:lnTo>
                <a:lnTo>
                  <a:pt x="1671199" y="1224610"/>
                </a:lnTo>
                <a:lnTo>
                  <a:pt x="1676522" y="1217180"/>
                </a:lnTo>
                <a:lnTo>
                  <a:pt x="1681845" y="1211342"/>
                </a:lnTo>
                <a:lnTo>
                  <a:pt x="1688765" y="1204973"/>
                </a:lnTo>
                <a:lnTo>
                  <a:pt x="1695684" y="1200197"/>
                </a:lnTo>
                <a:lnTo>
                  <a:pt x="1703668" y="1195420"/>
                </a:lnTo>
                <a:lnTo>
                  <a:pt x="1711120" y="1191705"/>
                </a:lnTo>
                <a:lnTo>
                  <a:pt x="1719637" y="1188521"/>
                </a:lnTo>
                <a:lnTo>
                  <a:pt x="1728153" y="1185867"/>
                </a:lnTo>
                <a:lnTo>
                  <a:pt x="1737202" y="1184806"/>
                </a:lnTo>
                <a:lnTo>
                  <a:pt x="1746251" y="1184275"/>
                </a:lnTo>
                <a:close/>
                <a:moveTo>
                  <a:pt x="1036109" y="1184275"/>
                </a:moveTo>
                <a:lnTo>
                  <a:pt x="1045105" y="1184806"/>
                </a:lnTo>
                <a:lnTo>
                  <a:pt x="1053571" y="1185867"/>
                </a:lnTo>
                <a:lnTo>
                  <a:pt x="1062038" y="1188521"/>
                </a:lnTo>
                <a:lnTo>
                  <a:pt x="1070505" y="1191705"/>
                </a:lnTo>
                <a:lnTo>
                  <a:pt x="1078442" y="1195420"/>
                </a:lnTo>
                <a:lnTo>
                  <a:pt x="1085851" y="1200197"/>
                </a:lnTo>
                <a:lnTo>
                  <a:pt x="1092730" y="1204973"/>
                </a:lnTo>
                <a:lnTo>
                  <a:pt x="1099080" y="1211342"/>
                </a:lnTo>
                <a:lnTo>
                  <a:pt x="1105430" y="1217180"/>
                </a:lnTo>
                <a:lnTo>
                  <a:pt x="1110192" y="1224610"/>
                </a:lnTo>
                <a:lnTo>
                  <a:pt x="1114426" y="1232040"/>
                </a:lnTo>
                <a:lnTo>
                  <a:pt x="1118659" y="1240001"/>
                </a:lnTo>
                <a:lnTo>
                  <a:pt x="1121834" y="1247961"/>
                </a:lnTo>
                <a:lnTo>
                  <a:pt x="1123422" y="1256453"/>
                </a:lnTo>
                <a:lnTo>
                  <a:pt x="1125009" y="1265475"/>
                </a:lnTo>
                <a:lnTo>
                  <a:pt x="1125538" y="1274497"/>
                </a:lnTo>
                <a:lnTo>
                  <a:pt x="1125009" y="1284050"/>
                </a:lnTo>
                <a:lnTo>
                  <a:pt x="1123422" y="1293072"/>
                </a:lnTo>
                <a:lnTo>
                  <a:pt x="1121834" y="1301564"/>
                </a:lnTo>
                <a:lnTo>
                  <a:pt x="1118659" y="1310055"/>
                </a:lnTo>
                <a:lnTo>
                  <a:pt x="1114426" y="1318016"/>
                </a:lnTo>
                <a:lnTo>
                  <a:pt x="1110192" y="1325446"/>
                </a:lnTo>
                <a:lnTo>
                  <a:pt x="1105430" y="1331815"/>
                </a:lnTo>
                <a:lnTo>
                  <a:pt x="1099080" y="1338714"/>
                </a:lnTo>
                <a:lnTo>
                  <a:pt x="1092730" y="1344021"/>
                </a:lnTo>
                <a:lnTo>
                  <a:pt x="1085851" y="1349859"/>
                </a:lnTo>
                <a:lnTo>
                  <a:pt x="1078442" y="1354105"/>
                </a:lnTo>
                <a:lnTo>
                  <a:pt x="1070505" y="1357820"/>
                </a:lnTo>
                <a:lnTo>
                  <a:pt x="1062038" y="1361004"/>
                </a:lnTo>
                <a:lnTo>
                  <a:pt x="1053571" y="1363127"/>
                </a:lnTo>
                <a:lnTo>
                  <a:pt x="1045105" y="1364189"/>
                </a:lnTo>
                <a:lnTo>
                  <a:pt x="1036109" y="1365250"/>
                </a:lnTo>
                <a:lnTo>
                  <a:pt x="1026055" y="1364189"/>
                </a:lnTo>
                <a:lnTo>
                  <a:pt x="1017588" y="1363127"/>
                </a:lnTo>
                <a:lnTo>
                  <a:pt x="1009121" y="1361004"/>
                </a:lnTo>
                <a:lnTo>
                  <a:pt x="1000655" y="1357820"/>
                </a:lnTo>
                <a:lnTo>
                  <a:pt x="992717" y="1354105"/>
                </a:lnTo>
                <a:lnTo>
                  <a:pt x="985309" y="1349859"/>
                </a:lnTo>
                <a:lnTo>
                  <a:pt x="978959" y="1344021"/>
                </a:lnTo>
                <a:lnTo>
                  <a:pt x="972079" y="1338714"/>
                </a:lnTo>
                <a:lnTo>
                  <a:pt x="966259" y="1331815"/>
                </a:lnTo>
                <a:lnTo>
                  <a:pt x="960967" y="1325446"/>
                </a:lnTo>
                <a:lnTo>
                  <a:pt x="956734" y="1318016"/>
                </a:lnTo>
                <a:lnTo>
                  <a:pt x="952500" y="1310055"/>
                </a:lnTo>
                <a:lnTo>
                  <a:pt x="949325" y="1301564"/>
                </a:lnTo>
                <a:lnTo>
                  <a:pt x="947738" y="1293072"/>
                </a:lnTo>
                <a:lnTo>
                  <a:pt x="946679" y="1284050"/>
                </a:lnTo>
                <a:lnTo>
                  <a:pt x="946150" y="1274497"/>
                </a:lnTo>
                <a:lnTo>
                  <a:pt x="946679" y="1265475"/>
                </a:lnTo>
                <a:lnTo>
                  <a:pt x="947738" y="1256453"/>
                </a:lnTo>
                <a:lnTo>
                  <a:pt x="949325" y="1247961"/>
                </a:lnTo>
                <a:lnTo>
                  <a:pt x="952500" y="1240001"/>
                </a:lnTo>
                <a:lnTo>
                  <a:pt x="956734" y="1232040"/>
                </a:lnTo>
                <a:lnTo>
                  <a:pt x="960967" y="1224610"/>
                </a:lnTo>
                <a:lnTo>
                  <a:pt x="966259" y="1217180"/>
                </a:lnTo>
                <a:lnTo>
                  <a:pt x="972079" y="1211342"/>
                </a:lnTo>
                <a:lnTo>
                  <a:pt x="978959" y="1204973"/>
                </a:lnTo>
                <a:lnTo>
                  <a:pt x="985309" y="1200197"/>
                </a:lnTo>
                <a:lnTo>
                  <a:pt x="992717" y="1195420"/>
                </a:lnTo>
                <a:lnTo>
                  <a:pt x="1000655" y="1191705"/>
                </a:lnTo>
                <a:lnTo>
                  <a:pt x="1009121" y="1188521"/>
                </a:lnTo>
                <a:lnTo>
                  <a:pt x="1017588" y="1185867"/>
                </a:lnTo>
                <a:lnTo>
                  <a:pt x="1026055" y="1184806"/>
                </a:lnTo>
                <a:lnTo>
                  <a:pt x="1036109" y="1184275"/>
                </a:lnTo>
                <a:close/>
                <a:moveTo>
                  <a:pt x="804069" y="1184275"/>
                </a:moveTo>
                <a:lnTo>
                  <a:pt x="813566" y="1184806"/>
                </a:lnTo>
                <a:lnTo>
                  <a:pt x="822008" y="1185867"/>
                </a:lnTo>
                <a:lnTo>
                  <a:pt x="830450" y="1188521"/>
                </a:lnTo>
                <a:lnTo>
                  <a:pt x="838892" y="1191705"/>
                </a:lnTo>
                <a:lnTo>
                  <a:pt x="846806" y="1195420"/>
                </a:lnTo>
                <a:lnTo>
                  <a:pt x="854192" y="1200197"/>
                </a:lnTo>
                <a:lnTo>
                  <a:pt x="860524" y="1204973"/>
                </a:lnTo>
                <a:lnTo>
                  <a:pt x="867383" y="1211342"/>
                </a:lnTo>
                <a:lnTo>
                  <a:pt x="873714" y="1217180"/>
                </a:lnTo>
                <a:lnTo>
                  <a:pt x="878463" y="1224610"/>
                </a:lnTo>
                <a:lnTo>
                  <a:pt x="882683" y="1232040"/>
                </a:lnTo>
                <a:lnTo>
                  <a:pt x="886904" y="1240001"/>
                </a:lnTo>
                <a:lnTo>
                  <a:pt x="890070" y="1247961"/>
                </a:lnTo>
                <a:lnTo>
                  <a:pt x="891653" y="1256453"/>
                </a:lnTo>
                <a:lnTo>
                  <a:pt x="892708" y="1265475"/>
                </a:lnTo>
                <a:lnTo>
                  <a:pt x="893763" y="1274497"/>
                </a:lnTo>
                <a:lnTo>
                  <a:pt x="892708" y="1284050"/>
                </a:lnTo>
                <a:lnTo>
                  <a:pt x="891653" y="1293072"/>
                </a:lnTo>
                <a:lnTo>
                  <a:pt x="890070" y="1301564"/>
                </a:lnTo>
                <a:lnTo>
                  <a:pt x="886904" y="1310055"/>
                </a:lnTo>
                <a:lnTo>
                  <a:pt x="882683" y="1318016"/>
                </a:lnTo>
                <a:lnTo>
                  <a:pt x="878463" y="1325446"/>
                </a:lnTo>
                <a:lnTo>
                  <a:pt x="873714" y="1331815"/>
                </a:lnTo>
                <a:lnTo>
                  <a:pt x="867383" y="1338714"/>
                </a:lnTo>
                <a:lnTo>
                  <a:pt x="860524" y="1344021"/>
                </a:lnTo>
                <a:lnTo>
                  <a:pt x="854192" y="1349859"/>
                </a:lnTo>
                <a:lnTo>
                  <a:pt x="846806" y="1354105"/>
                </a:lnTo>
                <a:lnTo>
                  <a:pt x="838892" y="1357820"/>
                </a:lnTo>
                <a:lnTo>
                  <a:pt x="830450" y="1361004"/>
                </a:lnTo>
                <a:lnTo>
                  <a:pt x="822008" y="1363127"/>
                </a:lnTo>
                <a:lnTo>
                  <a:pt x="813566" y="1364189"/>
                </a:lnTo>
                <a:lnTo>
                  <a:pt x="804069" y="1365250"/>
                </a:lnTo>
                <a:lnTo>
                  <a:pt x="794572" y="1364189"/>
                </a:lnTo>
                <a:lnTo>
                  <a:pt x="786130" y="1363127"/>
                </a:lnTo>
                <a:lnTo>
                  <a:pt x="777689" y="1361004"/>
                </a:lnTo>
                <a:lnTo>
                  <a:pt x="769247" y="1357820"/>
                </a:lnTo>
                <a:lnTo>
                  <a:pt x="761333" y="1354105"/>
                </a:lnTo>
                <a:lnTo>
                  <a:pt x="753946" y="1349859"/>
                </a:lnTo>
                <a:lnTo>
                  <a:pt x="747087" y="1344021"/>
                </a:lnTo>
                <a:lnTo>
                  <a:pt x="740756" y="1338714"/>
                </a:lnTo>
                <a:lnTo>
                  <a:pt x="734424" y="1331815"/>
                </a:lnTo>
                <a:lnTo>
                  <a:pt x="729676" y="1325446"/>
                </a:lnTo>
                <a:lnTo>
                  <a:pt x="725455" y="1318016"/>
                </a:lnTo>
                <a:lnTo>
                  <a:pt x="721234" y="1310055"/>
                </a:lnTo>
                <a:lnTo>
                  <a:pt x="718069" y="1301564"/>
                </a:lnTo>
                <a:lnTo>
                  <a:pt x="716486" y="1293072"/>
                </a:lnTo>
                <a:lnTo>
                  <a:pt x="714903" y="1284050"/>
                </a:lnTo>
                <a:lnTo>
                  <a:pt x="714375" y="1274497"/>
                </a:lnTo>
                <a:lnTo>
                  <a:pt x="714903" y="1265475"/>
                </a:lnTo>
                <a:lnTo>
                  <a:pt x="716486" y="1256453"/>
                </a:lnTo>
                <a:lnTo>
                  <a:pt x="718069" y="1247961"/>
                </a:lnTo>
                <a:lnTo>
                  <a:pt x="721234" y="1240001"/>
                </a:lnTo>
                <a:lnTo>
                  <a:pt x="725455" y="1232040"/>
                </a:lnTo>
                <a:lnTo>
                  <a:pt x="729676" y="1224610"/>
                </a:lnTo>
                <a:lnTo>
                  <a:pt x="734424" y="1217180"/>
                </a:lnTo>
                <a:lnTo>
                  <a:pt x="740756" y="1211342"/>
                </a:lnTo>
                <a:lnTo>
                  <a:pt x="747087" y="1204973"/>
                </a:lnTo>
                <a:lnTo>
                  <a:pt x="753946" y="1200197"/>
                </a:lnTo>
                <a:lnTo>
                  <a:pt x="761333" y="1195420"/>
                </a:lnTo>
                <a:lnTo>
                  <a:pt x="769247" y="1191705"/>
                </a:lnTo>
                <a:lnTo>
                  <a:pt x="777689" y="1188521"/>
                </a:lnTo>
                <a:lnTo>
                  <a:pt x="786130" y="1185867"/>
                </a:lnTo>
                <a:lnTo>
                  <a:pt x="794572" y="1184806"/>
                </a:lnTo>
                <a:lnTo>
                  <a:pt x="804069" y="1184275"/>
                </a:lnTo>
                <a:close/>
                <a:moveTo>
                  <a:pt x="563032" y="1184275"/>
                </a:moveTo>
                <a:lnTo>
                  <a:pt x="571975" y="1184806"/>
                </a:lnTo>
                <a:lnTo>
                  <a:pt x="580918" y="1185867"/>
                </a:lnTo>
                <a:lnTo>
                  <a:pt x="589335" y="1188521"/>
                </a:lnTo>
                <a:lnTo>
                  <a:pt x="597226" y="1191705"/>
                </a:lnTo>
                <a:lnTo>
                  <a:pt x="605117" y="1195420"/>
                </a:lnTo>
                <a:lnTo>
                  <a:pt x="613008" y="1200197"/>
                </a:lnTo>
                <a:lnTo>
                  <a:pt x="619847" y="1204973"/>
                </a:lnTo>
                <a:lnTo>
                  <a:pt x="625633" y="1211342"/>
                </a:lnTo>
                <a:lnTo>
                  <a:pt x="631946" y="1217180"/>
                </a:lnTo>
                <a:lnTo>
                  <a:pt x="636681" y="1224610"/>
                </a:lnTo>
                <a:lnTo>
                  <a:pt x="641415" y="1232040"/>
                </a:lnTo>
                <a:lnTo>
                  <a:pt x="645098" y="1240001"/>
                </a:lnTo>
                <a:lnTo>
                  <a:pt x="648254" y="1247961"/>
                </a:lnTo>
                <a:lnTo>
                  <a:pt x="650885" y="1256453"/>
                </a:lnTo>
                <a:lnTo>
                  <a:pt x="651937" y="1265475"/>
                </a:lnTo>
                <a:lnTo>
                  <a:pt x="652463" y="1274497"/>
                </a:lnTo>
                <a:lnTo>
                  <a:pt x="651937" y="1284050"/>
                </a:lnTo>
                <a:lnTo>
                  <a:pt x="650885" y="1293072"/>
                </a:lnTo>
                <a:lnTo>
                  <a:pt x="648254" y="1301564"/>
                </a:lnTo>
                <a:lnTo>
                  <a:pt x="645098" y="1310055"/>
                </a:lnTo>
                <a:lnTo>
                  <a:pt x="641415" y="1318016"/>
                </a:lnTo>
                <a:lnTo>
                  <a:pt x="636681" y="1325446"/>
                </a:lnTo>
                <a:lnTo>
                  <a:pt x="631946" y="1331815"/>
                </a:lnTo>
                <a:lnTo>
                  <a:pt x="625633" y="1338714"/>
                </a:lnTo>
                <a:lnTo>
                  <a:pt x="619847" y="1344021"/>
                </a:lnTo>
                <a:lnTo>
                  <a:pt x="613008" y="1349859"/>
                </a:lnTo>
                <a:lnTo>
                  <a:pt x="605117" y="1354105"/>
                </a:lnTo>
                <a:lnTo>
                  <a:pt x="597226" y="1357820"/>
                </a:lnTo>
                <a:lnTo>
                  <a:pt x="589335" y="1361004"/>
                </a:lnTo>
                <a:lnTo>
                  <a:pt x="580918" y="1363127"/>
                </a:lnTo>
                <a:lnTo>
                  <a:pt x="571975" y="1364189"/>
                </a:lnTo>
                <a:lnTo>
                  <a:pt x="563032" y="1365250"/>
                </a:lnTo>
                <a:lnTo>
                  <a:pt x="554089" y="1364189"/>
                </a:lnTo>
                <a:lnTo>
                  <a:pt x="544620" y="1363127"/>
                </a:lnTo>
                <a:lnTo>
                  <a:pt x="536202" y="1361004"/>
                </a:lnTo>
                <a:lnTo>
                  <a:pt x="527785" y="1357820"/>
                </a:lnTo>
                <a:lnTo>
                  <a:pt x="519894" y="1354105"/>
                </a:lnTo>
                <a:lnTo>
                  <a:pt x="512530" y="1349859"/>
                </a:lnTo>
                <a:lnTo>
                  <a:pt x="506217" y="1344021"/>
                </a:lnTo>
                <a:lnTo>
                  <a:pt x="499378" y="1338714"/>
                </a:lnTo>
                <a:lnTo>
                  <a:pt x="494117" y="1331815"/>
                </a:lnTo>
                <a:lnTo>
                  <a:pt x="488331" y="1325446"/>
                </a:lnTo>
                <a:lnTo>
                  <a:pt x="484122" y="1318016"/>
                </a:lnTo>
                <a:lnTo>
                  <a:pt x="480440" y="1310055"/>
                </a:lnTo>
                <a:lnTo>
                  <a:pt x="477809" y="1301564"/>
                </a:lnTo>
                <a:lnTo>
                  <a:pt x="475179" y="1293072"/>
                </a:lnTo>
                <a:lnTo>
                  <a:pt x="474127" y="1284050"/>
                </a:lnTo>
                <a:lnTo>
                  <a:pt x="473075" y="1274497"/>
                </a:lnTo>
                <a:lnTo>
                  <a:pt x="474127" y="1265475"/>
                </a:lnTo>
                <a:lnTo>
                  <a:pt x="475179" y="1256453"/>
                </a:lnTo>
                <a:lnTo>
                  <a:pt x="477809" y="1247961"/>
                </a:lnTo>
                <a:lnTo>
                  <a:pt x="480440" y="1240001"/>
                </a:lnTo>
                <a:lnTo>
                  <a:pt x="484122" y="1232040"/>
                </a:lnTo>
                <a:lnTo>
                  <a:pt x="488331" y="1224610"/>
                </a:lnTo>
                <a:lnTo>
                  <a:pt x="494117" y="1217180"/>
                </a:lnTo>
                <a:lnTo>
                  <a:pt x="499378" y="1211342"/>
                </a:lnTo>
                <a:lnTo>
                  <a:pt x="506217" y="1204973"/>
                </a:lnTo>
                <a:lnTo>
                  <a:pt x="512530" y="1200197"/>
                </a:lnTo>
                <a:lnTo>
                  <a:pt x="519894" y="1195420"/>
                </a:lnTo>
                <a:lnTo>
                  <a:pt x="527785" y="1191705"/>
                </a:lnTo>
                <a:lnTo>
                  <a:pt x="536202" y="1188521"/>
                </a:lnTo>
                <a:lnTo>
                  <a:pt x="544620" y="1185867"/>
                </a:lnTo>
                <a:lnTo>
                  <a:pt x="554089" y="1184806"/>
                </a:lnTo>
                <a:lnTo>
                  <a:pt x="563032" y="1184275"/>
                </a:lnTo>
                <a:close/>
                <a:moveTo>
                  <a:pt x="325969" y="1184275"/>
                </a:moveTo>
                <a:lnTo>
                  <a:pt x="334912" y="1184806"/>
                </a:lnTo>
                <a:lnTo>
                  <a:pt x="344381" y="1185867"/>
                </a:lnTo>
                <a:lnTo>
                  <a:pt x="352798" y="1188521"/>
                </a:lnTo>
                <a:lnTo>
                  <a:pt x="361215" y="1191705"/>
                </a:lnTo>
                <a:lnTo>
                  <a:pt x="369106" y="1195420"/>
                </a:lnTo>
                <a:lnTo>
                  <a:pt x="376471" y="1200197"/>
                </a:lnTo>
                <a:lnTo>
                  <a:pt x="382784" y="1204973"/>
                </a:lnTo>
                <a:lnTo>
                  <a:pt x="389623" y="1211342"/>
                </a:lnTo>
                <a:lnTo>
                  <a:pt x="394883" y="1217180"/>
                </a:lnTo>
                <a:lnTo>
                  <a:pt x="400670" y="1224610"/>
                </a:lnTo>
                <a:lnTo>
                  <a:pt x="404878" y="1232040"/>
                </a:lnTo>
                <a:lnTo>
                  <a:pt x="408561" y="1240001"/>
                </a:lnTo>
                <a:lnTo>
                  <a:pt x="411191" y="1247961"/>
                </a:lnTo>
                <a:lnTo>
                  <a:pt x="413821" y="1256453"/>
                </a:lnTo>
                <a:lnTo>
                  <a:pt x="414874" y="1265475"/>
                </a:lnTo>
                <a:lnTo>
                  <a:pt x="415926" y="1274497"/>
                </a:lnTo>
                <a:lnTo>
                  <a:pt x="414874" y="1284050"/>
                </a:lnTo>
                <a:lnTo>
                  <a:pt x="413821" y="1293072"/>
                </a:lnTo>
                <a:lnTo>
                  <a:pt x="411191" y="1301564"/>
                </a:lnTo>
                <a:lnTo>
                  <a:pt x="408561" y="1310055"/>
                </a:lnTo>
                <a:lnTo>
                  <a:pt x="404878" y="1318016"/>
                </a:lnTo>
                <a:lnTo>
                  <a:pt x="400670" y="1325446"/>
                </a:lnTo>
                <a:lnTo>
                  <a:pt x="394883" y="1331815"/>
                </a:lnTo>
                <a:lnTo>
                  <a:pt x="389623" y="1338714"/>
                </a:lnTo>
                <a:lnTo>
                  <a:pt x="382784" y="1344021"/>
                </a:lnTo>
                <a:lnTo>
                  <a:pt x="376471" y="1349859"/>
                </a:lnTo>
                <a:lnTo>
                  <a:pt x="369106" y="1354105"/>
                </a:lnTo>
                <a:lnTo>
                  <a:pt x="361215" y="1357820"/>
                </a:lnTo>
                <a:lnTo>
                  <a:pt x="352798" y="1361004"/>
                </a:lnTo>
                <a:lnTo>
                  <a:pt x="344381" y="1363127"/>
                </a:lnTo>
                <a:lnTo>
                  <a:pt x="334912" y="1364189"/>
                </a:lnTo>
                <a:lnTo>
                  <a:pt x="325969" y="1365250"/>
                </a:lnTo>
                <a:lnTo>
                  <a:pt x="317026" y="1364189"/>
                </a:lnTo>
                <a:lnTo>
                  <a:pt x="308083" y="1363127"/>
                </a:lnTo>
                <a:lnTo>
                  <a:pt x="299665" y="1361004"/>
                </a:lnTo>
                <a:lnTo>
                  <a:pt x="291775" y="1357820"/>
                </a:lnTo>
                <a:lnTo>
                  <a:pt x="283884" y="1354105"/>
                </a:lnTo>
                <a:lnTo>
                  <a:pt x="276519" y="1349859"/>
                </a:lnTo>
                <a:lnTo>
                  <a:pt x="269154" y="1344021"/>
                </a:lnTo>
                <a:lnTo>
                  <a:pt x="263367" y="1338714"/>
                </a:lnTo>
                <a:lnTo>
                  <a:pt x="257054" y="1331815"/>
                </a:lnTo>
                <a:lnTo>
                  <a:pt x="252320" y="1325446"/>
                </a:lnTo>
                <a:lnTo>
                  <a:pt x="247585" y="1318016"/>
                </a:lnTo>
                <a:lnTo>
                  <a:pt x="243903" y="1310055"/>
                </a:lnTo>
                <a:lnTo>
                  <a:pt x="240746" y="1301564"/>
                </a:lnTo>
                <a:lnTo>
                  <a:pt x="238116" y="1293072"/>
                </a:lnTo>
                <a:lnTo>
                  <a:pt x="237064" y="1284050"/>
                </a:lnTo>
                <a:lnTo>
                  <a:pt x="236538" y="1274497"/>
                </a:lnTo>
                <a:lnTo>
                  <a:pt x="237064" y="1265475"/>
                </a:lnTo>
                <a:lnTo>
                  <a:pt x="238116" y="1256453"/>
                </a:lnTo>
                <a:lnTo>
                  <a:pt x="240746" y="1247961"/>
                </a:lnTo>
                <a:lnTo>
                  <a:pt x="243903" y="1240001"/>
                </a:lnTo>
                <a:lnTo>
                  <a:pt x="247585" y="1232040"/>
                </a:lnTo>
                <a:lnTo>
                  <a:pt x="252320" y="1224610"/>
                </a:lnTo>
                <a:lnTo>
                  <a:pt x="257054" y="1217180"/>
                </a:lnTo>
                <a:lnTo>
                  <a:pt x="263367" y="1211342"/>
                </a:lnTo>
                <a:lnTo>
                  <a:pt x="269154" y="1204973"/>
                </a:lnTo>
                <a:lnTo>
                  <a:pt x="276519" y="1200197"/>
                </a:lnTo>
                <a:lnTo>
                  <a:pt x="283884" y="1195420"/>
                </a:lnTo>
                <a:lnTo>
                  <a:pt x="291775" y="1191705"/>
                </a:lnTo>
                <a:lnTo>
                  <a:pt x="299665" y="1188521"/>
                </a:lnTo>
                <a:lnTo>
                  <a:pt x="308083" y="1185867"/>
                </a:lnTo>
                <a:lnTo>
                  <a:pt x="317026" y="1184806"/>
                </a:lnTo>
                <a:lnTo>
                  <a:pt x="325969" y="1184275"/>
                </a:lnTo>
                <a:close/>
                <a:moveTo>
                  <a:pt x="2684225" y="947737"/>
                </a:moveTo>
                <a:lnTo>
                  <a:pt x="2693194" y="947737"/>
                </a:lnTo>
                <a:lnTo>
                  <a:pt x="2702163" y="947737"/>
                </a:lnTo>
                <a:lnTo>
                  <a:pt x="2711660" y="949325"/>
                </a:lnTo>
                <a:lnTo>
                  <a:pt x="2720102" y="950912"/>
                </a:lnTo>
                <a:lnTo>
                  <a:pt x="2728544" y="954087"/>
                </a:lnTo>
                <a:lnTo>
                  <a:pt x="2736458" y="957791"/>
                </a:lnTo>
                <a:lnTo>
                  <a:pt x="2743845" y="962554"/>
                </a:lnTo>
                <a:lnTo>
                  <a:pt x="2750176" y="967846"/>
                </a:lnTo>
                <a:lnTo>
                  <a:pt x="2757035" y="973666"/>
                </a:lnTo>
                <a:lnTo>
                  <a:pt x="2762311" y="980016"/>
                </a:lnTo>
                <a:lnTo>
                  <a:pt x="2768115" y="986896"/>
                </a:lnTo>
                <a:lnTo>
                  <a:pt x="2772336" y="994304"/>
                </a:lnTo>
                <a:lnTo>
                  <a:pt x="2776029" y="1002241"/>
                </a:lnTo>
                <a:lnTo>
                  <a:pt x="2778667" y="1010179"/>
                </a:lnTo>
                <a:lnTo>
                  <a:pt x="2781305" y="1019175"/>
                </a:lnTo>
                <a:lnTo>
                  <a:pt x="2782360" y="1027642"/>
                </a:lnTo>
                <a:lnTo>
                  <a:pt x="2782888" y="1037167"/>
                </a:lnTo>
                <a:lnTo>
                  <a:pt x="2782360" y="1046162"/>
                </a:lnTo>
                <a:lnTo>
                  <a:pt x="2781305" y="1055158"/>
                </a:lnTo>
                <a:lnTo>
                  <a:pt x="2778667" y="1063625"/>
                </a:lnTo>
                <a:lnTo>
                  <a:pt x="2776029" y="1072092"/>
                </a:lnTo>
                <a:lnTo>
                  <a:pt x="2772336" y="1080029"/>
                </a:lnTo>
                <a:lnTo>
                  <a:pt x="2768115" y="1087438"/>
                </a:lnTo>
                <a:lnTo>
                  <a:pt x="2762311" y="1094317"/>
                </a:lnTo>
                <a:lnTo>
                  <a:pt x="2757035" y="1101196"/>
                </a:lnTo>
                <a:lnTo>
                  <a:pt x="2750176" y="1106488"/>
                </a:lnTo>
                <a:lnTo>
                  <a:pt x="2743845" y="1111779"/>
                </a:lnTo>
                <a:lnTo>
                  <a:pt x="2736458" y="1116013"/>
                </a:lnTo>
                <a:lnTo>
                  <a:pt x="2728544" y="1119717"/>
                </a:lnTo>
                <a:lnTo>
                  <a:pt x="2720102" y="1122892"/>
                </a:lnTo>
                <a:lnTo>
                  <a:pt x="2711660" y="1125538"/>
                </a:lnTo>
                <a:lnTo>
                  <a:pt x="2702163" y="1126596"/>
                </a:lnTo>
                <a:lnTo>
                  <a:pt x="2693194" y="1127125"/>
                </a:lnTo>
                <a:lnTo>
                  <a:pt x="2684225" y="1126596"/>
                </a:lnTo>
                <a:lnTo>
                  <a:pt x="2675255" y="1125538"/>
                </a:lnTo>
                <a:lnTo>
                  <a:pt x="2666813" y="1122892"/>
                </a:lnTo>
                <a:lnTo>
                  <a:pt x="2658899" y="1119717"/>
                </a:lnTo>
                <a:lnTo>
                  <a:pt x="2650985" y="1116013"/>
                </a:lnTo>
                <a:lnTo>
                  <a:pt x="2643598" y="1111779"/>
                </a:lnTo>
                <a:lnTo>
                  <a:pt x="2636212" y="1106488"/>
                </a:lnTo>
                <a:lnTo>
                  <a:pt x="2630408" y="1101196"/>
                </a:lnTo>
                <a:lnTo>
                  <a:pt x="2624077" y="1094317"/>
                </a:lnTo>
                <a:lnTo>
                  <a:pt x="2619328" y="1087438"/>
                </a:lnTo>
                <a:lnTo>
                  <a:pt x="2614580" y="1080029"/>
                </a:lnTo>
                <a:lnTo>
                  <a:pt x="2610887" y="1072092"/>
                </a:lnTo>
                <a:lnTo>
                  <a:pt x="2607721" y="1063625"/>
                </a:lnTo>
                <a:lnTo>
                  <a:pt x="2605083" y="1055158"/>
                </a:lnTo>
                <a:lnTo>
                  <a:pt x="2604028" y="1046162"/>
                </a:lnTo>
                <a:lnTo>
                  <a:pt x="2603500" y="1037167"/>
                </a:lnTo>
                <a:lnTo>
                  <a:pt x="2604028" y="1027642"/>
                </a:lnTo>
                <a:lnTo>
                  <a:pt x="2605083" y="1019175"/>
                </a:lnTo>
                <a:lnTo>
                  <a:pt x="2607721" y="1010179"/>
                </a:lnTo>
                <a:lnTo>
                  <a:pt x="2610887" y="1002241"/>
                </a:lnTo>
                <a:lnTo>
                  <a:pt x="2614580" y="994304"/>
                </a:lnTo>
                <a:lnTo>
                  <a:pt x="2619328" y="986896"/>
                </a:lnTo>
                <a:lnTo>
                  <a:pt x="2624077" y="980016"/>
                </a:lnTo>
                <a:lnTo>
                  <a:pt x="2630408" y="973666"/>
                </a:lnTo>
                <a:lnTo>
                  <a:pt x="2636212" y="967846"/>
                </a:lnTo>
                <a:lnTo>
                  <a:pt x="2643598" y="962554"/>
                </a:lnTo>
                <a:lnTo>
                  <a:pt x="2650985" y="957791"/>
                </a:lnTo>
                <a:lnTo>
                  <a:pt x="2658899" y="954087"/>
                </a:lnTo>
                <a:lnTo>
                  <a:pt x="2666813" y="950912"/>
                </a:lnTo>
                <a:lnTo>
                  <a:pt x="2675255" y="949325"/>
                </a:lnTo>
                <a:lnTo>
                  <a:pt x="2684225" y="947737"/>
                </a:lnTo>
                <a:close/>
                <a:moveTo>
                  <a:pt x="2446868" y="947737"/>
                </a:moveTo>
                <a:lnTo>
                  <a:pt x="2456393" y="947737"/>
                </a:lnTo>
                <a:lnTo>
                  <a:pt x="2465389" y="947737"/>
                </a:lnTo>
                <a:lnTo>
                  <a:pt x="2474384" y="949325"/>
                </a:lnTo>
                <a:lnTo>
                  <a:pt x="2482851" y="950912"/>
                </a:lnTo>
                <a:lnTo>
                  <a:pt x="2491318" y="954087"/>
                </a:lnTo>
                <a:lnTo>
                  <a:pt x="2499255" y="957791"/>
                </a:lnTo>
                <a:lnTo>
                  <a:pt x="2506664" y="962554"/>
                </a:lnTo>
                <a:lnTo>
                  <a:pt x="2513543" y="967846"/>
                </a:lnTo>
                <a:lnTo>
                  <a:pt x="2519893" y="973666"/>
                </a:lnTo>
                <a:lnTo>
                  <a:pt x="2525714" y="980016"/>
                </a:lnTo>
                <a:lnTo>
                  <a:pt x="2531005" y="986896"/>
                </a:lnTo>
                <a:lnTo>
                  <a:pt x="2535238" y="994304"/>
                </a:lnTo>
                <a:lnTo>
                  <a:pt x="2538943" y="1002241"/>
                </a:lnTo>
                <a:lnTo>
                  <a:pt x="2542118" y="1010179"/>
                </a:lnTo>
                <a:lnTo>
                  <a:pt x="2544234" y="1019175"/>
                </a:lnTo>
                <a:lnTo>
                  <a:pt x="2545822" y="1027642"/>
                </a:lnTo>
                <a:lnTo>
                  <a:pt x="2546351" y="1037167"/>
                </a:lnTo>
                <a:lnTo>
                  <a:pt x="2545822" y="1046162"/>
                </a:lnTo>
                <a:lnTo>
                  <a:pt x="2544234" y="1055158"/>
                </a:lnTo>
                <a:lnTo>
                  <a:pt x="2542118" y="1063625"/>
                </a:lnTo>
                <a:lnTo>
                  <a:pt x="2538943" y="1072092"/>
                </a:lnTo>
                <a:lnTo>
                  <a:pt x="2535238" y="1080029"/>
                </a:lnTo>
                <a:lnTo>
                  <a:pt x="2531005" y="1087438"/>
                </a:lnTo>
                <a:lnTo>
                  <a:pt x="2525714" y="1094317"/>
                </a:lnTo>
                <a:lnTo>
                  <a:pt x="2519893" y="1101196"/>
                </a:lnTo>
                <a:lnTo>
                  <a:pt x="2513543" y="1106488"/>
                </a:lnTo>
                <a:lnTo>
                  <a:pt x="2506664" y="1111779"/>
                </a:lnTo>
                <a:lnTo>
                  <a:pt x="2499255" y="1116013"/>
                </a:lnTo>
                <a:lnTo>
                  <a:pt x="2491318" y="1119717"/>
                </a:lnTo>
                <a:lnTo>
                  <a:pt x="2482851" y="1122892"/>
                </a:lnTo>
                <a:lnTo>
                  <a:pt x="2474384" y="1125538"/>
                </a:lnTo>
                <a:lnTo>
                  <a:pt x="2465389" y="1126596"/>
                </a:lnTo>
                <a:lnTo>
                  <a:pt x="2456393" y="1127125"/>
                </a:lnTo>
                <a:lnTo>
                  <a:pt x="2446868" y="1126596"/>
                </a:lnTo>
                <a:lnTo>
                  <a:pt x="2438401" y="1125538"/>
                </a:lnTo>
                <a:lnTo>
                  <a:pt x="2429405" y="1122892"/>
                </a:lnTo>
                <a:lnTo>
                  <a:pt x="2421468" y="1119717"/>
                </a:lnTo>
                <a:lnTo>
                  <a:pt x="2413530" y="1116013"/>
                </a:lnTo>
                <a:lnTo>
                  <a:pt x="2406122" y="1111779"/>
                </a:lnTo>
                <a:lnTo>
                  <a:pt x="2399243" y="1106488"/>
                </a:lnTo>
                <a:lnTo>
                  <a:pt x="2392892" y="1101196"/>
                </a:lnTo>
                <a:lnTo>
                  <a:pt x="2387072" y="1094317"/>
                </a:lnTo>
                <a:lnTo>
                  <a:pt x="2381780" y="1087438"/>
                </a:lnTo>
                <a:lnTo>
                  <a:pt x="2377017" y="1080029"/>
                </a:lnTo>
                <a:lnTo>
                  <a:pt x="2373313" y="1072092"/>
                </a:lnTo>
                <a:lnTo>
                  <a:pt x="2370138" y="1063625"/>
                </a:lnTo>
                <a:lnTo>
                  <a:pt x="2368551" y="1055158"/>
                </a:lnTo>
                <a:lnTo>
                  <a:pt x="2366963" y="1046162"/>
                </a:lnTo>
                <a:lnTo>
                  <a:pt x="2366963" y="1037167"/>
                </a:lnTo>
                <a:lnTo>
                  <a:pt x="2366963" y="1027642"/>
                </a:lnTo>
                <a:lnTo>
                  <a:pt x="2368551" y="1019175"/>
                </a:lnTo>
                <a:lnTo>
                  <a:pt x="2370138" y="1010179"/>
                </a:lnTo>
                <a:lnTo>
                  <a:pt x="2373313" y="1002241"/>
                </a:lnTo>
                <a:lnTo>
                  <a:pt x="2377017" y="994304"/>
                </a:lnTo>
                <a:lnTo>
                  <a:pt x="2381780" y="986896"/>
                </a:lnTo>
                <a:lnTo>
                  <a:pt x="2387072" y="980016"/>
                </a:lnTo>
                <a:lnTo>
                  <a:pt x="2392892" y="973666"/>
                </a:lnTo>
                <a:lnTo>
                  <a:pt x="2399243" y="967846"/>
                </a:lnTo>
                <a:lnTo>
                  <a:pt x="2406122" y="962554"/>
                </a:lnTo>
                <a:lnTo>
                  <a:pt x="2413530" y="957791"/>
                </a:lnTo>
                <a:lnTo>
                  <a:pt x="2421468" y="954087"/>
                </a:lnTo>
                <a:lnTo>
                  <a:pt x="2429405" y="950912"/>
                </a:lnTo>
                <a:lnTo>
                  <a:pt x="2438401" y="949325"/>
                </a:lnTo>
                <a:lnTo>
                  <a:pt x="2446868" y="947737"/>
                </a:lnTo>
                <a:close/>
                <a:moveTo>
                  <a:pt x="2215385" y="947737"/>
                </a:moveTo>
                <a:lnTo>
                  <a:pt x="2224355" y="947737"/>
                </a:lnTo>
                <a:lnTo>
                  <a:pt x="2233852" y="947737"/>
                </a:lnTo>
                <a:lnTo>
                  <a:pt x="2242821" y="949325"/>
                </a:lnTo>
                <a:lnTo>
                  <a:pt x="2251263" y="950912"/>
                </a:lnTo>
                <a:lnTo>
                  <a:pt x="2259705" y="954087"/>
                </a:lnTo>
                <a:lnTo>
                  <a:pt x="2267619" y="957791"/>
                </a:lnTo>
                <a:lnTo>
                  <a:pt x="2275005" y="962554"/>
                </a:lnTo>
                <a:lnTo>
                  <a:pt x="2281337" y="967846"/>
                </a:lnTo>
                <a:lnTo>
                  <a:pt x="2288196" y="973666"/>
                </a:lnTo>
                <a:lnTo>
                  <a:pt x="2293472" y="980016"/>
                </a:lnTo>
                <a:lnTo>
                  <a:pt x="2299276" y="986896"/>
                </a:lnTo>
                <a:lnTo>
                  <a:pt x="2303496" y="994304"/>
                </a:lnTo>
                <a:lnTo>
                  <a:pt x="2307190" y="1002241"/>
                </a:lnTo>
                <a:lnTo>
                  <a:pt x="2310355" y="1010179"/>
                </a:lnTo>
                <a:lnTo>
                  <a:pt x="2312466" y="1019175"/>
                </a:lnTo>
                <a:lnTo>
                  <a:pt x="2313521" y="1027642"/>
                </a:lnTo>
                <a:lnTo>
                  <a:pt x="2314576" y="1037167"/>
                </a:lnTo>
                <a:lnTo>
                  <a:pt x="2313521" y="1046162"/>
                </a:lnTo>
                <a:lnTo>
                  <a:pt x="2312466" y="1055158"/>
                </a:lnTo>
                <a:lnTo>
                  <a:pt x="2310355" y="1063625"/>
                </a:lnTo>
                <a:lnTo>
                  <a:pt x="2307190" y="1072092"/>
                </a:lnTo>
                <a:lnTo>
                  <a:pt x="2303496" y="1080029"/>
                </a:lnTo>
                <a:lnTo>
                  <a:pt x="2299276" y="1087438"/>
                </a:lnTo>
                <a:lnTo>
                  <a:pt x="2293472" y="1094317"/>
                </a:lnTo>
                <a:lnTo>
                  <a:pt x="2288196" y="1101196"/>
                </a:lnTo>
                <a:lnTo>
                  <a:pt x="2281337" y="1106488"/>
                </a:lnTo>
                <a:lnTo>
                  <a:pt x="2275005" y="1111779"/>
                </a:lnTo>
                <a:lnTo>
                  <a:pt x="2267619" y="1116013"/>
                </a:lnTo>
                <a:lnTo>
                  <a:pt x="2259705" y="1119717"/>
                </a:lnTo>
                <a:lnTo>
                  <a:pt x="2251263" y="1122892"/>
                </a:lnTo>
                <a:lnTo>
                  <a:pt x="2242821" y="1125538"/>
                </a:lnTo>
                <a:lnTo>
                  <a:pt x="2233852" y="1126596"/>
                </a:lnTo>
                <a:lnTo>
                  <a:pt x="2224355" y="1127125"/>
                </a:lnTo>
                <a:lnTo>
                  <a:pt x="2215385" y="1126596"/>
                </a:lnTo>
                <a:lnTo>
                  <a:pt x="2206416" y="1125538"/>
                </a:lnTo>
                <a:lnTo>
                  <a:pt x="2197974" y="1122892"/>
                </a:lnTo>
                <a:lnTo>
                  <a:pt x="2190060" y="1119717"/>
                </a:lnTo>
                <a:lnTo>
                  <a:pt x="2182146" y="1116013"/>
                </a:lnTo>
                <a:lnTo>
                  <a:pt x="2174759" y="1111779"/>
                </a:lnTo>
                <a:lnTo>
                  <a:pt x="2167373" y="1106488"/>
                </a:lnTo>
                <a:lnTo>
                  <a:pt x="2161569" y="1101196"/>
                </a:lnTo>
                <a:lnTo>
                  <a:pt x="2155237" y="1094317"/>
                </a:lnTo>
                <a:lnTo>
                  <a:pt x="2150489" y="1087438"/>
                </a:lnTo>
                <a:lnTo>
                  <a:pt x="2145740" y="1080029"/>
                </a:lnTo>
                <a:lnTo>
                  <a:pt x="2142047" y="1072092"/>
                </a:lnTo>
                <a:lnTo>
                  <a:pt x="2138882" y="1063625"/>
                </a:lnTo>
                <a:lnTo>
                  <a:pt x="2137299" y="1055158"/>
                </a:lnTo>
                <a:lnTo>
                  <a:pt x="2135188" y="1046162"/>
                </a:lnTo>
                <a:lnTo>
                  <a:pt x="2135188" y="1037167"/>
                </a:lnTo>
                <a:lnTo>
                  <a:pt x="2135188" y="1027642"/>
                </a:lnTo>
                <a:lnTo>
                  <a:pt x="2137299" y="1019175"/>
                </a:lnTo>
                <a:lnTo>
                  <a:pt x="2138882" y="1010179"/>
                </a:lnTo>
                <a:lnTo>
                  <a:pt x="2142047" y="1002241"/>
                </a:lnTo>
                <a:lnTo>
                  <a:pt x="2145740" y="994304"/>
                </a:lnTo>
                <a:lnTo>
                  <a:pt x="2150489" y="986896"/>
                </a:lnTo>
                <a:lnTo>
                  <a:pt x="2155237" y="980016"/>
                </a:lnTo>
                <a:lnTo>
                  <a:pt x="2161569" y="973666"/>
                </a:lnTo>
                <a:lnTo>
                  <a:pt x="2167373" y="967846"/>
                </a:lnTo>
                <a:lnTo>
                  <a:pt x="2174759" y="962554"/>
                </a:lnTo>
                <a:lnTo>
                  <a:pt x="2182146" y="957791"/>
                </a:lnTo>
                <a:lnTo>
                  <a:pt x="2190060" y="954087"/>
                </a:lnTo>
                <a:lnTo>
                  <a:pt x="2197974" y="950912"/>
                </a:lnTo>
                <a:lnTo>
                  <a:pt x="2206416" y="949325"/>
                </a:lnTo>
                <a:lnTo>
                  <a:pt x="2215385" y="947737"/>
                </a:lnTo>
                <a:close/>
                <a:moveTo>
                  <a:pt x="1973739" y="947737"/>
                </a:moveTo>
                <a:lnTo>
                  <a:pt x="1983320" y="947737"/>
                </a:lnTo>
                <a:lnTo>
                  <a:pt x="1992369" y="947737"/>
                </a:lnTo>
                <a:lnTo>
                  <a:pt x="2001418" y="949325"/>
                </a:lnTo>
                <a:lnTo>
                  <a:pt x="2009934" y="950912"/>
                </a:lnTo>
                <a:lnTo>
                  <a:pt x="2017918" y="954087"/>
                </a:lnTo>
                <a:lnTo>
                  <a:pt x="2025902" y="957791"/>
                </a:lnTo>
                <a:lnTo>
                  <a:pt x="2033354" y="962554"/>
                </a:lnTo>
                <a:lnTo>
                  <a:pt x="2040806" y="967846"/>
                </a:lnTo>
                <a:lnTo>
                  <a:pt x="2046661" y="973666"/>
                </a:lnTo>
                <a:lnTo>
                  <a:pt x="2053049" y="980016"/>
                </a:lnTo>
                <a:lnTo>
                  <a:pt x="2057839" y="986896"/>
                </a:lnTo>
                <a:lnTo>
                  <a:pt x="2062630" y="994304"/>
                </a:lnTo>
                <a:lnTo>
                  <a:pt x="2066356" y="1002241"/>
                </a:lnTo>
                <a:lnTo>
                  <a:pt x="2069549" y="1010179"/>
                </a:lnTo>
                <a:lnTo>
                  <a:pt x="2071146" y="1019175"/>
                </a:lnTo>
                <a:lnTo>
                  <a:pt x="2073275" y="1027642"/>
                </a:lnTo>
                <a:lnTo>
                  <a:pt x="2073275" y="1037167"/>
                </a:lnTo>
                <a:lnTo>
                  <a:pt x="2073275" y="1046162"/>
                </a:lnTo>
                <a:lnTo>
                  <a:pt x="2071146" y="1055158"/>
                </a:lnTo>
                <a:lnTo>
                  <a:pt x="2069549" y="1063625"/>
                </a:lnTo>
                <a:lnTo>
                  <a:pt x="2066356" y="1072092"/>
                </a:lnTo>
                <a:lnTo>
                  <a:pt x="2062630" y="1080029"/>
                </a:lnTo>
                <a:lnTo>
                  <a:pt x="2057839" y="1087438"/>
                </a:lnTo>
                <a:lnTo>
                  <a:pt x="2053049" y="1094317"/>
                </a:lnTo>
                <a:lnTo>
                  <a:pt x="2046661" y="1101196"/>
                </a:lnTo>
                <a:lnTo>
                  <a:pt x="2040806" y="1106488"/>
                </a:lnTo>
                <a:lnTo>
                  <a:pt x="2033354" y="1111779"/>
                </a:lnTo>
                <a:lnTo>
                  <a:pt x="2025902" y="1116013"/>
                </a:lnTo>
                <a:lnTo>
                  <a:pt x="2017918" y="1119717"/>
                </a:lnTo>
                <a:lnTo>
                  <a:pt x="2009934" y="1122892"/>
                </a:lnTo>
                <a:lnTo>
                  <a:pt x="2001418" y="1125538"/>
                </a:lnTo>
                <a:lnTo>
                  <a:pt x="1992369" y="1126596"/>
                </a:lnTo>
                <a:lnTo>
                  <a:pt x="1983320" y="1127125"/>
                </a:lnTo>
                <a:lnTo>
                  <a:pt x="1973739" y="1126596"/>
                </a:lnTo>
                <a:lnTo>
                  <a:pt x="1964690" y="1125538"/>
                </a:lnTo>
                <a:lnTo>
                  <a:pt x="1956174" y="1122892"/>
                </a:lnTo>
                <a:lnTo>
                  <a:pt x="1947657" y="1119717"/>
                </a:lnTo>
                <a:lnTo>
                  <a:pt x="1939673" y="1116013"/>
                </a:lnTo>
                <a:lnTo>
                  <a:pt x="1932221" y="1111779"/>
                </a:lnTo>
                <a:lnTo>
                  <a:pt x="1925834" y="1106488"/>
                </a:lnTo>
                <a:lnTo>
                  <a:pt x="1918914" y="1101196"/>
                </a:lnTo>
                <a:lnTo>
                  <a:pt x="1913591" y="1094317"/>
                </a:lnTo>
                <a:lnTo>
                  <a:pt x="1907736" y="1087438"/>
                </a:lnTo>
                <a:lnTo>
                  <a:pt x="1903478" y="1080029"/>
                </a:lnTo>
                <a:lnTo>
                  <a:pt x="1899752" y="1072092"/>
                </a:lnTo>
                <a:lnTo>
                  <a:pt x="1897091" y="1063625"/>
                </a:lnTo>
                <a:lnTo>
                  <a:pt x="1894429" y="1055158"/>
                </a:lnTo>
                <a:lnTo>
                  <a:pt x="1893365" y="1046162"/>
                </a:lnTo>
                <a:lnTo>
                  <a:pt x="1892300" y="1037167"/>
                </a:lnTo>
                <a:lnTo>
                  <a:pt x="1893365" y="1027642"/>
                </a:lnTo>
                <a:lnTo>
                  <a:pt x="1894429" y="1019175"/>
                </a:lnTo>
                <a:lnTo>
                  <a:pt x="1897091" y="1010179"/>
                </a:lnTo>
                <a:lnTo>
                  <a:pt x="1899752" y="1002241"/>
                </a:lnTo>
                <a:lnTo>
                  <a:pt x="1903478" y="994304"/>
                </a:lnTo>
                <a:lnTo>
                  <a:pt x="1907736" y="986896"/>
                </a:lnTo>
                <a:lnTo>
                  <a:pt x="1913591" y="980016"/>
                </a:lnTo>
                <a:lnTo>
                  <a:pt x="1918914" y="973666"/>
                </a:lnTo>
                <a:lnTo>
                  <a:pt x="1925834" y="967846"/>
                </a:lnTo>
                <a:lnTo>
                  <a:pt x="1932221" y="962554"/>
                </a:lnTo>
                <a:lnTo>
                  <a:pt x="1939673" y="957791"/>
                </a:lnTo>
                <a:lnTo>
                  <a:pt x="1947657" y="954087"/>
                </a:lnTo>
                <a:lnTo>
                  <a:pt x="1956174" y="950912"/>
                </a:lnTo>
                <a:lnTo>
                  <a:pt x="1964690" y="949325"/>
                </a:lnTo>
                <a:lnTo>
                  <a:pt x="1973739" y="947737"/>
                </a:lnTo>
                <a:close/>
                <a:moveTo>
                  <a:pt x="1263122" y="947737"/>
                </a:moveTo>
                <a:lnTo>
                  <a:pt x="1272118" y="947737"/>
                </a:lnTo>
                <a:lnTo>
                  <a:pt x="1281114" y="947737"/>
                </a:lnTo>
                <a:lnTo>
                  <a:pt x="1290639" y="949325"/>
                </a:lnTo>
                <a:lnTo>
                  <a:pt x="1299105" y="950912"/>
                </a:lnTo>
                <a:lnTo>
                  <a:pt x="1307572" y="954087"/>
                </a:lnTo>
                <a:lnTo>
                  <a:pt x="1315509" y="957791"/>
                </a:lnTo>
                <a:lnTo>
                  <a:pt x="1322918" y="962554"/>
                </a:lnTo>
                <a:lnTo>
                  <a:pt x="1329268" y="967846"/>
                </a:lnTo>
                <a:lnTo>
                  <a:pt x="1336147" y="973666"/>
                </a:lnTo>
                <a:lnTo>
                  <a:pt x="1341439" y="980016"/>
                </a:lnTo>
                <a:lnTo>
                  <a:pt x="1347260" y="986896"/>
                </a:lnTo>
                <a:lnTo>
                  <a:pt x="1351493" y="994304"/>
                </a:lnTo>
                <a:lnTo>
                  <a:pt x="1355197" y="1002241"/>
                </a:lnTo>
                <a:lnTo>
                  <a:pt x="1357843" y="1010179"/>
                </a:lnTo>
                <a:lnTo>
                  <a:pt x="1360489" y="1019175"/>
                </a:lnTo>
                <a:lnTo>
                  <a:pt x="1361547" y="1027642"/>
                </a:lnTo>
                <a:lnTo>
                  <a:pt x="1362076" y="1037167"/>
                </a:lnTo>
                <a:lnTo>
                  <a:pt x="1361547" y="1046162"/>
                </a:lnTo>
                <a:lnTo>
                  <a:pt x="1360489" y="1055158"/>
                </a:lnTo>
                <a:lnTo>
                  <a:pt x="1357843" y="1063625"/>
                </a:lnTo>
                <a:lnTo>
                  <a:pt x="1355197" y="1072092"/>
                </a:lnTo>
                <a:lnTo>
                  <a:pt x="1351493" y="1080029"/>
                </a:lnTo>
                <a:lnTo>
                  <a:pt x="1347260" y="1087438"/>
                </a:lnTo>
                <a:lnTo>
                  <a:pt x="1341439" y="1094317"/>
                </a:lnTo>
                <a:lnTo>
                  <a:pt x="1336147" y="1101196"/>
                </a:lnTo>
                <a:lnTo>
                  <a:pt x="1329268" y="1106488"/>
                </a:lnTo>
                <a:lnTo>
                  <a:pt x="1322918" y="1111779"/>
                </a:lnTo>
                <a:lnTo>
                  <a:pt x="1315509" y="1116013"/>
                </a:lnTo>
                <a:lnTo>
                  <a:pt x="1307572" y="1119717"/>
                </a:lnTo>
                <a:lnTo>
                  <a:pt x="1299105" y="1122892"/>
                </a:lnTo>
                <a:lnTo>
                  <a:pt x="1290639" y="1125538"/>
                </a:lnTo>
                <a:lnTo>
                  <a:pt x="1281114" y="1126596"/>
                </a:lnTo>
                <a:lnTo>
                  <a:pt x="1272118" y="1127125"/>
                </a:lnTo>
                <a:lnTo>
                  <a:pt x="1263122" y="1126596"/>
                </a:lnTo>
                <a:lnTo>
                  <a:pt x="1254655" y="1125538"/>
                </a:lnTo>
                <a:lnTo>
                  <a:pt x="1245659" y="1122892"/>
                </a:lnTo>
                <a:lnTo>
                  <a:pt x="1237722" y="1119717"/>
                </a:lnTo>
                <a:lnTo>
                  <a:pt x="1229784" y="1116013"/>
                </a:lnTo>
                <a:lnTo>
                  <a:pt x="1222376" y="1111779"/>
                </a:lnTo>
                <a:lnTo>
                  <a:pt x="1214968" y="1106488"/>
                </a:lnTo>
                <a:lnTo>
                  <a:pt x="1209147" y="1101196"/>
                </a:lnTo>
                <a:lnTo>
                  <a:pt x="1202797" y="1094317"/>
                </a:lnTo>
                <a:lnTo>
                  <a:pt x="1198034" y="1087438"/>
                </a:lnTo>
                <a:lnTo>
                  <a:pt x="1193272" y="1080029"/>
                </a:lnTo>
                <a:lnTo>
                  <a:pt x="1189567" y="1072092"/>
                </a:lnTo>
                <a:lnTo>
                  <a:pt x="1186392" y="1063625"/>
                </a:lnTo>
                <a:lnTo>
                  <a:pt x="1184805" y="1055158"/>
                </a:lnTo>
                <a:lnTo>
                  <a:pt x="1182688" y="1046162"/>
                </a:lnTo>
                <a:lnTo>
                  <a:pt x="1182688" y="1037167"/>
                </a:lnTo>
                <a:lnTo>
                  <a:pt x="1182688" y="1027642"/>
                </a:lnTo>
                <a:lnTo>
                  <a:pt x="1184805" y="1019175"/>
                </a:lnTo>
                <a:lnTo>
                  <a:pt x="1186392" y="1010179"/>
                </a:lnTo>
                <a:lnTo>
                  <a:pt x="1189567" y="1002241"/>
                </a:lnTo>
                <a:lnTo>
                  <a:pt x="1193272" y="994304"/>
                </a:lnTo>
                <a:lnTo>
                  <a:pt x="1198034" y="986896"/>
                </a:lnTo>
                <a:lnTo>
                  <a:pt x="1202797" y="980016"/>
                </a:lnTo>
                <a:lnTo>
                  <a:pt x="1209147" y="973666"/>
                </a:lnTo>
                <a:lnTo>
                  <a:pt x="1214968" y="967846"/>
                </a:lnTo>
                <a:lnTo>
                  <a:pt x="1222376" y="962554"/>
                </a:lnTo>
                <a:lnTo>
                  <a:pt x="1229784" y="957791"/>
                </a:lnTo>
                <a:lnTo>
                  <a:pt x="1237722" y="954087"/>
                </a:lnTo>
                <a:lnTo>
                  <a:pt x="1245659" y="950912"/>
                </a:lnTo>
                <a:lnTo>
                  <a:pt x="1254655" y="949325"/>
                </a:lnTo>
                <a:lnTo>
                  <a:pt x="1263122" y="947737"/>
                </a:lnTo>
                <a:close/>
                <a:moveTo>
                  <a:pt x="1026055" y="947737"/>
                </a:moveTo>
                <a:lnTo>
                  <a:pt x="1036109" y="947737"/>
                </a:lnTo>
                <a:lnTo>
                  <a:pt x="1045105" y="947737"/>
                </a:lnTo>
                <a:lnTo>
                  <a:pt x="1053571" y="949325"/>
                </a:lnTo>
                <a:lnTo>
                  <a:pt x="1062038" y="950912"/>
                </a:lnTo>
                <a:lnTo>
                  <a:pt x="1070505" y="954087"/>
                </a:lnTo>
                <a:lnTo>
                  <a:pt x="1078442" y="957791"/>
                </a:lnTo>
                <a:lnTo>
                  <a:pt x="1085851" y="962554"/>
                </a:lnTo>
                <a:lnTo>
                  <a:pt x="1092730" y="967846"/>
                </a:lnTo>
                <a:lnTo>
                  <a:pt x="1099080" y="973666"/>
                </a:lnTo>
                <a:lnTo>
                  <a:pt x="1105430" y="980016"/>
                </a:lnTo>
                <a:lnTo>
                  <a:pt x="1110192" y="986896"/>
                </a:lnTo>
                <a:lnTo>
                  <a:pt x="1114426" y="994304"/>
                </a:lnTo>
                <a:lnTo>
                  <a:pt x="1118659" y="1002241"/>
                </a:lnTo>
                <a:lnTo>
                  <a:pt x="1121834" y="1010179"/>
                </a:lnTo>
                <a:lnTo>
                  <a:pt x="1123422" y="1019175"/>
                </a:lnTo>
                <a:lnTo>
                  <a:pt x="1125009" y="1027642"/>
                </a:lnTo>
                <a:lnTo>
                  <a:pt x="1125538" y="1037167"/>
                </a:lnTo>
                <a:lnTo>
                  <a:pt x="1125009" y="1046162"/>
                </a:lnTo>
                <a:lnTo>
                  <a:pt x="1123422" y="1055158"/>
                </a:lnTo>
                <a:lnTo>
                  <a:pt x="1121834" y="1063625"/>
                </a:lnTo>
                <a:lnTo>
                  <a:pt x="1118659" y="1072092"/>
                </a:lnTo>
                <a:lnTo>
                  <a:pt x="1114426" y="1080029"/>
                </a:lnTo>
                <a:lnTo>
                  <a:pt x="1110192" y="1087438"/>
                </a:lnTo>
                <a:lnTo>
                  <a:pt x="1105430" y="1094317"/>
                </a:lnTo>
                <a:lnTo>
                  <a:pt x="1099080" y="1101196"/>
                </a:lnTo>
                <a:lnTo>
                  <a:pt x="1092730" y="1106488"/>
                </a:lnTo>
                <a:lnTo>
                  <a:pt x="1085851" y="1111779"/>
                </a:lnTo>
                <a:lnTo>
                  <a:pt x="1078442" y="1116013"/>
                </a:lnTo>
                <a:lnTo>
                  <a:pt x="1070505" y="1119717"/>
                </a:lnTo>
                <a:lnTo>
                  <a:pt x="1062038" y="1122892"/>
                </a:lnTo>
                <a:lnTo>
                  <a:pt x="1053571" y="1125538"/>
                </a:lnTo>
                <a:lnTo>
                  <a:pt x="1045105" y="1126596"/>
                </a:lnTo>
                <a:lnTo>
                  <a:pt x="1036109" y="1127125"/>
                </a:lnTo>
                <a:lnTo>
                  <a:pt x="1026055" y="1126596"/>
                </a:lnTo>
                <a:lnTo>
                  <a:pt x="1017588" y="1125538"/>
                </a:lnTo>
                <a:lnTo>
                  <a:pt x="1009121" y="1122892"/>
                </a:lnTo>
                <a:lnTo>
                  <a:pt x="1000655" y="1119717"/>
                </a:lnTo>
                <a:lnTo>
                  <a:pt x="992717" y="1116013"/>
                </a:lnTo>
                <a:lnTo>
                  <a:pt x="985309" y="1111779"/>
                </a:lnTo>
                <a:lnTo>
                  <a:pt x="978959" y="1106488"/>
                </a:lnTo>
                <a:lnTo>
                  <a:pt x="972079" y="1101196"/>
                </a:lnTo>
                <a:lnTo>
                  <a:pt x="966259" y="1094317"/>
                </a:lnTo>
                <a:lnTo>
                  <a:pt x="960967" y="1087438"/>
                </a:lnTo>
                <a:lnTo>
                  <a:pt x="956734" y="1080029"/>
                </a:lnTo>
                <a:lnTo>
                  <a:pt x="952500" y="1072092"/>
                </a:lnTo>
                <a:lnTo>
                  <a:pt x="949325" y="1063625"/>
                </a:lnTo>
                <a:lnTo>
                  <a:pt x="947738" y="1055158"/>
                </a:lnTo>
                <a:lnTo>
                  <a:pt x="946679" y="1046162"/>
                </a:lnTo>
                <a:lnTo>
                  <a:pt x="946150" y="1037167"/>
                </a:lnTo>
                <a:lnTo>
                  <a:pt x="946679" y="1027642"/>
                </a:lnTo>
                <a:lnTo>
                  <a:pt x="947738" y="1019175"/>
                </a:lnTo>
                <a:lnTo>
                  <a:pt x="949325" y="1010179"/>
                </a:lnTo>
                <a:lnTo>
                  <a:pt x="952500" y="1002241"/>
                </a:lnTo>
                <a:lnTo>
                  <a:pt x="956734" y="994304"/>
                </a:lnTo>
                <a:lnTo>
                  <a:pt x="960967" y="986896"/>
                </a:lnTo>
                <a:lnTo>
                  <a:pt x="966259" y="980016"/>
                </a:lnTo>
                <a:lnTo>
                  <a:pt x="972079" y="973666"/>
                </a:lnTo>
                <a:lnTo>
                  <a:pt x="978959" y="967846"/>
                </a:lnTo>
                <a:lnTo>
                  <a:pt x="985309" y="962554"/>
                </a:lnTo>
                <a:lnTo>
                  <a:pt x="992717" y="957791"/>
                </a:lnTo>
                <a:lnTo>
                  <a:pt x="1000655" y="954087"/>
                </a:lnTo>
                <a:lnTo>
                  <a:pt x="1009121" y="950912"/>
                </a:lnTo>
                <a:lnTo>
                  <a:pt x="1017588" y="949325"/>
                </a:lnTo>
                <a:lnTo>
                  <a:pt x="1026055" y="947737"/>
                </a:lnTo>
                <a:close/>
                <a:moveTo>
                  <a:pt x="794572" y="947737"/>
                </a:moveTo>
                <a:lnTo>
                  <a:pt x="804069" y="947737"/>
                </a:lnTo>
                <a:lnTo>
                  <a:pt x="813566" y="947737"/>
                </a:lnTo>
                <a:lnTo>
                  <a:pt x="822008" y="949325"/>
                </a:lnTo>
                <a:lnTo>
                  <a:pt x="830450" y="950912"/>
                </a:lnTo>
                <a:lnTo>
                  <a:pt x="838892" y="954087"/>
                </a:lnTo>
                <a:lnTo>
                  <a:pt x="846806" y="957791"/>
                </a:lnTo>
                <a:lnTo>
                  <a:pt x="854192" y="962554"/>
                </a:lnTo>
                <a:lnTo>
                  <a:pt x="860524" y="967846"/>
                </a:lnTo>
                <a:lnTo>
                  <a:pt x="867383" y="973666"/>
                </a:lnTo>
                <a:lnTo>
                  <a:pt x="873714" y="980016"/>
                </a:lnTo>
                <a:lnTo>
                  <a:pt x="878463" y="986896"/>
                </a:lnTo>
                <a:lnTo>
                  <a:pt x="882683" y="994304"/>
                </a:lnTo>
                <a:lnTo>
                  <a:pt x="886904" y="1002241"/>
                </a:lnTo>
                <a:lnTo>
                  <a:pt x="890070" y="1010179"/>
                </a:lnTo>
                <a:lnTo>
                  <a:pt x="891653" y="1019175"/>
                </a:lnTo>
                <a:lnTo>
                  <a:pt x="892708" y="1027642"/>
                </a:lnTo>
                <a:lnTo>
                  <a:pt x="893763" y="1037167"/>
                </a:lnTo>
                <a:lnTo>
                  <a:pt x="892708" y="1046162"/>
                </a:lnTo>
                <a:lnTo>
                  <a:pt x="891653" y="1055158"/>
                </a:lnTo>
                <a:lnTo>
                  <a:pt x="890070" y="1063625"/>
                </a:lnTo>
                <a:lnTo>
                  <a:pt x="886904" y="1072092"/>
                </a:lnTo>
                <a:lnTo>
                  <a:pt x="882683" y="1080029"/>
                </a:lnTo>
                <a:lnTo>
                  <a:pt x="878463" y="1087438"/>
                </a:lnTo>
                <a:lnTo>
                  <a:pt x="873714" y="1094317"/>
                </a:lnTo>
                <a:lnTo>
                  <a:pt x="867383" y="1101196"/>
                </a:lnTo>
                <a:lnTo>
                  <a:pt x="860524" y="1106488"/>
                </a:lnTo>
                <a:lnTo>
                  <a:pt x="854192" y="1111779"/>
                </a:lnTo>
                <a:lnTo>
                  <a:pt x="846806" y="1116013"/>
                </a:lnTo>
                <a:lnTo>
                  <a:pt x="838892" y="1119717"/>
                </a:lnTo>
                <a:lnTo>
                  <a:pt x="830450" y="1122892"/>
                </a:lnTo>
                <a:lnTo>
                  <a:pt x="822008" y="1125538"/>
                </a:lnTo>
                <a:lnTo>
                  <a:pt x="813566" y="1126596"/>
                </a:lnTo>
                <a:lnTo>
                  <a:pt x="804069" y="1127125"/>
                </a:lnTo>
                <a:lnTo>
                  <a:pt x="794572" y="1126596"/>
                </a:lnTo>
                <a:lnTo>
                  <a:pt x="786130" y="1125538"/>
                </a:lnTo>
                <a:lnTo>
                  <a:pt x="777689" y="1122892"/>
                </a:lnTo>
                <a:lnTo>
                  <a:pt x="769247" y="1119717"/>
                </a:lnTo>
                <a:lnTo>
                  <a:pt x="761333" y="1116013"/>
                </a:lnTo>
                <a:lnTo>
                  <a:pt x="753946" y="1111779"/>
                </a:lnTo>
                <a:lnTo>
                  <a:pt x="747087" y="1106488"/>
                </a:lnTo>
                <a:lnTo>
                  <a:pt x="740756" y="1101196"/>
                </a:lnTo>
                <a:lnTo>
                  <a:pt x="734424" y="1094317"/>
                </a:lnTo>
                <a:lnTo>
                  <a:pt x="729676" y="1087438"/>
                </a:lnTo>
                <a:lnTo>
                  <a:pt x="725455" y="1080029"/>
                </a:lnTo>
                <a:lnTo>
                  <a:pt x="721234" y="1072092"/>
                </a:lnTo>
                <a:lnTo>
                  <a:pt x="718069" y="1063625"/>
                </a:lnTo>
                <a:lnTo>
                  <a:pt x="716486" y="1055158"/>
                </a:lnTo>
                <a:lnTo>
                  <a:pt x="714903" y="1046162"/>
                </a:lnTo>
                <a:lnTo>
                  <a:pt x="714375" y="1037167"/>
                </a:lnTo>
                <a:lnTo>
                  <a:pt x="714903" y="1027642"/>
                </a:lnTo>
                <a:lnTo>
                  <a:pt x="716486" y="1019175"/>
                </a:lnTo>
                <a:lnTo>
                  <a:pt x="718069" y="1010179"/>
                </a:lnTo>
                <a:lnTo>
                  <a:pt x="721234" y="1002241"/>
                </a:lnTo>
                <a:lnTo>
                  <a:pt x="725455" y="994304"/>
                </a:lnTo>
                <a:lnTo>
                  <a:pt x="729676" y="986896"/>
                </a:lnTo>
                <a:lnTo>
                  <a:pt x="734424" y="980016"/>
                </a:lnTo>
                <a:lnTo>
                  <a:pt x="740756" y="973666"/>
                </a:lnTo>
                <a:lnTo>
                  <a:pt x="747087" y="967846"/>
                </a:lnTo>
                <a:lnTo>
                  <a:pt x="753946" y="962554"/>
                </a:lnTo>
                <a:lnTo>
                  <a:pt x="761333" y="957791"/>
                </a:lnTo>
                <a:lnTo>
                  <a:pt x="769247" y="954087"/>
                </a:lnTo>
                <a:lnTo>
                  <a:pt x="777689" y="950912"/>
                </a:lnTo>
                <a:lnTo>
                  <a:pt x="786130" y="949325"/>
                </a:lnTo>
                <a:lnTo>
                  <a:pt x="794572" y="947737"/>
                </a:lnTo>
                <a:close/>
                <a:moveTo>
                  <a:pt x="554089" y="947737"/>
                </a:moveTo>
                <a:lnTo>
                  <a:pt x="563032" y="947737"/>
                </a:lnTo>
                <a:lnTo>
                  <a:pt x="571975" y="947737"/>
                </a:lnTo>
                <a:lnTo>
                  <a:pt x="580918" y="949325"/>
                </a:lnTo>
                <a:lnTo>
                  <a:pt x="589335" y="950912"/>
                </a:lnTo>
                <a:lnTo>
                  <a:pt x="597226" y="954087"/>
                </a:lnTo>
                <a:lnTo>
                  <a:pt x="605117" y="957791"/>
                </a:lnTo>
                <a:lnTo>
                  <a:pt x="613008" y="962554"/>
                </a:lnTo>
                <a:lnTo>
                  <a:pt x="619847" y="967846"/>
                </a:lnTo>
                <a:lnTo>
                  <a:pt x="625633" y="973666"/>
                </a:lnTo>
                <a:lnTo>
                  <a:pt x="631946" y="980016"/>
                </a:lnTo>
                <a:lnTo>
                  <a:pt x="636681" y="986896"/>
                </a:lnTo>
                <a:lnTo>
                  <a:pt x="641415" y="994304"/>
                </a:lnTo>
                <a:lnTo>
                  <a:pt x="645098" y="1002241"/>
                </a:lnTo>
                <a:lnTo>
                  <a:pt x="648254" y="1010179"/>
                </a:lnTo>
                <a:lnTo>
                  <a:pt x="650885" y="1019175"/>
                </a:lnTo>
                <a:lnTo>
                  <a:pt x="651937" y="1027642"/>
                </a:lnTo>
                <a:lnTo>
                  <a:pt x="652463" y="1037167"/>
                </a:lnTo>
                <a:lnTo>
                  <a:pt x="651937" y="1046162"/>
                </a:lnTo>
                <a:lnTo>
                  <a:pt x="650885" y="1055158"/>
                </a:lnTo>
                <a:lnTo>
                  <a:pt x="648254" y="1063625"/>
                </a:lnTo>
                <a:lnTo>
                  <a:pt x="645098" y="1072092"/>
                </a:lnTo>
                <a:lnTo>
                  <a:pt x="641415" y="1080029"/>
                </a:lnTo>
                <a:lnTo>
                  <a:pt x="636681" y="1087438"/>
                </a:lnTo>
                <a:lnTo>
                  <a:pt x="631946" y="1094317"/>
                </a:lnTo>
                <a:lnTo>
                  <a:pt x="625633" y="1101196"/>
                </a:lnTo>
                <a:lnTo>
                  <a:pt x="619847" y="1106488"/>
                </a:lnTo>
                <a:lnTo>
                  <a:pt x="613008" y="1111779"/>
                </a:lnTo>
                <a:lnTo>
                  <a:pt x="605117" y="1116013"/>
                </a:lnTo>
                <a:lnTo>
                  <a:pt x="597226" y="1119717"/>
                </a:lnTo>
                <a:lnTo>
                  <a:pt x="589335" y="1122892"/>
                </a:lnTo>
                <a:lnTo>
                  <a:pt x="580918" y="1125538"/>
                </a:lnTo>
                <a:lnTo>
                  <a:pt x="571975" y="1126596"/>
                </a:lnTo>
                <a:lnTo>
                  <a:pt x="563032" y="1127125"/>
                </a:lnTo>
                <a:lnTo>
                  <a:pt x="554089" y="1126596"/>
                </a:lnTo>
                <a:lnTo>
                  <a:pt x="544620" y="1125538"/>
                </a:lnTo>
                <a:lnTo>
                  <a:pt x="536202" y="1122892"/>
                </a:lnTo>
                <a:lnTo>
                  <a:pt x="527785" y="1119717"/>
                </a:lnTo>
                <a:lnTo>
                  <a:pt x="519894" y="1116013"/>
                </a:lnTo>
                <a:lnTo>
                  <a:pt x="512530" y="1111779"/>
                </a:lnTo>
                <a:lnTo>
                  <a:pt x="506217" y="1106488"/>
                </a:lnTo>
                <a:lnTo>
                  <a:pt x="499378" y="1101196"/>
                </a:lnTo>
                <a:lnTo>
                  <a:pt x="494117" y="1094317"/>
                </a:lnTo>
                <a:lnTo>
                  <a:pt x="488331" y="1087438"/>
                </a:lnTo>
                <a:lnTo>
                  <a:pt x="484122" y="1080029"/>
                </a:lnTo>
                <a:lnTo>
                  <a:pt x="480440" y="1072092"/>
                </a:lnTo>
                <a:lnTo>
                  <a:pt x="477809" y="1063625"/>
                </a:lnTo>
                <a:lnTo>
                  <a:pt x="475179" y="1055158"/>
                </a:lnTo>
                <a:lnTo>
                  <a:pt x="474127" y="1046162"/>
                </a:lnTo>
                <a:lnTo>
                  <a:pt x="473075" y="1037167"/>
                </a:lnTo>
                <a:lnTo>
                  <a:pt x="474127" y="1027642"/>
                </a:lnTo>
                <a:lnTo>
                  <a:pt x="475179" y="1019175"/>
                </a:lnTo>
                <a:lnTo>
                  <a:pt x="477809" y="1010179"/>
                </a:lnTo>
                <a:lnTo>
                  <a:pt x="480440" y="1002241"/>
                </a:lnTo>
                <a:lnTo>
                  <a:pt x="484122" y="994304"/>
                </a:lnTo>
                <a:lnTo>
                  <a:pt x="488331" y="986896"/>
                </a:lnTo>
                <a:lnTo>
                  <a:pt x="494117" y="980016"/>
                </a:lnTo>
                <a:lnTo>
                  <a:pt x="499378" y="973666"/>
                </a:lnTo>
                <a:lnTo>
                  <a:pt x="506217" y="967846"/>
                </a:lnTo>
                <a:lnTo>
                  <a:pt x="512530" y="962554"/>
                </a:lnTo>
                <a:lnTo>
                  <a:pt x="519894" y="957791"/>
                </a:lnTo>
                <a:lnTo>
                  <a:pt x="527785" y="954087"/>
                </a:lnTo>
                <a:lnTo>
                  <a:pt x="536202" y="950912"/>
                </a:lnTo>
                <a:lnTo>
                  <a:pt x="544620" y="949325"/>
                </a:lnTo>
                <a:lnTo>
                  <a:pt x="554089" y="947737"/>
                </a:lnTo>
                <a:close/>
                <a:moveTo>
                  <a:pt x="2929995" y="711200"/>
                </a:moveTo>
                <a:lnTo>
                  <a:pt x="2938938" y="711729"/>
                </a:lnTo>
                <a:lnTo>
                  <a:pt x="2947881" y="712788"/>
                </a:lnTo>
                <a:lnTo>
                  <a:pt x="2956298" y="714904"/>
                </a:lnTo>
                <a:lnTo>
                  <a:pt x="2964189" y="718079"/>
                </a:lnTo>
                <a:lnTo>
                  <a:pt x="2972080" y="722313"/>
                </a:lnTo>
                <a:lnTo>
                  <a:pt x="2979971" y="726546"/>
                </a:lnTo>
                <a:lnTo>
                  <a:pt x="2986810" y="731838"/>
                </a:lnTo>
                <a:lnTo>
                  <a:pt x="2992597" y="737129"/>
                </a:lnTo>
                <a:lnTo>
                  <a:pt x="2998909" y="744009"/>
                </a:lnTo>
                <a:lnTo>
                  <a:pt x="3003644" y="750888"/>
                </a:lnTo>
                <a:lnTo>
                  <a:pt x="3008379" y="758296"/>
                </a:lnTo>
                <a:lnTo>
                  <a:pt x="3012061" y="766234"/>
                </a:lnTo>
                <a:lnTo>
                  <a:pt x="3015217" y="774700"/>
                </a:lnTo>
                <a:lnTo>
                  <a:pt x="3017848" y="783167"/>
                </a:lnTo>
                <a:lnTo>
                  <a:pt x="3018900" y="791634"/>
                </a:lnTo>
                <a:lnTo>
                  <a:pt x="3019426" y="801159"/>
                </a:lnTo>
                <a:lnTo>
                  <a:pt x="3018900" y="810684"/>
                </a:lnTo>
                <a:lnTo>
                  <a:pt x="3017848" y="819150"/>
                </a:lnTo>
                <a:lnTo>
                  <a:pt x="3015217" y="827617"/>
                </a:lnTo>
                <a:lnTo>
                  <a:pt x="3012061" y="836084"/>
                </a:lnTo>
                <a:lnTo>
                  <a:pt x="3008379" y="844021"/>
                </a:lnTo>
                <a:lnTo>
                  <a:pt x="3003644" y="851430"/>
                </a:lnTo>
                <a:lnTo>
                  <a:pt x="2998909" y="858309"/>
                </a:lnTo>
                <a:lnTo>
                  <a:pt x="2992597" y="864659"/>
                </a:lnTo>
                <a:lnTo>
                  <a:pt x="2986810" y="870480"/>
                </a:lnTo>
                <a:lnTo>
                  <a:pt x="2979971" y="875771"/>
                </a:lnTo>
                <a:lnTo>
                  <a:pt x="2972080" y="880005"/>
                </a:lnTo>
                <a:lnTo>
                  <a:pt x="2964189" y="884238"/>
                </a:lnTo>
                <a:lnTo>
                  <a:pt x="2956298" y="887413"/>
                </a:lnTo>
                <a:lnTo>
                  <a:pt x="2947881" y="889001"/>
                </a:lnTo>
                <a:lnTo>
                  <a:pt x="2938938" y="890588"/>
                </a:lnTo>
                <a:lnTo>
                  <a:pt x="2929995" y="890588"/>
                </a:lnTo>
                <a:lnTo>
                  <a:pt x="2920526" y="890588"/>
                </a:lnTo>
                <a:lnTo>
                  <a:pt x="2911583" y="889001"/>
                </a:lnTo>
                <a:lnTo>
                  <a:pt x="2903166" y="887413"/>
                </a:lnTo>
                <a:lnTo>
                  <a:pt x="2894749" y="884238"/>
                </a:lnTo>
                <a:lnTo>
                  <a:pt x="2887384" y="880005"/>
                </a:lnTo>
                <a:lnTo>
                  <a:pt x="2879493" y="875771"/>
                </a:lnTo>
                <a:lnTo>
                  <a:pt x="2873180" y="870480"/>
                </a:lnTo>
                <a:lnTo>
                  <a:pt x="2866341" y="864659"/>
                </a:lnTo>
                <a:lnTo>
                  <a:pt x="2861081" y="858309"/>
                </a:lnTo>
                <a:lnTo>
                  <a:pt x="2855294" y="851430"/>
                </a:lnTo>
                <a:lnTo>
                  <a:pt x="2851085" y="844021"/>
                </a:lnTo>
                <a:lnTo>
                  <a:pt x="2847403" y="836084"/>
                </a:lnTo>
                <a:lnTo>
                  <a:pt x="2844247" y="827617"/>
                </a:lnTo>
                <a:lnTo>
                  <a:pt x="2842142" y="819150"/>
                </a:lnTo>
                <a:lnTo>
                  <a:pt x="2841090" y="810684"/>
                </a:lnTo>
                <a:lnTo>
                  <a:pt x="2840038" y="801159"/>
                </a:lnTo>
                <a:lnTo>
                  <a:pt x="2841090" y="791634"/>
                </a:lnTo>
                <a:lnTo>
                  <a:pt x="2842142" y="783167"/>
                </a:lnTo>
                <a:lnTo>
                  <a:pt x="2844247" y="774700"/>
                </a:lnTo>
                <a:lnTo>
                  <a:pt x="2847403" y="766234"/>
                </a:lnTo>
                <a:lnTo>
                  <a:pt x="2851085" y="758296"/>
                </a:lnTo>
                <a:lnTo>
                  <a:pt x="2855294" y="750888"/>
                </a:lnTo>
                <a:lnTo>
                  <a:pt x="2861081" y="744009"/>
                </a:lnTo>
                <a:lnTo>
                  <a:pt x="2866341" y="737129"/>
                </a:lnTo>
                <a:lnTo>
                  <a:pt x="2873180" y="731838"/>
                </a:lnTo>
                <a:lnTo>
                  <a:pt x="2879493" y="726546"/>
                </a:lnTo>
                <a:lnTo>
                  <a:pt x="2887384" y="722313"/>
                </a:lnTo>
                <a:lnTo>
                  <a:pt x="2894749" y="718079"/>
                </a:lnTo>
                <a:lnTo>
                  <a:pt x="2903166" y="714904"/>
                </a:lnTo>
                <a:lnTo>
                  <a:pt x="2911583" y="712788"/>
                </a:lnTo>
                <a:lnTo>
                  <a:pt x="2920526" y="711729"/>
                </a:lnTo>
                <a:lnTo>
                  <a:pt x="2929995" y="711200"/>
                </a:lnTo>
                <a:close/>
                <a:moveTo>
                  <a:pt x="2693194" y="711200"/>
                </a:moveTo>
                <a:lnTo>
                  <a:pt x="2702163" y="711729"/>
                </a:lnTo>
                <a:lnTo>
                  <a:pt x="2711660" y="712788"/>
                </a:lnTo>
                <a:lnTo>
                  <a:pt x="2720102" y="714904"/>
                </a:lnTo>
                <a:lnTo>
                  <a:pt x="2728544" y="718079"/>
                </a:lnTo>
                <a:lnTo>
                  <a:pt x="2736458" y="722313"/>
                </a:lnTo>
                <a:lnTo>
                  <a:pt x="2743845" y="726546"/>
                </a:lnTo>
                <a:lnTo>
                  <a:pt x="2750176" y="731838"/>
                </a:lnTo>
                <a:lnTo>
                  <a:pt x="2757035" y="737129"/>
                </a:lnTo>
                <a:lnTo>
                  <a:pt x="2762311" y="744009"/>
                </a:lnTo>
                <a:lnTo>
                  <a:pt x="2768115" y="750888"/>
                </a:lnTo>
                <a:lnTo>
                  <a:pt x="2772336" y="758296"/>
                </a:lnTo>
                <a:lnTo>
                  <a:pt x="2776029" y="766234"/>
                </a:lnTo>
                <a:lnTo>
                  <a:pt x="2778667" y="774700"/>
                </a:lnTo>
                <a:lnTo>
                  <a:pt x="2781305" y="783167"/>
                </a:lnTo>
                <a:lnTo>
                  <a:pt x="2782360" y="791634"/>
                </a:lnTo>
                <a:lnTo>
                  <a:pt x="2782888" y="801159"/>
                </a:lnTo>
                <a:lnTo>
                  <a:pt x="2782360" y="810684"/>
                </a:lnTo>
                <a:lnTo>
                  <a:pt x="2781305" y="819150"/>
                </a:lnTo>
                <a:lnTo>
                  <a:pt x="2778667" y="827617"/>
                </a:lnTo>
                <a:lnTo>
                  <a:pt x="2776029" y="836084"/>
                </a:lnTo>
                <a:lnTo>
                  <a:pt x="2772336" y="844021"/>
                </a:lnTo>
                <a:lnTo>
                  <a:pt x="2768115" y="851430"/>
                </a:lnTo>
                <a:lnTo>
                  <a:pt x="2762311" y="858309"/>
                </a:lnTo>
                <a:lnTo>
                  <a:pt x="2757035" y="864659"/>
                </a:lnTo>
                <a:lnTo>
                  <a:pt x="2750176" y="870480"/>
                </a:lnTo>
                <a:lnTo>
                  <a:pt x="2743845" y="875771"/>
                </a:lnTo>
                <a:lnTo>
                  <a:pt x="2736458" y="880005"/>
                </a:lnTo>
                <a:lnTo>
                  <a:pt x="2728544" y="884238"/>
                </a:lnTo>
                <a:lnTo>
                  <a:pt x="2720102" y="887413"/>
                </a:lnTo>
                <a:lnTo>
                  <a:pt x="2711660" y="889001"/>
                </a:lnTo>
                <a:lnTo>
                  <a:pt x="2702163" y="890588"/>
                </a:lnTo>
                <a:lnTo>
                  <a:pt x="2693194" y="890588"/>
                </a:lnTo>
                <a:lnTo>
                  <a:pt x="2684225" y="890588"/>
                </a:lnTo>
                <a:lnTo>
                  <a:pt x="2675255" y="889001"/>
                </a:lnTo>
                <a:lnTo>
                  <a:pt x="2666813" y="887413"/>
                </a:lnTo>
                <a:lnTo>
                  <a:pt x="2658899" y="884238"/>
                </a:lnTo>
                <a:lnTo>
                  <a:pt x="2650985" y="880005"/>
                </a:lnTo>
                <a:lnTo>
                  <a:pt x="2643598" y="875771"/>
                </a:lnTo>
                <a:lnTo>
                  <a:pt x="2636212" y="870480"/>
                </a:lnTo>
                <a:lnTo>
                  <a:pt x="2630408" y="864659"/>
                </a:lnTo>
                <a:lnTo>
                  <a:pt x="2624077" y="858309"/>
                </a:lnTo>
                <a:lnTo>
                  <a:pt x="2619328" y="851430"/>
                </a:lnTo>
                <a:lnTo>
                  <a:pt x="2614580" y="844021"/>
                </a:lnTo>
                <a:lnTo>
                  <a:pt x="2610887" y="836084"/>
                </a:lnTo>
                <a:lnTo>
                  <a:pt x="2607721" y="827617"/>
                </a:lnTo>
                <a:lnTo>
                  <a:pt x="2605083" y="819150"/>
                </a:lnTo>
                <a:lnTo>
                  <a:pt x="2604028" y="810684"/>
                </a:lnTo>
                <a:lnTo>
                  <a:pt x="2603500" y="801159"/>
                </a:lnTo>
                <a:lnTo>
                  <a:pt x="2604028" y="791634"/>
                </a:lnTo>
                <a:lnTo>
                  <a:pt x="2605083" y="783167"/>
                </a:lnTo>
                <a:lnTo>
                  <a:pt x="2607721" y="774700"/>
                </a:lnTo>
                <a:lnTo>
                  <a:pt x="2610887" y="766234"/>
                </a:lnTo>
                <a:lnTo>
                  <a:pt x="2614580" y="758296"/>
                </a:lnTo>
                <a:lnTo>
                  <a:pt x="2619328" y="750888"/>
                </a:lnTo>
                <a:lnTo>
                  <a:pt x="2624077" y="744009"/>
                </a:lnTo>
                <a:lnTo>
                  <a:pt x="2630408" y="737129"/>
                </a:lnTo>
                <a:lnTo>
                  <a:pt x="2636212" y="731838"/>
                </a:lnTo>
                <a:lnTo>
                  <a:pt x="2643598" y="726546"/>
                </a:lnTo>
                <a:lnTo>
                  <a:pt x="2650985" y="722313"/>
                </a:lnTo>
                <a:lnTo>
                  <a:pt x="2658899" y="718079"/>
                </a:lnTo>
                <a:lnTo>
                  <a:pt x="2666813" y="714904"/>
                </a:lnTo>
                <a:lnTo>
                  <a:pt x="2675255" y="712788"/>
                </a:lnTo>
                <a:lnTo>
                  <a:pt x="2684225" y="711729"/>
                </a:lnTo>
                <a:lnTo>
                  <a:pt x="2693194" y="711200"/>
                </a:lnTo>
                <a:close/>
                <a:moveTo>
                  <a:pt x="2456393" y="711200"/>
                </a:moveTo>
                <a:lnTo>
                  <a:pt x="2465389" y="711729"/>
                </a:lnTo>
                <a:lnTo>
                  <a:pt x="2474384" y="712788"/>
                </a:lnTo>
                <a:lnTo>
                  <a:pt x="2482851" y="714904"/>
                </a:lnTo>
                <a:lnTo>
                  <a:pt x="2491318" y="718079"/>
                </a:lnTo>
                <a:lnTo>
                  <a:pt x="2499255" y="722313"/>
                </a:lnTo>
                <a:lnTo>
                  <a:pt x="2506664" y="726546"/>
                </a:lnTo>
                <a:lnTo>
                  <a:pt x="2513543" y="731838"/>
                </a:lnTo>
                <a:lnTo>
                  <a:pt x="2519893" y="737129"/>
                </a:lnTo>
                <a:lnTo>
                  <a:pt x="2525714" y="744009"/>
                </a:lnTo>
                <a:lnTo>
                  <a:pt x="2531005" y="750888"/>
                </a:lnTo>
                <a:lnTo>
                  <a:pt x="2535238" y="758296"/>
                </a:lnTo>
                <a:lnTo>
                  <a:pt x="2538943" y="766234"/>
                </a:lnTo>
                <a:lnTo>
                  <a:pt x="2542118" y="774700"/>
                </a:lnTo>
                <a:lnTo>
                  <a:pt x="2544234" y="783167"/>
                </a:lnTo>
                <a:lnTo>
                  <a:pt x="2545822" y="791634"/>
                </a:lnTo>
                <a:lnTo>
                  <a:pt x="2546351" y="801159"/>
                </a:lnTo>
                <a:lnTo>
                  <a:pt x="2545822" y="810684"/>
                </a:lnTo>
                <a:lnTo>
                  <a:pt x="2544234" y="819150"/>
                </a:lnTo>
                <a:lnTo>
                  <a:pt x="2542118" y="827617"/>
                </a:lnTo>
                <a:lnTo>
                  <a:pt x="2538943" y="836084"/>
                </a:lnTo>
                <a:lnTo>
                  <a:pt x="2535238" y="844021"/>
                </a:lnTo>
                <a:lnTo>
                  <a:pt x="2531005" y="851430"/>
                </a:lnTo>
                <a:lnTo>
                  <a:pt x="2525714" y="858309"/>
                </a:lnTo>
                <a:lnTo>
                  <a:pt x="2519893" y="864659"/>
                </a:lnTo>
                <a:lnTo>
                  <a:pt x="2513543" y="870480"/>
                </a:lnTo>
                <a:lnTo>
                  <a:pt x="2506664" y="875771"/>
                </a:lnTo>
                <a:lnTo>
                  <a:pt x="2499255" y="880005"/>
                </a:lnTo>
                <a:lnTo>
                  <a:pt x="2491318" y="884238"/>
                </a:lnTo>
                <a:lnTo>
                  <a:pt x="2482851" y="887413"/>
                </a:lnTo>
                <a:lnTo>
                  <a:pt x="2474384" y="889001"/>
                </a:lnTo>
                <a:lnTo>
                  <a:pt x="2465389" y="890588"/>
                </a:lnTo>
                <a:lnTo>
                  <a:pt x="2456393" y="890588"/>
                </a:lnTo>
                <a:lnTo>
                  <a:pt x="2446868" y="890588"/>
                </a:lnTo>
                <a:lnTo>
                  <a:pt x="2438401" y="889001"/>
                </a:lnTo>
                <a:lnTo>
                  <a:pt x="2429405" y="887413"/>
                </a:lnTo>
                <a:lnTo>
                  <a:pt x="2421468" y="884238"/>
                </a:lnTo>
                <a:lnTo>
                  <a:pt x="2413530" y="880005"/>
                </a:lnTo>
                <a:lnTo>
                  <a:pt x="2406122" y="875771"/>
                </a:lnTo>
                <a:lnTo>
                  <a:pt x="2399243" y="870480"/>
                </a:lnTo>
                <a:lnTo>
                  <a:pt x="2392892" y="864659"/>
                </a:lnTo>
                <a:lnTo>
                  <a:pt x="2387072" y="858309"/>
                </a:lnTo>
                <a:lnTo>
                  <a:pt x="2381780" y="851430"/>
                </a:lnTo>
                <a:lnTo>
                  <a:pt x="2377017" y="844021"/>
                </a:lnTo>
                <a:lnTo>
                  <a:pt x="2373313" y="836084"/>
                </a:lnTo>
                <a:lnTo>
                  <a:pt x="2370138" y="827617"/>
                </a:lnTo>
                <a:lnTo>
                  <a:pt x="2368551" y="819150"/>
                </a:lnTo>
                <a:lnTo>
                  <a:pt x="2366963" y="810684"/>
                </a:lnTo>
                <a:lnTo>
                  <a:pt x="2366963" y="801159"/>
                </a:lnTo>
                <a:lnTo>
                  <a:pt x="2366963" y="791634"/>
                </a:lnTo>
                <a:lnTo>
                  <a:pt x="2368551" y="783167"/>
                </a:lnTo>
                <a:lnTo>
                  <a:pt x="2370138" y="774700"/>
                </a:lnTo>
                <a:lnTo>
                  <a:pt x="2373313" y="766234"/>
                </a:lnTo>
                <a:lnTo>
                  <a:pt x="2377017" y="758296"/>
                </a:lnTo>
                <a:lnTo>
                  <a:pt x="2381780" y="750888"/>
                </a:lnTo>
                <a:lnTo>
                  <a:pt x="2387072" y="744009"/>
                </a:lnTo>
                <a:lnTo>
                  <a:pt x="2392892" y="737129"/>
                </a:lnTo>
                <a:lnTo>
                  <a:pt x="2399243" y="731838"/>
                </a:lnTo>
                <a:lnTo>
                  <a:pt x="2406122" y="726546"/>
                </a:lnTo>
                <a:lnTo>
                  <a:pt x="2413530" y="722313"/>
                </a:lnTo>
                <a:lnTo>
                  <a:pt x="2421468" y="718079"/>
                </a:lnTo>
                <a:lnTo>
                  <a:pt x="2429405" y="714904"/>
                </a:lnTo>
                <a:lnTo>
                  <a:pt x="2438401" y="712788"/>
                </a:lnTo>
                <a:lnTo>
                  <a:pt x="2446868" y="711729"/>
                </a:lnTo>
                <a:lnTo>
                  <a:pt x="2456393" y="711200"/>
                </a:lnTo>
                <a:close/>
                <a:moveTo>
                  <a:pt x="2220384" y="711200"/>
                </a:moveTo>
                <a:lnTo>
                  <a:pt x="2229909" y="711729"/>
                </a:lnTo>
                <a:lnTo>
                  <a:pt x="2238376" y="712788"/>
                </a:lnTo>
                <a:lnTo>
                  <a:pt x="2246842" y="714904"/>
                </a:lnTo>
                <a:lnTo>
                  <a:pt x="2255309" y="718079"/>
                </a:lnTo>
                <a:lnTo>
                  <a:pt x="2263246" y="722313"/>
                </a:lnTo>
                <a:lnTo>
                  <a:pt x="2270655" y="726546"/>
                </a:lnTo>
                <a:lnTo>
                  <a:pt x="2277005" y="731838"/>
                </a:lnTo>
                <a:lnTo>
                  <a:pt x="2283884" y="737129"/>
                </a:lnTo>
                <a:lnTo>
                  <a:pt x="2289705" y="744009"/>
                </a:lnTo>
                <a:lnTo>
                  <a:pt x="2294997" y="750888"/>
                </a:lnTo>
                <a:lnTo>
                  <a:pt x="2299230" y="758296"/>
                </a:lnTo>
                <a:lnTo>
                  <a:pt x="2303463" y="766234"/>
                </a:lnTo>
                <a:lnTo>
                  <a:pt x="2306109" y="774700"/>
                </a:lnTo>
                <a:lnTo>
                  <a:pt x="2308226" y="783167"/>
                </a:lnTo>
                <a:lnTo>
                  <a:pt x="2309284" y="791634"/>
                </a:lnTo>
                <a:lnTo>
                  <a:pt x="2309813" y="801159"/>
                </a:lnTo>
                <a:lnTo>
                  <a:pt x="2309284" y="810684"/>
                </a:lnTo>
                <a:lnTo>
                  <a:pt x="2308226" y="819150"/>
                </a:lnTo>
                <a:lnTo>
                  <a:pt x="2306109" y="827617"/>
                </a:lnTo>
                <a:lnTo>
                  <a:pt x="2303463" y="836084"/>
                </a:lnTo>
                <a:lnTo>
                  <a:pt x="2299230" y="844021"/>
                </a:lnTo>
                <a:lnTo>
                  <a:pt x="2294997" y="851430"/>
                </a:lnTo>
                <a:lnTo>
                  <a:pt x="2289705" y="858309"/>
                </a:lnTo>
                <a:lnTo>
                  <a:pt x="2283884" y="864659"/>
                </a:lnTo>
                <a:lnTo>
                  <a:pt x="2277005" y="870480"/>
                </a:lnTo>
                <a:lnTo>
                  <a:pt x="2270655" y="875771"/>
                </a:lnTo>
                <a:lnTo>
                  <a:pt x="2263246" y="880005"/>
                </a:lnTo>
                <a:lnTo>
                  <a:pt x="2255309" y="884238"/>
                </a:lnTo>
                <a:lnTo>
                  <a:pt x="2246842" y="887413"/>
                </a:lnTo>
                <a:lnTo>
                  <a:pt x="2238376" y="889001"/>
                </a:lnTo>
                <a:lnTo>
                  <a:pt x="2229909" y="890588"/>
                </a:lnTo>
                <a:lnTo>
                  <a:pt x="2220384" y="890588"/>
                </a:lnTo>
                <a:lnTo>
                  <a:pt x="2210859" y="890588"/>
                </a:lnTo>
                <a:lnTo>
                  <a:pt x="2202392" y="889001"/>
                </a:lnTo>
                <a:lnTo>
                  <a:pt x="2193925" y="887413"/>
                </a:lnTo>
                <a:lnTo>
                  <a:pt x="2185459" y="884238"/>
                </a:lnTo>
                <a:lnTo>
                  <a:pt x="2177521" y="880005"/>
                </a:lnTo>
                <a:lnTo>
                  <a:pt x="2170113" y="875771"/>
                </a:lnTo>
                <a:lnTo>
                  <a:pt x="2163234" y="870480"/>
                </a:lnTo>
                <a:lnTo>
                  <a:pt x="2156354" y="864659"/>
                </a:lnTo>
                <a:lnTo>
                  <a:pt x="2151063" y="858309"/>
                </a:lnTo>
                <a:lnTo>
                  <a:pt x="2145771" y="851430"/>
                </a:lnTo>
                <a:lnTo>
                  <a:pt x="2141538" y="844021"/>
                </a:lnTo>
                <a:lnTo>
                  <a:pt x="2137304" y="836084"/>
                </a:lnTo>
                <a:lnTo>
                  <a:pt x="2134129" y="827617"/>
                </a:lnTo>
                <a:lnTo>
                  <a:pt x="2132013" y="819150"/>
                </a:lnTo>
                <a:lnTo>
                  <a:pt x="2130954" y="810684"/>
                </a:lnTo>
                <a:lnTo>
                  <a:pt x="2130425" y="801159"/>
                </a:lnTo>
                <a:lnTo>
                  <a:pt x="2130954" y="791634"/>
                </a:lnTo>
                <a:lnTo>
                  <a:pt x="2132013" y="783167"/>
                </a:lnTo>
                <a:lnTo>
                  <a:pt x="2134129" y="774700"/>
                </a:lnTo>
                <a:lnTo>
                  <a:pt x="2137304" y="766234"/>
                </a:lnTo>
                <a:lnTo>
                  <a:pt x="2141538" y="758296"/>
                </a:lnTo>
                <a:lnTo>
                  <a:pt x="2145771" y="750888"/>
                </a:lnTo>
                <a:lnTo>
                  <a:pt x="2151063" y="744009"/>
                </a:lnTo>
                <a:lnTo>
                  <a:pt x="2156354" y="737129"/>
                </a:lnTo>
                <a:lnTo>
                  <a:pt x="2163234" y="731838"/>
                </a:lnTo>
                <a:lnTo>
                  <a:pt x="2170113" y="726546"/>
                </a:lnTo>
                <a:lnTo>
                  <a:pt x="2177521" y="722313"/>
                </a:lnTo>
                <a:lnTo>
                  <a:pt x="2185459" y="718079"/>
                </a:lnTo>
                <a:lnTo>
                  <a:pt x="2193925" y="714904"/>
                </a:lnTo>
                <a:lnTo>
                  <a:pt x="2202392" y="712788"/>
                </a:lnTo>
                <a:lnTo>
                  <a:pt x="2210859" y="711729"/>
                </a:lnTo>
                <a:lnTo>
                  <a:pt x="2220384" y="711200"/>
                </a:lnTo>
                <a:close/>
                <a:moveTo>
                  <a:pt x="1509978" y="711200"/>
                </a:moveTo>
                <a:lnTo>
                  <a:pt x="1519000" y="711729"/>
                </a:lnTo>
                <a:lnTo>
                  <a:pt x="1528023" y="712788"/>
                </a:lnTo>
                <a:lnTo>
                  <a:pt x="1536514" y="714904"/>
                </a:lnTo>
                <a:lnTo>
                  <a:pt x="1545006" y="718079"/>
                </a:lnTo>
                <a:lnTo>
                  <a:pt x="1552966" y="722313"/>
                </a:lnTo>
                <a:lnTo>
                  <a:pt x="1560396" y="726546"/>
                </a:lnTo>
                <a:lnTo>
                  <a:pt x="1567296" y="731838"/>
                </a:lnTo>
                <a:lnTo>
                  <a:pt x="1574195" y="737129"/>
                </a:lnTo>
                <a:lnTo>
                  <a:pt x="1579502" y="744009"/>
                </a:lnTo>
                <a:lnTo>
                  <a:pt x="1584809" y="750888"/>
                </a:lnTo>
                <a:lnTo>
                  <a:pt x="1589055" y="758296"/>
                </a:lnTo>
                <a:lnTo>
                  <a:pt x="1592770" y="766234"/>
                </a:lnTo>
                <a:lnTo>
                  <a:pt x="1595954" y="774700"/>
                </a:lnTo>
                <a:lnTo>
                  <a:pt x="1598608" y="783167"/>
                </a:lnTo>
                <a:lnTo>
                  <a:pt x="1599670" y="791634"/>
                </a:lnTo>
                <a:lnTo>
                  <a:pt x="1600200" y="801159"/>
                </a:lnTo>
                <a:lnTo>
                  <a:pt x="1599670" y="810684"/>
                </a:lnTo>
                <a:lnTo>
                  <a:pt x="1598608" y="819150"/>
                </a:lnTo>
                <a:lnTo>
                  <a:pt x="1595954" y="827617"/>
                </a:lnTo>
                <a:lnTo>
                  <a:pt x="1592770" y="836084"/>
                </a:lnTo>
                <a:lnTo>
                  <a:pt x="1589055" y="844021"/>
                </a:lnTo>
                <a:lnTo>
                  <a:pt x="1584809" y="851430"/>
                </a:lnTo>
                <a:lnTo>
                  <a:pt x="1579502" y="858309"/>
                </a:lnTo>
                <a:lnTo>
                  <a:pt x="1574195" y="864659"/>
                </a:lnTo>
                <a:lnTo>
                  <a:pt x="1567296" y="870480"/>
                </a:lnTo>
                <a:lnTo>
                  <a:pt x="1560396" y="875771"/>
                </a:lnTo>
                <a:lnTo>
                  <a:pt x="1552966" y="880005"/>
                </a:lnTo>
                <a:lnTo>
                  <a:pt x="1545006" y="884238"/>
                </a:lnTo>
                <a:lnTo>
                  <a:pt x="1536514" y="887413"/>
                </a:lnTo>
                <a:lnTo>
                  <a:pt x="1528023" y="889001"/>
                </a:lnTo>
                <a:lnTo>
                  <a:pt x="1519000" y="890588"/>
                </a:lnTo>
                <a:lnTo>
                  <a:pt x="1509978" y="890588"/>
                </a:lnTo>
                <a:lnTo>
                  <a:pt x="1500425" y="890588"/>
                </a:lnTo>
                <a:lnTo>
                  <a:pt x="1491403" y="889001"/>
                </a:lnTo>
                <a:lnTo>
                  <a:pt x="1482911" y="887413"/>
                </a:lnTo>
                <a:lnTo>
                  <a:pt x="1474951" y="884238"/>
                </a:lnTo>
                <a:lnTo>
                  <a:pt x="1466990" y="880005"/>
                </a:lnTo>
                <a:lnTo>
                  <a:pt x="1459560" y="875771"/>
                </a:lnTo>
                <a:lnTo>
                  <a:pt x="1452661" y="870480"/>
                </a:lnTo>
                <a:lnTo>
                  <a:pt x="1446292" y="864659"/>
                </a:lnTo>
                <a:lnTo>
                  <a:pt x="1440454" y="858309"/>
                </a:lnTo>
                <a:lnTo>
                  <a:pt x="1435147" y="851430"/>
                </a:lnTo>
                <a:lnTo>
                  <a:pt x="1430370" y="844021"/>
                </a:lnTo>
                <a:lnTo>
                  <a:pt x="1426655" y="836084"/>
                </a:lnTo>
                <a:lnTo>
                  <a:pt x="1423471" y="827617"/>
                </a:lnTo>
                <a:lnTo>
                  <a:pt x="1421348" y="819150"/>
                </a:lnTo>
                <a:lnTo>
                  <a:pt x="1420287" y="810684"/>
                </a:lnTo>
                <a:lnTo>
                  <a:pt x="1419225" y="801159"/>
                </a:lnTo>
                <a:lnTo>
                  <a:pt x="1420287" y="791634"/>
                </a:lnTo>
                <a:lnTo>
                  <a:pt x="1421348" y="783167"/>
                </a:lnTo>
                <a:lnTo>
                  <a:pt x="1423471" y="774700"/>
                </a:lnTo>
                <a:lnTo>
                  <a:pt x="1426655" y="766234"/>
                </a:lnTo>
                <a:lnTo>
                  <a:pt x="1430370" y="758296"/>
                </a:lnTo>
                <a:lnTo>
                  <a:pt x="1435147" y="750888"/>
                </a:lnTo>
                <a:lnTo>
                  <a:pt x="1440454" y="744009"/>
                </a:lnTo>
                <a:lnTo>
                  <a:pt x="1446292" y="737129"/>
                </a:lnTo>
                <a:lnTo>
                  <a:pt x="1452661" y="731838"/>
                </a:lnTo>
                <a:lnTo>
                  <a:pt x="1459560" y="726546"/>
                </a:lnTo>
                <a:lnTo>
                  <a:pt x="1466990" y="722313"/>
                </a:lnTo>
                <a:lnTo>
                  <a:pt x="1474951" y="718079"/>
                </a:lnTo>
                <a:lnTo>
                  <a:pt x="1482911" y="714904"/>
                </a:lnTo>
                <a:lnTo>
                  <a:pt x="1491403" y="712788"/>
                </a:lnTo>
                <a:lnTo>
                  <a:pt x="1500425" y="711729"/>
                </a:lnTo>
                <a:lnTo>
                  <a:pt x="1509978" y="711200"/>
                </a:lnTo>
                <a:close/>
                <a:moveTo>
                  <a:pt x="1272118" y="711200"/>
                </a:moveTo>
                <a:lnTo>
                  <a:pt x="1281114" y="711729"/>
                </a:lnTo>
                <a:lnTo>
                  <a:pt x="1290639" y="712788"/>
                </a:lnTo>
                <a:lnTo>
                  <a:pt x="1299105" y="714904"/>
                </a:lnTo>
                <a:lnTo>
                  <a:pt x="1307572" y="718079"/>
                </a:lnTo>
                <a:lnTo>
                  <a:pt x="1315509" y="722313"/>
                </a:lnTo>
                <a:lnTo>
                  <a:pt x="1322918" y="726546"/>
                </a:lnTo>
                <a:lnTo>
                  <a:pt x="1329268" y="731838"/>
                </a:lnTo>
                <a:lnTo>
                  <a:pt x="1336147" y="737129"/>
                </a:lnTo>
                <a:lnTo>
                  <a:pt x="1341439" y="744009"/>
                </a:lnTo>
                <a:lnTo>
                  <a:pt x="1347260" y="750888"/>
                </a:lnTo>
                <a:lnTo>
                  <a:pt x="1351493" y="758296"/>
                </a:lnTo>
                <a:lnTo>
                  <a:pt x="1355197" y="766234"/>
                </a:lnTo>
                <a:lnTo>
                  <a:pt x="1357843" y="774700"/>
                </a:lnTo>
                <a:lnTo>
                  <a:pt x="1360489" y="783167"/>
                </a:lnTo>
                <a:lnTo>
                  <a:pt x="1361547" y="791634"/>
                </a:lnTo>
                <a:lnTo>
                  <a:pt x="1362076" y="801159"/>
                </a:lnTo>
                <a:lnTo>
                  <a:pt x="1361547" y="810684"/>
                </a:lnTo>
                <a:lnTo>
                  <a:pt x="1360489" y="819150"/>
                </a:lnTo>
                <a:lnTo>
                  <a:pt x="1357843" y="827617"/>
                </a:lnTo>
                <a:lnTo>
                  <a:pt x="1355197" y="836084"/>
                </a:lnTo>
                <a:lnTo>
                  <a:pt x="1351493" y="844021"/>
                </a:lnTo>
                <a:lnTo>
                  <a:pt x="1347260" y="851430"/>
                </a:lnTo>
                <a:lnTo>
                  <a:pt x="1341439" y="858309"/>
                </a:lnTo>
                <a:lnTo>
                  <a:pt x="1336147" y="864659"/>
                </a:lnTo>
                <a:lnTo>
                  <a:pt x="1329268" y="870480"/>
                </a:lnTo>
                <a:lnTo>
                  <a:pt x="1322918" y="875771"/>
                </a:lnTo>
                <a:lnTo>
                  <a:pt x="1315509" y="880005"/>
                </a:lnTo>
                <a:lnTo>
                  <a:pt x="1307572" y="884238"/>
                </a:lnTo>
                <a:lnTo>
                  <a:pt x="1299105" y="887413"/>
                </a:lnTo>
                <a:lnTo>
                  <a:pt x="1290639" y="889001"/>
                </a:lnTo>
                <a:lnTo>
                  <a:pt x="1281114" y="890588"/>
                </a:lnTo>
                <a:lnTo>
                  <a:pt x="1272118" y="890588"/>
                </a:lnTo>
                <a:lnTo>
                  <a:pt x="1263122" y="890588"/>
                </a:lnTo>
                <a:lnTo>
                  <a:pt x="1254655" y="889001"/>
                </a:lnTo>
                <a:lnTo>
                  <a:pt x="1245659" y="887413"/>
                </a:lnTo>
                <a:lnTo>
                  <a:pt x="1237722" y="884238"/>
                </a:lnTo>
                <a:lnTo>
                  <a:pt x="1229784" y="880005"/>
                </a:lnTo>
                <a:lnTo>
                  <a:pt x="1222376" y="875771"/>
                </a:lnTo>
                <a:lnTo>
                  <a:pt x="1214968" y="870480"/>
                </a:lnTo>
                <a:lnTo>
                  <a:pt x="1209147" y="864659"/>
                </a:lnTo>
                <a:lnTo>
                  <a:pt x="1202797" y="858309"/>
                </a:lnTo>
                <a:lnTo>
                  <a:pt x="1198034" y="851430"/>
                </a:lnTo>
                <a:lnTo>
                  <a:pt x="1193272" y="844021"/>
                </a:lnTo>
                <a:lnTo>
                  <a:pt x="1189567" y="836084"/>
                </a:lnTo>
                <a:lnTo>
                  <a:pt x="1186392" y="827617"/>
                </a:lnTo>
                <a:lnTo>
                  <a:pt x="1184805" y="819150"/>
                </a:lnTo>
                <a:lnTo>
                  <a:pt x="1182688" y="810684"/>
                </a:lnTo>
                <a:lnTo>
                  <a:pt x="1182688" y="801159"/>
                </a:lnTo>
                <a:lnTo>
                  <a:pt x="1182688" y="791634"/>
                </a:lnTo>
                <a:lnTo>
                  <a:pt x="1184805" y="783167"/>
                </a:lnTo>
                <a:lnTo>
                  <a:pt x="1186392" y="774700"/>
                </a:lnTo>
                <a:lnTo>
                  <a:pt x="1189567" y="766234"/>
                </a:lnTo>
                <a:lnTo>
                  <a:pt x="1193272" y="758296"/>
                </a:lnTo>
                <a:lnTo>
                  <a:pt x="1198034" y="750888"/>
                </a:lnTo>
                <a:lnTo>
                  <a:pt x="1202797" y="744009"/>
                </a:lnTo>
                <a:lnTo>
                  <a:pt x="1209147" y="737129"/>
                </a:lnTo>
                <a:lnTo>
                  <a:pt x="1214968" y="731838"/>
                </a:lnTo>
                <a:lnTo>
                  <a:pt x="1222376" y="726546"/>
                </a:lnTo>
                <a:lnTo>
                  <a:pt x="1229784" y="722313"/>
                </a:lnTo>
                <a:lnTo>
                  <a:pt x="1237722" y="718079"/>
                </a:lnTo>
                <a:lnTo>
                  <a:pt x="1245659" y="714904"/>
                </a:lnTo>
                <a:lnTo>
                  <a:pt x="1254655" y="712788"/>
                </a:lnTo>
                <a:lnTo>
                  <a:pt x="1263122" y="711729"/>
                </a:lnTo>
                <a:lnTo>
                  <a:pt x="1272118" y="711200"/>
                </a:lnTo>
                <a:close/>
                <a:moveTo>
                  <a:pt x="1036109" y="711200"/>
                </a:moveTo>
                <a:lnTo>
                  <a:pt x="1045105" y="711729"/>
                </a:lnTo>
                <a:lnTo>
                  <a:pt x="1053571" y="712788"/>
                </a:lnTo>
                <a:lnTo>
                  <a:pt x="1062038" y="714904"/>
                </a:lnTo>
                <a:lnTo>
                  <a:pt x="1070505" y="718079"/>
                </a:lnTo>
                <a:lnTo>
                  <a:pt x="1078442" y="722313"/>
                </a:lnTo>
                <a:lnTo>
                  <a:pt x="1085851" y="726546"/>
                </a:lnTo>
                <a:lnTo>
                  <a:pt x="1092730" y="731838"/>
                </a:lnTo>
                <a:lnTo>
                  <a:pt x="1099080" y="737129"/>
                </a:lnTo>
                <a:lnTo>
                  <a:pt x="1105430" y="744009"/>
                </a:lnTo>
                <a:lnTo>
                  <a:pt x="1110192" y="750888"/>
                </a:lnTo>
                <a:lnTo>
                  <a:pt x="1114426" y="758296"/>
                </a:lnTo>
                <a:lnTo>
                  <a:pt x="1118659" y="766234"/>
                </a:lnTo>
                <a:lnTo>
                  <a:pt x="1121834" y="774700"/>
                </a:lnTo>
                <a:lnTo>
                  <a:pt x="1123422" y="783167"/>
                </a:lnTo>
                <a:lnTo>
                  <a:pt x="1125009" y="791634"/>
                </a:lnTo>
                <a:lnTo>
                  <a:pt x="1125538" y="801159"/>
                </a:lnTo>
                <a:lnTo>
                  <a:pt x="1125009" y="810684"/>
                </a:lnTo>
                <a:lnTo>
                  <a:pt x="1123422" y="819150"/>
                </a:lnTo>
                <a:lnTo>
                  <a:pt x="1121834" y="827617"/>
                </a:lnTo>
                <a:lnTo>
                  <a:pt x="1118659" y="836084"/>
                </a:lnTo>
                <a:lnTo>
                  <a:pt x="1114426" y="844021"/>
                </a:lnTo>
                <a:lnTo>
                  <a:pt x="1110192" y="851430"/>
                </a:lnTo>
                <a:lnTo>
                  <a:pt x="1105430" y="858309"/>
                </a:lnTo>
                <a:lnTo>
                  <a:pt x="1099080" y="864659"/>
                </a:lnTo>
                <a:lnTo>
                  <a:pt x="1092730" y="870480"/>
                </a:lnTo>
                <a:lnTo>
                  <a:pt x="1085851" y="875771"/>
                </a:lnTo>
                <a:lnTo>
                  <a:pt x="1078442" y="880005"/>
                </a:lnTo>
                <a:lnTo>
                  <a:pt x="1070505" y="884238"/>
                </a:lnTo>
                <a:lnTo>
                  <a:pt x="1062038" y="887413"/>
                </a:lnTo>
                <a:lnTo>
                  <a:pt x="1053571" y="889001"/>
                </a:lnTo>
                <a:lnTo>
                  <a:pt x="1045105" y="890588"/>
                </a:lnTo>
                <a:lnTo>
                  <a:pt x="1036109" y="890588"/>
                </a:lnTo>
                <a:lnTo>
                  <a:pt x="1026055" y="890588"/>
                </a:lnTo>
                <a:lnTo>
                  <a:pt x="1017588" y="889001"/>
                </a:lnTo>
                <a:lnTo>
                  <a:pt x="1009121" y="887413"/>
                </a:lnTo>
                <a:lnTo>
                  <a:pt x="1000655" y="884238"/>
                </a:lnTo>
                <a:lnTo>
                  <a:pt x="992717" y="880005"/>
                </a:lnTo>
                <a:lnTo>
                  <a:pt x="985309" y="875771"/>
                </a:lnTo>
                <a:lnTo>
                  <a:pt x="978959" y="870480"/>
                </a:lnTo>
                <a:lnTo>
                  <a:pt x="972079" y="864659"/>
                </a:lnTo>
                <a:lnTo>
                  <a:pt x="966259" y="858309"/>
                </a:lnTo>
                <a:lnTo>
                  <a:pt x="960967" y="851430"/>
                </a:lnTo>
                <a:lnTo>
                  <a:pt x="956734" y="844021"/>
                </a:lnTo>
                <a:lnTo>
                  <a:pt x="952500" y="836084"/>
                </a:lnTo>
                <a:lnTo>
                  <a:pt x="949325" y="827617"/>
                </a:lnTo>
                <a:lnTo>
                  <a:pt x="947738" y="819150"/>
                </a:lnTo>
                <a:lnTo>
                  <a:pt x="946679" y="810684"/>
                </a:lnTo>
                <a:lnTo>
                  <a:pt x="946150" y="801159"/>
                </a:lnTo>
                <a:lnTo>
                  <a:pt x="946679" y="791634"/>
                </a:lnTo>
                <a:lnTo>
                  <a:pt x="947738" y="783167"/>
                </a:lnTo>
                <a:lnTo>
                  <a:pt x="949325" y="774700"/>
                </a:lnTo>
                <a:lnTo>
                  <a:pt x="952500" y="766234"/>
                </a:lnTo>
                <a:lnTo>
                  <a:pt x="956734" y="758296"/>
                </a:lnTo>
                <a:lnTo>
                  <a:pt x="960967" y="750888"/>
                </a:lnTo>
                <a:lnTo>
                  <a:pt x="966259" y="744009"/>
                </a:lnTo>
                <a:lnTo>
                  <a:pt x="972079" y="737129"/>
                </a:lnTo>
                <a:lnTo>
                  <a:pt x="978959" y="731838"/>
                </a:lnTo>
                <a:lnTo>
                  <a:pt x="985309" y="726546"/>
                </a:lnTo>
                <a:lnTo>
                  <a:pt x="992717" y="722313"/>
                </a:lnTo>
                <a:lnTo>
                  <a:pt x="1000655" y="718079"/>
                </a:lnTo>
                <a:lnTo>
                  <a:pt x="1009121" y="714904"/>
                </a:lnTo>
                <a:lnTo>
                  <a:pt x="1017588" y="712788"/>
                </a:lnTo>
                <a:lnTo>
                  <a:pt x="1026055" y="711729"/>
                </a:lnTo>
                <a:lnTo>
                  <a:pt x="1036109" y="711200"/>
                </a:lnTo>
                <a:close/>
                <a:moveTo>
                  <a:pt x="799572" y="711200"/>
                </a:moveTo>
                <a:lnTo>
                  <a:pt x="809097" y="711729"/>
                </a:lnTo>
                <a:lnTo>
                  <a:pt x="817564" y="712788"/>
                </a:lnTo>
                <a:lnTo>
                  <a:pt x="826559" y="714904"/>
                </a:lnTo>
                <a:lnTo>
                  <a:pt x="834497" y="718079"/>
                </a:lnTo>
                <a:lnTo>
                  <a:pt x="842434" y="722313"/>
                </a:lnTo>
                <a:lnTo>
                  <a:pt x="849843" y="726546"/>
                </a:lnTo>
                <a:lnTo>
                  <a:pt x="856722" y="731838"/>
                </a:lnTo>
                <a:lnTo>
                  <a:pt x="863072" y="737129"/>
                </a:lnTo>
                <a:lnTo>
                  <a:pt x="868893" y="744009"/>
                </a:lnTo>
                <a:lnTo>
                  <a:pt x="874185" y="750888"/>
                </a:lnTo>
                <a:lnTo>
                  <a:pt x="878947" y="758296"/>
                </a:lnTo>
                <a:lnTo>
                  <a:pt x="882651" y="766234"/>
                </a:lnTo>
                <a:lnTo>
                  <a:pt x="885826" y="774700"/>
                </a:lnTo>
                <a:lnTo>
                  <a:pt x="887414" y="783167"/>
                </a:lnTo>
                <a:lnTo>
                  <a:pt x="889001" y="791634"/>
                </a:lnTo>
                <a:lnTo>
                  <a:pt x="889001" y="801159"/>
                </a:lnTo>
                <a:lnTo>
                  <a:pt x="889001" y="810684"/>
                </a:lnTo>
                <a:lnTo>
                  <a:pt x="887414" y="819150"/>
                </a:lnTo>
                <a:lnTo>
                  <a:pt x="885826" y="827617"/>
                </a:lnTo>
                <a:lnTo>
                  <a:pt x="882651" y="836084"/>
                </a:lnTo>
                <a:lnTo>
                  <a:pt x="878947" y="844021"/>
                </a:lnTo>
                <a:lnTo>
                  <a:pt x="874185" y="851430"/>
                </a:lnTo>
                <a:lnTo>
                  <a:pt x="868893" y="858309"/>
                </a:lnTo>
                <a:lnTo>
                  <a:pt x="863072" y="864659"/>
                </a:lnTo>
                <a:lnTo>
                  <a:pt x="856722" y="870480"/>
                </a:lnTo>
                <a:lnTo>
                  <a:pt x="849843" y="875771"/>
                </a:lnTo>
                <a:lnTo>
                  <a:pt x="842434" y="880005"/>
                </a:lnTo>
                <a:lnTo>
                  <a:pt x="834497" y="884238"/>
                </a:lnTo>
                <a:lnTo>
                  <a:pt x="826559" y="887413"/>
                </a:lnTo>
                <a:lnTo>
                  <a:pt x="817564" y="889001"/>
                </a:lnTo>
                <a:lnTo>
                  <a:pt x="809097" y="890588"/>
                </a:lnTo>
                <a:lnTo>
                  <a:pt x="799572" y="890588"/>
                </a:lnTo>
                <a:lnTo>
                  <a:pt x="790576" y="890588"/>
                </a:lnTo>
                <a:lnTo>
                  <a:pt x="781580" y="889001"/>
                </a:lnTo>
                <a:lnTo>
                  <a:pt x="773113" y="887413"/>
                </a:lnTo>
                <a:lnTo>
                  <a:pt x="764647" y="884238"/>
                </a:lnTo>
                <a:lnTo>
                  <a:pt x="756709" y="880005"/>
                </a:lnTo>
                <a:lnTo>
                  <a:pt x="749301" y="875771"/>
                </a:lnTo>
                <a:lnTo>
                  <a:pt x="742422" y="870480"/>
                </a:lnTo>
                <a:lnTo>
                  <a:pt x="735542" y="864659"/>
                </a:lnTo>
                <a:lnTo>
                  <a:pt x="730251" y="858309"/>
                </a:lnTo>
                <a:lnTo>
                  <a:pt x="724959" y="851430"/>
                </a:lnTo>
                <a:lnTo>
                  <a:pt x="720726" y="844021"/>
                </a:lnTo>
                <a:lnTo>
                  <a:pt x="717022" y="836084"/>
                </a:lnTo>
                <a:lnTo>
                  <a:pt x="713847" y="827617"/>
                </a:lnTo>
                <a:lnTo>
                  <a:pt x="711201" y="819150"/>
                </a:lnTo>
                <a:lnTo>
                  <a:pt x="710142" y="810684"/>
                </a:lnTo>
                <a:lnTo>
                  <a:pt x="709613" y="801159"/>
                </a:lnTo>
                <a:lnTo>
                  <a:pt x="710142" y="791634"/>
                </a:lnTo>
                <a:lnTo>
                  <a:pt x="711201" y="783167"/>
                </a:lnTo>
                <a:lnTo>
                  <a:pt x="713847" y="774700"/>
                </a:lnTo>
                <a:lnTo>
                  <a:pt x="717022" y="766234"/>
                </a:lnTo>
                <a:lnTo>
                  <a:pt x="720726" y="758296"/>
                </a:lnTo>
                <a:lnTo>
                  <a:pt x="724959" y="750888"/>
                </a:lnTo>
                <a:lnTo>
                  <a:pt x="730251" y="744009"/>
                </a:lnTo>
                <a:lnTo>
                  <a:pt x="735542" y="737129"/>
                </a:lnTo>
                <a:lnTo>
                  <a:pt x="742422" y="731838"/>
                </a:lnTo>
                <a:lnTo>
                  <a:pt x="749301" y="726546"/>
                </a:lnTo>
                <a:lnTo>
                  <a:pt x="756709" y="722313"/>
                </a:lnTo>
                <a:lnTo>
                  <a:pt x="764647" y="718079"/>
                </a:lnTo>
                <a:lnTo>
                  <a:pt x="773113" y="714904"/>
                </a:lnTo>
                <a:lnTo>
                  <a:pt x="781580" y="712788"/>
                </a:lnTo>
                <a:lnTo>
                  <a:pt x="790576" y="711729"/>
                </a:lnTo>
                <a:lnTo>
                  <a:pt x="799572" y="711200"/>
                </a:lnTo>
                <a:close/>
                <a:moveTo>
                  <a:pt x="2693194" y="474662"/>
                </a:moveTo>
                <a:lnTo>
                  <a:pt x="2702163" y="475717"/>
                </a:lnTo>
                <a:lnTo>
                  <a:pt x="2711660" y="476773"/>
                </a:lnTo>
                <a:lnTo>
                  <a:pt x="2720102" y="478883"/>
                </a:lnTo>
                <a:lnTo>
                  <a:pt x="2728544" y="482049"/>
                </a:lnTo>
                <a:lnTo>
                  <a:pt x="2736458" y="485742"/>
                </a:lnTo>
                <a:lnTo>
                  <a:pt x="2743845" y="489963"/>
                </a:lnTo>
                <a:lnTo>
                  <a:pt x="2750176" y="495767"/>
                </a:lnTo>
                <a:lnTo>
                  <a:pt x="2757035" y="501043"/>
                </a:lnTo>
                <a:lnTo>
                  <a:pt x="2762311" y="507902"/>
                </a:lnTo>
                <a:lnTo>
                  <a:pt x="2768115" y="514233"/>
                </a:lnTo>
                <a:lnTo>
                  <a:pt x="2772336" y="521620"/>
                </a:lnTo>
                <a:lnTo>
                  <a:pt x="2776029" y="529534"/>
                </a:lnTo>
                <a:lnTo>
                  <a:pt x="2778667" y="537976"/>
                </a:lnTo>
                <a:lnTo>
                  <a:pt x="2781305" y="546417"/>
                </a:lnTo>
                <a:lnTo>
                  <a:pt x="2782360" y="555387"/>
                </a:lnTo>
                <a:lnTo>
                  <a:pt x="2782888" y="564884"/>
                </a:lnTo>
                <a:lnTo>
                  <a:pt x="2782360" y="573853"/>
                </a:lnTo>
                <a:lnTo>
                  <a:pt x="2781305" y="582295"/>
                </a:lnTo>
                <a:lnTo>
                  <a:pt x="2778667" y="591264"/>
                </a:lnTo>
                <a:lnTo>
                  <a:pt x="2776029" y="599179"/>
                </a:lnTo>
                <a:lnTo>
                  <a:pt x="2772336" y="607093"/>
                </a:lnTo>
                <a:lnTo>
                  <a:pt x="2768115" y="614479"/>
                </a:lnTo>
                <a:lnTo>
                  <a:pt x="2762311" y="621866"/>
                </a:lnTo>
                <a:lnTo>
                  <a:pt x="2757035" y="627670"/>
                </a:lnTo>
                <a:lnTo>
                  <a:pt x="2750176" y="634001"/>
                </a:lnTo>
                <a:lnTo>
                  <a:pt x="2743845" y="638749"/>
                </a:lnTo>
                <a:lnTo>
                  <a:pt x="2736458" y="643498"/>
                </a:lnTo>
                <a:lnTo>
                  <a:pt x="2728544" y="647191"/>
                </a:lnTo>
                <a:lnTo>
                  <a:pt x="2720102" y="650357"/>
                </a:lnTo>
                <a:lnTo>
                  <a:pt x="2711660" y="651940"/>
                </a:lnTo>
                <a:lnTo>
                  <a:pt x="2702163" y="654050"/>
                </a:lnTo>
                <a:lnTo>
                  <a:pt x="2693194" y="654050"/>
                </a:lnTo>
                <a:lnTo>
                  <a:pt x="2684225" y="654050"/>
                </a:lnTo>
                <a:lnTo>
                  <a:pt x="2675255" y="651940"/>
                </a:lnTo>
                <a:lnTo>
                  <a:pt x="2666813" y="650357"/>
                </a:lnTo>
                <a:lnTo>
                  <a:pt x="2658899" y="647191"/>
                </a:lnTo>
                <a:lnTo>
                  <a:pt x="2650985" y="643498"/>
                </a:lnTo>
                <a:lnTo>
                  <a:pt x="2643598" y="638749"/>
                </a:lnTo>
                <a:lnTo>
                  <a:pt x="2636212" y="634001"/>
                </a:lnTo>
                <a:lnTo>
                  <a:pt x="2630408" y="627670"/>
                </a:lnTo>
                <a:lnTo>
                  <a:pt x="2624077" y="621866"/>
                </a:lnTo>
                <a:lnTo>
                  <a:pt x="2619328" y="614479"/>
                </a:lnTo>
                <a:lnTo>
                  <a:pt x="2614580" y="607093"/>
                </a:lnTo>
                <a:lnTo>
                  <a:pt x="2610887" y="599179"/>
                </a:lnTo>
                <a:lnTo>
                  <a:pt x="2607721" y="591264"/>
                </a:lnTo>
                <a:lnTo>
                  <a:pt x="2605083" y="582295"/>
                </a:lnTo>
                <a:lnTo>
                  <a:pt x="2604028" y="573853"/>
                </a:lnTo>
                <a:lnTo>
                  <a:pt x="2603500" y="564884"/>
                </a:lnTo>
                <a:lnTo>
                  <a:pt x="2604028" y="555387"/>
                </a:lnTo>
                <a:lnTo>
                  <a:pt x="2605083" y="546417"/>
                </a:lnTo>
                <a:lnTo>
                  <a:pt x="2607721" y="537976"/>
                </a:lnTo>
                <a:lnTo>
                  <a:pt x="2610887" y="529534"/>
                </a:lnTo>
                <a:lnTo>
                  <a:pt x="2614580" y="521620"/>
                </a:lnTo>
                <a:lnTo>
                  <a:pt x="2619328" y="514233"/>
                </a:lnTo>
                <a:lnTo>
                  <a:pt x="2624077" y="507902"/>
                </a:lnTo>
                <a:lnTo>
                  <a:pt x="2630408" y="501043"/>
                </a:lnTo>
                <a:lnTo>
                  <a:pt x="2636212" y="495767"/>
                </a:lnTo>
                <a:lnTo>
                  <a:pt x="2643598" y="489963"/>
                </a:lnTo>
                <a:lnTo>
                  <a:pt x="2650985" y="485742"/>
                </a:lnTo>
                <a:lnTo>
                  <a:pt x="2658899" y="482049"/>
                </a:lnTo>
                <a:lnTo>
                  <a:pt x="2666813" y="478883"/>
                </a:lnTo>
                <a:lnTo>
                  <a:pt x="2675255" y="476773"/>
                </a:lnTo>
                <a:lnTo>
                  <a:pt x="2684225" y="475717"/>
                </a:lnTo>
                <a:lnTo>
                  <a:pt x="2693194" y="474662"/>
                </a:lnTo>
                <a:close/>
                <a:moveTo>
                  <a:pt x="2456393" y="474662"/>
                </a:moveTo>
                <a:lnTo>
                  <a:pt x="2465389" y="475717"/>
                </a:lnTo>
                <a:lnTo>
                  <a:pt x="2474384" y="476773"/>
                </a:lnTo>
                <a:lnTo>
                  <a:pt x="2482851" y="478883"/>
                </a:lnTo>
                <a:lnTo>
                  <a:pt x="2491318" y="482049"/>
                </a:lnTo>
                <a:lnTo>
                  <a:pt x="2499255" y="485742"/>
                </a:lnTo>
                <a:lnTo>
                  <a:pt x="2506664" y="489963"/>
                </a:lnTo>
                <a:lnTo>
                  <a:pt x="2513543" y="495767"/>
                </a:lnTo>
                <a:lnTo>
                  <a:pt x="2519893" y="501043"/>
                </a:lnTo>
                <a:lnTo>
                  <a:pt x="2525714" y="507902"/>
                </a:lnTo>
                <a:lnTo>
                  <a:pt x="2531005" y="514233"/>
                </a:lnTo>
                <a:lnTo>
                  <a:pt x="2535238" y="521620"/>
                </a:lnTo>
                <a:lnTo>
                  <a:pt x="2538943" y="529534"/>
                </a:lnTo>
                <a:lnTo>
                  <a:pt x="2542118" y="537976"/>
                </a:lnTo>
                <a:lnTo>
                  <a:pt x="2544234" y="546417"/>
                </a:lnTo>
                <a:lnTo>
                  <a:pt x="2545822" y="555387"/>
                </a:lnTo>
                <a:lnTo>
                  <a:pt x="2546351" y="564884"/>
                </a:lnTo>
                <a:lnTo>
                  <a:pt x="2545822" y="573853"/>
                </a:lnTo>
                <a:lnTo>
                  <a:pt x="2544234" y="582295"/>
                </a:lnTo>
                <a:lnTo>
                  <a:pt x="2542118" y="591264"/>
                </a:lnTo>
                <a:lnTo>
                  <a:pt x="2538943" y="599179"/>
                </a:lnTo>
                <a:lnTo>
                  <a:pt x="2535238" y="607093"/>
                </a:lnTo>
                <a:lnTo>
                  <a:pt x="2531005" y="614479"/>
                </a:lnTo>
                <a:lnTo>
                  <a:pt x="2525714" y="621866"/>
                </a:lnTo>
                <a:lnTo>
                  <a:pt x="2519893" y="627670"/>
                </a:lnTo>
                <a:lnTo>
                  <a:pt x="2513543" y="634001"/>
                </a:lnTo>
                <a:lnTo>
                  <a:pt x="2506664" y="638749"/>
                </a:lnTo>
                <a:lnTo>
                  <a:pt x="2499255" y="643498"/>
                </a:lnTo>
                <a:lnTo>
                  <a:pt x="2491318" y="647191"/>
                </a:lnTo>
                <a:lnTo>
                  <a:pt x="2482851" y="650357"/>
                </a:lnTo>
                <a:lnTo>
                  <a:pt x="2474384" y="651940"/>
                </a:lnTo>
                <a:lnTo>
                  <a:pt x="2465389" y="654050"/>
                </a:lnTo>
                <a:lnTo>
                  <a:pt x="2456393" y="654050"/>
                </a:lnTo>
                <a:lnTo>
                  <a:pt x="2446868" y="654050"/>
                </a:lnTo>
                <a:lnTo>
                  <a:pt x="2438401" y="651940"/>
                </a:lnTo>
                <a:lnTo>
                  <a:pt x="2429405" y="650357"/>
                </a:lnTo>
                <a:lnTo>
                  <a:pt x="2421468" y="647191"/>
                </a:lnTo>
                <a:lnTo>
                  <a:pt x="2413530" y="643498"/>
                </a:lnTo>
                <a:lnTo>
                  <a:pt x="2406122" y="638749"/>
                </a:lnTo>
                <a:lnTo>
                  <a:pt x="2399243" y="634001"/>
                </a:lnTo>
                <a:lnTo>
                  <a:pt x="2392892" y="627670"/>
                </a:lnTo>
                <a:lnTo>
                  <a:pt x="2387072" y="621866"/>
                </a:lnTo>
                <a:lnTo>
                  <a:pt x="2381780" y="614479"/>
                </a:lnTo>
                <a:lnTo>
                  <a:pt x="2377017" y="607093"/>
                </a:lnTo>
                <a:lnTo>
                  <a:pt x="2373313" y="599179"/>
                </a:lnTo>
                <a:lnTo>
                  <a:pt x="2370138" y="591264"/>
                </a:lnTo>
                <a:lnTo>
                  <a:pt x="2368551" y="582295"/>
                </a:lnTo>
                <a:lnTo>
                  <a:pt x="2366963" y="573853"/>
                </a:lnTo>
                <a:lnTo>
                  <a:pt x="2366963" y="564884"/>
                </a:lnTo>
                <a:lnTo>
                  <a:pt x="2366963" y="555387"/>
                </a:lnTo>
                <a:lnTo>
                  <a:pt x="2368551" y="546417"/>
                </a:lnTo>
                <a:lnTo>
                  <a:pt x="2370138" y="537976"/>
                </a:lnTo>
                <a:lnTo>
                  <a:pt x="2373313" y="529534"/>
                </a:lnTo>
                <a:lnTo>
                  <a:pt x="2377017" y="521620"/>
                </a:lnTo>
                <a:lnTo>
                  <a:pt x="2381780" y="514233"/>
                </a:lnTo>
                <a:lnTo>
                  <a:pt x="2387072" y="507902"/>
                </a:lnTo>
                <a:lnTo>
                  <a:pt x="2392892" y="501043"/>
                </a:lnTo>
                <a:lnTo>
                  <a:pt x="2399243" y="495767"/>
                </a:lnTo>
                <a:lnTo>
                  <a:pt x="2406122" y="489963"/>
                </a:lnTo>
                <a:lnTo>
                  <a:pt x="2413530" y="485742"/>
                </a:lnTo>
                <a:lnTo>
                  <a:pt x="2421468" y="482049"/>
                </a:lnTo>
                <a:lnTo>
                  <a:pt x="2429405" y="478883"/>
                </a:lnTo>
                <a:lnTo>
                  <a:pt x="2438401" y="476773"/>
                </a:lnTo>
                <a:lnTo>
                  <a:pt x="2446868" y="475717"/>
                </a:lnTo>
                <a:lnTo>
                  <a:pt x="2456393" y="474662"/>
                </a:lnTo>
                <a:close/>
                <a:moveTo>
                  <a:pt x="2220384" y="474662"/>
                </a:moveTo>
                <a:lnTo>
                  <a:pt x="2229909" y="475717"/>
                </a:lnTo>
                <a:lnTo>
                  <a:pt x="2238376" y="476773"/>
                </a:lnTo>
                <a:lnTo>
                  <a:pt x="2246842" y="478883"/>
                </a:lnTo>
                <a:lnTo>
                  <a:pt x="2255309" y="482049"/>
                </a:lnTo>
                <a:lnTo>
                  <a:pt x="2263246" y="485742"/>
                </a:lnTo>
                <a:lnTo>
                  <a:pt x="2270655" y="489963"/>
                </a:lnTo>
                <a:lnTo>
                  <a:pt x="2277005" y="495767"/>
                </a:lnTo>
                <a:lnTo>
                  <a:pt x="2283884" y="501043"/>
                </a:lnTo>
                <a:lnTo>
                  <a:pt x="2289705" y="507902"/>
                </a:lnTo>
                <a:lnTo>
                  <a:pt x="2294997" y="514233"/>
                </a:lnTo>
                <a:lnTo>
                  <a:pt x="2299230" y="521620"/>
                </a:lnTo>
                <a:lnTo>
                  <a:pt x="2303463" y="529534"/>
                </a:lnTo>
                <a:lnTo>
                  <a:pt x="2306109" y="537976"/>
                </a:lnTo>
                <a:lnTo>
                  <a:pt x="2308226" y="546417"/>
                </a:lnTo>
                <a:lnTo>
                  <a:pt x="2309284" y="555387"/>
                </a:lnTo>
                <a:lnTo>
                  <a:pt x="2309813" y="564884"/>
                </a:lnTo>
                <a:lnTo>
                  <a:pt x="2309284" y="573853"/>
                </a:lnTo>
                <a:lnTo>
                  <a:pt x="2308226" y="582295"/>
                </a:lnTo>
                <a:lnTo>
                  <a:pt x="2306109" y="591264"/>
                </a:lnTo>
                <a:lnTo>
                  <a:pt x="2303463" y="599179"/>
                </a:lnTo>
                <a:lnTo>
                  <a:pt x="2299230" y="607093"/>
                </a:lnTo>
                <a:lnTo>
                  <a:pt x="2294997" y="614479"/>
                </a:lnTo>
                <a:lnTo>
                  <a:pt x="2289705" y="621866"/>
                </a:lnTo>
                <a:lnTo>
                  <a:pt x="2283884" y="627670"/>
                </a:lnTo>
                <a:lnTo>
                  <a:pt x="2277005" y="634001"/>
                </a:lnTo>
                <a:lnTo>
                  <a:pt x="2270655" y="638749"/>
                </a:lnTo>
                <a:lnTo>
                  <a:pt x="2263246" y="643498"/>
                </a:lnTo>
                <a:lnTo>
                  <a:pt x="2255309" y="647191"/>
                </a:lnTo>
                <a:lnTo>
                  <a:pt x="2246842" y="650357"/>
                </a:lnTo>
                <a:lnTo>
                  <a:pt x="2238376" y="651940"/>
                </a:lnTo>
                <a:lnTo>
                  <a:pt x="2229909" y="654050"/>
                </a:lnTo>
                <a:lnTo>
                  <a:pt x="2220384" y="654050"/>
                </a:lnTo>
                <a:lnTo>
                  <a:pt x="2210859" y="654050"/>
                </a:lnTo>
                <a:lnTo>
                  <a:pt x="2202392" y="651940"/>
                </a:lnTo>
                <a:lnTo>
                  <a:pt x="2193925" y="650357"/>
                </a:lnTo>
                <a:lnTo>
                  <a:pt x="2185459" y="647191"/>
                </a:lnTo>
                <a:lnTo>
                  <a:pt x="2177521" y="643498"/>
                </a:lnTo>
                <a:lnTo>
                  <a:pt x="2170113" y="638749"/>
                </a:lnTo>
                <a:lnTo>
                  <a:pt x="2163234" y="634001"/>
                </a:lnTo>
                <a:lnTo>
                  <a:pt x="2156354" y="627670"/>
                </a:lnTo>
                <a:lnTo>
                  <a:pt x="2151063" y="621866"/>
                </a:lnTo>
                <a:lnTo>
                  <a:pt x="2145771" y="614479"/>
                </a:lnTo>
                <a:lnTo>
                  <a:pt x="2141538" y="607093"/>
                </a:lnTo>
                <a:lnTo>
                  <a:pt x="2137304" y="599179"/>
                </a:lnTo>
                <a:lnTo>
                  <a:pt x="2134129" y="591264"/>
                </a:lnTo>
                <a:lnTo>
                  <a:pt x="2132013" y="582295"/>
                </a:lnTo>
                <a:lnTo>
                  <a:pt x="2130954" y="573853"/>
                </a:lnTo>
                <a:lnTo>
                  <a:pt x="2130425" y="564884"/>
                </a:lnTo>
                <a:lnTo>
                  <a:pt x="2130954" y="555387"/>
                </a:lnTo>
                <a:lnTo>
                  <a:pt x="2132013" y="546417"/>
                </a:lnTo>
                <a:lnTo>
                  <a:pt x="2134129" y="537976"/>
                </a:lnTo>
                <a:lnTo>
                  <a:pt x="2137304" y="529534"/>
                </a:lnTo>
                <a:lnTo>
                  <a:pt x="2141538" y="521620"/>
                </a:lnTo>
                <a:lnTo>
                  <a:pt x="2145771" y="514233"/>
                </a:lnTo>
                <a:lnTo>
                  <a:pt x="2151063" y="507902"/>
                </a:lnTo>
                <a:lnTo>
                  <a:pt x="2156354" y="501043"/>
                </a:lnTo>
                <a:lnTo>
                  <a:pt x="2163234" y="495767"/>
                </a:lnTo>
                <a:lnTo>
                  <a:pt x="2170113" y="489963"/>
                </a:lnTo>
                <a:lnTo>
                  <a:pt x="2177521" y="485742"/>
                </a:lnTo>
                <a:lnTo>
                  <a:pt x="2185459" y="482049"/>
                </a:lnTo>
                <a:lnTo>
                  <a:pt x="2193925" y="478883"/>
                </a:lnTo>
                <a:lnTo>
                  <a:pt x="2202392" y="476773"/>
                </a:lnTo>
                <a:lnTo>
                  <a:pt x="2210859" y="475717"/>
                </a:lnTo>
                <a:lnTo>
                  <a:pt x="2220384" y="474662"/>
                </a:lnTo>
                <a:close/>
                <a:moveTo>
                  <a:pt x="1983320" y="474662"/>
                </a:moveTo>
                <a:lnTo>
                  <a:pt x="1992369" y="475717"/>
                </a:lnTo>
                <a:lnTo>
                  <a:pt x="2001418" y="476773"/>
                </a:lnTo>
                <a:lnTo>
                  <a:pt x="2009934" y="478883"/>
                </a:lnTo>
                <a:lnTo>
                  <a:pt x="2017918" y="482049"/>
                </a:lnTo>
                <a:lnTo>
                  <a:pt x="2025902" y="485742"/>
                </a:lnTo>
                <a:lnTo>
                  <a:pt x="2033354" y="489963"/>
                </a:lnTo>
                <a:lnTo>
                  <a:pt x="2040806" y="495767"/>
                </a:lnTo>
                <a:lnTo>
                  <a:pt x="2046661" y="501043"/>
                </a:lnTo>
                <a:lnTo>
                  <a:pt x="2053049" y="507902"/>
                </a:lnTo>
                <a:lnTo>
                  <a:pt x="2057839" y="514233"/>
                </a:lnTo>
                <a:lnTo>
                  <a:pt x="2062630" y="521620"/>
                </a:lnTo>
                <a:lnTo>
                  <a:pt x="2066356" y="529534"/>
                </a:lnTo>
                <a:lnTo>
                  <a:pt x="2069549" y="537976"/>
                </a:lnTo>
                <a:lnTo>
                  <a:pt x="2071146" y="546417"/>
                </a:lnTo>
                <a:lnTo>
                  <a:pt x="2073275" y="555387"/>
                </a:lnTo>
                <a:lnTo>
                  <a:pt x="2073275" y="564884"/>
                </a:lnTo>
                <a:lnTo>
                  <a:pt x="2073275" y="573853"/>
                </a:lnTo>
                <a:lnTo>
                  <a:pt x="2071146" y="582295"/>
                </a:lnTo>
                <a:lnTo>
                  <a:pt x="2069549" y="591264"/>
                </a:lnTo>
                <a:lnTo>
                  <a:pt x="2066356" y="599179"/>
                </a:lnTo>
                <a:lnTo>
                  <a:pt x="2062630" y="607093"/>
                </a:lnTo>
                <a:lnTo>
                  <a:pt x="2057839" y="614479"/>
                </a:lnTo>
                <a:lnTo>
                  <a:pt x="2053049" y="621866"/>
                </a:lnTo>
                <a:lnTo>
                  <a:pt x="2046661" y="627670"/>
                </a:lnTo>
                <a:lnTo>
                  <a:pt x="2040806" y="634001"/>
                </a:lnTo>
                <a:lnTo>
                  <a:pt x="2033354" y="638749"/>
                </a:lnTo>
                <a:lnTo>
                  <a:pt x="2025902" y="643498"/>
                </a:lnTo>
                <a:lnTo>
                  <a:pt x="2017918" y="647191"/>
                </a:lnTo>
                <a:lnTo>
                  <a:pt x="2009934" y="650357"/>
                </a:lnTo>
                <a:lnTo>
                  <a:pt x="2001418" y="651940"/>
                </a:lnTo>
                <a:lnTo>
                  <a:pt x="1992369" y="654050"/>
                </a:lnTo>
                <a:lnTo>
                  <a:pt x="1983320" y="654050"/>
                </a:lnTo>
                <a:lnTo>
                  <a:pt x="1973739" y="654050"/>
                </a:lnTo>
                <a:lnTo>
                  <a:pt x="1964690" y="651940"/>
                </a:lnTo>
                <a:lnTo>
                  <a:pt x="1956174" y="650357"/>
                </a:lnTo>
                <a:lnTo>
                  <a:pt x="1947657" y="647191"/>
                </a:lnTo>
                <a:lnTo>
                  <a:pt x="1939673" y="643498"/>
                </a:lnTo>
                <a:lnTo>
                  <a:pt x="1932221" y="638749"/>
                </a:lnTo>
                <a:lnTo>
                  <a:pt x="1925834" y="634001"/>
                </a:lnTo>
                <a:lnTo>
                  <a:pt x="1918914" y="627670"/>
                </a:lnTo>
                <a:lnTo>
                  <a:pt x="1913591" y="621866"/>
                </a:lnTo>
                <a:lnTo>
                  <a:pt x="1907736" y="614479"/>
                </a:lnTo>
                <a:lnTo>
                  <a:pt x="1903478" y="607093"/>
                </a:lnTo>
                <a:lnTo>
                  <a:pt x="1899752" y="599179"/>
                </a:lnTo>
                <a:lnTo>
                  <a:pt x="1897091" y="591264"/>
                </a:lnTo>
                <a:lnTo>
                  <a:pt x="1894429" y="582295"/>
                </a:lnTo>
                <a:lnTo>
                  <a:pt x="1893365" y="573853"/>
                </a:lnTo>
                <a:lnTo>
                  <a:pt x="1892300" y="564884"/>
                </a:lnTo>
                <a:lnTo>
                  <a:pt x="1893365" y="555387"/>
                </a:lnTo>
                <a:lnTo>
                  <a:pt x="1894429" y="546417"/>
                </a:lnTo>
                <a:lnTo>
                  <a:pt x="1897091" y="537976"/>
                </a:lnTo>
                <a:lnTo>
                  <a:pt x="1899752" y="529534"/>
                </a:lnTo>
                <a:lnTo>
                  <a:pt x="1903478" y="521620"/>
                </a:lnTo>
                <a:lnTo>
                  <a:pt x="1907736" y="514233"/>
                </a:lnTo>
                <a:lnTo>
                  <a:pt x="1913591" y="507902"/>
                </a:lnTo>
                <a:lnTo>
                  <a:pt x="1918914" y="501043"/>
                </a:lnTo>
                <a:lnTo>
                  <a:pt x="1925834" y="495767"/>
                </a:lnTo>
                <a:lnTo>
                  <a:pt x="1932221" y="489963"/>
                </a:lnTo>
                <a:lnTo>
                  <a:pt x="1939673" y="485742"/>
                </a:lnTo>
                <a:lnTo>
                  <a:pt x="1947657" y="482049"/>
                </a:lnTo>
                <a:lnTo>
                  <a:pt x="1956174" y="478883"/>
                </a:lnTo>
                <a:lnTo>
                  <a:pt x="1964690" y="476773"/>
                </a:lnTo>
                <a:lnTo>
                  <a:pt x="1973739" y="475717"/>
                </a:lnTo>
                <a:lnTo>
                  <a:pt x="1983320" y="474662"/>
                </a:lnTo>
                <a:close/>
                <a:moveTo>
                  <a:pt x="1272118" y="474662"/>
                </a:moveTo>
                <a:lnTo>
                  <a:pt x="1281114" y="475717"/>
                </a:lnTo>
                <a:lnTo>
                  <a:pt x="1290639" y="476773"/>
                </a:lnTo>
                <a:lnTo>
                  <a:pt x="1299105" y="478883"/>
                </a:lnTo>
                <a:lnTo>
                  <a:pt x="1307572" y="482049"/>
                </a:lnTo>
                <a:lnTo>
                  <a:pt x="1315509" y="485742"/>
                </a:lnTo>
                <a:lnTo>
                  <a:pt x="1322918" y="489963"/>
                </a:lnTo>
                <a:lnTo>
                  <a:pt x="1329268" y="495767"/>
                </a:lnTo>
                <a:lnTo>
                  <a:pt x="1336147" y="501043"/>
                </a:lnTo>
                <a:lnTo>
                  <a:pt x="1341439" y="507902"/>
                </a:lnTo>
                <a:lnTo>
                  <a:pt x="1347260" y="514233"/>
                </a:lnTo>
                <a:lnTo>
                  <a:pt x="1351493" y="521620"/>
                </a:lnTo>
                <a:lnTo>
                  <a:pt x="1355197" y="529534"/>
                </a:lnTo>
                <a:lnTo>
                  <a:pt x="1357843" y="537976"/>
                </a:lnTo>
                <a:lnTo>
                  <a:pt x="1360489" y="546417"/>
                </a:lnTo>
                <a:lnTo>
                  <a:pt x="1361547" y="555387"/>
                </a:lnTo>
                <a:lnTo>
                  <a:pt x="1362076" y="564884"/>
                </a:lnTo>
                <a:lnTo>
                  <a:pt x="1361547" y="573853"/>
                </a:lnTo>
                <a:lnTo>
                  <a:pt x="1360489" y="582295"/>
                </a:lnTo>
                <a:lnTo>
                  <a:pt x="1357843" y="591264"/>
                </a:lnTo>
                <a:lnTo>
                  <a:pt x="1355197" y="599179"/>
                </a:lnTo>
                <a:lnTo>
                  <a:pt x="1351493" y="607093"/>
                </a:lnTo>
                <a:lnTo>
                  <a:pt x="1347260" y="614479"/>
                </a:lnTo>
                <a:lnTo>
                  <a:pt x="1341439" y="621866"/>
                </a:lnTo>
                <a:lnTo>
                  <a:pt x="1336147" y="627670"/>
                </a:lnTo>
                <a:lnTo>
                  <a:pt x="1329268" y="634001"/>
                </a:lnTo>
                <a:lnTo>
                  <a:pt x="1322918" y="638749"/>
                </a:lnTo>
                <a:lnTo>
                  <a:pt x="1315509" y="643498"/>
                </a:lnTo>
                <a:lnTo>
                  <a:pt x="1307572" y="647191"/>
                </a:lnTo>
                <a:lnTo>
                  <a:pt x="1299105" y="650357"/>
                </a:lnTo>
                <a:lnTo>
                  <a:pt x="1290639" y="651940"/>
                </a:lnTo>
                <a:lnTo>
                  <a:pt x="1281114" y="654050"/>
                </a:lnTo>
                <a:lnTo>
                  <a:pt x="1272118" y="654050"/>
                </a:lnTo>
                <a:lnTo>
                  <a:pt x="1263122" y="654050"/>
                </a:lnTo>
                <a:lnTo>
                  <a:pt x="1254655" y="651940"/>
                </a:lnTo>
                <a:lnTo>
                  <a:pt x="1245659" y="650357"/>
                </a:lnTo>
                <a:lnTo>
                  <a:pt x="1237722" y="647191"/>
                </a:lnTo>
                <a:lnTo>
                  <a:pt x="1229784" y="643498"/>
                </a:lnTo>
                <a:lnTo>
                  <a:pt x="1222376" y="638749"/>
                </a:lnTo>
                <a:lnTo>
                  <a:pt x="1214968" y="634001"/>
                </a:lnTo>
                <a:lnTo>
                  <a:pt x="1209147" y="627670"/>
                </a:lnTo>
                <a:lnTo>
                  <a:pt x="1202797" y="621866"/>
                </a:lnTo>
                <a:lnTo>
                  <a:pt x="1198034" y="614479"/>
                </a:lnTo>
                <a:lnTo>
                  <a:pt x="1193272" y="607093"/>
                </a:lnTo>
                <a:lnTo>
                  <a:pt x="1189567" y="599179"/>
                </a:lnTo>
                <a:lnTo>
                  <a:pt x="1186392" y="591264"/>
                </a:lnTo>
                <a:lnTo>
                  <a:pt x="1184805" y="582295"/>
                </a:lnTo>
                <a:lnTo>
                  <a:pt x="1182688" y="573853"/>
                </a:lnTo>
                <a:lnTo>
                  <a:pt x="1182688" y="564884"/>
                </a:lnTo>
                <a:lnTo>
                  <a:pt x="1182688" y="555387"/>
                </a:lnTo>
                <a:lnTo>
                  <a:pt x="1184805" y="546417"/>
                </a:lnTo>
                <a:lnTo>
                  <a:pt x="1186392" y="537976"/>
                </a:lnTo>
                <a:lnTo>
                  <a:pt x="1189567" y="529534"/>
                </a:lnTo>
                <a:lnTo>
                  <a:pt x="1193272" y="521620"/>
                </a:lnTo>
                <a:lnTo>
                  <a:pt x="1198034" y="514233"/>
                </a:lnTo>
                <a:lnTo>
                  <a:pt x="1202797" y="507902"/>
                </a:lnTo>
                <a:lnTo>
                  <a:pt x="1209147" y="501043"/>
                </a:lnTo>
                <a:lnTo>
                  <a:pt x="1214968" y="495767"/>
                </a:lnTo>
                <a:lnTo>
                  <a:pt x="1222376" y="489963"/>
                </a:lnTo>
                <a:lnTo>
                  <a:pt x="1229784" y="485742"/>
                </a:lnTo>
                <a:lnTo>
                  <a:pt x="1237722" y="482049"/>
                </a:lnTo>
                <a:lnTo>
                  <a:pt x="1245659" y="478883"/>
                </a:lnTo>
                <a:lnTo>
                  <a:pt x="1254655" y="476773"/>
                </a:lnTo>
                <a:lnTo>
                  <a:pt x="1263122" y="475717"/>
                </a:lnTo>
                <a:lnTo>
                  <a:pt x="1272118" y="474662"/>
                </a:lnTo>
                <a:close/>
                <a:moveTo>
                  <a:pt x="1036109" y="474662"/>
                </a:moveTo>
                <a:lnTo>
                  <a:pt x="1045105" y="475717"/>
                </a:lnTo>
                <a:lnTo>
                  <a:pt x="1053571" y="476773"/>
                </a:lnTo>
                <a:lnTo>
                  <a:pt x="1062038" y="478883"/>
                </a:lnTo>
                <a:lnTo>
                  <a:pt x="1070505" y="482049"/>
                </a:lnTo>
                <a:lnTo>
                  <a:pt x="1078442" y="485742"/>
                </a:lnTo>
                <a:lnTo>
                  <a:pt x="1085851" y="489963"/>
                </a:lnTo>
                <a:lnTo>
                  <a:pt x="1092730" y="495767"/>
                </a:lnTo>
                <a:lnTo>
                  <a:pt x="1099080" y="501043"/>
                </a:lnTo>
                <a:lnTo>
                  <a:pt x="1105430" y="507902"/>
                </a:lnTo>
                <a:lnTo>
                  <a:pt x="1110192" y="514233"/>
                </a:lnTo>
                <a:lnTo>
                  <a:pt x="1114426" y="521620"/>
                </a:lnTo>
                <a:lnTo>
                  <a:pt x="1118659" y="529534"/>
                </a:lnTo>
                <a:lnTo>
                  <a:pt x="1121834" y="537976"/>
                </a:lnTo>
                <a:lnTo>
                  <a:pt x="1123422" y="546417"/>
                </a:lnTo>
                <a:lnTo>
                  <a:pt x="1125009" y="555387"/>
                </a:lnTo>
                <a:lnTo>
                  <a:pt x="1125538" y="564884"/>
                </a:lnTo>
                <a:lnTo>
                  <a:pt x="1125009" y="573853"/>
                </a:lnTo>
                <a:lnTo>
                  <a:pt x="1123422" y="582295"/>
                </a:lnTo>
                <a:lnTo>
                  <a:pt x="1121834" y="591264"/>
                </a:lnTo>
                <a:lnTo>
                  <a:pt x="1118659" y="599179"/>
                </a:lnTo>
                <a:lnTo>
                  <a:pt x="1114426" y="607093"/>
                </a:lnTo>
                <a:lnTo>
                  <a:pt x="1110192" y="614479"/>
                </a:lnTo>
                <a:lnTo>
                  <a:pt x="1105430" y="621866"/>
                </a:lnTo>
                <a:lnTo>
                  <a:pt x="1099080" y="627670"/>
                </a:lnTo>
                <a:lnTo>
                  <a:pt x="1092730" y="634001"/>
                </a:lnTo>
                <a:lnTo>
                  <a:pt x="1085851" y="638749"/>
                </a:lnTo>
                <a:lnTo>
                  <a:pt x="1078442" y="643498"/>
                </a:lnTo>
                <a:lnTo>
                  <a:pt x="1070505" y="647191"/>
                </a:lnTo>
                <a:lnTo>
                  <a:pt x="1062038" y="650357"/>
                </a:lnTo>
                <a:lnTo>
                  <a:pt x="1053571" y="651940"/>
                </a:lnTo>
                <a:lnTo>
                  <a:pt x="1045105" y="654050"/>
                </a:lnTo>
                <a:lnTo>
                  <a:pt x="1036109" y="654050"/>
                </a:lnTo>
                <a:lnTo>
                  <a:pt x="1026055" y="654050"/>
                </a:lnTo>
                <a:lnTo>
                  <a:pt x="1017588" y="651940"/>
                </a:lnTo>
                <a:lnTo>
                  <a:pt x="1009121" y="650357"/>
                </a:lnTo>
                <a:lnTo>
                  <a:pt x="1000655" y="647191"/>
                </a:lnTo>
                <a:lnTo>
                  <a:pt x="992717" y="643498"/>
                </a:lnTo>
                <a:lnTo>
                  <a:pt x="985309" y="638749"/>
                </a:lnTo>
                <a:lnTo>
                  <a:pt x="978959" y="634001"/>
                </a:lnTo>
                <a:lnTo>
                  <a:pt x="972079" y="627670"/>
                </a:lnTo>
                <a:lnTo>
                  <a:pt x="966259" y="621866"/>
                </a:lnTo>
                <a:lnTo>
                  <a:pt x="960967" y="614479"/>
                </a:lnTo>
                <a:lnTo>
                  <a:pt x="956734" y="607093"/>
                </a:lnTo>
                <a:lnTo>
                  <a:pt x="952500" y="599179"/>
                </a:lnTo>
                <a:lnTo>
                  <a:pt x="949325" y="591264"/>
                </a:lnTo>
                <a:lnTo>
                  <a:pt x="947738" y="582295"/>
                </a:lnTo>
                <a:lnTo>
                  <a:pt x="946679" y="573853"/>
                </a:lnTo>
                <a:lnTo>
                  <a:pt x="946150" y="564884"/>
                </a:lnTo>
                <a:lnTo>
                  <a:pt x="946679" y="555387"/>
                </a:lnTo>
                <a:lnTo>
                  <a:pt x="947738" y="546417"/>
                </a:lnTo>
                <a:lnTo>
                  <a:pt x="949325" y="537976"/>
                </a:lnTo>
                <a:lnTo>
                  <a:pt x="952500" y="529534"/>
                </a:lnTo>
                <a:lnTo>
                  <a:pt x="956734" y="521620"/>
                </a:lnTo>
                <a:lnTo>
                  <a:pt x="960967" y="514233"/>
                </a:lnTo>
                <a:lnTo>
                  <a:pt x="966259" y="507902"/>
                </a:lnTo>
                <a:lnTo>
                  <a:pt x="972079" y="501043"/>
                </a:lnTo>
                <a:lnTo>
                  <a:pt x="978959" y="495767"/>
                </a:lnTo>
                <a:lnTo>
                  <a:pt x="985309" y="489963"/>
                </a:lnTo>
                <a:lnTo>
                  <a:pt x="992717" y="485742"/>
                </a:lnTo>
                <a:lnTo>
                  <a:pt x="1000655" y="482049"/>
                </a:lnTo>
                <a:lnTo>
                  <a:pt x="1009121" y="478883"/>
                </a:lnTo>
                <a:lnTo>
                  <a:pt x="1017588" y="476773"/>
                </a:lnTo>
                <a:lnTo>
                  <a:pt x="1026055" y="475717"/>
                </a:lnTo>
                <a:lnTo>
                  <a:pt x="1036109" y="474662"/>
                </a:lnTo>
                <a:close/>
                <a:moveTo>
                  <a:pt x="799572" y="474662"/>
                </a:moveTo>
                <a:lnTo>
                  <a:pt x="809097" y="475717"/>
                </a:lnTo>
                <a:lnTo>
                  <a:pt x="817564" y="476773"/>
                </a:lnTo>
                <a:lnTo>
                  <a:pt x="826559" y="478883"/>
                </a:lnTo>
                <a:lnTo>
                  <a:pt x="834497" y="482049"/>
                </a:lnTo>
                <a:lnTo>
                  <a:pt x="842434" y="485742"/>
                </a:lnTo>
                <a:lnTo>
                  <a:pt x="849843" y="489963"/>
                </a:lnTo>
                <a:lnTo>
                  <a:pt x="856722" y="495767"/>
                </a:lnTo>
                <a:lnTo>
                  <a:pt x="863072" y="501043"/>
                </a:lnTo>
                <a:lnTo>
                  <a:pt x="868893" y="507902"/>
                </a:lnTo>
                <a:lnTo>
                  <a:pt x="874185" y="514233"/>
                </a:lnTo>
                <a:lnTo>
                  <a:pt x="878947" y="521620"/>
                </a:lnTo>
                <a:lnTo>
                  <a:pt x="882651" y="529534"/>
                </a:lnTo>
                <a:lnTo>
                  <a:pt x="885826" y="537976"/>
                </a:lnTo>
                <a:lnTo>
                  <a:pt x="887414" y="546417"/>
                </a:lnTo>
                <a:lnTo>
                  <a:pt x="889001" y="555387"/>
                </a:lnTo>
                <a:lnTo>
                  <a:pt x="889001" y="564884"/>
                </a:lnTo>
                <a:lnTo>
                  <a:pt x="889001" y="573853"/>
                </a:lnTo>
                <a:lnTo>
                  <a:pt x="887414" y="582295"/>
                </a:lnTo>
                <a:lnTo>
                  <a:pt x="885826" y="591264"/>
                </a:lnTo>
                <a:lnTo>
                  <a:pt x="882651" y="599179"/>
                </a:lnTo>
                <a:lnTo>
                  <a:pt x="878947" y="607093"/>
                </a:lnTo>
                <a:lnTo>
                  <a:pt x="874185" y="614479"/>
                </a:lnTo>
                <a:lnTo>
                  <a:pt x="868893" y="621866"/>
                </a:lnTo>
                <a:lnTo>
                  <a:pt x="863072" y="627670"/>
                </a:lnTo>
                <a:lnTo>
                  <a:pt x="856722" y="634001"/>
                </a:lnTo>
                <a:lnTo>
                  <a:pt x="849843" y="638749"/>
                </a:lnTo>
                <a:lnTo>
                  <a:pt x="842434" y="643498"/>
                </a:lnTo>
                <a:lnTo>
                  <a:pt x="834497" y="647191"/>
                </a:lnTo>
                <a:lnTo>
                  <a:pt x="826559" y="650357"/>
                </a:lnTo>
                <a:lnTo>
                  <a:pt x="817564" y="651940"/>
                </a:lnTo>
                <a:lnTo>
                  <a:pt x="809097" y="654050"/>
                </a:lnTo>
                <a:lnTo>
                  <a:pt x="799572" y="654050"/>
                </a:lnTo>
                <a:lnTo>
                  <a:pt x="790576" y="654050"/>
                </a:lnTo>
                <a:lnTo>
                  <a:pt x="781580" y="651940"/>
                </a:lnTo>
                <a:lnTo>
                  <a:pt x="773113" y="650357"/>
                </a:lnTo>
                <a:lnTo>
                  <a:pt x="764647" y="647191"/>
                </a:lnTo>
                <a:lnTo>
                  <a:pt x="756709" y="643498"/>
                </a:lnTo>
                <a:lnTo>
                  <a:pt x="749301" y="638749"/>
                </a:lnTo>
                <a:lnTo>
                  <a:pt x="742422" y="634001"/>
                </a:lnTo>
                <a:lnTo>
                  <a:pt x="735542" y="627670"/>
                </a:lnTo>
                <a:lnTo>
                  <a:pt x="730251" y="621866"/>
                </a:lnTo>
                <a:lnTo>
                  <a:pt x="724959" y="614479"/>
                </a:lnTo>
                <a:lnTo>
                  <a:pt x="720726" y="607093"/>
                </a:lnTo>
                <a:lnTo>
                  <a:pt x="717022" y="599179"/>
                </a:lnTo>
                <a:lnTo>
                  <a:pt x="713847" y="591264"/>
                </a:lnTo>
                <a:lnTo>
                  <a:pt x="711201" y="582295"/>
                </a:lnTo>
                <a:lnTo>
                  <a:pt x="710142" y="573853"/>
                </a:lnTo>
                <a:lnTo>
                  <a:pt x="709613" y="564884"/>
                </a:lnTo>
                <a:lnTo>
                  <a:pt x="710142" y="555387"/>
                </a:lnTo>
                <a:lnTo>
                  <a:pt x="711201" y="546417"/>
                </a:lnTo>
                <a:lnTo>
                  <a:pt x="713847" y="537976"/>
                </a:lnTo>
                <a:lnTo>
                  <a:pt x="717022" y="529534"/>
                </a:lnTo>
                <a:lnTo>
                  <a:pt x="720726" y="521620"/>
                </a:lnTo>
                <a:lnTo>
                  <a:pt x="724959" y="514233"/>
                </a:lnTo>
                <a:lnTo>
                  <a:pt x="730251" y="507902"/>
                </a:lnTo>
                <a:lnTo>
                  <a:pt x="735542" y="501043"/>
                </a:lnTo>
                <a:lnTo>
                  <a:pt x="742422" y="495767"/>
                </a:lnTo>
                <a:lnTo>
                  <a:pt x="749301" y="489963"/>
                </a:lnTo>
                <a:lnTo>
                  <a:pt x="756709" y="485742"/>
                </a:lnTo>
                <a:lnTo>
                  <a:pt x="764647" y="482049"/>
                </a:lnTo>
                <a:lnTo>
                  <a:pt x="773113" y="478883"/>
                </a:lnTo>
                <a:lnTo>
                  <a:pt x="781580" y="476773"/>
                </a:lnTo>
                <a:lnTo>
                  <a:pt x="790576" y="475717"/>
                </a:lnTo>
                <a:lnTo>
                  <a:pt x="799572" y="474662"/>
                </a:lnTo>
                <a:close/>
                <a:moveTo>
                  <a:pt x="563032" y="474662"/>
                </a:moveTo>
                <a:lnTo>
                  <a:pt x="571975" y="475717"/>
                </a:lnTo>
                <a:lnTo>
                  <a:pt x="580918" y="476773"/>
                </a:lnTo>
                <a:lnTo>
                  <a:pt x="589335" y="478883"/>
                </a:lnTo>
                <a:lnTo>
                  <a:pt x="597226" y="482049"/>
                </a:lnTo>
                <a:lnTo>
                  <a:pt x="605117" y="485742"/>
                </a:lnTo>
                <a:lnTo>
                  <a:pt x="613008" y="489963"/>
                </a:lnTo>
                <a:lnTo>
                  <a:pt x="619847" y="495767"/>
                </a:lnTo>
                <a:lnTo>
                  <a:pt x="625633" y="501043"/>
                </a:lnTo>
                <a:lnTo>
                  <a:pt x="631946" y="507902"/>
                </a:lnTo>
                <a:lnTo>
                  <a:pt x="636681" y="514233"/>
                </a:lnTo>
                <a:lnTo>
                  <a:pt x="641415" y="521620"/>
                </a:lnTo>
                <a:lnTo>
                  <a:pt x="645098" y="529534"/>
                </a:lnTo>
                <a:lnTo>
                  <a:pt x="648254" y="537976"/>
                </a:lnTo>
                <a:lnTo>
                  <a:pt x="650885" y="546417"/>
                </a:lnTo>
                <a:lnTo>
                  <a:pt x="651937" y="555387"/>
                </a:lnTo>
                <a:lnTo>
                  <a:pt x="652463" y="564884"/>
                </a:lnTo>
                <a:lnTo>
                  <a:pt x="651937" y="573853"/>
                </a:lnTo>
                <a:lnTo>
                  <a:pt x="650885" y="582295"/>
                </a:lnTo>
                <a:lnTo>
                  <a:pt x="648254" y="591264"/>
                </a:lnTo>
                <a:lnTo>
                  <a:pt x="645098" y="599179"/>
                </a:lnTo>
                <a:lnTo>
                  <a:pt x="641415" y="607093"/>
                </a:lnTo>
                <a:lnTo>
                  <a:pt x="636681" y="614479"/>
                </a:lnTo>
                <a:lnTo>
                  <a:pt x="631946" y="621866"/>
                </a:lnTo>
                <a:lnTo>
                  <a:pt x="625633" y="627670"/>
                </a:lnTo>
                <a:lnTo>
                  <a:pt x="619847" y="634001"/>
                </a:lnTo>
                <a:lnTo>
                  <a:pt x="613008" y="638749"/>
                </a:lnTo>
                <a:lnTo>
                  <a:pt x="605117" y="643498"/>
                </a:lnTo>
                <a:lnTo>
                  <a:pt x="597226" y="647191"/>
                </a:lnTo>
                <a:lnTo>
                  <a:pt x="589335" y="650357"/>
                </a:lnTo>
                <a:lnTo>
                  <a:pt x="580918" y="651940"/>
                </a:lnTo>
                <a:lnTo>
                  <a:pt x="571975" y="654050"/>
                </a:lnTo>
                <a:lnTo>
                  <a:pt x="563032" y="654050"/>
                </a:lnTo>
                <a:lnTo>
                  <a:pt x="554089" y="654050"/>
                </a:lnTo>
                <a:lnTo>
                  <a:pt x="544620" y="651940"/>
                </a:lnTo>
                <a:lnTo>
                  <a:pt x="536202" y="650357"/>
                </a:lnTo>
                <a:lnTo>
                  <a:pt x="527785" y="647191"/>
                </a:lnTo>
                <a:lnTo>
                  <a:pt x="519894" y="643498"/>
                </a:lnTo>
                <a:lnTo>
                  <a:pt x="512530" y="638749"/>
                </a:lnTo>
                <a:lnTo>
                  <a:pt x="506217" y="634001"/>
                </a:lnTo>
                <a:lnTo>
                  <a:pt x="499378" y="627670"/>
                </a:lnTo>
                <a:lnTo>
                  <a:pt x="494117" y="621866"/>
                </a:lnTo>
                <a:lnTo>
                  <a:pt x="488331" y="614479"/>
                </a:lnTo>
                <a:lnTo>
                  <a:pt x="484122" y="607093"/>
                </a:lnTo>
                <a:lnTo>
                  <a:pt x="480440" y="599179"/>
                </a:lnTo>
                <a:lnTo>
                  <a:pt x="477809" y="591264"/>
                </a:lnTo>
                <a:lnTo>
                  <a:pt x="475179" y="582295"/>
                </a:lnTo>
                <a:lnTo>
                  <a:pt x="474127" y="573853"/>
                </a:lnTo>
                <a:lnTo>
                  <a:pt x="473075" y="564884"/>
                </a:lnTo>
                <a:lnTo>
                  <a:pt x="474127" y="555387"/>
                </a:lnTo>
                <a:lnTo>
                  <a:pt x="475179" y="546417"/>
                </a:lnTo>
                <a:lnTo>
                  <a:pt x="477809" y="537976"/>
                </a:lnTo>
                <a:lnTo>
                  <a:pt x="480440" y="529534"/>
                </a:lnTo>
                <a:lnTo>
                  <a:pt x="484122" y="521620"/>
                </a:lnTo>
                <a:lnTo>
                  <a:pt x="488331" y="514233"/>
                </a:lnTo>
                <a:lnTo>
                  <a:pt x="494117" y="507902"/>
                </a:lnTo>
                <a:lnTo>
                  <a:pt x="499378" y="501043"/>
                </a:lnTo>
                <a:lnTo>
                  <a:pt x="506217" y="495767"/>
                </a:lnTo>
                <a:lnTo>
                  <a:pt x="512530" y="489963"/>
                </a:lnTo>
                <a:lnTo>
                  <a:pt x="519894" y="485742"/>
                </a:lnTo>
                <a:lnTo>
                  <a:pt x="527785" y="482049"/>
                </a:lnTo>
                <a:lnTo>
                  <a:pt x="536202" y="478883"/>
                </a:lnTo>
                <a:lnTo>
                  <a:pt x="544620" y="476773"/>
                </a:lnTo>
                <a:lnTo>
                  <a:pt x="554089" y="475717"/>
                </a:lnTo>
                <a:lnTo>
                  <a:pt x="563032" y="474662"/>
                </a:lnTo>
                <a:close/>
                <a:moveTo>
                  <a:pt x="2456393" y="238125"/>
                </a:moveTo>
                <a:lnTo>
                  <a:pt x="2465389" y="238653"/>
                </a:lnTo>
                <a:lnTo>
                  <a:pt x="2474384" y="239708"/>
                </a:lnTo>
                <a:lnTo>
                  <a:pt x="2482851" y="242346"/>
                </a:lnTo>
                <a:lnTo>
                  <a:pt x="2491318" y="245512"/>
                </a:lnTo>
                <a:lnTo>
                  <a:pt x="2499255" y="249205"/>
                </a:lnTo>
                <a:lnTo>
                  <a:pt x="2506664" y="253426"/>
                </a:lnTo>
                <a:lnTo>
                  <a:pt x="2513543" y="258702"/>
                </a:lnTo>
                <a:lnTo>
                  <a:pt x="2519893" y="263978"/>
                </a:lnTo>
                <a:lnTo>
                  <a:pt x="2525714" y="270837"/>
                </a:lnTo>
                <a:lnTo>
                  <a:pt x="2531005" y="277696"/>
                </a:lnTo>
                <a:lnTo>
                  <a:pt x="2535238" y="285610"/>
                </a:lnTo>
                <a:lnTo>
                  <a:pt x="2538943" y="292469"/>
                </a:lnTo>
                <a:lnTo>
                  <a:pt x="2542118" y="301439"/>
                </a:lnTo>
                <a:lnTo>
                  <a:pt x="2544234" y="309880"/>
                </a:lnTo>
                <a:lnTo>
                  <a:pt x="2545822" y="318850"/>
                </a:lnTo>
                <a:lnTo>
                  <a:pt x="2546351" y="327819"/>
                </a:lnTo>
                <a:lnTo>
                  <a:pt x="2545822" y="336789"/>
                </a:lnTo>
                <a:lnTo>
                  <a:pt x="2544234" y="346286"/>
                </a:lnTo>
                <a:lnTo>
                  <a:pt x="2542118" y="354727"/>
                </a:lnTo>
                <a:lnTo>
                  <a:pt x="2538943" y="362642"/>
                </a:lnTo>
                <a:lnTo>
                  <a:pt x="2535238" y="370556"/>
                </a:lnTo>
                <a:lnTo>
                  <a:pt x="2531005" y="378470"/>
                </a:lnTo>
                <a:lnTo>
                  <a:pt x="2525714" y="384801"/>
                </a:lnTo>
                <a:lnTo>
                  <a:pt x="2519893" y="391133"/>
                </a:lnTo>
                <a:lnTo>
                  <a:pt x="2513543" y="396936"/>
                </a:lnTo>
                <a:lnTo>
                  <a:pt x="2506664" y="402212"/>
                </a:lnTo>
                <a:lnTo>
                  <a:pt x="2499255" y="406961"/>
                </a:lnTo>
                <a:lnTo>
                  <a:pt x="2491318" y="410654"/>
                </a:lnTo>
                <a:lnTo>
                  <a:pt x="2482851" y="413292"/>
                </a:lnTo>
                <a:lnTo>
                  <a:pt x="2474384" y="415930"/>
                </a:lnTo>
                <a:lnTo>
                  <a:pt x="2465389" y="416986"/>
                </a:lnTo>
                <a:lnTo>
                  <a:pt x="2456393" y="417513"/>
                </a:lnTo>
                <a:lnTo>
                  <a:pt x="2446868" y="416986"/>
                </a:lnTo>
                <a:lnTo>
                  <a:pt x="2438401" y="415930"/>
                </a:lnTo>
                <a:lnTo>
                  <a:pt x="2429405" y="413292"/>
                </a:lnTo>
                <a:lnTo>
                  <a:pt x="2421468" y="410654"/>
                </a:lnTo>
                <a:lnTo>
                  <a:pt x="2413530" y="406961"/>
                </a:lnTo>
                <a:lnTo>
                  <a:pt x="2406122" y="402212"/>
                </a:lnTo>
                <a:lnTo>
                  <a:pt x="2399243" y="396936"/>
                </a:lnTo>
                <a:lnTo>
                  <a:pt x="2392892" y="391133"/>
                </a:lnTo>
                <a:lnTo>
                  <a:pt x="2387072" y="384801"/>
                </a:lnTo>
                <a:lnTo>
                  <a:pt x="2381780" y="378470"/>
                </a:lnTo>
                <a:lnTo>
                  <a:pt x="2377017" y="370556"/>
                </a:lnTo>
                <a:lnTo>
                  <a:pt x="2373313" y="362642"/>
                </a:lnTo>
                <a:lnTo>
                  <a:pt x="2370138" y="354727"/>
                </a:lnTo>
                <a:lnTo>
                  <a:pt x="2368551" y="346286"/>
                </a:lnTo>
                <a:lnTo>
                  <a:pt x="2366963" y="336789"/>
                </a:lnTo>
                <a:lnTo>
                  <a:pt x="2366963" y="327819"/>
                </a:lnTo>
                <a:lnTo>
                  <a:pt x="2366963" y="318850"/>
                </a:lnTo>
                <a:lnTo>
                  <a:pt x="2368551" y="309880"/>
                </a:lnTo>
                <a:lnTo>
                  <a:pt x="2370138" y="301439"/>
                </a:lnTo>
                <a:lnTo>
                  <a:pt x="2373313" y="292469"/>
                </a:lnTo>
                <a:lnTo>
                  <a:pt x="2377017" y="285610"/>
                </a:lnTo>
                <a:lnTo>
                  <a:pt x="2381780" y="277696"/>
                </a:lnTo>
                <a:lnTo>
                  <a:pt x="2387072" y="270837"/>
                </a:lnTo>
                <a:lnTo>
                  <a:pt x="2392892" y="263978"/>
                </a:lnTo>
                <a:lnTo>
                  <a:pt x="2399243" y="258702"/>
                </a:lnTo>
                <a:lnTo>
                  <a:pt x="2406122" y="253426"/>
                </a:lnTo>
                <a:lnTo>
                  <a:pt x="2413530" y="249205"/>
                </a:lnTo>
                <a:lnTo>
                  <a:pt x="2421468" y="245512"/>
                </a:lnTo>
                <a:lnTo>
                  <a:pt x="2429405" y="242346"/>
                </a:lnTo>
                <a:lnTo>
                  <a:pt x="2438401" y="239708"/>
                </a:lnTo>
                <a:lnTo>
                  <a:pt x="2446868" y="238653"/>
                </a:lnTo>
                <a:lnTo>
                  <a:pt x="2456393" y="238125"/>
                </a:lnTo>
                <a:close/>
                <a:moveTo>
                  <a:pt x="2220384" y="238125"/>
                </a:moveTo>
                <a:lnTo>
                  <a:pt x="2229909" y="238653"/>
                </a:lnTo>
                <a:lnTo>
                  <a:pt x="2238376" y="239708"/>
                </a:lnTo>
                <a:lnTo>
                  <a:pt x="2246842" y="242346"/>
                </a:lnTo>
                <a:lnTo>
                  <a:pt x="2255309" y="245512"/>
                </a:lnTo>
                <a:lnTo>
                  <a:pt x="2263246" y="249205"/>
                </a:lnTo>
                <a:lnTo>
                  <a:pt x="2270655" y="253426"/>
                </a:lnTo>
                <a:lnTo>
                  <a:pt x="2277005" y="258702"/>
                </a:lnTo>
                <a:lnTo>
                  <a:pt x="2283884" y="263978"/>
                </a:lnTo>
                <a:lnTo>
                  <a:pt x="2289705" y="270837"/>
                </a:lnTo>
                <a:lnTo>
                  <a:pt x="2294997" y="277696"/>
                </a:lnTo>
                <a:lnTo>
                  <a:pt x="2299230" y="285610"/>
                </a:lnTo>
                <a:lnTo>
                  <a:pt x="2303463" y="292469"/>
                </a:lnTo>
                <a:lnTo>
                  <a:pt x="2306109" y="301439"/>
                </a:lnTo>
                <a:lnTo>
                  <a:pt x="2308226" y="309880"/>
                </a:lnTo>
                <a:lnTo>
                  <a:pt x="2309284" y="318850"/>
                </a:lnTo>
                <a:lnTo>
                  <a:pt x="2309813" y="327819"/>
                </a:lnTo>
                <a:lnTo>
                  <a:pt x="2309284" y="336789"/>
                </a:lnTo>
                <a:lnTo>
                  <a:pt x="2308226" y="346286"/>
                </a:lnTo>
                <a:lnTo>
                  <a:pt x="2306109" y="354727"/>
                </a:lnTo>
                <a:lnTo>
                  <a:pt x="2303463" y="362642"/>
                </a:lnTo>
                <a:lnTo>
                  <a:pt x="2299230" y="370556"/>
                </a:lnTo>
                <a:lnTo>
                  <a:pt x="2294997" y="378470"/>
                </a:lnTo>
                <a:lnTo>
                  <a:pt x="2289705" y="384801"/>
                </a:lnTo>
                <a:lnTo>
                  <a:pt x="2283884" y="391133"/>
                </a:lnTo>
                <a:lnTo>
                  <a:pt x="2277005" y="396936"/>
                </a:lnTo>
                <a:lnTo>
                  <a:pt x="2270655" y="402212"/>
                </a:lnTo>
                <a:lnTo>
                  <a:pt x="2263246" y="406961"/>
                </a:lnTo>
                <a:lnTo>
                  <a:pt x="2255309" y="410654"/>
                </a:lnTo>
                <a:lnTo>
                  <a:pt x="2246842" y="413292"/>
                </a:lnTo>
                <a:lnTo>
                  <a:pt x="2238376" y="415930"/>
                </a:lnTo>
                <a:lnTo>
                  <a:pt x="2229909" y="416986"/>
                </a:lnTo>
                <a:lnTo>
                  <a:pt x="2220384" y="417513"/>
                </a:lnTo>
                <a:lnTo>
                  <a:pt x="2210859" y="416986"/>
                </a:lnTo>
                <a:lnTo>
                  <a:pt x="2202392" y="415930"/>
                </a:lnTo>
                <a:lnTo>
                  <a:pt x="2193925" y="413292"/>
                </a:lnTo>
                <a:lnTo>
                  <a:pt x="2185459" y="410654"/>
                </a:lnTo>
                <a:lnTo>
                  <a:pt x="2177521" y="406961"/>
                </a:lnTo>
                <a:lnTo>
                  <a:pt x="2170113" y="402212"/>
                </a:lnTo>
                <a:lnTo>
                  <a:pt x="2163234" y="396936"/>
                </a:lnTo>
                <a:lnTo>
                  <a:pt x="2156354" y="391133"/>
                </a:lnTo>
                <a:lnTo>
                  <a:pt x="2151063" y="384801"/>
                </a:lnTo>
                <a:lnTo>
                  <a:pt x="2145771" y="378470"/>
                </a:lnTo>
                <a:lnTo>
                  <a:pt x="2141538" y="370556"/>
                </a:lnTo>
                <a:lnTo>
                  <a:pt x="2137304" y="362642"/>
                </a:lnTo>
                <a:lnTo>
                  <a:pt x="2134129" y="354727"/>
                </a:lnTo>
                <a:lnTo>
                  <a:pt x="2132013" y="346286"/>
                </a:lnTo>
                <a:lnTo>
                  <a:pt x="2130954" y="336789"/>
                </a:lnTo>
                <a:lnTo>
                  <a:pt x="2130425" y="327819"/>
                </a:lnTo>
                <a:lnTo>
                  <a:pt x="2130954" y="318850"/>
                </a:lnTo>
                <a:lnTo>
                  <a:pt x="2132013" y="309880"/>
                </a:lnTo>
                <a:lnTo>
                  <a:pt x="2134129" y="301439"/>
                </a:lnTo>
                <a:lnTo>
                  <a:pt x="2137304" y="292469"/>
                </a:lnTo>
                <a:lnTo>
                  <a:pt x="2141538" y="285610"/>
                </a:lnTo>
                <a:lnTo>
                  <a:pt x="2145771" y="277696"/>
                </a:lnTo>
                <a:lnTo>
                  <a:pt x="2151063" y="270837"/>
                </a:lnTo>
                <a:lnTo>
                  <a:pt x="2156354" y="263978"/>
                </a:lnTo>
                <a:lnTo>
                  <a:pt x="2163234" y="258702"/>
                </a:lnTo>
                <a:lnTo>
                  <a:pt x="2170113" y="253426"/>
                </a:lnTo>
                <a:lnTo>
                  <a:pt x="2177521" y="249205"/>
                </a:lnTo>
                <a:lnTo>
                  <a:pt x="2185459" y="245512"/>
                </a:lnTo>
                <a:lnTo>
                  <a:pt x="2193925" y="242346"/>
                </a:lnTo>
                <a:lnTo>
                  <a:pt x="2202392" y="239708"/>
                </a:lnTo>
                <a:lnTo>
                  <a:pt x="2210859" y="238653"/>
                </a:lnTo>
                <a:lnTo>
                  <a:pt x="2220384" y="238125"/>
                </a:lnTo>
                <a:close/>
                <a:moveTo>
                  <a:pt x="1983320" y="238125"/>
                </a:moveTo>
                <a:lnTo>
                  <a:pt x="1992369" y="238653"/>
                </a:lnTo>
                <a:lnTo>
                  <a:pt x="2001418" y="239708"/>
                </a:lnTo>
                <a:lnTo>
                  <a:pt x="2009934" y="242346"/>
                </a:lnTo>
                <a:lnTo>
                  <a:pt x="2017918" y="245512"/>
                </a:lnTo>
                <a:lnTo>
                  <a:pt x="2025902" y="249205"/>
                </a:lnTo>
                <a:lnTo>
                  <a:pt x="2033354" y="253426"/>
                </a:lnTo>
                <a:lnTo>
                  <a:pt x="2040806" y="258702"/>
                </a:lnTo>
                <a:lnTo>
                  <a:pt x="2046661" y="263978"/>
                </a:lnTo>
                <a:lnTo>
                  <a:pt x="2053049" y="270837"/>
                </a:lnTo>
                <a:lnTo>
                  <a:pt x="2057839" y="277696"/>
                </a:lnTo>
                <a:lnTo>
                  <a:pt x="2062630" y="285610"/>
                </a:lnTo>
                <a:lnTo>
                  <a:pt x="2066356" y="292469"/>
                </a:lnTo>
                <a:lnTo>
                  <a:pt x="2069549" y="301439"/>
                </a:lnTo>
                <a:lnTo>
                  <a:pt x="2071146" y="309880"/>
                </a:lnTo>
                <a:lnTo>
                  <a:pt x="2073275" y="318850"/>
                </a:lnTo>
                <a:lnTo>
                  <a:pt x="2073275" y="327819"/>
                </a:lnTo>
                <a:lnTo>
                  <a:pt x="2073275" y="336789"/>
                </a:lnTo>
                <a:lnTo>
                  <a:pt x="2071146" y="346286"/>
                </a:lnTo>
                <a:lnTo>
                  <a:pt x="2069549" y="354727"/>
                </a:lnTo>
                <a:lnTo>
                  <a:pt x="2066356" y="362642"/>
                </a:lnTo>
                <a:lnTo>
                  <a:pt x="2062630" y="370556"/>
                </a:lnTo>
                <a:lnTo>
                  <a:pt x="2057839" y="378470"/>
                </a:lnTo>
                <a:lnTo>
                  <a:pt x="2053049" y="384801"/>
                </a:lnTo>
                <a:lnTo>
                  <a:pt x="2046661" y="391133"/>
                </a:lnTo>
                <a:lnTo>
                  <a:pt x="2040806" y="396936"/>
                </a:lnTo>
                <a:lnTo>
                  <a:pt x="2033354" y="402212"/>
                </a:lnTo>
                <a:lnTo>
                  <a:pt x="2025902" y="406961"/>
                </a:lnTo>
                <a:lnTo>
                  <a:pt x="2017918" y="410654"/>
                </a:lnTo>
                <a:lnTo>
                  <a:pt x="2009934" y="413292"/>
                </a:lnTo>
                <a:lnTo>
                  <a:pt x="2001418" y="415930"/>
                </a:lnTo>
                <a:lnTo>
                  <a:pt x="1992369" y="416986"/>
                </a:lnTo>
                <a:lnTo>
                  <a:pt x="1983320" y="417513"/>
                </a:lnTo>
                <a:lnTo>
                  <a:pt x="1973739" y="416986"/>
                </a:lnTo>
                <a:lnTo>
                  <a:pt x="1964690" y="415930"/>
                </a:lnTo>
                <a:lnTo>
                  <a:pt x="1956174" y="413292"/>
                </a:lnTo>
                <a:lnTo>
                  <a:pt x="1947657" y="410654"/>
                </a:lnTo>
                <a:lnTo>
                  <a:pt x="1939673" y="406961"/>
                </a:lnTo>
                <a:lnTo>
                  <a:pt x="1932221" y="402212"/>
                </a:lnTo>
                <a:lnTo>
                  <a:pt x="1925834" y="396936"/>
                </a:lnTo>
                <a:lnTo>
                  <a:pt x="1918914" y="391133"/>
                </a:lnTo>
                <a:lnTo>
                  <a:pt x="1913591" y="384801"/>
                </a:lnTo>
                <a:lnTo>
                  <a:pt x="1907736" y="378470"/>
                </a:lnTo>
                <a:lnTo>
                  <a:pt x="1903478" y="370556"/>
                </a:lnTo>
                <a:lnTo>
                  <a:pt x="1899752" y="362642"/>
                </a:lnTo>
                <a:lnTo>
                  <a:pt x="1897091" y="354727"/>
                </a:lnTo>
                <a:lnTo>
                  <a:pt x="1894429" y="346286"/>
                </a:lnTo>
                <a:lnTo>
                  <a:pt x="1893365" y="336789"/>
                </a:lnTo>
                <a:lnTo>
                  <a:pt x="1892300" y="327819"/>
                </a:lnTo>
                <a:lnTo>
                  <a:pt x="1893365" y="318850"/>
                </a:lnTo>
                <a:lnTo>
                  <a:pt x="1894429" y="309880"/>
                </a:lnTo>
                <a:lnTo>
                  <a:pt x="1897091" y="301439"/>
                </a:lnTo>
                <a:lnTo>
                  <a:pt x="1899752" y="292469"/>
                </a:lnTo>
                <a:lnTo>
                  <a:pt x="1903478" y="285610"/>
                </a:lnTo>
                <a:lnTo>
                  <a:pt x="1907736" y="277696"/>
                </a:lnTo>
                <a:lnTo>
                  <a:pt x="1913591" y="270837"/>
                </a:lnTo>
                <a:lnTo>
                  <a:pt x="1918914" y="263978"/>
                </a:lnTo>
                <a:lnTo>
                  <a:pt x="1925834" y="258702"/>
                </a:lnTo>
                <a:lnTo>
                  <a:pt x="1932221" y="253426"/>
                </a:lnTo>
                <a:lnTo>
                  <a:pt x="1939673" y="249205"/>
                </a:lnTo>
                <a:lnTo>
                  <a:pt x="1947657" y="245512"/>
                </a:lnTo>
                <a:lnTo>
                  <a:pt x="1956174" y="242346"/>
                </a:lnTo>
                <a:lnTo>
                  <a:pt x="1964690" y="239708"/>
                </a:lnTo>
                <a:lnTo>
                  <a:pt x="1973739" y="238653"/>
                </a:lnTo>
                <a:lnTo>
                  <a:pt x="1983320" y="238125"/>
                </a:lnTo>
                <a:close/>
                <a:moveTo>
                  <a:pt x="1746251" y="238125"/>
                </a:moveTo>
                <a:lnTo>
                  <a:pt x="1755299" y="238653"/>
                </a:lnTo>
                <a:lnTo>
                  <a:pt x="1764881" y="239708"/>
                </a:lnTo>
                <a:lnTo>
                  <a:pt x="1773397" y="242346"/>
                </a:lnTo>
                <a:lnTo>
                  <a:pt x="1781381" y="245512"/>
                </a:lnTo>
                <a:lnTo>
                  <a:pt x="1789365" y="249205"/>
                </a:lnTo>
                <a:lnTo>
                  <a:pt x="1797350" y="253426"/>
                </a:lnTo>
                <a:lnTo>
                  <a:pt x="1803737" y="258702"/>
                </a:lnTo>
                <a:lnTo>
                  <a:pt x="1810124" y="263978"/>
                </a:lnTo>
                <a:lnTo>
                  <a:pt x="1815979" y="270837"/>
                </a:lnTo>
                <a:lnTo>
                  <a:pt x="1821302" y="277696"/>
                </a:lnTo>
                <a:lnTo>
                  <a:pt x="1826093" y="285610"/>
                </a:lnTo>
                <a:lnTo>
                  <a:pt x="1829819" y="292469"/>
                </a:lnTo>
                <a:lnTo>
                  <a:pt x="1832480" y="301439"/>
                </a:lnTo>
                <a:lnTo>
                  <a:pt x="1835141" y="309880"/>
                </a:lnTo>
                <a:lnTo>
                  <a:pt x="1836206" y="318850"/>
                </a:lnTo>
                <a:lnTo>
                  <a:pt x="1836738" y="327819"/>
                </a:lnTo>
                <a:lnTo>
                  <a:pt x="1836206" y="336789"/>
                </a:lnTo>
                <a:lnTo>
                  <a:pt x="1835141" y="346286"/>
                </a:lnTo>
                <a:lnTo>
                  <a:pt x="1832480" y="354727"/>
                </a:lnTo>
                <a:lnTo>
                  <a:pt x="1829819" y="362642"/>
                </a:lnTo>
                <a:lnTo>
                  <a:pt x="1826093" y="370556"/>
                </a:lnTo>
                <a:lnTo>
                  <a:pt x="1821302" y="378470"/>
                </a:lnTo>
                <a:lnTo>
                  <a:pt x="1815979" y="384801"/>
                </a:lnTo>
                <a:lnTo>
                  <a:pt x="1810124" y="391133"/>
                </a:lnTo>
                <a:lnTo>
                  <a:pt x="1803737" y="396936"/>
                </a:lnTo>
                <a:lnTo>
                  <a:pt x="1797350" y="402212"/>
                </a:lnTo>
                <a:lnTo>
                  <a:pt x="1789365" y="406961"/>
                </a:lnTo>
                <a:lnTo>
                  <a:pt x="1781381" y="410654"/>
                </a:lnTo>
                <a:lnTo>
                  <a:pt x="1773397" y="413292"/>
                </a:lnTo>
                <a:lnTo>
                  <a:pt x="1764881" y="415930"/>
                </a:lnTo>
                <a:lnTo>
                  <a:pt x="1755299" y="416986"/>
                </a:lnTo>
                <a:lnTo>
                  <a:pt x="1746251" y="417513"/>
                </a:lnTo>
                <a:lnTo>
                  <a:pt x="1737202" y="416986"/>
                </a:lnTo>
                <a:lnTo>
                  <a:pt x="1728153" y="415930"/>
                </a:lnTo>
                <a:lnTo>
                  <a:pt x="1719637" y="413292"/>
                </a:lnTo>
                <a:lnTo>
                  <a:pt x="1711120" y="410654"/>
                </a:lnTo>
                <a:lnTo>
                  <a:pt x="1703668" y="406961"/>
                </a:lnTo>
                <a:lnTo>
                  <a:pt x="1695684" y="402212"/>
                </a:lnTo>
                <a:lnTo>
                  <a:pt x="1688765" y="396936"/>
                </a:lnTo>
                <a:lnTo>
                  <a:pt x="1681845" y="391133"/>
                </a:lnTo>
                <a:lnTo>
                  <a:pt x="1676522" y="384801"/>
                </a:lnTo>
                <a:lnTo>
                  <a:pt x="1671199" y="378470"/>
                </a:lnTo>
                <a:lnTo>
                  <a:pt x="1666941" y="370556"/>
                </a:lnTo>
                <a:lnTo>
                  <a:pt x="1663215" y="362642"/>
                </a:lnTo>
                <a:lnTo>
                  <a:pt x="1660021" y="354727"/>
                </a:lnTo>
                <a:lnTo>
                  <a:pt x="1657360" y="346286"/>
                </a:lnTo>
                <a:lnTo>
                  <a:pt x="1656296" y="336789"/>
                </a:lnTo>
                <a:lnTo>
                  <a:pt x="1655763" y="327819"/>
                </a:lnTo>
                <a:lnTo>
                  <a:pt x="1656296" y="318850"/>
                </a:lnTo>
                <a:lnTo>
                  <a:pt x="1657360" y="309880"/>
                </a:lnTo>
                <a:lnTo>
                  <a:pt x="1660021" y="301439"/>
                </a:lnTo>
                <a:lnTo>
                  <a:pt x="1663215" y="292469"/>
                </a:lnTo>
                <a:lnTo>
                  <a:pt x="1666941" y="285610"/>
                </a:lnTo>
                <a:lnTo>
                  <a:pt x="1671199" y="277696"/>
                </a:lnTo>
                <a:lnTo>
                  <a:pt x="1676522" y="270837"/>
                </a:lnTo>
                <a:lnTo>
                  <a:pt x="1681845" y="263978"/>
                </a:lnTo>
                <a:lnTo>
                  <a:pt x="1688765" y="258702"/>
                </a:lnTo>
                <a:lnTo>
                  <a:pt x="1695684" y="253426"/>
                </a:lnTo>
                <a:lnTo>
                  <a:pt x="1703668" y="249205"/>
                </a:lnTo>
                <a:lnTo>
                  <a:pt x="1711120" y="245512"/>
                </a:lnTo>
                <a:lnTo>
                  <a:pt x="1719637" y="242346"/>
                </a:lnTo>
                <a:lnTo>
                  <a:pt x="1728153" y="239708"/>
                </a:lnTo>
                <a:lnTo>
                  <a:pt x="1737202" y="238653"/>
                </a:lnTo>
                <a:lnTo>
                  <a:pt x="1746251" y="238125"/>
                </a:lnTo>
                <a:close/>
                <a:moveTo>
                  <a:pt x="1036109" y="238125"/>
                </a:moveTo>
                <a:lnTo>
                  <a:pt x="1045105" y="238653"/>
                </a:lnTo>
                <a:lnTo>
                  <a:pt x="1053571" y="239708"/>
                </a:lnTo>
                <a:lnTo>
                  <a:pt x="1062038" y="242346"/>
                </a:lnTo>
                <a:lnTo>
                  <a:pt x="1070505" y="245512"/>
                </a:lnTo>
                <a:lnTo>
                  <a:pt x="1078442" y="249205"/>
                </a:lnTo>
                <a:lnTo>
                  <a:pt x="1085851" y="253426"/>
                </a:lnTo>
                <a:lnTo>
                  <a:pt x="1092730" y="258702"/>
                </a:lnTo>
                <a:lnTo>
                  <a:pt x="1099080" y="263978"/>
                </a:lnTo>
                <a:lnTo>
                  <a:pt x="1105430" y="270837"/>
                </a:lnTo>
                <a:lnTo>
                  <a:pt x="1110192" y="277696"/>
                </a:lnTo>
                <a:lnTo>
                  <a:pt x="1114426" y="285610"/>
                </a:lnTo>
                <a:lnTo>
                  <a:pt x="1118659" y="292469"/>
                </a:lnTo>
                <a:lnTo>
                  <a:pt x="1121834" y="301439"/>
                </a:lnTo>
                <a:lnTo>
                  <a:pt x="1123422" y="309880"/>
                </a:lnTo>
                <a:lnTo>
                  <a:pt x="1125009" y="318850"/>
                </a:lnTo>
                <a:lnTo>
                  <a:pt x="1125538" y="327819"/>
                </a:lnTo>
                <a:lnTo>
                  <a:pt x="1125009" y="336789"/>
                </a:lnTo>
                <a:lnTo>
                  <a:pt x="1123422" y="346286"/>
                </a:lnTo>
                <a:lnTo>
                  <a:pt x="1121834" y="354727"/>
                </a:lnTo>
                <a:lnTo>
                  <a:pt x="1118659" y="362642"/>
                </a:lnTo>
                <a:lnTo>
                  <a:pt x="1114426" y="370556"/>
                </a:lnTo>
                <a:lnTo>
                  <a:pt x="1110192" y="378470"/>
                </a:lnTo>
                <a:lnTo>
                  <a:pt x="1105430" y="384801"/>
                </a:lnTo>
                <a:lnTo>
                  <a:pt x="1099080" y="391133"/>
                </a:lnTo>
                <a:lnTo>
                  <a:pt x="1092730" y="396936"/>
                </a:lnTo>
                <a:lnTo>
                  <a:pt x="1085851" y="402212"/>
                </a:lnTo>
                <a:lnTo>
                  <a:pt x="1078442" y="406961"/>
                </a:lnTo>
                <a:lnTo>
                  <a:pt x="1070505" y="410654"/>
                </a:lnTo>
                <a:lnTo>
                  <a:pt x="1062038" y="413292"/>
                </a:lnTo>
                <a:lnTo>
                  <a:pt x="1053571" y="415930"/>
                </a:lnTo>
                <a:lnTo>
                  <a:pt x="1045105" y="416986"/>
                </a:lnTo>
                <a:lnTo>
                  <a:pt x="1036109" y="417513"/>
                </a:lnTo>
                <a:lnTo>
                  <a:pt x="1026055" y="416986"/>
                </a:lnTo>
                <a:lnTo>
                  <a:pt x="1017588" y="415930"/>
                </a:lnTo>
                <a:lnTo>
                  <a:pt x="1009121" y="413292"/>
                </a:lnTo>
                <a:lnTo>
                  <a:pt x="1000655" y="410654"/>
                </a:lnTo>
                <a:lnTo>
                  <a:pt x="992717" y="406961"/>
                </a:lnTo>
                <a:lnTo>
                  <a:pt x="985309" y="402212"/>
                </a:lnTo>
                <a:lnTo>
                  <a:pt x="978959" y="396936"/>
                </a:lnTo>
                <a:lnTo>
                  <a:pt x="972079" y="391133"/>
                </a:lnTo>
                <a:lnTo>
                  <a:pt x="966259" y="384801"/>
                </a:lnTo>
                <a:lnTo>
                  <a:pt x="960967" y="378470"/>
                </a:lnTo>
                <a:lnTo>
                  <a:pt x="956734" y="370556"/>
                </a:lnTo>
                <a:lnTo>
                  <a:pt x="952500" y="362642"/>
                </a:lnTo>
                <a:lnTo>
                  <a:pt x="949325" y="354727"/>
                </a:lnTo>
                <a:lnTo>
                  <a:pt x="947738" y="346286"/>
                </a:lnTo>
                <a:lnTo>
                  <a:pt x="946679" y="336789"/>
                </a:lnTo>
                <a:lnTo>
                  <a:pt x="946150" y="327819"/>
                </a:lnTo>
                <a:lnTo>
                  <a:pt x="946679" y="318850"/>
                </a:lnTo>
                <a:lnTo>
                  <a:pt x="947738" y="309880"/>
                </a:lnTo>
                <a:lnTo>
                  <a:pt x="949325" y="301439"/>
                </a:lnTo>
                <a:lnTo>
                  <a:pt x="952500" y="292469"/>
                </a:lnTo>
                <a:lnTo>
                  <a:pt x="956734" y="285610"/>
                </a:lnTo>
                <a:lnTo>
                  <a:pt x="960967" y="277696"/>
                </a:lnTo>
                <a:lnTo>
                  <a:pt x="966259" y="270837"/>
                </a:lnTo>
                <a:lnTo>
                  <a:pt x="972079" y="263978"/>
                </a:lnTo>
                <a:lnTo>
                  <a:pt x="978959" y="258702"/>
                </a:lnTo>
                <a:lnTo>
                  <a:pt x="985309" y="253426"/>
                </a:lnTo>
                <a:lnTo>
                  <a:pt x="992717" y="249205"/>
                </a:lnTo>
                <a:lnTo>
                  <a:pt x="1000655" y="245512"/>
                </a:lnTo>
                <a:lnTo>
                  <a:pt x="1009121" y="242346"/>
                </a:lnTo>
                <a:lnTo>
                  <a:pt x="1017588" y="239708"/>
                </a:lnTo>
                <a:lnTo>
                  <a:pt x="1026055" y="238653"/>
                </a:lnTo>
                <a:lnTo>
                  <a:pt x="1036109" y="238125"/>
                </a:lnTo>
                <a:close/>
                <a:moveTo>
                  <a:pt x="799572" y="238125"/>
                </a:moveTo>
                <a:lnTo>
                  <a:pt x="809097" y="238653"/>
                </a:lnTo>
                <a:lnTo>
                  <a:pt x="817564" y="239708"/>
                </a:lnTo>
                <a:lnTo>
                  <a:pt x="826559" y="242346"/>
                </a:lnTo>
                <a:lnTo>
                  <a:pt x="834497" y="245512"/>
                </a:lnTo>
                <a:lnTo>
                  <a:pt x="842434" y="249205"/>
                </a:lnTo>
                <a:lnTo>
                  <a:pt x="849843" y="253426"/>
                </a:lnTo>
                <a:lnTo>
                  <a:pt x="856722" y="258702"/>
                </a:lnTo>
                <a:lnTo>
                  <a:pt x="863072" y="263978"/>
                </a:lnTo>
                <a:lnTo>
                  <a:pt x="868893" y="270837"/>
                </a:lnTo>
                <a:lnTo>
                  <a:pt x="874185" y="277696"/>
                </a:lnTo>
                <a:lnTo>
                  <a:pt x="878947" y="285610"/>
                </a:lnTo>
                <a:lnTo>
                  <a:pt x="882651" y="292469"/>
                </a:lnTo>
                <a:lnTo>
                  <a:pt x="885826" y="301439"/>
                </a:lnTo>
                <a:lnTo>
                  <a:pt x="887414" y="309880"/>
                </a:lnTo>
                <a:lnTo>
                  <a:pt x="889001" y="318850"/>
                </a:lnTo>
                <a:lnTo>
                  <a:pt x="889001" y="327819"/>
                </a:lnTo>
                <a:lnTo>
                  <a:pt x="889001" y="336789"/>
                </a:lnTo>
                <a:lnTo>
                  <a:pt x="887414" y="346286"/>
                </a:lnTo>
                <a:lnTo>
                  <a:pt x="885826" y="354727"/>
                </a:lnTo>
                <a:lnTo>
                  <a:pt x="882651" y="362642"/>
                </a:lnTo>
                <a:lnTo>
                  <a:pt x="878947" y="370556"/>
                </a:lnTo>
                <a:lnTo>
                  <a:pt x="874185" y="378470"/>
                </a:lnTo>
                <a:lnTo>
                  <a:pt x="868893" y="384801"/>
                </a:lnTo>
                <a:lnTo>
                  <a:pt x="863072" y="391133"/>
                </a:lnTo>
                <a:lnTo>
                  <a:pt x="856722" y="396936"/>
                </a:lnTo>
                <a:lnTo>
                  <a:pt x="849843" y="402212"/>
                </a:lnTo>
                <a:lnTo>
                  <a:pt x="842434" y="406961"/>
                </a:lnTo>
                <a:lnTo>
                  <a:pt x="834497" y="410654"/>
                </a:lnTo>
                <a:lnTo>
                  <a:pt x="826559" y="413292"/>
                </a:lnTo>
                <a:lnTo>
                  <a:pt x="817564" y="415930"/>
                </a:lnTo>
                <a:lnTo>
                  <a:pt x="809097" y="416986"/>
                </a:lnTo>
                <a:lnTo>
                  <a:pt x="799572" y="417513"/>
                </a:lnTo>
                <a:lnTo>
                  <a:pt x="790576" y="416986"/>
                </a:lnTo>
                <a:lnTo>
                  <a:pt x="781580" y="415930"/>
                </a:lnTo>
                <a:lnTo>
                  <a:pt x="773113" y="413292"/>
                </a:lnTo>
                <a:lnTo>
                  <a:pt x="764647" y="410654"/>
                </a:lnTo>
                <a:lnTo>
                  <a:pt x="756709" y="406961"/>
                </a:lnTo>
                <a:lnTo>
                  <a:pt x="749301" y="402212"/>
                </a:lnTo>
                <a:lnTo>
                  <a:pt x="742422" y="396936"/>
                </a:lnTo>
                <a:lnTo>
                  <a:pt x="735542" y="391133"/>
                </a:lnTo>
                <a:lnTo>
                  <a:pt x="730251" y="384801"/>
                </a:lnTo>
                <a:lnTo>
                  <a:pt x="724959" y="378470"/>
                </a:lnTo>
                <a:lnTo>
                  <a:pt x="720726" y="370556"/>
                </a:lnTo>
                <a:lnTo>
                  <a:pt x="717022" y="362642"/>
                </a:lnTo>
                <a:lnTo>
                  <a:pt x="713847" y="354727"/>
                </a:lnTo>
                <a:lnTo>
                  <a:pt x="711201" y="346286"/>
                </a:lnTo>
                <a:lnTo>
                  <a:pt x="710142" y="336789"/>
                </a:lnTo>
                <a:lnTo>
                  <a:pt x="709613" y="327819"/>
                </a:lnTo>
                <a:lnTo>
                  <a:pt x="710142" y="318850"/>
                </a:lnTo>
                <a:lnTo>
                  <a:pt x="711201" y="309880"/>
                </a:lnTo>
                <a:lnTo>
                  <a:pt x="713847" y="301439"/>
                </a:lnTo>
                <a:lnTo>
                  <a:pt x="717022" y="292469"/>
                </a:lnTo>
                <a:lnTo>
                  <a:pt x="720726" y="285610"/>
                </a:lnTo>
                <a:lnTo>
                  <a:pt x="724959" y="277696"/>
                </a:lnTo>
                <a:lnTo>
                  <a:pt x="730251" y="270837"/>
                </a:lnTo>
                <a:lnTo>
                  <a:pt x="735542" y="263978"/>
                </a:lnTo>
                <a:lnTo>
                  <a:pt x="742422" y="258702"/>
                </a:lnTo>
                <a:lnTo>
                  <a:pt x="749301" y="253426"/>
                </a:lnTo>
                <a:lnTo>
                  <a:pt x="756709" y="249205"/>
                </a:lnTo>
                <a:lnTo>
                  <a:pt x="764647" y="245512"/>
                </a:lnTo>
                <a:lnTo>
                  <a:pt x="773113" y="242346"/>
                </a:lnTo>
                <a:lnTo>
                  <a:pt x="781580" y="239708"/>
                </a:lnTo>
                <a:lnTo>
                  <a:pt x="790576" y="238653"/>
                </a:lnTo>
                <a:lnTo>
                  <a:pt x="799572" y="238125"/>
                </a:lnTo>
                <a:close/>
                <a:moveTo>
                  <a:pt x="563032" y="238125"/>
                </a:moveTo>
                <a:lnTo>
                  <a:pt x="571975" y="238653"/>
                </a:lnTo>
                <a:lnTo>
                  <a:pt x="580918" y="239708"/>
                </a:lnTo>
                <a:lnTo>
                  <a:pt x="589335" y="242346"/>
                </a:lnTo>
                <a:lnTo>
                  <a:pt x="597226" y="245512"/>
                </a:lnTo>
                <a:lnTo>
                  <a:pt x="605117" y="249205"/>
                </a:lnTo>
                <a:lnTo>
                  <a:pt x="613008" y="253426"/>
                </a:lnTo>
                <a:lnTo>
                  <a:pt x="619847" y="258702"/>
                </a:lnTo>
                <a:lnTo>
                  <a:pt x="625633" y="263978"/>
                </a:lnTo>
                <a:lnTo>
                  <a:pt x="631946" y="270837"/>
                </a:lnTo>
                <a:lnTo>
                  <a:pt x="636681" y="277696"/>
                </a:lnTo>
                <a:lnTo>
                  <a:pt x="641415" y="285610"/>
                </a:lnTo>
                <a:lnTo>
                  <a:pt x="645098" y="292469"/>
                </a:lnTo>
                <a:lnTo>
                  <a:pt x="648254" y="301439"/>
                </a:lnTo>
                <a:lnTo>
                  <a:pt x="650885" y="309880"/>
                </a:lnTo>
                <a:lnTo>
                  <a:pt x="651937" y="318850"/>
                </a:lnTo>
                <a:lnTo>
                  <a:pt x="652463" y="327819"/>
                </a:lnTo>
                <a:lnTo>
                  <a:pt x="651937" y="336789"/>
                </a:lnTo>
                <a:lnTo>
                  <a:pt x="650885" y="346286"/>
                </a:lnTo>
                <a:lnTo>
                  <a:pt x="648254" y="354727"/>
                </a:lnTo>
                <a:lnTo>
                  <a:pt x="645098" y="362642"/>
                </a:lnTo>
                <a:lnTo>
                  <a:pt x="641415" y="370556"/>
                </a:lnTo>
                <a:lnTo>
                  <a:pt x="636681" y="378470"/>
                </a:lnTo>
                <a:lnTo>
                  <a:pt x="631946" y="384801"/>
                </a:lnTo>
                <a:lnTo>
                  <a:pt x="625633" y="391133"/>
                </a:lnTo>
                <a:lnTo>
                  <a:pt x="619847" y="396936"/>
                </a:lnTo>
                <a:lnTo>
                  <a:pt x="613008" y="402212"/>
                </a:lnTo>
                <a:lnTo>
                  <a:pt x="605117" y="406961"/>
                </a:lnTo>
                <a:lnTo>
                  <a:pt x="597226" y="410654"/>
                </a:lnTo>
                <a:lnTo>
                  <a:pt x="589335" y="413292"/>
                </a:lnTo>
                <a:lnTo>
                  <a:pt x="580918" y="415930"/>
                </a:lnTo>
                <a:lnTo>
                  <a:pt x="571975" y="416986"/>
                </a:lnTo>
                <a:lnTo>
                  <a:pt x="563032" y="417513"/>
                </a:lnTo>
                <a:lnTo>
                  <a:pt x="554089" y="416986"/>
                </a:lnTo>
                <a:lnTo>
                  <a:pt x="544620" y="415930"/>
                </a:lnTo>
                <a:lnTo>
                  <a:pt x="536202" y="413292"/>
                </a:lnTo>
                <a:lnTo>
                  <a:pt x="527785" y="410654"/>
                </a:lnTo>
                <a:lnTo>
                  <a:pt x="519894" y="406961"/>
                </a:lnTo>
                <a:lnTo>
                  <a:pt x="512530" y="402212"/>
                </a:lnTo>
                <a:lnTo>
                  <a:pt x="506217" y="396936"/>
                </a:lnTo>
                <a:lnTo>
                  <a:pt x="499378" y="391133"/>
                </a:lnTo>
                <a:lnTo>
                  <a:pt x="494117" y="384801"/>
                </a:lnTo>
                <a:lnTo>
                  <a:pt x="488331" y="378470"/>
                </a:lnTo>
                <a:lnTo>
                  <a:pt x="484122" y="370556"/>
                </a:lnTo>
                <a:lnTo>
                  <a:pt x="480440" y="362642"/>
                </a:lnTo>
                <a:lnTo>
                  <a:pt x="477809" y="354727"/>
                </a:lnTo>
                <a:lnTo>
                  <a:pt x="475179" y="346286"/>
                </a:lnTo>
                <a:lnTo>
                  <a:pt x="474127" y="336789"/>
                </a:lnTo>
                <a:lnTo>
                  <a:pt x="473075" y="327819"/>
                </a:lnTo>
                <a:lnTo>
                  <a:pt x="474127" y="318850"/>
                </a:lnTo>
                <a:lnTo>
                  <a:pt x="475179" y="309880"/>
                </a:lnTo>
                <a:lnTo>
                  <a:pt x="477809" y="301439"/>
                </a:lnTo>
                <a:lnTo>
                  <a:pt x="480440" y="292469"/>
                </a:lnTo>
                <a:lnTo>
                  <a:pt x="484122" y="285610"/>
                </a:lnTo>
                <a:lnTo>
                  <a:pt x="488331" y="277696"/>
                </a:lnTo>
                <a:lnTo>
                  <a:pt x="494117" y="270837"/>
                </a:lnTo>
                <a:lnTo>
                  <a:pt x="499378" y="263978"/>
                </a:lnTo>
                <a:lnTo>
                  <a:pt x="506217" y="258702"/>
                </a:lnTo>
                <a:lnTo>
                  <a:pt x="512530" y="253426"/>
                </a:lnTo>
                <a:lnTo>
                  <a:pt x="519894" y="249205"/>
                </a:lnTo>
                <a:lnTo>
                  <a:pt x="527785" y="245512"/>
                </a:lnTo>
                <a:lnTo>
                  <a:pt x="536202" y="242346"/>
                </a:lnTo>
                <a:lnTo>
                  <a:pt x="544620" y="239708"/>
                </a:lnTo>
                <a:lnTo>
                  <a:pt x="554089" y="238653"/>
                </a:lnTo>
                <a:lnTo>
                  <a:pt x="563032" y="238125"/>
                </a:lnTo>
                <a:close/>
                <a:moveTo>
                  <a:pt x="325969" y="238125"/>
                </a:moveTo>
                <a:lnTo>
                  <a:pt x="334912" y="238653"/>
                </a:lnTo>
                <a:lnTo>
                  <a:pt x="344381" y="239708"/>
                </a:lnTo>
                <a:lnTo>
                  <a:pt x="352798" y="242346"/>
                </a:lnTo>
                <a:lnTo>
                  <a:pt x="361215" y="245512"/>
                </a:lnTo>
                <a:lnTo>
                  <a:pt x="369106" y="249205"/>
                </a:lnTo>
                <a:lnTo>
                  <a:pt x="376471" y="253426"/>
                </a:lnTo>
                <a:lnTo>
                  <a:pt x="382784" y="258702"/>
                </a:lnTo>
                <a:lnTo>
                  <a:pt x="389623" y="263978"/>
                </a:lnTo>
                <a:lnTo>
                  <a:pt x="394883" y="270837"/>
                </a:lnTo>
                <a:lnTo>
                  <a:pt x="400670" y="277696"/>
                </a:lnTo>
                <a:lnTo>
                  <a:pt x="404878" y="285610"/>
                </a:lnTo>
                <a:lnTo>
                  <a:pt x="408561" y="292469"/>
                </a:lnTo>
                <a:lnTo>
                  <a:pt x="411191" y="301439"/>
                </a:lnTo>
                <a:lnTo>
                  <a:pt x="413821" y="309880"/>
                </a:lnTo>
                <a:lnTo>
                  <a:pt x="414874" y="318850"/>
                </a:lnTo>
                <a:lnTo>
                  <a:pt x="415926" y="327819"/>
                </a:lnTo>
                <a:lnTo>
                  <a:pt x="414874" y="336789"/>
                </a:lnTo>
                <a:lnTo>
                  <a:pt x="413821" y="346286"/>
                </a:lnTo>
                <a:lnTo>
                  <a:pt x="411191" y="354727"/>
                </a:lnTo>
                <a:lnTo>
                  <a:pt x="408561" y="362642"/>
                </a:lnTo>
                <a:lnTo>
                  <a:pt x="404878" y="370556"/>
                </a:lnTo>
                <a:lnTo>
                  <a:pt x="400670" y="378470"/>
                </a:lnTo>
                <a:lnTo>
                  <a:pt x="394883" y="384801"/>
                </a:lnTo>
                <a:lnTo>
                  <a:pt x="389623" y="391133"/>
                </a:lnTo>
                <a:lnTo>
                  <a:pt x="382784" y="396936"/>
                </a:lnTo>
                <a:lnTo>
                  <a:pt x="376471" y="402212"/>
                </a:lnTo>
                <a:lnTo>
                  <a:pt x="369106" y="406961"/>
                </a:lnTo>
                <a:lnTo>
                  <a:pt x="361215" y="410654"/>
                </a:lnTo>
                <a:lnTo>
                  <a:pt x="352798" y="413292"/>
                </a:lnTo>
                <a:lnTo>
                  <a:pt x="344381" y="415930"/>
                </a:lnTo>
                <a:lnTo>
                  <a:pt x="334912" y="416986"/>
                </a:lnTo>
                <a:lnTo>
                  <a:pt x="325969" y="417513"/>
                </a:lnTo>
                <a:lnTo>
                  <a:pt x="317026" y="416986"/>
                </a:lnTo>
                <a:lnTo>
                  <a:pt x="308083" y="415930"/>
                </a:lnTo>
                <a:lnTo>
                  <a:pt x="299665" y="413292"/>
                </a:lnTo>
                <a:lnTo>
                  <a:pt x="291775" y="410654"/>
                </a:lnTo>
                <a:lnTo>
                  <a:pt x="283884" y="406961"/>
                </a:lnTo>
                <a:lnTo>
                  <a:pt x="276519" y="402212"/>
                </a:lnTo>
                <a:lnTo>
                  <a:pt x="269154" y="396936"/>
                </a:lnTo>
                <a:lnTo>
                  <a:pt x="263367" y="391133"/>
                </a:lnTo>
                <a:lnTo>
                  <a:pt x="257054" y="384801"/>
                </a:lnTo>
                <a:lnTo>
                  <a:pt x="252320" y="378470"/>
                </a:lnTo>
                <a:lnTo>
                  <a:pt x="247585" y="370556"/>
                </a:lnTo>
                <a:lnTo>
                  <a:pt x="243903" y="362642"/>
                </a:lnTo>
                <a:lnTo>
                  <a:pt x="240746" y="354727"/>
                </a:lnTo>
                <a:lnTo>
                  <a:pt x="238116" y="346286"/>
                </a:lnTo>
                <a:lnTo>
                  <a:pt x="237064" y="336789"/>
                </a:lnTo>
                <a:lnTo>
                  <a:pt x="236538" y="327819"/>
                </a:lnTo>
                <a:lnTo>
                  <a:pt x="237064" y="318850"/>
                </a:lnTo>
                <a:lnTo>
                  <a:pt x="238116" y="309880"/>
                </a:lnTo>
                <a:lnTo>
                  <a:pt x="240746" y="301439"/>
                </a:lnTo>
                <a:lnTo>
                  <a:pt x="243903" y="292469"/>
                </a:lnTo>
                <a:lnTo>
                  <a:pt x="247585" y="285610"/>
                </a:lnTo>
                <a:lnTo>
                  <a:pt x="252320" y="277696"/>
                </a:lnTo>
                <a:lnTo>
                  <a:pt x="257054" y="270837"/>
                </a:lnTo>
                <a:lnTo>
                  <a:pt x="263367" y="263978"/>
                </a:lnTo>
                <a:lnTo>
                  <a:pt x="269154" y="258702"/>
                </a:lnTo>
                <a:lnTo>
                  <a:pt x="276519" y="253426"/>
                </a:lnTo>
                <a:lnTo>
                  <a:pt x="283884" y="249205"/>
                </a:lnTo>
                <a:lnTo>
                  <a:pt x="291775" y="245512"/>
                </a:lnTo>
                <a:lnTo>
                  <a:pt x="299665" y="242346"/>
                </a:lnTo>
                <a:lnTo>
                  <a:pt x="308083" y="239708"/>
                </a:lnTo>
                <a:lnTo>
                  <a:pt x="317026" y="238653"/>
                </a:lnTo>
                <a:lnTo>
                  <a:pt x="325969" y="238125"/>
                </a:lnTo>
                <a:close/>
                <a:moveTo>
                  <a:pt x="2220384" y="0"/>
                </a:moveTo>
                <a:lnTo>
                  <a:pt x="2229909" y="531"/>
                </a:lnTo>
                <a:lnTo>
                  <a:pt x="2238376" y="2123"/>
                </a:lnTo>
                <a:lnTo>
                  <a:pt x="2246842" y="4246"/>
                </a:lnTo>
                <a:lnTo>
                  <a:pt x="2255309" y="7430"/>
                </a:lnTo>
                <a:lnTo>
                  <a:pt x="2263246" y="11145"/>
                </a:lnTo>
                <a:lnTo>
                  <a:pt x="2270655" y="15922"/>
                </a:lnTo>
                <a:lnTo>
                  <a:pt x="2277005" y="20698"/>
                </a:lnTo>
                <a:lnTo>
                  <a:pt x="2283884" y="27067"/>
                </a:lnTo>
                <a:lnTo>
                  <a:pt x="2289705" y="32905"/>
                </a:lnTo>
                <a:lnTo>
                  <a:pt x="2294997" y="40335"/>
                </a:lnTo>
                <a:lnTo>
                  <a:pt x="2299230" y="47765"/>
                </a:lnTo>
                <a:lnTo>
                  <a:pt x="2303463" y="55726"/>
                </a:lnTo>
                <a:lnTo>
                  <a:pt x="2306109" y="63686"/>
                </a:lnTo>
                <a:lnTo>
                  <a:pt x="2308226" y="72178"/>
                </a:lnTo>
                <a:lnTo>
                  <a:pt x="2309284" y="81200"/>
                </a:lnTo>
                <a:lnTo>
                  <a:pt x="2309813" y="90753"/>
                </a:lnTo>
                <a:lnTo>
                  <a:pt x="2309284" y="99775"/>
                </a:lnTo>
                <a:lnTo>
                  <a:pt x="2308226" y="108797"/>
                </a:lnTo>
                <a:lnTo>
                  <a:pt x="2306109" y="117289"/>
                </a:lnTo>
                <a:lnTo>
                  <a:pt x="2303463" y="125780"/>
                </a:lnTo>
                <a:lnTo>
                  <a:pt x="2299230" y="133741"/>
                </a:lnTo>
                <a:lnTo>
                  <a:pt x="2294997" y="141171"/>
                </a:lnTo>
                <a:lnTo>
                  <a:pt x="2289705" y="148071"/>
                </a:lnTo>
                <a:lnTo>
                  <a:pt x="2283884" y="154439"/>
                </a:lnTo>
                <a:lnTo>
                  <a:pt x="2277005" y="160277"/>
                </a:lnTo>
                <a:lnTo>
                  <a:pt x="2270655" y="165584"/>
                </a:lnTo>
                <a:lnTo>
                  <a:pt x="2263246" y="169830"/>
                </a:lnTo>
                <a:lnTo>
                  <a:pt x="2255309" y="173545"/>
                </a:lnTo>
                <a:lnTo>
                  <a:pt x="2246842" y="176729"/>
                </a:lnTo>
                <a:lnTo>
                  <a:pt x="2238376" y="178852"/>
                </a:lnTo>
                <a:lnTo>
                  <a:pt x="2229909" y="180444"/>
                </a:lnTo>
                <a:lnTo>
                  <a:pt x="2220384" y="180975"/>
                </a:lnTo>
                <a:lnTo>
                  <a:pt x="2210859" y="180444"/>
                </a:lnTo>
                <a:lnTo>
                  <a:pt x="2202392" y="178852"/>
                </a:lnTo>
                <a:lnTo>
                  <a:pt x="2193925" y="176729"/>
                </a:lnTo>
                <a:lnTo>
                  <a:pt x="2185459" y="173545"/>
                </a:lnTo>
                <a:lnTo>
                  <a:pt x="2177521" y="169830"/>
                </a:lnTo>
                <a:lnTo>
                  <a:pt x="2170113" y="165584"/>
                </a:lnTo>
                <a:lnTo>
                  <a:pt x="2163234" y="160277"/>
                </a:lnTo>
                <a:lnTo>
                  <a:pt x="2156354" y="154439"/>
                </a:lnTo>
                <a:lnTo>
                  <a:pt x="2151063" y="148071"/>
                </a:lnTo>
                <a:lnTo>
                  <a:pt x="2145771" y="141171"/>
                </a:lnTo>
                <a:lnTo>
                  <a:pt x="2141538" y="133741"/>
                </a:lnTo>
                <a:lnTo>
                  <a:pt x="2137304" y="125780"/>
                </a:lnTo>
                <a:lnTo>
                  <a:pt x="2134129" y="117289"/>
                </a:lnTo>
                <a:lnTo>
                  <a:pt x="2132013" y="108797"/>
                </a:lnTo>
                <a:lnTo>
                  <a:pt x="2130954" y="99775"/>
                </a:lnTo>
                <a:lnTo>
                  <a:pt x="2130425" y="90753"/>
                </a:lnTo>
                <a:lnTo>
                  <a:pt x="2130954" y="81200"/>
                </a:lnTo>
                <a:lnTo>
                  <a:pt x="2132013" y="72178"/>
                </a:lnTo>
                <a:lnTo>
                  <a:pt x="2134129" y="63686"/>
                </a:lnTo>
                <a:lnTo>
                  <a:pt x="2137304" y="55726"/>
                </a:lnTo>
                <a:lnTo>
                  <a:pt x="2141538" y="47765"/>
                </a:lnTo>
                <a:lnTo>
                  <a:pt x="2145771" y="40335"/>
                </a:lnTo>
                <a:lnTo>
                  <a:pt x="2151063" y="32905"/>
                </a:lnTo>
                <a:lnTo>
                  <a:pt x="2156354" y="27067"/>
                </a:lnTo>
                <a:lnTo>
                  <a:pt x="2163234" y="20698"/>
                </a:lnTo>
                <a:lnTo>
                  <a:pt x="2170113" y="15922"/>
                </a:lnTo>
                <a:lnTo>
                  <a:pt x="2177521" y="11145"/>
                </a:lnTo>
                <a:lnTo>
                  <a:pt x="2185459" y="7430"/>
                </a:lnTo>
                <a:lnTo>
                  <a:pt x="2193925" y="4246"/>
                </a:lnTo>
                <a:lnTo>
                  <a:pt x="2202392" y="2123"/>
                </a:lnTo>
                <a:lnTo>
                  <a:pt x="2210859" y="531"/>
                </a:lnTo>
                <a:lnTo>
                  <a:pt x="2220384" y="0"/>
                </a:lnTo>
                <a:close/>
                <a:moveTo>
                  <a:pt x="1983320" y="0"/>
                </a:moveTo>
                <a:lnTo>
                  <a:pt x="1992369" y="531"/>
                </a:lnTo>
                <a:lnTo>
                  <a:pt x="2001418" y="2123"/>
                </a:lnTo>
                <a:lnTo>
                  <a:pt x="2009934" y="4246"/>
                </a:lnTo>
                <a:lnTo>
                  <a:pt x="2017918" y="7430"/>
                </a:lnTo>
                <a:lnTo>
                  <a:pt x="2025902" y="11145"/>
                </a:lnTo>
                <a:lnTo>
                  <a:pt x="2033354" y="15922"/>
                </a:lnTo>
                <a:lnTo>
                  <a:pt x="2040806" y="20698"/>
                </a:lnTo>
                <a:lnTo>
                  <a:pt x="2046661" y="27067"/>
                </a:lnTo>
                <a:lnTo>
                  <a:pt x="2053049" y="32905"/>
                </a:lnTo>
                <a:lnTo>
                  <a:pt x="2057839" y="40335"/>
                </a:lnTo>
                <a:lnTo>
                  <a:pt x="2062630" y="47765"/>
                </a:lnTo>
                <a:lnTo>
                  <a:pt x="2066356" y="55726"/>
                </a:lnTo>
                <a:lnTo>
                  <a:pt x="2069549" y="63686"/>
                </a:lnTo>
                <a:lnTo>
                  <a:pt x="2071146" y="72178"/>
                </a:lnTo>
                <a:lnTo>
                  <a:pt x="2073275" y="81200"/>
                </a:lnTo>
                <a:lnTo>
                  <a:pt x="2073275" y="90753"/>
                </a:lnTo>
                <a:lnTo>
                  <a:pt x="2073275" y="99775"/>
                </a:lnTo>
                <a:lnTo>
                  <a:pt x="2071146" y="108797"/>
                </a:lnTo>
                <a:lnTo>
                  <a:pt x="2069549" y="117289"/>
                </a:lnTo>
                <a:lnTo>
                  <a:pt x="2066356" y="125780"/>
                </a:lnTo>
                <a:lnTo>
                  <a:pt x="2062630" y="133741"/>
                </a:lnTo>
                <a:lnTo>
                  <a:pt x="2057839" y="141171"/>
                </a:lnTo>
                <a:lnTo>
                  <a:pt x="2053049" y="148071"/>
                </a:lnTo>
                <a:lnTo>
                  <a:pt x="2046661" y="154439"/>
                </a:lnTo>
                <a:lnTo>
                  <a:pt x="2040806" y="160277"/>
                </a:lnTo>
                <a:lnTo>
                  <a:pt x="2033354" y="165584"/>
                </a:lnTo>
                <a:lnTo>
                  <a:pt x="2025902" y="169830"/>
                </a:lnTo>
                <a:lnTo>
                  <a:pt x="2017918" y="173545"/>
                </a:lnTo>
                <a:lnTo>
                  <a:pt x="2009934" y="176729"/>
                </a:lnTo>
                <a:lnTo>
                  <a:pt x="2001418" y="178852"/>
                </a:lnTo>
                <a:lnTo>
                  <a:pt x="1992369" y="180444"/>
                </a:lnTo>
                <a:lnTo>
                  <a:pt x="1983320" y="180975"/>
                </a:lnTo>
                <a:lnTo>
                  <a:pt x="1973739" y="180444"/>
                </a:lnTo>
                <a:lnTo>
                  <a:pt x="1964690" y="178852"/>
                </a:lnTo>
                <a:lnTo>
                  <a:pt x="1956174" y="176729"/>
                </a:lnTo>
                <a:lnTo>
                  <a:pt x="1947657" y="173545"/>
                </a:lnTo>
                <a:lnTo>
                  <a:pt x="1939673" y="169830"/>
                </a:lnTo>
                <a:lnTo>
                  <a:pt x="1932221" y="165584"/>
                </a:lnTo>
                <a:lnTo>
                  <a:pt x="1925834" y="160277"/>
                </a:lnTo>
                <a:lnTo>
                  <a:pt x="1918914" y="154439"/>
                </a:lnTo>
                <a:lnTo>
                  <a:pt x="1913591" y="148071"/>
                </a:lnTo>
                <a:lnTo>
                  <a:pt x="1907736" y="141171"/>
                </a:lnTo>
                <a:lnTo>
                  <a:pt x="1903478" y="133741"/>
                </a:lnTo>
                <a:lnTo>
                  <a:pt x="1899752" y="125780"/>
                </a:lnTo>
                <a:lnTo>
                  <a:pt x="1897091" y="117289"/>
                </a:lnTo>
                <a:lnTo>
                  <a:pt x="1894429" y="108797"/>
                </a:lnTo>
                <a:lnTo>
                  <a:pt x="1893365" y="99775"/>
                </a:lnTo>
                <a:lnTo>
                  <a:pt x="1892300" y="90753"/>
                </a:lnTo>
                <a:lnTo>
                  <a:pt x="1893365" y="81200"/>
                </a:lnTo>
                <a:lnTo>
                  <a:pt x="1894429" y="72178"/>
                </a:lnTo>
                <a:lnTo>
                  <a:pt x="1897091" y="63686"/>
                </a:lnTo>
                <a:lnTo>
                  <a:pt x="1899752" y="55726"/>
                </a:lnTo>
                <a:lnTo>
                  <a:pt x="1903478" y="47765"/>
                </a:lnTo>
                <a:lnTo>
                  <a:pt x="1907736" y="40335"/>
                </a:lnTo>
                <a:lnTo>
                  <a:pt x="1913591" y="32905"/>
                </a:lnTo>
                <a:lnTo>
                  <a:pt x="1918914" y="27067"/>
                </a:lnTo>
                <a:lnTo>
                  <a:pt x="1925834" y="20698"/>
                </a:lnTo>
                <a:lnTo>
                  <a:pt x="1932221" y="15922"/>
                </a:lnTo>
                <a:lnTo>
                  <a:pt x="1939673" y="11145"/>
                </a:lnTo>
                <a:lnTo>
                  <a:pt x="1947657" y="7430"/>
                </a:lnTo>
                <a:lnTo>
                  <a:pt x="1956174" y="4246"/>
                </a:lnTo>
                <a:lnTo>
                  <a:pt x="1964690" y="2123"/>
                </a:lnTo>
                <a:lnTo>
                  <a:pt x="1973739" y="531"/>
                </a:lnTo>
                <a:lnTo>
                  <a:pt x="1983320" y="0"/>
                </a:lnTo>
                <a:close/>
                <a:moveTo>
                  <a:pt x="1746251" y="0"/>
                </a:moveTo>
                <a:lnTo>
                  <a:pt x="1755299" y="531"/>
                </a:lnTo>
                <a:lnTo>
                  <a:pt x="1764881" y="2123"/>
                </a:lnTo>
                <a:lnTo>
                  <a:pt x="1773397" y="4246"/>
                </a:lnTo>
                <a:lnTo>
                  <a:pt x="1781381" y="7430"/>
                </a:lnTo>
                <a:lnTo>
                  <a:pt x="1789365" y="11145"/>
                </a:lnTo>
                <a:lnTo>
                  <a:pt x="1797350" y="15922"/>
                </a:lnTo>
                <a:lnTo>
                  <a:pt x="1803737" y="20698"/>
                </a:lnTo>
                <a:lnTo>
                  <a:pt x="1810124" y="27067"/>
                </a:lnTo>
                <a:lnTo>
                  <a:pt x="1815979" y="32905"/>
                </a:lnTo>
                <a:lnTo>
                  <a:pt x="1821302" y="40335"/>
                </a:lnTo>
                <a:lnTo>
                  <a:pt x="1826093" y="47765"/>
                </a:lnTo>
                <a:lnTo>
                  <a:pt x="1829819" y="55726"/>
                </a:lnTo>
                <a:lnTo>
                  <a:pt x="1832480" y="63686"/>
                </a:lnTo>
                <a:lnTo>
                  <a:pt x="1835141" y="72178"/>
                </a:lnTo>
                <a:lnTo>
                  <a:pt x="1836206" y="81200"/>
                </a:lnTo>
                <a:lnTo>
                  <a:pt x="1836738" y="90753"/>
                </a:lnTo>
                <a:lnTo>
                  <a:pt x="1836206" y="99775"/>
                </a:lnTo>
                <a:lnTo>
                  <a:pt x="1835141" y="108797"/>
                </a:lnTo>
                <a:lnTo>
                  <a:pt x="1832480" y="117289"/>
                </a:lnTo>
                <a:lnTo>
                  <a:pt x="1829819" y="125780"/>
                </a:lnTo>
                <a:lnTo>
                  <a:pt x="1826093" y="133741"/>
                </a:lnTo>
                <a:lnTo>
                  <a:pt x="1821302" y="141171"/>
                </a:lnTo>
                <a:lnTo>
                  <a:pt x="1815979" y="148071"/>
                </a:lnTo>
                <a:lnTo>
                  <a:pt x="1810124" y="154439"/>
                </a:lnTo>
                <a:lnTo>
                  <a:pt x="1803737" y="160277"/>
                </a:lnTo>
                <a:lnTo>
                  <a:pt x="1797350" y="165584"/>
                </a:lnTo>
                <a:lnTo>
                  <a:pt x="1789365" y="169830"/>
                </a:lnTo>
                <a:lnTo>
                  <a:pt x="1781381" y="173545"/>
                </a:lnTo>
                <a:lnTo>
                  <a:pt x="1773397" y="176729"/>
                </a:lnTo>
                <a:lnTo>
                  <a:pt x="1764881" y="178852"/>
                </a:lnTo>
                <a:lnTo>
                  <a:pt x="1755299" y="180444"/>
                </a:lnTo>
                <a:lnTo>
                  <a:pt x="1746251" y="180975"/>
                </a:lnTo>
                <a:lnTo>
                  <a:pt x="1737202" y="180444"/>
                </a:lnTo>
                <a:lnTo>
                  <a:pt x="1728153" y="178852"/>
                </a:lnTo>
                <a:lnTo>
                  <a:pt x="1719637" y="176729"/>
                </a:lnTo>
                <a:lnTo>
                  <a:pt x="1711120" y="173545"/>
                </a:lnTo>
                <a:lnTo>
                  <a:pt x="1703668" y="169830"/>
                </a:lnTo>
                <a:lnTo>
                  <a:pt x="1695684" y="165584"/>
                </a:lnTo>
                <a:lnTo>
                  <a:pt x="1688765" y="160277"/>
                </a:lnTo>
                <a:lnTo>
                  <a:pt x="1681845" y="154439"/>
                </a:lnTo>
                <a:lnTo>
                  <a:pt x="1676522" y="148071"/>
                </a:lnTo>
                <a:lnTo>
                  <a:pt x="1671199" y="141171"/>
                </a:lnTo>
                <a:lnTo>
                  <a:pt x="1666941" y="133741"/>
                </a:lnTo>
                <a:lnTo>
                  <a:pt x="1663215" y="125780"/>
                </a:lnTo>
                <a:lnTo>
                  <a:pt x="1660021" y="117289"/>
                </a:lnTo>
                <a:lnTo>
                  <a:pt x="1657360" y="108797"/>
                </a:lnTo>
                <a:lnTo>
                  <a:pt x="1656296" y="99775"/>
                </a:lnTo>
                <a:lnTo>
                  <a:pt x="1655763" y="90753"/>
                </a:lnTo>
                <a:lnTo>
                  <a:pt x="1656296" y="81200"/>
                </a:lnTo>
                <a:lnTo>
                  <a:pt x="1657360" y="72178"/>
                </a:lnTo>
                <a:lnTo>
                  <a:pt x="1660021" y="63686"/>
                </a:lnTo>
                <a:lnTo>
                  <a:pt x="1663215" y="55726"/>
                </a:lnTo>
                <a:lnTo>
                  <a:pt x="1666941" y="47765"/>
                </a:lnTo>
                <a:lnTo>
                  <a:pt x="1671199" y="40335"/>
                </a:lnTo>
                <a:lnTo>
                  <a:pt x="1676522" y="32905"/>
                </a:lnTo>
                <a:lnTo>
                  <a:pt x="1681845" y="27067"/>
                </a:lnTo>
                <a:lnTo>
                  <a:pt x="1688765" y="20698"/>
                </a:lnTo>
                <a:lnTo>
                  <a:pt x="1695684" y="15922"/>
                </a:lnTo>
                <a:lnTo>
                  <a:pt x="1703668" y="11145"/>
                </a:lnTo>
                <a:lnTo>
                  <a:pt x="1711120" y="7430"/>
                </a:lnTo>
                <a:lnTo>
                  <a:pt x="1719637" y="4246"/>
                </a:lnTo>
                <a:lnTo>
                  <a:pt x="1728153" y="2123"/>
                </a:lnTo>
                <a:lnTo>
                  <a:pt x="1737202" y="531"/>
                </a:lnTo>
                <a:lnTo>
                  <a:pt x="1746251" y="0"/>
                </a:lnTo>
                <a:close/>
                <a:moveTo>
                  <a:pt x="1509978" y="0"/>
                </a:moveTo>
                <a:lnTo>
                  <a:pt x="1519000" y="531"/>
                </a:lnTo>
                <a:lnTo>
                  <a:pt x="1528023" y="2123"/>
                </a:lnTo>
                <a:lnTo>
                  <a:pt x="1536514" y="4246"/>
                </a:lnTo>
                <a:lnTo>
                  <a:pt x="1545006" y="7430"/>
                </a:lnTo>
                <a:lnTo>
                  <a:pt x="1552966" y="11145"/>
                </a:lnTo>
                <a:lnTo>
                  <a:pt x="1560396" y="15922"/>
                </a:lnTo>
                <a:lnTo>
                  <a:pt x="1567296" y="20698"/>
                </a:lnTo>
                <a:lnTo>
                  <a:pt x="1574195" y="27067"/>
                </a:lnTo>
                <a:lnTo>
                  <a:pt x="1579502" y="32905"/>
                </a:lnTo>
                <a:lnTo>
                  <a:pt x="1584809" y="40335"/>
                </a:lnTo>
                <a:lnTo>
                  <a:pt x="1589055" y="47765"/>
                </a:lnTo>
                <a:lnTo>
                  <a:pt x="1592770" y="55726"/>
                </a:lnTo>
                <a:lnTo>
                  <a:pt x="1595954" y="63686"/>
                </a:lnTo>
                <a:lnTo>
                  <a:pt x="1598608" y="72178"/>
                </a:lnTo>
                <a:lnTo>
                  <a:pt x="1599670" y="81200"/>
                </a:lnTo>
                <a:lnTo>
                  <a:pt x="1600200" y="90753"/>
                </a:lnTo>
                <a:lnTo>
                  <a:pt x="1599670" y="99775"/>
                </a:lnTo>
                <a:lnTo>
                  <a:pt x="1598608" y="108797"/>
                </a:lnTo>
                <a:lnTo>
                  <a:pt x="1595954" y="117289"/>
                </a:lnTo>
                <a:lnTo>
                  <a:pt x="1592770" y="125780"/>
                </a:lnTo>
                <a:lnTo>
                  <a:pt x="1589055" y="133741"/>
                </a:lnTo>
                <a:lnTo>
                  <a:pt x="1584809" y="141171"/>
                </a:lnTo>
                <a:lnTo>
                  <a:pt x="1579502" y="148071"/>
                </a:lnTo>
                <a:lnTo>
                  <a:pt x="1574195" y="154439"/>
                </a:lnTo>
                <a:lnTo>
                  <a:pt x="1567296" y="160277"/>
                </a:lnTo>
                <a:lnTo>
                  <a:pt x="1560396" y="165584"/>
                </a:lnTo>
                <a:lnTo>
                  <a:pt x="1552966" y="169830"/>
                </a:lnTo>
                <a:lnTo>
                  <a:pt x="1545006" y="173545"/>
                </a:lnTo>
                <a:lnTo>
                  <a:pt x="1536514" y="176729"/>
                </a:lnTo>
                <a:lnTo>
                  <a:pt x="1528023" y="178852"/>
                </a:lnTo>
                <a:lnTo>
                  <a:pt x="1519000" y="180444"/>
                </a:lnTo>
                <a:lnTo>
                  <a:pt x="1509978" y="180975"/>
                </a:lnTo>
                <a:lnTo>
                  <a:pt x="1500425" y="180444"/>
                </a:lnTo>
                <a:lnTo>
                  <a:pt x="1491403" y="178852"/>
                </a:lnTo>
                <a:lnTo>
                  <a:pt x="1482911" y="176729"/>
                </a:lnTo>
                <a:lnTo>
                  <a:pt x="1474951" y="173545"/>
                </a:lnTo>
                <a:lnTo>
                  <a:pt x="1466990" y="169830"/>
                </a:lnTo>
                <a:lnTo>
                  <a:pt x="1459560" y="165584"/>
                </a:lnTo>
                <a:lnTo>
                  <a:pt x="1452661" y="160277"/>
                </a:lnTo>
                <a:lnTo>
                  <a:pt x="1446292" y="154439"/>
                </a:lnTo>
                <a:lnTo>
                  <a:pt x="1440454" y="148071"/>
                </a:lnTo>
                <a:lnTo>
                  <a:pt x="1435147" y="141171"/>
                </a:lnTo>
                <a:lnTo>
                  <a:pt x="1430370" y="133741"/>
                </a:lnTo>
                <a:lnTo>
                  <a:pt x="1426655" y="125780"/>
                </a:lnTo>
                <a:lnTo>
                  <a:pt x="1423471" y="117289"/>
                </a:lnTo>
                <a:lnTo>
                  <a:pt x="1421348" y="108797"/>
                </a:lnTo>
                <a:lnTo>
                  <a:pt x="1420287" y="99775"/>
                </a:lnTo>
                <a:lnTo>
                  <a:pt x="1419225" y="90753"/>
                </a:lnTo>
                <a:lnTo>
                  <a:pt x="1420287" y="81200"/>
                </a:lnTo>
                <a:lnTo>
                  <a:pt x="1421348" y="72178"/>
                </a:lnTo>
                <a:lnTo>
                  <a:pt x="1423471" y="63686"/>
                </a:lnTo>
                <a:lnTo>
                  <a:pt x="1426655" y="55726"/>
                </a:lnTo>
                <a:lnTo>
                  <a:pt x="1430370" y="47765"/>
                </a:lnTo>
                <a:lnTo>
                  <a:pt x="1435147" y="40335"/>
                </a:lnTo>
                <a:lnTo>
                  <a:pt x="1440454" y="32905"/>
                </a:lnTo>
                <a:lnTo>
                  <a:pt x="1446292" y="27067"/>
                </a:lnTo>
                <a:lnTo>
                  <a:pt x="1452661" y="20698"/>
                </a:lnTo>
                <a:lnTo>
                  <a:pt x="1459560" y="15922"/>
                </a:lnTo>
                <a:lnTo>
                  <a:pt x="1466990" y="11145"/>
                </a:lnTo>
                <a:lnTo>
                  <a:pt x="1474951" y="7430"/>
                </a:lnTo>
                <a:lnTo>
                  <a:pt x="1482911" y="4246"/>
                </a:lnTo>
                <a:lnTo>
                  <a:pt x="1491403" y="2123"/>
                </a:lnTo>
                <a:lnTo>
                  <a:pt x="1500425" y="531"/>
                </a:lnTo>
                <a:lnTo>
                  <a:pt x="1509978" y="0"/>
                </a:lnTo>
                <a:close/>
                <a:moveTo>
                  <a:pt x="799572" y="0"/>
                </a:moveTo>
                <a:lnTo>
                  <a:pt x="809097" y="531"/>
                </a:lnTo>
                <a:lnTo>
                  <a:pt x="817564" y="2123"/>
                </a:lnTo>
                <a:lnTo>
                  <a:pt x="826559" y="4246"/>
                </a:lnTo>
                <a:lnTo>
                  <a:pt x="834497" y="7430"/>
                </a:lnTo>
                <a:lnTo>
                  <a:pt x="842434" y="11145"/>
                </a:lnTo>
                <a:lnTo>
                  <a:pt x="849843" y="15922"/>
                </a:lnTo>
                <a:lnTo>
                  <a:pt x="856722" y="20698"/>
                </a:lnTo>
                <a:lnTo>
                  <a:pt x="863072" y="27067"/>
                </a:lnTo>
                <a:lnTo>
                  <a:pt x="868893" y="32905"/>
                </a:lnTo>
                <a:lnTo>
                  <a:pt x="874185" y="40335"/>
                </a:lnTo>
                <a:lnTo>
                  <a:pt x="878947" y="47765"/>
                </a:lnTo>
                <a:lnTo>
                  <a:pt x="882651" y="55726"/>
                </a:lnTo>
                <a:lnTo>
                  <a:pt x="885826" y="63686"/>
                </a:lnTo>
                <a:lnTo>
                  <a:pt x="887414" y="72178"/>
                </a:lnTo>
                <a:lnTo>
                  <a:pt x="889001" y="81200"/>
                </a:lnTo>
                <a:lnTo>
                  <a:pt x="889001" y="90753"/>
                </a:lnTo>
                <a:lnTo>
                  <a:pt x="889001" y="99775"/>
                </a:lnTo>
                <a:lnTo>
                  <a:pt x="887414" y="108797"/>
                </a:lnTo>
                <a:lnTo>
                  <a:pt x="885826" y="117289"/>
                </a:lnTo>
                <a:lnTo>
                  <a:pt x="882651" y="125780"/>
                </a:lnTo>
                <a:lnTo>
                  <a:pt x="878947" y="133741"/>
                </a:lnTo>
                <a:lnTo>
                  <a:pt x="874185" y="141171"/>
                </a:lnTo>
                <a:lnTo>
                  <a:pt x="868893" y="148071"/>
                </a:lnTo>
                <a:lnTo>
                  <a:pt x="863072" y="154439"/>
                </a:lnTo>
                <a:lnTo>
                  <a:pt x="856722" y="160277"/>
                </a:lnTo>
                <a:lnTo>
                  <a:pt x="849843" y="165584"/>
                </a:lnTo>
                <a:lnTo>
                  <a:pt x="842434" y="169830"/>
                </a:lnTo>
                <a:lnTo>
                  <a:pt x="834497" y="173545"/>
                </a:lnTo>
                <a:lnTo>
                  <a:pt x="826559" y="176729"/>
                </a:lnTo>
                <a:lnTo>
                  <a:pt x="817564" y="178852"/>
                </a:lnTo>
                <a:lnTo>
                  <a:pt x="809097" y="180444"/>
                </a:lnTo>
                <a:lnTo>
                  <a:pt x="799572" y="180975"/>
                </a:lnTo>
                <a:lnTo>
                  <a:pt x="790576" y="180444"/>
                </a:lnTo>
                <a:lnTo>
                  <a:pt x="781580" y="178852"/>
                </a:lnTo>
                <a:lnTo>
                  <a:pt x="773113" y="176729"/>
                </a:lnTo>
                <a:lnTo>
                  <a:pt x="764647" y="173545"/>
                </a:lnTo>
                <a:lnTo>
                  <a:pt x="756709" y="169830"/>
                </a:lnTo>
                <a:lnTo>
                  <a:pt x="749301" y="165584"/>
                </a:lnTo>
                <a:lnTo>
                  <a:pt x="742422" y="160277"/>
                </a:lnTo>
                <a:lnTo>
                  <a:pt x="735542" y="154439"/>
                </a:lnTo>
                <a:lnTo>
                  <a:pt x="730251" y="148071"/>
                </a:lnTo>
                <a:lnTo>
                  <a:pt x="724959" y="141171"/>
                </a:lnTo>
                <a:lnTo>
                  <a:pt x="720726" y="133741"/>
                </a:lnTo>
                <a:lnTo>
                  <a:pt x="717022" y="125780"/>
                </a:lnTo>
                <a:lnTo>
                  <a:pt x="713847" y="117289"/>
                </a:lnTo>
                <a:lnTo>
                  <a:pt x="711201" y="108797"/>
                </a:lnTo>
                <a:lnTo>
                  <a:pt x="710142" y="99775"/>
                </a:lnTo>
                <a:lnTo>
                  <a:pt x="709613" y="90753"/>
                </a:lnTo>
                <a:lnTo>
                  <a:pt x="710142" y="81200"/>
                </a:lnTo>
                <a:lnTo>
                  <a:pt x="711201" y="72178"/>
                </a:lnTo>
                <a:lnTo>
                  <a:pt x="713847" y="63686"/>
                </a:lnTo>
                <a:lnTo>
                  <a:pt x="717022" y="55726"/>
                </a:lnTo>
                <a:lnTo>
                  <a:pt x="720726" y="47765"/>
                </a:lnTo>
                <a:lnTo>
                  <a:pt x="724959" y="40335"/>
                </a:lnTo>
                <a:lnTo>
                  <a:pt x="730251" y="32905"/>
                </a:lnTo>
                <a:lnTo>
                  <a:pt x="735542" y="27067"/>
                </a:lnTo>
                <a:lnTo>
                  <a:pt x="742422" y="20698"/>
                </a:lnTo>
                <a:lnTo>
                  <a:pt x="749301" y="15922"/>
                </a:lnTo>
                <a:lnTo>
                  <a:pt x="756709" y="11145"/>
                </a:lnTo>
                <a:lnTo>
                  <a:pt x="764647" y="7430"/>
                </a:lnTo>
                <a:lnTo>
                  <a:pt x="773113" y="4246"/>
                </a:lnTo>
                <a:lnTo>
                  <a:pt x="781580" y="2123"/>
                </a:lnTo>
                <a:lnTo>
                  <a:pt x="790576" y="531"/>
                </a:lnTo>
                <a:lnTo>
                  <a:pt x="799572" y="0"/>
                </a:lnTo>
                <a:close/>
                <a:moveTo>
                  <a:pt x="563032" y="0"/>
                </a:moveTo>
                <a:lnTo>
                  <a:pt x="571975" y="531"/>
                </a:lnTo>
                <a:lnTo>
                  <a:pt x="580918" y="2123"/>
                </a:lnTo>
                <a:lnTo>
                  <a:pt x="589335" y="4246"/>
                </a:lnTo>
                <a:lnTo>
                  <a:pt x="597226" y="7430"/>
                </a:lnTo>
                <a:lnTo>
                  <a:pt x="605117" y="11145"/>
                </a:lnTo>
                <a:lnTo>
                  <a:pt x="613008" y="15922"/>
                </a:lnTo>
                <a:lnTo>
                  <a:pt x="619847" y="20698"/>
                </a:lnTo>
                <a:lnTo>
                  <a:pt x="625633" y="27067"/>
                </a:lnTo>
                <a:lnTo>
                  <a:pt x="631946" y="32905"/>
                </a:lnTo>
                <a:lnTo>
                  <a:pt x="636681" y="40335"/>
                </a:lnTo>
                <a:lnTo>
                  <a:pt x="641415" y="47765"/>
                </a:lnTo>
                <a:lnTo>
                  <a:pt x="645098" y="55726"/>
                </a:lnTo>
                <a:lnTo>
                  <a:pt x="648254" y="63686"/>
                </a:lnTo>
                <a:lnTo>
                  <a:pt x="650885" y="72178"/>
                </a:lnTo>
                <a:lnTo>
                  <a:pt x="651937" y="81200"/>
                </a:lnTo>
                <a:lnTo>
                  <a:pt x="652463" y="90753"/>
                </a:lnTo>
                <a:lnTo>
                  <a:pt x="651937" y="99775"/>
                </a:lnTo>
                <a:lnTo>
                  <a:pt x="650885" y="108797"/>
                </a:lnTo>
                <a:lnTo>
                  <a:pt x="648254" y="117289"/>
                </a:lnTo>
                <a:lnTo>
                  <a:pt x="645098" y="125780"/>
                </a:lnTo>
                <a:lnTo>
                  <a:pt x="641415" y="133741"/>
                </a:lnTo>
                <a:lnTo>
                  <a:pt x="636681" y="141171"/>
                </a:lnTo>
                <a:lnTo>
                  <a:pt x="631946" y="148071"/>
                </a:lnTo>
                <a:lnTo>
                  <a:pt x="625633" y="154439"/>
                </a:lnTo>
                <a:lnTo>
                  <a:pt x="619847" y="160277"/>
                </a:lnTo>
                <a:lnTo>
                  <a:pt x="613008" y="165584"/>
                </a:lnTo>
                <a:lnTo>
                  <a:pt x="605117" y="169830"/>
                </a:lnTo>
                <a:lnTo>
                  <a:pt x="597226" y="173545"/>
                </a:lnTo>
                <a:lnTo>
                  <a:pt x="589335" y="176729"/>
                </a:lnTo>
                <a:lnTo>
                  <a:pt x="580918" y="178852"/>
                </a:lnTo>
                <a:lnTo>
                  <a:pt x="571975" y="180444"/>
                </a:lnTo>
                <a:lnTo>
                  <a:pt x="563032" y="180975"/>
                </a:lnTo>
                <a:lnTo>
                  <a:pt x="554089" y="180444"/>
                </a:lnTo>
                <a:lnTo>
                  <a:pt x="544620" y="178852"/>
                </a:lnTo>
                <a:lnTo>
                  <a:pt x="536202" y="176729"/>
                </a:lnTo>
                <a:lnTo>
                  <a:pt x="527785" y="173545"/>
                </a:lnTo>
                <a:lnTo>
                  <a:pt x="519894" y="169830"/>
                </a:lnTo>
                <a:lnTo>
                  <a:pt x="512530" y="165584"/>
                </a:lnTo>
                <a:lnTo>
                  <a:pt x="506217" y="160277"/>
                </a:lnTo>
                <a:lnTo>
                  <a:pt x="499378" y="154439"/>
                </a:lnTo>
                <a:lnTo>
                  <a:pt x="494117" y="148071"/>
                </a:lnTo>
                <a:lnTo>
                  <a:pt x="488331" y="141171"/>
                </a:lnTo>
                <a:lnTo>
                  <a:pt x="484122" y="133741"/>
                </a:lnTo>
                <a:lnTo>
                  <a:pt x="480440" y="125780"/>
                </a:lnTo>
                <a:lnTo>
                  <a:pt x="477809" y="117289"/>
                </a:lnTo>
                <a:lnTo>
                  <a:pt x="475179" y="108797"/>
                </a:lnTo>
                <a:lnTo>
                  <a:pt x="474127" y="99775"/>
                </a:lnTo>
                <a:lnTo>
                  <a:pt x="473075" y="90753"/>
                </a:lnTo>
                <a:lnTo>
                  <a:pt x="474127" y="81200"/>
                </a:lnTo>
                <a:lnTo>
                  <a:pt x="475179" y="72178"/>
                </a:lnTo>
                <a:lnTo>
                  <a:pt x="477809" y="63686"/>
                </a:lnTo>
                <a:lnTo>
                  <a:pt x="480440" y="55726"/>
                </a:lnTo>
                <a:lnTo>
                  <a:pt x="484122" y="47765"/>
                </a:lnTo>
                <a:lnTo>
                  <a:pt x="488331" y="40335"/>
                </a:lnTo>
                <a:lnTo>
                  <a:pt x="494117" y="32905"/>
                </a:lnTo>
                <a:lnTo>
                  <a:pt x="499378" y="27067"/>
                </a:lnTo>
                <a:lnTo>
                  <a:pt x="506217" y="20698"/>
                </a:lnTo>
                <a:lnTo>
                  <a:pt x="512530" y="15922"/>
                </a:lnTo>
                <a:lnTo>
                  <a:pt x="519894" y="11145"/>
                </a:lnTo>
                <a:lnTo>
                  <a:pt x="527785" y="7430"/>
                </a:lnTo>
                <a:lnTo>
                  <a:pt x="536202" y="4246"/>
                </a:lnTo>
                <a:lnTo>
                  <a:pt x="544620" y="2123"/>
                </a:lnTo>
                <a:lnTo>
                  <a:pt x="554089" y="531"/>
                </a:lnTo>
                <a:lnTo>
                  <a:pt x="563032" y="0"/>
                </a:lnTo>
                <a:close/>
                <a:moveTo>
                  <a:pt x="325969" y="0"/>
                </a:moveTo>
                <a:lnTo>
                  <a:pt x="334912" y="531"/>
                </a:lnTo>
                <a:lnTo>
                  <a:pt x="344381" y="2123"/>
                </a:lnTo>
                <a:lnTo>
                  <a:pt x="352798" y="4246"/>
                </a:lnTo>
                <a:lnTo>
                  <a:pt x="361215" y="7430"/>
                </a:lnTo>
                <a:lnTo>
                  <a:pt x="369106" y="11145"/>
                </a:lnTo>
                <a:lnTo>
                  <a:pt x="376471" y="15922"/>
                </a:lnTo>
                <a:lnTo>
                  <a:pt x="382784" y="20698"/>
                </a:lnTo>
                <a:lnTo>
                  <a:pt x="389623" y="27067"/>
                </a:lnTo>
                <a:lnTo>
                  <a:pt x="394883" y="32905"/>
                </a:lnTo>
                <a:lnTo>
                  <a:pt x="400670" y="40335"/>
                </a:lnTo>
                <a:lnTo>
                  <a:pt x="404878" y="47765"/>
                </a:lnTo>
                <a:lnTo>
                  <a:pt x="408561" y="55726"/>
                </a:lnTo>
                <a:lnTo>
                  <a:pt x="411191" y="63686"/>
                </a:lnTo>
                <a:lnTo>
                  <a:pt x="413821" y="72178"/>
                </a:lnTo>
                <a:lnTo>
                  <a:pt x="414874" y="81200"/>
                </a:lnTo>
                <a:lnTo>
                  <a:pt x="415926" y="90753"/>
                </a:lnTo>
                <a:lnTo>
                  <a:pt x="414874" y="99775"/>
                </a:lnTo>
                <a:lnTo>
                  <a:pt x="413821" y="108797"/>
                </a:lnTo>
                <a:lnTo>
                  <a:pt x="411191" y="117289"/>
                </a:lnTo>
                <a:lnTo>
                  <a:pt x="408561" y="125780"/>
                </a:lnTo>
                <a:lnTo>
                  <a:pt x="404878" y="133741"/>
                </a:lnTo>
                <a:lnTo>
                  <a:pt x="400670" y="141171"/>
                </a:lnTo>
                <a:lnTo>
                  <a:pt x="394883" y="148071"/>
                </a:lnTo>
                <a:lnTo>
                  <a:pt x="389623" y="154439"/>
                </a:lnTo>
                <a:lnTo>
                  <a:pt x="382784" y="160277"/>
                </a:lnTo>
                <a:lnTo>
                  <a:pt x="376471" y="165584"/>
                </a:lnTo>
                <a:lnTo>
                  <a:pt x="369106" y="169830"/>
                </a:lnTo>
                <a:lnTo>
                  <a:pt x="361215" y="173545"/>
                </a:lnTo>
                <a:lnTo>
                  <a:pt x="352798" y="176729"/>
                </a:lnTo>
                <a:lnTo>
                  <a:pt x="344381" y="178852"/>
                </a:lnTo>
                <a:lnTo>
                  <a:pt x="334912" y="180444"/>
                </a:lnTo>
                <a:lnTo>
                  <a:pt x="325969" y="180975"/>
                </a:lnTo>
                <a:lnTo>
                  <a:pt x="317026" y="180444"/>
                </a:lnTo>
                <a:lnTo>
                  <a:pt x="308083" y="178852"/>
                </a:lnTo>
                <a:lnTo>
                  <a:pt x="299665" y="176729"/>
                </a:lnTo>
                <a:lnTo>
                  <a:pt x="291775" y="173545"/>
                </a:lnTo>
                <a:lnTo>
                  <a:pt x="283884" y="169830"/>
                </a:lnTo>
                <a:lnTo>
                  <a:pt x="276519" y="165584"/>
                </a:lnTo>
                <a:lnTo>
                  <a:pt x="269154" y="160277"/>
                </a:lnTo>
                <a:lnTo>
                  <a:pt x="263367" y="154439"/>
                </a:lnTo>
                <a:lnTo>
                  <a:pt x="257054" y="148071"/>
                </a:lnTo>
                <a:lnTo>
                  <a:pt x="252320" y="141171"/>
                </a:lnTo>
                <a:lnTo>
                  <a:pt x="247585" y="133741"/>
                </a:lnTo>
                <a:lnTo>
                  <a:pt x="243903" y="125780"/>
                </a:lnTo>
                <a:lnTo>
                  <a:pt x="240746" y="117289"/>
                </a:lnTo>
                <a:lnTo>
                  <a:pt x="238116" y="108797"/>
                </a:lnTo>
                <a:lnTo>
                  <a:pt x="237064" y="99775"/>
                </a:lnTo>
                <a:lnTo>
                  <a:pt x="236538" y="90753"/>
                </a:lnTo>
                <a:lnTo>
                  <a:pt x="237064" y="81200"/>
                </a:lnTo>
                <a:lnTo>
                  <a:pt x="238116" y="72178"/>
                </a:lnTo>
                <a:lnTo>
                  <a:pt x="240746" y="63686"/>
                </a:lnTo>
                <a:lnTo>
                  <a:pt x="243903" y="55726"/>
                </a:lnTo>
                <a:lnTo>
                  <a:pt x="247585" y="47765"/>
                </a:lnTo>
                <a:lnTo>
                  <a:pt x="252320" y="40335"/>
                </a:lnTo>
                <a:lnTo>
                  <a:pt x="257054" y="32905"/>
                </a:lnTo>
                <a:lnTo>
                  <a:pt x="263367" y="27067"/>
                </a:lnTo>
                <a:lnTo>
                  <a:pt x="269154" y="20698"/>
                </a:lnTo>
                <a:lnTo>
                  <a:pt x="276519" y="15922"/>
                </a:lnTo>
                <a:lnTo>
                  <a:pt x="283884" y="11145"/>
                </a:lnTo>
                <a:lnTo>
                  <a:pt x="291775" y="7430"/>
                </a:lnTo>
                <a:lnTo>
                  <a:pt x="299665" y="4246"/>
                </a:lnTo>
                <a:lnTo>
                  <a:pt x="308083" y="2123"/>
                </a:lnTo>
                <a:lnTo>
                  <a:pt x="317026" y="531"/>
                </a:lnTo>
                <a:lnTo>
                  <a:pt x="325969" y="0"/>
                </a:lnTo>
                <a:close/>
                <a:moveTo>
                  <a:pt x="89429" y="0"/>
                </a:moveTo>
                <a:lnTo>
                  <a:pt x="98425" y="531"/>
                </a:lnTo>
                <a:lnTo>
                  <a:pt x="107421" y="2123"/>
                </a:lnTo>
                <a:lnTo>
                  <a:pt x="115888" y="4246"/>
                </a:lnTo>
                <a:lnTo>
                  <a:pt x="124354" y="7430"/>
                </a:lnTo>
                <a:lnTo>
                  <a:pt x="132292" y="11145"/>
                </a:lnTo>
                <a:lnTo>
                  <a:pt x="139700" y="15922"/>
                </a:lnTo>
                <a:lnTo>
                  <a:pt x="146579" y="20698"/>
                </a:lnTo>
                <a:lnTo>
                  <a:pt x="153459" y="27067"/>
                </a:lnTo>
                <a:lnTo>
                  <a:pt x="158750" y="32905"/>
                </a:lnTo>
                <a:lnTo>
                  <a:pt x="164042" y="40335"/>
                </a:lnTo>
                <a:lnTo>
                  <a:pt x="168275" y="47765"/>
                </a:lnTo>
                <a:lnTo>
                  <a:pt x="171979" y="55726"/>
                </a:lnTo>
                <a:lnTo>
                  <a:pt x="175154" y="63686"/>
                </a:lnTo>
                <a:lnTo>
                  <a:pt x="177800" y="72178"/>
                </a:lnTo>
                <a:lnTo>
                  <a:pt x="178859" y="81200"/>
                </a:lnTo>
                <a:lnTo>
                  <a:pt x="179388" y="90753"/>
                </a:lnTo>
                <a:lnTo>
                  <a:pt x="178859" y="99775"/>
                </a:lnTo>
                <a:lnTo>
                  <a:pt x="177800" y="108797"/>
                </a:lnTo>
                <a:lnTo>
                  <a:pt x="175154" y="117289"/>
                </a:lnTo>
                <a:lnTo>
                  <a:pt x="171979" y="125780"/>
                </a:lnTo>
                <a:lnTo>
                  <a:pt x="168275" y="133741"/>
                </a:lnTo>
                <a:lnTo>
                  <a:pt x="164042" y="141171"/>
                </a:lnTo>
                <a:lnTo>
                  <a:pt x="158750" y="148071"/>
                </a:lnTo>
                <a:lnTo>
                  <a:pt x="153459" y="154439"/>
                </a:lnTo>
                <a:lnTo>
                  <a:pt x="146579" y="160277"/>
                </a:lnTo>
                <a:lnTo>
                  <a:pt x="139700" y="165584"/>
                </a:lnTo>
                <a:lnTo>
                  <a:pt x="132292" y="169830"/>
                </a:lnTo>
                <a:lnTo>
                  <a:pt x="124354" y="173545"/>
                </a:lnTo>
                <a:lnTo>
                  <a:pt x="115888" y="176729"/>
                </a:lnTo>
                <a:lnTo>
                  <a:pt x="107421" y="178852"/>
                </a:lnTo>
                <a:lnTo>
                  <a:pt x="98425" y="180444"/>
                </a:lnTo>
                <a:lnTo>
                  <a:pt x="89429" y="180975"/>
                </a:lnTo>
                <a:lnTo>
                  <a:pt x="79904" y="180444"/>
                </a:lnTo>
                <a:lnTo>
                  <a:pt x="71437" y="178852"/>
                </a:lnTo>
                <a:lnTo>
                  <a:pt x="62442" y="176729"/>
                </a:lnTo>
                <a:lnTo>
                  <a:pt x="54504" y="173545"/>
                </a:lnTo>
                <a:lnTo>
                  <a:pt x="46567" y="169830"/>
                </a:lnTo>
                <a:lnTo>
                  <a:pt x="39158" y="165584"/>
                </a:lnTo>
                <a:lnTo>
                  <a:pt x="32279" y="160277"/>
                </a:lnTo>
                <a:lnTo>
                  <a:pt x="25929" y="154439"/>
                </a:lnTo>
                <a:lnTo>
                  <a:pt x="20108" y="148071"/>
                </a:lnTo>
                <a:lnTo>
                  <a:pt x="14816" y="141171"/>
                </a:lnTo>
                <a:lnTo>
                  <a:pt x="10054" y="133741"/>
                </a:lnTo>
                <a:lnTo>
                  <a:pt x="6350" y="125780"/>
                </a:lnTo>
                <a:lnTo>
                  <a:pt x="3704" y="117289"/>
                </a:lnTo>
                <a:lnTo>
                  <a:pt x="1587" y="108797"/>
                </a:lnTo>
                <a:lnTo>
                  <a:pt x="0" y="99775"/>
                </a:lnTo>
                <a:lnTo>
                  <a:pt x="0" y="90753"/>
                </a:lnTo>
                <a:lnTo>
                  <a:pt x="0" y="81200"/>
                </a:lnTo>
                <a:lnTo>
                  <a:pt x="1587" y="72178"/>
                </a:lnTo>
                <a:lnTo>
                  <a:pt x="3704" y="63686"/>
                </a:lnTo>
                <a:lnTo>
                  <a:pt x="6350" y="55726"/>
                </a:lnTo>
                <a:lnTo>
                  <a:pt x="10054" y="47765"/>
                </a:lnTo>
                <a:lnTo>
                  <a:pt x="14816" y="40335"/>
                </a:lnTo>
                <a:lnTo>
                  <a:pt x="20108" y="32905"/>
                </a:lnTo>
                <a:lnTo>
                  <a:pt x="25929" y="27067"/>
                </a:lnTo>
                <a:lnTo>
                  <a:pt x="32279" y="20698"/>
                </a:lnTo>
                <a:lnTo>
                  <a:pt x="39158" y="15922"/>
                </a:lnTo>
                <a:lnTo>
                  <a:pt x="46567" y="11145"/>
                </a:lnTo>
                <a:lnTo>
                  <a:pt x="54504" y="7430"/>
                </a:lnTo>
                <a:lnTo>
                  <a:pt x="62442" y="4246"/>
                </a:lnTo>
                <a:lnTo>
                  <a:pt x="71437" y="2123"/>
                </a:lnTo>
                <a:lnTo>
                  <a:pt x="79904" y="531"/>
                </a:lnTo>
                <a:lnTo>
                  <a:pt x="89429" y="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82325" y="671596"/>
            <a:ext cx="7427352" cy="5459058"/>
            <a:chOff x="-50499" y="3035955"/>
            <a:chExt cx="5431127" cy="3991845"/>
          </a:xfrm>
        </p:grpSpPr>
        <p:sp>
          <p:nvSpPr>
            <p:cNvPr id="8" name="椭圆 7"/>
            <p:cNvSpPr/>
            <p:nvPr>
              <p:custDataLst>
                <p:tags r:id="rId2"/>
              </p:custDataLst>
            </p:nvPr>
          </p:nvSpPr>
          <p:spPr>
            <a:xfrm>
              <a:off x="1208070" y="4110826"/>
              <a:ext cx="2913988" cy="2916974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2089" r="-37989"/>
              </a:stretch>
            </a:blipFill>
            <a:ln w="38100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630"/>
            </a:p>
          </p:txBody>
        </p:sp>
        <p:sp>
          <p:nvSpPr>
            <p:cNvPr id="9" name="任意多边形 8"/>
            <p:cNvSpPr/>
            <p:nvPr>
              <p:custDataLst>
                <p:tags r:id="rId4"/>
              </p:custDataLst>
            </p:nvPr>
          </p:nvSpPr>
          <p:spPr>
            <a:xfrm>
              <a:off x="-50499" y="3035955"/>
              <a:ext cx="5431127" cy="884190"/>
            </a:xfrm>
            <a:custGeom>
              <a:avLst/>
              <a:gdLst>
                <a:gd name="connsiteX0" fmla="*/ 98427 w 2095500"/>
                <a:gd name="connsiteY0" fmla="*/ 0 h 751655"/>
                <a:gd name="connsiteX1" fmla="*/ 1997073 w 2095500"/>
                <a:gd name="connsiteY1" fmla="*/ 0 h 751655"/>
                <a:gd name="connsiteX2" fmla="*/ 2095500 w 2095500"/>
                <a:gd name="connsiteY2" fmla="*/ 98427 h 751655"/>
                <a:gd name="connsiteX3" fmla="*/ 2095500 w 2095500"/>
                <a:gd name="connsiteY3" fmla="*/ 492123 h 751655"/>
                <a:gd name="connsiteX4" fmla="*/ 1997073 w 2095500"/>
                <a:gd name="connsiteY4" fmla="*/ 590550 h 751655"/>
                <a:gd name="connsiteX5" fmla="*/ 1170330 w 2095500"/>
                <a:gd name="connsiteY5" fmla="*/ 590550 h 751655"/>
                <a:gd name="connsiteX6" fmla="*/ 1047750 w 2095500"/>
                <a:gd name="connsiteY6" fmla="*/ 751655 h 751655"/>
                <a:gd name="connsiteX7" fmla="*/ 925170 w 2095500"/>
                <a:gd name="connsiteY7" fmla="*/ 590550 h 751655"/>
                <a:gd name="connsiteX8" fmla="*/ 98427 w 2095500"/>
                <a:gd name="connsiteY8" fmla="*/ 590550 h 751655"/>
                <a:gd name="connsiteX9" fmla="*/ 0 w 2095500"/>
                <a:gd name="connsiteY9" fmla="*/ 492123 h 751655"/>
                <a:gd name="connsiteX10" fmla="*/ 0 w 2095500"/>
                <a:gd name="connsiteY10" fmla="*/ 98427 h 751655"/>
                <a:gd name="connsiteX11" fmla="*/ 98427 w 2095500"/>
                <a:gd name="connsiteY11" fmla="*/ 0 h 7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5500" h="751655">
                  <a:moveTo>
                    <a:pt x="98427" y="0"/>
                  </a:moveTo>
                  <a:lnTo>
                    <a:pt x="1997073" y="0"/>
                  </a:lnTo>
                  <a:cubicBezTo>
                    <a:pt x="2051433" y="0"/>
                    <a:pt x="2095500" y="44067"/>
                    <a:pt x="2095500" y="98427"/>
                  </a:cubicBezTo>
                  <a:lnTo>
                    <a:pt x="2095500" y="492123"/>
                  </a:lnTo>
                  <a:cubicBezTo>
                    <a:pt x="2095500" y="546483"/>
                    <a:pt x="2051433" y="590550"/>
                    <a:pt x="1997073" y="590550"/>
                  </a:cubicBezTo>
                  <a:lnTo>
                    <a:pt x="1170330" y="590550"/>
                  </a:lnTo>
                  <a:lnTo>
                    <a:pt x="1047750" y="751655"/>
                  </a:lnTo>
                  <a:lnTo>
                    <a:pt x="925170" y="590550"/>
                  </a:lnTo>
                  <a:lnTo>
                    <a:pt x="98427" y="590550"/>
                  </a:lnTo>
                  <a:cubicBezTo>
                    <a:pt x="44067" y="590550"/>
                    <a:pt x="0" y="546483"/>
                    <a:pt x="0" y="492123"/>
                  </a:cubicBezTo>
                  <a:lnTo>
                    <a:pt x="0" y="98427"/>
                  </a:lnTo>
                  <a:cubicBezTo>
                    <a:pt x="0" y="44067"/>
                    <a:pt x="44067" y="0"/>
                    <a:pt x="98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52000" anchor="ctr">
              <a:normAutofit/>
            </a:bodyPr>
            <a:lstStyle/>
            <a:p>
              <a:pPr algn="ctr">
                <a:defRPr/>
              </a:pPr>
              <a:endParaRPr lang="zh-CN" altLang="en-US" sz="3600" b="1" spc="115" dirty="0">
                <a:solidFill>
                  <a:srgbClr val="F8F8F8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325" y="671596"/>
            <a:ext cx="7427352" cy="93291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604512" y="365125"/>
            <a:ext cx="97492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7479-7554-4D44-86C4-F1C3DF413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0CCFA-F388-47E8-B8B7-18F20A0C1B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4.jpe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419475" y="2270125"/>
            <a:ext cx="5354955" cy="2230755"/>
          </a:xfrm>
        </p:spPr>
        <p:txBody>
          <a:bodyPr>
            <a:normAutofit/>
          </a:bodyPr>
          <a:lstStyle/>
          <a:p>
            <a:r>
              <a:rPr lang="zh-CN" altLang="en-US" dirty="0"/>
              <a:t>第六节 面向对象</a:t>
            </a:r>
            <a:r>
              <a:rPr lang="en-US" altLang="zh-CN" dirty="0"/>
              <a:t>-----</a:t>
            </a:r>
            <a:r>
              <a:rPr lang="zh-CN" altLang="en-US" dirty="0"/>
              <a:t>继承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5400" dirty="0"/>
              <a:t>extends</a:t>
            </a:r>
            <a:endParaRPr lang="en-US" altLang="zh-CN" sz="54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1259205" y="1949450"/>
            <a:ext cx="10094595" cy="422719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final</a:t>
            </a:r>
            <a:r>
              <a:rPr lang="zh-CN" altLang="en-US" sz="3600" dirty="0"/>
              <a:t>关键字：在</a:t>
            </a:r>
            <a:r>
              <a:rPr lang="en-US" altLang="zh-CN" sz="3600" dirty="0"/>
              <a:t>Java</a:t>
            </a:r>
            <a:r>
              <a:rPr lang="zh-CN" altLang="en-US" sz="3600" dirty="0"/>
              <a:t>中表示的是最终的意思，也可以称为完结器。</a:t>
            </a:r>
            <a:endParaRPr lang="zh-CN" altLang="en-US" sz="3600" dirty="0"/>
          </a:p>
          <a:p>
            <a:r>
              <a:rPr lang="en-US" altLang="zh-CN" sz="3600" dirty="0"/>
              <a:t>final</a:t>
            </a:r>
            <a:r>
              <a:rPr lang="zh-CN" altLang="en-US" sz="3600" dirty="0"/>
              <a:t>修饰的类：不能再派生子类</a:t>
            </a:r>
            <a:endParaRPr lang="zh-CN" altLang="en-US" sz="3600" dirty="0"/>
          </a:p>
          <a:p>
            <a:r>
              <a:rPr lang="en-US" altLang="zh-CN" sz="3600" dirty="0"/>
              <a:t>final</a:t>
            </a:r>
            <a:r>
              <a:rPr lang="zh-CN" altLang="en-US" sz="3600" dirty="0"/>
              <a:t>修饰的方法，子类不能被子类覆盖</a:t>
            </a:r>
            <a:endParaRPr lang="zh-CN" altLang="en-US" sz="3600" dirty="0"/>
          </a:p>
          <a:p>
            <a:r>
              <a:rPr lang="en-US" altLang="zh-CN" sz="3600" dirty="0"/>
              <a:t>final</a:t>
            </a:r>
            <a:r>
              <a:rPr lang="zh-CN" altLang="en-US" sz="3600" dirty="0"/>
              <a:t>声明的变量即变成了常量，常量不可修改</a:t>
            </a:r>
            <a:endParaRPr lang="zh-CN" altLang="en-US" sz="3600" dirty="0"/>
          </a:p>
          <a:p>
            <a:r>
              <a:rPr lang="zh-CN" altLang="en-US" sz="3600" dirty="0"/>
              <a:t>内部类只能访问被</a:t>
            </a:r>
            <a:r>
              <a:rPr lang="en-US" altLang="zh-CN" sz="3600" dirty="0"/>
              <a:t>final</a:t>
            </a:r>
            <a:r>
              <a:rPr lang="zh-CN" altLang="en-US" sz="3600" dirty="0"/>
              <a:t>修饰的局部变量</a:t>
            </a:r>
            <a:endParaRPr lang="zh-CN" altLang="en-US" sz="3600" dirty="0"/>
          </a:p>
          <a:p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三、</a:t>
            </a:r>
            <a:r>
              <a:rPr lang="en-US" altLang="zh-CN" dirty="0"/>
              <a:t>final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17" name="L 形 16"/>
          <p:cNvSpPr/>
          <p:nvPr userDrawn="1">
            <p:custDataLst>
              <p:tags r:id="rId3"/>
            </p:custDataLst>
          </p:nvPr>
        </p:nvSpPr>
        <p:spPr>
          <a:xfrm rot="5400000">
            <a:off x="1069766" y="1825625"/>
            <a:ext cx="445667" cy="445667"/>
          </a:xfrm>
          <a:prstGeom prst="corner">
            <a:avLst>
              <a:gd name="adj1" fmla="val 12549"/>
              <a:gd name="adj2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8" name="L 形 17"/>
          <p:cNvSpPr/>
          <p:nvPr userDrawn="1">
            <p:custDataLst>
              <p:tags r:id="rId4"/>
            </p:custDataLst>
          </p:nvPr>
        </p:nvSpPr>
        <p:spPr>
          <a:xfrm rot="16200000">
            <a:off x="10908768" y="5608741"/>
            <a:ext cx="445667" cy="445667"/>
          </a:xfrm>
          <a:prstGeom prst="corner">
            <a:avLst>
              <a:gd name="adj1" fmla="val 12549"/>
              <a:gd name="adj2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四、抽象类   </a:t>
            </a:r>
            <a:r>
              <a:rPr lang="en-US" altLang="zh-CN"/>
              <a:t>abstract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9205" y="1949450"/>
            <a:ext cx="10094595" cy="4227195"/>
          </a:xfrm>
        </p:spPr>
        <p:txBody>
          <a:bodyPr/>
          <a:p>
            <a:r>
              <a:rPr lang="en-US" altLang="zh-CN"/>
              <a:t>1</a:t>
            </a:r>
            <a:r>
              <a:rPr lang="zh-CN" altLang="en-US"/>
              <a:t>、抽象：就是将多个事物中共性的、本质的东西抽取出来；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、抽象类：包含抽象方法的类就是抽象方法；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、抽象方法：多个对象都有相同的功能，但是功能具体的内容是不同的，那么在抽取过程中，只抽取了功能定义，未抽取功能实体，那么这种只有功能声明，没有功能主体的方法就叫抽象方法。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抽象类的格式：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9205" y="1949450"/>
            <a:ext cx="10094595" cy="4227195"/>
          </a:xfrm>
        </p:spPr>
        <p:txBody>
          <a:bodyPr/>
          <a:p>
            <a:r>
              <a:rPr lang="en-US" altLang="zh-CN"/>
              <a:t>   </a:t>
            </a:r>
            <a:r>
              <a:rPr lang="zh-CN" altLang="en-US"/>
              <a:t>权限修饰符 </a:t>
            </a:r>
            <a:r>
              <a:rPr lang="en-US" altLang="zh-CN"/>
              <a:t>abstract class </a:t>
            </a:r>
            <a:r>
              <a:rPr lang="zh-CN" altLang="en-US"/>
              <a:t>抽象类名称</a:t>
            </a:r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属性；</a:t>
            </a:r>
            <a:endParaRPr lang="zh-CN" altLang="en-US"/>
          </a:p>
          <a:p>
            <a:r>
              <a:rPr lang="zh-CN" altLang="en-US"/>
              <a:t>  访问权限 返回值类型 方法名称（参数）</a:t>
            </a:r>
            <a:r>
              <a:rPr lang="en-US" altLang="zh-CN"/>
              <a:t>{    //</a:t>
            </a:r>
            <a:r>
              <a:rPr lang="zh-CN" altLang="en-US"/>
              <a:t>普通方法</a:t>
            </a:r>
            <a:endParaRPr lang="zh-CN" altLang="en-US"/>
          </a:p>
          <a:p>
            <a:r>
              <a:rPr lang="en-US" altLang="zh-CN"/>
              <a:t>    return </a:t>
            </a:r>
            <a:r>
              <a:rPr lang="zh-CN" altLang="en-US"/>
              <a:t>返回值；</a:t>
            </a:r>
            <a:endParaRPr lang="zh-CN" altLang="en-US"/>
          </a:p>
          <a:p>
            <a:r>
              <a:rPr lang="en-US" altLang="zh-CN"/>
              <a:t>  }</a:t>
            </a:r>
            <a:endParaRPr lang="en-US" altLang="zh-CN"/>
          </a:p>
          <a:p>
            <a:r>
              <a:rPr lang="en-US" altLang="zh-CN"/>
              <a:t>  </a:t>
            </a:r>
            <a:r>
              <a:rPr lang="zh-CN" altLang="en-US"/>
              <a:t>访问权限  </a:t>
            </a:r>
            <a:r>
              <a:rPr lang="en-US" altLang="zh-CN"/>
              <a:t>abstract  </a:t>
            </a:r>
            <a:r>
              <a:rPr lang="zh-CN" altLang="en-US"/>
              <a:t>返回值类型 方法名称（参数）； </a:t>
            </a:r>
            <a:r>
              <a:rPr lang="en-US" altLang="zh-CN"/>
              <a:t>//</a:t>
            </a:r>
            <a:r>
              <a:rPr lang="zh-CN" altLang="en-US"/>
              <a:t>抽象方法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9205" y="1949450"/>
            <a:ext cx="10094595" cy="4227195"/>
          </a:xfrm>
        </p:spPr>
        <p:txBody>
          <a:bodyPr/>
          <a:p>
            <a:r>
              <a:rPr lang="en-US" altLang="zh-CN"/>
              <a:t>1&gt; </a:t>
            </a:r>
            <a:r>
              <a:rPr lang="zh-CN" altLang="en-US"/>
              <a:t>抽象类不能直接实例化，也就是不能直接用</a:t>
            </a:r>
            <a:r>
              <a:rPr lang="en-US" altLang="zh-CN"/>
              <a:t>new</a:t>
            </a:r>
            <a:r>
              <a:rPr lang="zh-CN" altLang="en-US"/>
              <a:t>创建对象；</a:t>
            </a:r>
            <a:endParaRPr lang="zh-CN" altLang="en-US"/>
          </a:p>
          <a:p>
            <a:r>
              <a:rPr lang="en-US" altLang="zh-CN"/>
              <a:t>2&gt; </a:t>
            </a:r>
            <a:r>
              <a:rPr lang="zh-CN" altLang="en-US">
                <a:solidFill>
                  <a:srgbClr val="FF0000"/>
                </a:solidFill>
              </a:rPr>
              <a:t>抽象类需要子类实例化</a:t>
            </a:r>
            <a:r>
              <a:rPr lang="zh-CN" altLang="en-US"/>
              <a:t>，而且所有的抽象都要被覆盖掉，先覆盖后创建对象，或者先创建对象后覆盖都可以；</a:t>
            </a:r>
            <a:endParaRPr lang="zh-CN" altLang="en-US"/>
          </a:p>
          <a:p>
            <a:r>
              <a:rPr lang="en-US" altLang="zh-CN"/>
              <a:t>3&gt; </a:t>
            </a:r>
            <a:r>
              <a:rPr lang="zh-CN" altLang="en-US"/>
              <a:t>不被子类实例化的抽象类没有意义；</a:t>
            </a:r>
            <a:endParaRPr lang="zh-CN" altLang="en-US"/>
          </a:p>
          <a:p>
            <a:r>
              <a:rPr lang="en-US" altLang="zh-CN">
                <a:sym typeface="+mn-ea"/>
              </a:rPr>
              <a:t>4&gt;</a:t>
            </a:r>
            <a:r>
              <a:rPr lang="zh-CN" altLang="en-US">
                <a:sym typeface="+mn-ea"/>
              </a:rPr>
              <a:t>不能用</a:t>
            </a:r>
            <a:r>
              <a:rPr lang="en-US" altLang="zh-CN">
                <a:sym typeface="+mn-ea"/>
              </a:rPr>
              <a:t>final</a:t>
            </a:r>
            <a:r>
              <a:rPr lang="zh-CN" altLang="en-US">
                <a:sym typeface="+mn-ea"/>
              </a:rPr>
              <a:t>关键字修饰抽象类</a:t>
            </a:r>
            <a:endParaRPr lang="zh-CN" altLang="en-US"/>
          </a:p>
          <a:p>
            <a:r>
              <a:rPr lang="en-US" altLang="zh-CN"/>
              <a:t>5&gt; </a:t>
            </a:r>
            <a:r>
              <a:rPr lang="zh-CN" altLang="en-US"/>
              <a:t>抽象类和抽象方法都用</a:t>
            </a:r>
            <a:r>
              <a:rPr lang="en-US" altLang="zh-CN"/>
              <a:t>abstract</a:t>
            </a:r>
            <a:r>
              <a:rPr lang="zh-CN" altLang="en-US"/>
              <a:t>关键字声明额；</a:t>
            </a:r>
            <a:endParaRPr lang="zh-CN" altLang="en-US"/>
          </a:p>
          <a:p>
            <a:r>
              <a:rPr lang="en-US" altLang="zh-CN"/>
              <a:t>6&gt;</a:t>
            </a:r>
            <a:r>
              <a:rPr lang="zh-CN" altLang="en-US"/>
              <a:t>抽象类也遵循类的单继承性；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关于子类的构造方法：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9205" y="1949450"/>
            <a:ext cx="10094595" cy="4227195"/>
          </a:xfrm>
        </p:spPr>
        <p:txBody>
          <a:bodyPr/>
          <a:p>
            <a:r>
              <a:rPr lang="zh-CN" altLang="en-US"/>
              <a:t>子类继承父类的属性和行为，那么父类中的构造方法能继承吗</a:t>
            </a:r>
            <a:r>
              <a:rPr lang="en-US" altLang="zh-CN"/>
              <a:t>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zh-CN" altLang="en-US"/>
              <a:t>并不能，父类构造方法只能调用，用</a:t>
            </a:r>
            <a:r>
              <a:rPr lang="en-US" altLang="zh-CN"/>
              <a:t>super()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总结：每个类都有自己的构造函数，即使没写，编译器也会默认的配一个无参构造，所以也不存在继承一说，记住构造函数不能继承，只是调用；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子类的初始化过程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9205" y="1949450"/>
            <a:ext cx="10094595" cy="4227195"/>
          </a:xfrm>
        </p:spPr>
        <p:txBody>
          <a:bodyPr/>
          <a:p>
            <a:endParaRPr lang="en-US" altLang="zh-CN"/>
          </a:p>
          <a:p>
            <a:r>
              <a:rPr lang="zh-CN" altLang="en-US"/>
              <a:t>注意，当创建一个子类对象时，初始化对象的顺序是，先初始化父类，通过调用父类的构造方法；然后再初始化子类，调用子类的构造方法。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种情况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</a:t>
            </a:r>
            <a:r>
              <a:rPr lang="en-US" altLang="zh-CN"/>
              <a:t>1</a:t>
            </a:r>
            <a:r>
              <a:rPr lang="zh-CN" altLang="en-US"/>
              <a:t>、如果父类中没有定义构造方法，编译器会默认的创建一个无参构造；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2</a:t>
            </a:r>
            <a:r>
              <a:rPr lang="zh-CN" altLang="en-US"/>
              <a:t>、如果父类中定义了无参构造，调用子类的构造方法时会默认的调用父类的无参构造；（只要定义了，就会默认调用，不写</a:t>
            </a:r>
            <a:r>
              <a:rPr lang="en-US" altLang="zh-CN"/>
              <a:t>super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3</a:t>
            </a:r>
            <a:r>
              <a:rPr lang="zh-CN" altLang="en-US"/>
              <a:t>、如果父类中只有有参的构造，没有无参构造，那么子类在构造方法中必须</a:t>
            </a:r>
            <a:r>
              <a:rPr lang="zh-CN" altLang="en-US">
                <a:solidFill>
                  <a:srgbClr val="FF0000"/>
                </a:solidFill>
              </a:rPr>
              <a:t>显示的调用</a:t>
            </a:r>
            <a:r>
              <a:rPr lang="zh-CN" altLang="en-US">
                <a:solidFill>
                  <a:schemeClr val="bg1"/>
                </a:solidFill>
              </a:rPr>
              <a:t>父类的构造方法</a:t>
            </a:r>
            <a:r>
              <a:rPr lang="en-US" altLang="zh-CN">
                <a:solidFill>
                  <a:srgbClr val="FF0000"/>
                </a:solidFill>
              </a:rPr>
              <a:t>super(</a:t>
            </a:r>
            <a:r>
              <a:rPr lang="zh-CN" altLang="en-US">
                <a:solidFill>
                  <a:srgbClr val="FF0000"/>
                </a:solidFill>
              </a:rPr>
              <a:t>参数列表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；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整个初始化过程顺序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9205" y="1949450"/>
            <a:ext cx="10094595" cy="4227195"/>
          </a:xfrm>
        </p:spPr>
        <p:txBody>
          <a:bodyPr>
            <a:normAutofit lnSpcReduction="10000"/>
          </a:bodyPr>
          <a:p>
            <a:endParaRPr lang="en-US" altLang="zh-CN"/>
          </a:p>
          <a:p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步《》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初始化父类中的静态成员变量和静态代码块（</a:t>
            </a:r>
            <a:r>
              <a:rPr lang="en-US" altLang="zh-CN">
                <a:solidFill>
                  <a:schemeClr val="bg1"/>
                </a:solidFill>
              </a:rPr>
              <a:t>static</a:t>
            </a:r>
            <a:r>
              <a:rPr lang="zh-CN" altLang="en-US">
                <a:solidFill>
                  <a:schemeClr val="bg1"/>
                </a:solidFill>
              </a:rPr>
              <a:t>修饰的）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        </a:t>
            </a:r>
            <a:r>
              <a:rPr lang="en-US" altLang="zh-CN">
                <a:solidFill>
                  <a:srgbClr val="FF0000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静态优先执行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步《》初始化子类中的静态成员变量和静态代码块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步《》初始化父类中的普通成员变量和代码块，再执行父类中的构造方法</a:t>
            </a: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第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步《》</a:t>
            </a:r>
            <a:r>
              <a:rPr lang="zh-CN" altLang="en-US">
                <a:sym typeface="+mn-ea"/>
              </a:rPr>
              <a:t>初始化子类中的普通成员变量和代码块，再执行子类中的构造方法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031347" y="384104"/>
            <a:ext cx="4130573" cy="1193034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/>
          <a:p>
            <a:pPr algn="ctr">
              <a:defRPr/>
            </a:pPr>
            <a:r>
              <a:rPr lang="en-US" altLang="zh-CN" sz="440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440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8161923" y="999041"/>
            <a:ext cx="4030077" cy="0"/>
          </a:xfrm>
          <a:prstGeom prst="line">
            <a:avLst/>
          </a:prstGeom>
          <a:ln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3"/>
            </p:custDataLst>
          </p:nvPr>
        </p:nvCxnSpPr>
        <p:spPr>
          <a:xfrm>
            <a:off x="0" y="999041"/>
            <a:ext cx="4031347" cy="0"/>
          </a:xfrm>
          <a:prstGeom prst="line">
            <a:avLst/>
          </a:prstGeom>
          <a:ln>
            <a:solidFill>
              <a:srgbClr val="FCF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>
            <p:custDataLst>
              <p:tags r:id="rId4"/>
            </p:custDataLst>
          </p:nvPr>
        </p:nvGrpSpPr>
        <p:grpSpPr>
          <a:xfrm>
            <a:off x="1501609" y="2278312"/>
            <a:ext cx="4160593" cy="1232904"/>
            <a:chOff x="617915" y="2868472"/>
            <a:chExt cx="3036245" cy="542384"/>
          </a:xfrm>
        </p:grpSpPr>
        <p:sp>
          <p:nvSpPr>
            <p:cNvPr id="15" name="Oval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915" y="2909108"/>
              <a:ext cx="418713" cy="420479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4000" b="1" kern="0">
                  <a:latin typeface="+mn-lt"/>
                  <a:ea typeface="+mn-ea"/>
                </a:rPr>
                <a:t>1</a:t>
              </a:r>
              <a:endParaRPr lang="en-US" altLang="zh-CN" sz="4000" b="1" kern="0">
                <a:latin typeface="+mn-lt"/>
                <a:ea typeface="+mn-ea"/>
              </a:endParaRPr>
            </a:p>
          </p:txBody>
        </p:sp>
        <p:sp>
          <p:nvSpPr>
            <p:cNvPr id="16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945" y="3223584"/>
              <a:ext cx="187272" cy="187272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400" kern="0">
                <a:latin typeface="+mn-lt"/>
                <a:ea typeface="+mn-ea"/>
              </a:endParaRPr>
            </a:p>
          </p:txBody>
        </p:sp>
        <p:sp>
          <p:nvSpPr>
            <p:cNvPr id="17" name="文本框 3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06964" y="2868472"/>
              <a:ext cx="2347196" cy="48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</a:rPr>
                <a:t>继承的概述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2" name="组合 41"/>
          <p:cNvGrpSpPr/>
          <p:nvPr>
            <p:custDataLst>
              <p:tags r:id="rId8"/>
            </p:custDataLst>
          </p:nvPr>
        </p:nvGrpSpPr>
        <p:grpSpPr>
          <a:xfrm>
            <a:off x="6524078" y="2278312"/>
            <a:ext cx="4160552" cy="1232904"/>
            <a:chOff x="1140458" y="3797387"/>
            <a:chExt cx="3036215" cy="542384"/>
          </a:xfrm>
        </p:grpSpPr>
        <p:sp>
          <p:nvSpPr>
            <p:cNvPr id="22" name="Oval 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88158" y="3838023"/>
              <a:ext cx="418713" cy="420479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4000" b="1" kern="0" dirty="0">
                  <a:latin typeface="+mn-lt"/>
                  <a:ea typeface="+mn-ea"/>
                </a:rPr>
                <a:t>2</a:t>
              </a:r>
              <a:endParaRPr lang="en-US" altLang="zh-CN" sz="4000" b="1" kern="0" dirty="0">
                <a:latin typeface="+mn-lt"/>
                <a:ea typeface="+mn-ea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40458" y="4152499"/>
              <a:ext cx="187272" cy="187272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400" kern="0">
                <a:latin typeface="+mn-lt"/>
                <a:ea typeface="+mn-ea"/>
              </a:endParaRPr>
            </a:p>
          </p:txBody>
        </p:sp>
        <p:sp>
          <p:nvSpPr>
            <p:cNvPr id="24" name="文本框 3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29477" y="3797387"/>
              <a:ext cx="2347196" cy="48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</a:rPr>
                <a:t>覆盖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12"/>
            </p:custDataLst>
          </p:nvPr>
        </p:nvGrpSpPr>
        <p:grpSpPr>
          <a:xfrm>
            <a:off x="1501650" y="4559864"/>
            <a:ext cx="4160552" cy="1232904"/>
            <a:chOff x="617945" y="4726302"/>
            <a:chExt cx="3036215" cy="542384"/>
          </a:xfrm>
        </p:grpSpPr>
        <p:sp>
          <p:nvSpPr>
            <p:cNvPr id="26" name="Oval 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65645" y="4766938"/>
              <a:ext cx="418713" cy="420479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4000" b="1" kern="0">
                  <a:latin typeface="+mn-lt"/>
                  <a:ea typeface="+mn-ea"/>
                </a:rPr>
                <a:t>3</a:t>
              </a:r>
              <a:endParaRPr lang="en-US" altLang="zh-CN" sz="4000" b="1" kern="0">
                <a:latin typeface="+mn-lt"/>
                <a:ea typeface="+mn-ea"/>
              </a:endParaRPr>
            </a:p>
          </p:txBody>
        </p:sp>
        <p:sp>
          <p:nvSpPr>
            <p:cNvPr id="27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17945" y="5081414"/>
              <a:ext cx="187272" cy="187272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400" kern="0">
                <a:latin typeface="+mn-lt"/>
                <a:ea typeface="+mn-ea"/>
              </a:endParaRPr>
            </a:p>
          </p:txBody>
        </p:sp>
        <p:sp>
          <p:nvSpPr>
            <p:cNvPr id="28" name="文本框 34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306964" y="4726302"/>
              <a:ext cx="2347196" cy="48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+mn-lt"/>
                  <a:ea typeface="+mn-ea"/>
                </a:rPr>
                <a:t>final</a:t>
              </a:r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</a:rPr>
                <a:t>关键字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16"/>
            </p:custDataLst>
          </p:nvPr>
        </p:nvGrpSpPr>
        <p:grpSpPr>
          <a:xfrm>
            <a:off x="6524078" y="4559864"/>
            <a:ext cx="4160552" cy="1232904"/>
            <a:chOff x="1140458" y="5655217"/>
            <a:chExt cx="3036215" cy="542384"/>
          </a:xfrm>
        </p:grpSpPr>
        <p:sp>
          <p:nvSpPr>
            <p:cNvPr id="30" name="Oval 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188158" y="5695853"/>
              <a:ext cx="418713" cy="420479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4000" b="1" kern="0">
                  <a:latin typeface="+mn-lt"/>
                  <a:ea typeface="+mn-ea"/>
                </a:rPr>
                <a:t>4</a:t>
              </a:r>
              <a:endParaRPr lang="en-US" altLang="zh-CN" sz="4000" b="1" kern="0">
                <a:latin typeface="+mn-lt"/>
                <a:ea typeface="+mn-ea"/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40458" y="6010329"/>
              <a:ext cx="187272" cy="187272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txBody>
            <a:bodyPr wrap="square"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endParaRPr lang="zh-CN" altLang="zh-CN" sz="400" kern="0">
                <a:latin typeface="+mn-lt"/>
                <a:ea typeface="+mn-ea"/>
              </a:endParaRPr>
            </a:p>
          </p:txBody>
        </p:sp>
        <p:sp>
          <p:nvSpPr>
            <p:cNvPr id="32" name="文本框 3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29477" y="5655217"/>
              <a:ext cx="2347196" cy="48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</a:rPr>
                <a:t>抽象类</a:t>
              </a:r>
              <a:endParaRPr lang="zh-CN" altLang="en-US" sz="3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一、继承的概述：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多个类（</a:t>
            </a:r>
            <a:r>
              <a:rPr lang="en-US" altLang="zh-CN" dirty="0">
                <a:solidFill>
                  <a:schemeClr val="bg1"/>
                </a:solidFill>
              </a:rPr>
              <a:t>Student/Worker</a:t>
            </a:r>
            <a:r>
              <a:rPr lang="zh-CN" altLang="en-US" dirty="0">
                <a:solidFill>
                  <a:schemeClr val="bg1"/>
                </a:solidFill>
              </a:rPr>
              <a:t>）中存在</a:t>
            </a:r>
            <a:r>
              <a:rPr lang="zh-CN" altLang="en-US" dirty="0">
                <a:solidFill>
                  <a:srgbClr val="FF0000"/>
                </a:solidFill>
              </a:rPr>
              <a:t>相同属性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name,age</a:t>
            </a:r>
            <a:r>
              <a:rPr lang="zh-CN" altLang="en-US" dirty="0">
                <a:solidFill>
                  <a:schemeClr val="bg1"/>
                </a:solidFill>
              </a:rPr>
              <a:t>）和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en-US" altLang="zh-CN" dirty="0">
                <a:solidFill>
                  <a:schemeClr val="bg1"/>
                </a:solidFill>
              </a:rPr>
              <a:t>(speak()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时，将这些内容抽取到一个类（</a:t>
            </a:r>
            <a:r>
              <a:rPr lang="en-US" altLang="zh-CN" dirty="0">
                <a:solidFill>
                  <a:schemeClr val="bg1"/>
                </a:solidFill>
              </a:rPr>
              <a:t>Person</a:t>
            </a:r>
            <a:r>
              <a:rPr lang="zh-CN" altLang="en-US" dirty="0">
                <a:solidFill>
                  <a:schemeClr val="bg1"/>
                </a:solidFill>
              </a:rPr>
              <a:t>）中，那么多个类无需再定义这些属性和行为，只要继承那个类就行了。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多个类可以称为</a:t>
            </a:r>
            <a:r>
              <a:rPr lang="zh-CN" altLang="en-US" dirty="0">
                <a:solidFill>
                  <a:srgbClr val="00B050"/>
                </a:solidFill>
              </a:rPr>
              <a:t>子类</a:t>
            </a:r>
            <a:r>
              <a:rPr lang="zh-CN" altLang="en-US" dirty="0">
                <a:solidFill>
                  <a:schemeClr val="bg1"/>
                </a:solidFill>
              </a:rPr>
              <a:t>，单独的这个类叫做</a:t>
            </a:r>
            <a:r>
              <a:rPr lang="zh-CN" altLang="en-US" dirty="0">
                <a:solidFill>
                  <a:srgbClr val="00B050"/>
                </a:solidFill>
              </a:rPr>
              <a:t>父类或者超类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子类可以直接访问父类中的属性和行为（私有的不行）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extends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>
                <a:solidFill>
                  <a:schemeClr val="bg1"/>
                </a:solidFill>
              </a:rPr>
              <a:t>来让他们产生继承关系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5404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继承的定义和特点：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38800" y="1756533"/>
            <a:ext cx="51804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继承是面向对象最显著的特征之一，使用已存在的类的作为基础，建立新类的技术。</a:t>
            </a:r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继承是从已有的类中（父类）派生出新的类（子类），子类吸收父类已有的属性和行为，并扩展新的能力。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172200" y="1756533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特点：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只支持</a:t>
            </a:r>
            <a:r>
              <a:rPr lang="zh-CN" altLang="en-US" dirty="0">
                <a:solidFill>
                  <a:srgbClr val="FF0000"/>
                </a:solidFill>
              </a:rPr>
              <a:t>单继承</a:t>
            </a:r>
            <a:r>
              <a:rPr lang="zh-CN" altLang="en-US" dirty="0">
                <a:solidFill>
                  <a:schemeClr val="bg1"/>
                </a:solidFill>
              </a:rPr>
              <a:t>，不支持多继承；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一个类只能有一个父类，不可以有多个父类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子类只能访问父类的非私有的属性和方法；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小结：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38800" y="168867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dirty="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继承的出现提高了代码的复用性</a:t>
            </a:r>
            <a:endParaRPr lang="zh-CN" altLang="en-US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继承的出现让类与类之间产生了关系，为多态提供了前提</a:t>
            </a:r>
            <a:endParaRPr lang="zh-CN" altLang="en-US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super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r="465"/>
          <a:stretch>
            <a:fillRect/>
          </a:stretch>
        </p:blipFill>
        <p:spPr>
          <a:xfrm>
            <a:off x="5183188" y="465455"/>
            <a:ext cx="6172200" cy="5403600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、当父类与子类出现同名成员时，可以用</a:t>
            </a:r>
            <a:r>
              <a:rPr lang="en-US" altLang="zh-CN" sz="2400" dirty="0"/>
              <a:t>super</a:t>
            </a:r>
            <a:r>
              <a:rPr lang="zh-CN" altLang="en-US" sz="2400" dirty="0"/>
              <a:t>进行区分</a:t>
            </a:r>
            <a:endParaRPr lang="zh-CN" altLang="en-US" sz="2400" dirty="0"/>
          </a:p>
          <a:p>
            <a:endParaRPr lang="zh-CN" altLang="en-US" sz="28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、当子类调用父类的构造方法时，可以使用</a:t>
            </a:r>
            <a:r>
              <a:rPr lang="en-US" altLang="zh-CN" sz="2400" dirty="0"/>
              <a:t>super</a:t>
            </a:r>
            <a:r>
              <a:rPr lang="zh-CN" altLang="en-US" sz="2400" dirty="0"/>
              <a:t>语句，但是要放在子类构造方法中的首行</a:t>
            </a:r>
            <a:endParaRPr lang="zh-CN" altLang="en-US" sz="2400" dirty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</a:t>
            </a:r>
            <a:r>
              <a:rPr lang="zh-CN" altLang="en-US"/>
              <a:t>与</a:t>
            </a:r>
            <a:r>
              <a:rPr lang="en-US" altLang="zh-CN"/>
              <a:t>super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cecf082cge1bfb0fc4ec0&amp;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130" y="1907540"/>
            <a:ext cx="10327640" cy="3561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none">
            <a:normAutofit/>
          </a:bodyPr>
          <a:lstStyle/>
          <a:p>
            <a:r>
              <a:rPr lang="zh-CN" altLang="en-US" dirty="0"/>
              <a:t>二、覆盖（</a:t>
            </a:r>
            <a:r>
              <a:rPr lang="en-US" altLang="zh-CN" dirty="0"/>
              <a:t>override)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子类中出现和父类一样的方法时，包括返回值类型，方法名，参数名称，参数个数都一样时，就发生了覆盖，又叫重写、覆写。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   eg:    toString</a:t>
            </a:r>
            <a:r>
              <a:rPr lang="zh-CN" altLang="en-US" dirty="0"/>
              <a:t>（）方法的覆盖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注意父类的私有方法不能进行覆盖</a:t>
            </a:r>
            <a:endParaRPr lang="zh-CN" altLang="en-US" dirty="0"/>
          </a:p>
          <a:p>
            <a:r>
              <a:rPr lang="zh-CN" altLang="en-US" dirty="0"/>
              <a:t>注意：进行覆写的时候，子类的访问权限要大于父类</a:t>
            </a:r>
            <a:endParaRPr lang="zh-CN" altLang="en-US" dirty="0"/>
          </a:p>
        </p:txBody>
      </p:sp>
      <p:sp>
        <p:nvSpPr>
          <p:cNvPr id="6" name="L 形 5"/>
          <p:cNvSpPr/>
          <p:nvPr>
            <p:custDataLst>
              <p:tags r:id="rId3"/>
            </p:custDataLst>
          </p:nvPr>
        </p:nvSpPr>
        <p:spPr>
          <a:xfrm rot="5400000">
            <a:off x="1069766" y="1825625"/>
            <a:ext cx="445667" cy="445667"/>
          </a:xfrm>
          <a:prstGeom prst="corner">
            <a:avLst>
              <a:gd name="adj1" fmla="val 12549"/>
              <a:gd name="adj2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7" name="L 形 6"/>
          <p:cNvSpPr/>
          <p:nvPr>
            <p:custDataLst>
              <p:tags r:id="rId4"/>
            </p:custDataLst>
          </p:nvPr>
        </p:nvSpPr>
        <p:spPr>
          <a:xfrm rot="16200000">
            <a:off x="10717632" y="5731296"/>
            <a:ext cx="445667" cy="445667"/>
          </a:xfrm>
          <a:prstGeom prst="corner">
            <a:avLst>
              <a:gd name="adj1" fmla="val 12549"/>
              <a:gd name="adj2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重载与覆盖的区别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_1328497632nQnA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1517650"/>
            <a:ext cx="10168890" cy="46596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26154500"/>
  <p:tag name="MH_LIBRARY" val="GRAPHIC"/>
  <p:tag name="MH_ORDER" val="Oval 2"/>
  <p:tag name="KSO_WM_TAG_VERSION" val="1.0"/>
  <p:tag name="KSO_WM_BEAUTIFY_FLAG" val="#wm#"/>
  <p:tag name="KSO_WM_UNIT_TYPE" val="i"/>
  <p:tag name="KSO_WM_UNIT_ID" val="283*i*1"/>
  <p:tag name="KSO_WM_TEMPLATE_CATEGORY" val="custom"/>
  <p:tag name="KSO_WM_TEMPLATE_INDEX" val="91602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11*i*2"/>
  <p:tag name="KSO_WM_TEMPLATE_CATEGORY" val="custom"/>
  <p:tag name="KSO_WM_TEMPLATE_INDEX" val="160531"/>
  <p:tag name="KSO_WM_UNIT_INDEX" val="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11*i*3"/>
  <p:tag name="KSO_WM_TEMPLATE_CATEGORY" val="custom"/>
  <p:tag name="KSO_WM_TEMPLATE_INDEX" val="160531"/>
  <p:tag name="KSO_WM_UNIT_INDEX" val="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Oval 6"/>
  <p:tag name="KSO_WM_UNIT_TYPE" val="l_i"/>
  <p:tag name="KSO_WM_UNIT_INDEX" val="1_1"/>
  <p:tag name="KSO_WM_UNIT_ID" val="custom160531_11*l_i*1_1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Oval 7"/>
  <p:tag name="KSO_WM_UNIT_TYPE" val="l_i"/>
  <p:tag name="KSO_WM_UNIT_INDEX" val="1_2"/>
  <p:tag name="KSO_WM_UNIT_ID" val="custom160531_11*l_i*1_2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文本框 34"/>
  <p:tag name="KSO_WM_UNIT_TYPE" val="l_h_f"/>
  <p:tag name="KSO_WM_UNIT_INDEX" val="1_1_1"/>
  <p:tag name="KSO_WM_UNIT_ID" val="custom160531_11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11*i*10"/>
  <p:tag name="KSO_WM_TEMPLATE_CATEGORY" val="custom"/>
  <p:tag name="KSO_WM_TEMPLATE_INDEX" val="160531"/>
  <p:tag name="KSO_WM_UNIT_INDEX" val="1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Oval 6"/>
  <p:tag name="KSO_WM_UNIT_TYPE" val="l_i"/>
  <p:tag name="KSO_WM_UNIT_INDEX" val="1_3"/>
  <p:tag name="KSO_WM_UNIT_ID" val="custom160531_11*l_i*1_3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Oval 7"/>
  <p:tag name="KSO_WM_UNIT_TYPE" val="l_i"/>
  <p:tag name="KSO_WM_UNIT_INDEX" val="1_4"/>
  <p:tag name="KSO_WM_UNIT_ID" val="custom160531_11*l_i*1_4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文本框 34"/>
  <p:tag name="KSO_WM_UNIT_TYPE" val="l_h_f"/>
  <p:tag name="KSO_WM_UNIT_INDEX" val="1_2_1"/>
  <p:tag name="KSO_WM_UNIT_ID" val="custom160531_11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11*i*17"/>
  <p:tag name="KSO_WM_TEMPLATE_CATEGORY" val="custom"/>
  <p:tag name="KSO_WM_TEMPLATE_INDEX" val="160531"/>
  <p:tag name="KSO_WM_UNIT_INDEX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9160211"/>
  <p:tag name="MH" val="20151026154500"/>
  <p:tag name="MH_LIBRARY" val="GRAPHIC"/>
  <p:tag name="MH_ORDER" val="Freeform 12"/>
  <p:tag name="KSO_WM_UNIT_TYPE" val="a"/>
  <p:tag name="KSO_WM_UNIT_INDEX" val="1"/>
  <p:tag name="KSO_WM_UNIT_ID" val="custom9160211_32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Oval 6"/>
  <p:tag name="KSO_WM_UNIT_TYPE" val="l_i"/>
  <p:tag name="KSO_WM_UNIT_INDEX" val="1_5"/>
  <p:tag name="KSO_WM_UNIT_ID" val="custom160531_11*l_i*1_5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Oval 7"/>
  <p:tag name="KSO_WM_UNIT_TYPE" val="l_i"/>
  <p:tag name="KSO_WM_UNIT_INDEX" val="1_6"/>
  <p:tag name="KSO_WM_UNIT_ID" val="custom160531_11*l_i*1_6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文本框 34"/>
  <p:tag name="KSO_WM_UNIT_TYPE" val="l_h_f"/>
  <p:tag name="KSO_WM_UNIT_INDEX" val="1_3_1"/>
  <p:tag name="KSO_WM_UNIT_ID" val="custom160531_11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11*i*24"/>
  <p:tag name="KSO_WM_TEMPLATE_CATEGORY" val="custom"/>
  <p:tag name="KSO_WM_TEMPLATE_INDEX" val="160531"/>
  <p:tag name="KSO_WM_UNIT_INDEX" val="2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Oval 6"/>
  <p:tag name="KSO_WM_UNIT_TYPE" val="l_i"/>
  <p:tag name="KSO_WM_UNIT_INDEX" val="1_7"/>
  <p:tag name="KSO_WM_UNIT_ID" val="custom160531_11*l_i*1_7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Oval 7"/>
  <p:tag name="KSO_WM_UNIT_TYPE" val="l_i"/>
  <p:tag name="KSO_WM_UNIT_INDEX" val="1_8"/>
  <p:tag name="KSO_WM_UNIT_ID" val="custom160531_11*l_i*1_8"/>
  <p:tag name="KSO_WM_UNIT_CLEAR" val="1"/>
  <p:tag name="KSO_WM_UNIT_LAYERLEVEL" val="1_1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MH" val="20151026113941"/>
  <p:tag name="MH_LIBRARY" val="GRAPHIC"/>
  <p:tag name="MH_ORDER" val="文本框 34"/>
  <p:tag name="KSO_WM_UNIT_TYPE" val="l_h_f"/>
  <p:tag name="KSO_WM_UNIT_INDEX" val="1_4_1"/>
  <p:tag name="KSO_WM_UNIT_ID" val="custom160531_11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7.xml><?xml version="1.0" encoding="utf-8"?>
<p:tagLst xmlns:p="http://schemas.openxmlformats.org/presentationml/2006/main">
  <p:tag name="KSO_WM_TEMPLATE_CATEGORY" val="custom"/>
  <p:tag name="KSO_WM_TEMPLATE_INDEX" val="160531"/>
  <p:tag name="KSO_WM_TAG_VERSION" val="1.0"/>
  <p:tag name="KSO_WM_SLIDE_ID" val="custom160531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f"/>
  <p:tag name="KSO_WM_UNIT_INDEX" val="1"/>
  <p:tag name="KSO_WM_UNIT_ID" val="custom16053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1"/>
</p:tagLst>
</file>

<file path=ppt/tags/tag3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31"/>
  <p:tag name="KSO_WM_SLIDE_ID" val="custom16053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f"/>
  <p:tag name="KSO_WM_UNIT_INDEX" val="1"/>
  <p:tag name="KSO_WM_UNIT_ID" val="custom160531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f"/>
  <p:tag name="KSO_WM_UNIT_INDEX" val="2"/>
  <p:tag name="KSO_WM_UNIT_ID" val="custom160531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31"/>
  <p:tag name="KSO_WM_SLIDE_ID" val="custom160531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f"/>
  <p:tag name="KSO_WM_UNIT_INDEX" val="1"/>
  <p:tag name="KSO_WM_UNIT_ID" val="custom16053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31"/>
  <p:tag name="KSO_WM_SLIDE_ID" val="custom16053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d"/>
  <p:tag name="KSO_WM_UNIT_INDEX" val="1"/>
  <p:tag name="KSO_WM_UNIT_ID" val="custom16053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f"/>
  <p:tag name="KSO_WM_UNIT_INDEX" val="1"/>
  <p:tag name="KSO_WM_UNIT_ID" val="custom160531_4*f*1"/>
  <p:tag name="KSO_WM_UNIT_CLEAR" val="1"/>
  <p:tag name="KSO_WM_UNIT_LAYERLEVEL" val="1"/>
  <p:tag name="KSO_WM_UNIT_VALUE" val="195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EMPLATE_CATEGORY" val="custom"/>
  <p:tag name="KSO_WM_TEMPLATE_INDEX" val="160531"/>
  <p:tag name="KSO_WM_TAG_VERSION" val="1.0"/>
  <p:tag name="KSO_WM_SLIDE_ID" val="custom160531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21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f"/>
  <p:tag name="KSO_WM_UNIT_INDEX" val="1"/>
  <p:tag name="KSO_WM_UNIT_ID" val="custom160531_21*f*1"/>
  <p:tag name="KSO_WM_UNIT_CLEAR" val="1"/>
  <p:tag name="KSO_WM_UNIT_LAYERLEVEL" val="1"/>
  <p:tag name="KSO_WM_UNIT_VALUE" val="372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21*i*2"/>
  <p:tag name="KSO_WM_TEMPLATE_CATEGORY" val="custom"/>
  <p:tag name="KSO_WM_TEMPLATE_INDEX" val="160531"/>
  <p:tag name="KSO_WM_UNIT_INDEX" val="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21*i*3"/>
  <p:tag name="KSO_WM_TEMPLATE_CATEGORY" val="custom"/>
  <p:tag name="KSO_WM_TEMPLATE_INDEX" val="160531"/>
  <p:tag name="KSO_WM_UNIT_INDEX" val="3"/>
</p:tagLst>
</file>

<file path=ppt/tags/tag46.xml><?xml version="1.0" encoding="utf-8"?>
<p:tagLst xmlns:p="http://schemas.openxmlformats.org/presentationml/2006/main">
  <p:tag name="KSO_WM_TEMPLATE_CATEGORY" val="custom"/>
  <p:tag name="KSO_WM_TEMPLATE_INDEX" val="160531"/>
  <p:tag name="KSO_WM_TAG_VERSION" val="1.0"/>
  <p:tag name="KSO_WM_SLIDE_ID" val="custom160531_21"/>
  <p:tag name="KSO_WM_SLIDE_INDEX" val="21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99*159"/>
  <p:tag name="KSO_WM_SLIDE_SIZE" val="780*32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f"/>
  <p:tag name="KSO_WM_UNIT_INDEX" val="1"/>
  <p:tag name="KSO_WM_UNIT_ID" val="custom160531_22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4"/>
  <p:tag name="KSO_WM_UNIT_PRESET_TEXT_LEN" val="114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2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22*i*3"/>
  <p:tag name="KSO_WM_TEMPLATE_CATEGORY" val="custom"/>
  <p:tag name="KSO_WM_TEMPLATE_INDEX" val="160531"/>
  <p:tag name="KSO_WM_UNIT_INDEX" val="3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22*i*4"/>
  <p:tag name="KSO_WM_TEMPLATE_CATEGORY" val="custom"/>
  <p:tag name="KSO_WM_TEMPLATE_INDEX" val="160531"/>
  <p:tag name="KSO_WM_UNIT_INDEX" val="4"/>
</p:tagLst>
</file>

<file path=ppt/tags/tag51.xml><?xml version="1.0" encoding="utf-8"?>
<p:tagLst xmlns:p="http://schemas.openxmlformats.org/presentationml/2006/main">
  <p:tag name="KSO_WM_TEMPLATE_CATEGORY" val="custom"/>
  <p:tag name="KSO_WM_TEMPLATE_INDEX" val="160531"/>
  <p:tag name="KSO_WM_TAG_VERSION" val="1.0"/>
  <p:tag name="KSO_WM_SLIDE_ID" val="custom160531_22"/>
  <p:tag name="KSO_WM_SLIDE_INDEX" val="22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99*154"/>
  <p:tag name="KSO_WM_SLIDE_SIZE" val="795*33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32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" val="THANKS"/>
</p:tagLst>
</file>

<file path=ppt/tags/tag53.xml><?xml version="1.0" encoding="utf-8"?>
<p:tagLst xmlns:p="http://schemas.openxmlformats.org/presentationml/2006/main">
  <p:tag name="MH" val="20151026154500"/>
  <p:tag name="MH_LIBRARY" val="GRAPHIC"/>
  <p:tag name="KSO_WM_TEMPLATE_CATEGORY" val="custom"/>
  <p:tag name="KSO_WM_TEMPLATE_INDEX" val="160531"/>
  <p:tag name="KSO_WM_TAG_VERSION" val="1.0"/>
  <p:tag name="KSO_WM_SLIDE_ID" val="custom160531_32"/>
  <p:tag name="KSO_WM_SLIDE_INDEX" val="32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b"/>
  <p:tag name="KSO_WM_UNIT_INDEX" val="1"/>
  <p:tag name="KSO_WM_UNIT_ID" val="custom160531_1*b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10、12、13、16、20、21、23、24、28、31、32"/>
  <p:tag name="KSO_WM_TEMPLATE_CATEGORY" val="custom"/>
  <p:tag name="KSO_WM_TEMPLATE_INDEX" val="160531"/>
  <p:tag name="KSO_WM_TAG_VERSION" val="1.0"/>
  <p:tag name="KSO_WM_SLIDE_ID" val="custom16053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1"/>
  <p:tag name="KSO_WM_UNIT_TYPE" val="a"/>
  <p:tag name="KSO_WM_UNIT_INDEX" val="1"/>
  <p:tag name="KSO_WM_UNIT_ID" val="custom160531_11*a*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UNIT_PRESET_TEXT" val="CONTENT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1_11*i*1"/>
  <p:tag name="KSO_WM_TEMPLATE_CATEGORY" val="custom"/>
  <p:tag name="KSO_WM_TEMPLATE_INDEX" val="160531"/>
  <p:tag name="KSO_WM_UNIT_INDEX" val="1"/>
</p:tagLst>
</file>

<file path=ppt/theme/theme1.xml><?xml version="1.0" encoding="utf-8"?>
<a:theme xmlns:a="http://schemas.openxmlformats.org/drawingml/2006/main" name="1_Office 主题">
  <a:themeElements>
    <a:clrScheme name="16053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800"/>
      </a:accent1>
      <a:accent2>
        <a:srgbClr val="92D050"/>
      </a:accent2>
      <a:accent3>
        <a:srgbClr val="F08D4A"/>
      </a:accent3>
      <a:accent4>
        <a:srgbClr val="00B0F0"/>
      </a:accent4>
      <a:accent5>
        <a:srgbClr val="A5A5A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1771</Words>
  <Application>WPS 演示</Application>
  <PresentationFormat>宽屏</PresentationFormat>
  <Paragraphs>136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</vt:lpstr>
      <vt:lpstr>Arial Narrow</vt:lpstr>
      <vt:lpstr>微软雅黑</vt:lpstr>
      <vt:lpstr>1_Office 主题</vt:lpstr>
      <vt:lpstr>第六节 面向对象-----继承</vt:lpstr>
      <vt:lpstr>PowerPoint 演示文稿</vt:lpstr>
      <vt:lpstr>PowerPoint 演示文稿</vt:lpstr>
      <vt:lpstr>PowerPoint 演示文稿</vt:lpstr>
      <vt:lpstr>PowerPoint 演示文稿</vt:lpstr>
      <vt:lpstr>super关键字</vt:lpstr>
      <vt:lpstr>this与super的区别</vt:lpstr>
      <vt:lpstr>二、覆盖（override)</vt:lpstr>
      <vt:lpstr>重载与覆盖的区别</vt:lpstr>
      <vt:lpstr>三、final关键字</vt:lpstr>
      <vt:lpstr>四、抽象类</vt:lpstr>
      <vt:lpstr>抽象类的格式：</vt:lpstr>
      <vt:lpstr>注意：</vt:lpstr>
      <vt:lpstr>关于子类的构造方法：</vt:lpstr>
      <vt:lpstr>子类的初始化过程</vt:lpstr>
      <vt:lpstr>整个初始化过程顺序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My</cp:lastModifiedBy>
  <cp:revision>17</cp:revision>
  <dcterms:created xsi:type="dcterms:W3CDTF">2016-10-19T06:26:00Z</dcterms:created>
  <dcterms:modified xsi:type="dcterms:W3CDTF">2016-10-27T07:36:37Z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