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第十一节 常用类库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五、包装类  </a:t>
            </a:r>
            <a:r>
              <a:rPr lang="en-US" altLang="zh-CN"/>
              <a:t>Wrapper 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在java的设计中提倡一种思想：即一切皆对象？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基本数据类型呢？其实基本数据类型的存在也是为了照顾程序员传统的习惯，基本数据类型并不支持面向对象的编程机制，不具备对象的特性，没有属性，也没有方法可调用；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为了能将基本类型视为对象进行处理，并能连接相关的方法，java为每个基本类型都提供了包装类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7" name="内容占位符 -21474826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3655" y="833120"/>
            <a:ext cx="9935210" cy="5172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包装类的作用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主要包含两种：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a、作为和基本数据类型对应的类类型存在，方便涉及到对象的操作。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b、包含每种基本数据类型的相关属性如最大值、最小值等，以及相关的操作方法。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Number类是一个抽象类，主要是将数字包装类中内容变为基本数据类型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-2147482616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2686050"/>
            <a:ext cx="9611995" cy="3764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包装类的装箱、拆箱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包装类的拆箱和装箱的概念：</a:t>
            </a:r>
            <a:endParaRPr lang="zh-CN" altLang="en-US"/>
          </a:p>
          <a:p>
            <a:r>
              <a:rPr lang="zh-CN" altLang="en-US"/>
              <a:t>     将一个基本数据类型变为包装类的过程称为：</a:t>
            </a:r>
            <a:r>
              <a:rPr lang="zh-CN" altLang="en-US">
                <a:solidFill>
                  <a:srgbClr val="FF0000"/>
                </a:solidFill>
              </a:rPr>
              <a:t>装箱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将一个包装类变为基本数据类型的过程称为：</a:t>
            </a:r>
            <a:r>
              <a:rPr lang="zh-CN" altLang="en-US">
                <a:solidFill>
                  <a:srgbClr val="FF0000"/>
                </a:solidFill>
              </a:rPr>
              <a:t>拆箱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eg: int x=10;         //</a:t>
            </a:r>
            <a:r>
              <a:rPr lang="zh-CN" altLang="en-US">
                <a:solidFill>
                  <a:srgbClr val="FF0000"/>
                </a:solidFill>
              </a:rPr>
              <a:t>定义一个</a:t>
            </a:r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Integer i=new Integer(x);    //</a:t>
            </a:r>
            <a:r>
              <a:rPr lang="zh-CN" altLang="en-US">
                <a:solidFill>
                  <a:srgbClr val="FF0000"/>
                </a:solidFill>
              </a:rPr>
              <a:t>自动装箱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int temp=i.intValue();          //</a:t>
            </a:r>
            <a:r>
              <a:rPr lang="zh-CN" altLang="en-US">
                <a:solidFill>
                  <a:srgbClr val="FF0000"/>
                </a:solidFill>
              </a:rPr>
              <a:t>拆箱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JDK1.5</a:t>
            </a:r>
            <a:r>
              <a:rPr lang="zh-CN" altLang="en-US"/>
              <a:t>更新后，可以省略为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Integer i=10;   //</a:t>
            </a:r>
            <a:r>
              <a:rPr lang="zh-CN" altLang="en-US">
                <a:solidFill>
                  <a:srgbClr val="FF0000"/>
                </a:solidFill>
              </a:rPr>
              <a:t>自动装箱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int temp=i;    //</a:t>
            </a:r>
            <a:r>
              <a:rPr lang="zh-CN" altLang="en-US">
                <a:solidFill>
                  <a:srgbClr val="FF0000"/>
                </a:solidFill>
              </a:rPr>
              <a:t>自动拆箱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730"/>
          </a:xfrm>
        </p:spPr>
        <p:txBody>
          <a:bodyPr/>
          <a:p>
            <a:r>
              <a:rPr lang="zh-CN" altLang="zh-CN"/>
              <a:t>实际应用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960"/>
          </a:xfrm>
        </p:spPr>
        <p:txBody>
          <a:bodyPr/>
          <a:p>
            <a:r>
              <a:rPr lang="zh-CN" altLang="en-US"/>
              <a:t>在实际中包装类用的最多的还是将字符串变为基本数据类型的操作。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字符串--&gt;整数  前提：字符串必须是由纯数字组成，调用Integer.parseInt()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六、Runtime类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在java中此类表示</a:t>
            </a:r>
            <a:r>
              <a:rPr lang="zh-CN" altLang="en-US">
                <a:solidFill>
                  <a:srgbClr val="FF0000"/>
                </a:solidFill>
              </a:rPr>
              <a:t>运行时操作类</a:t>
            </a:r>
            <a:r>
              <a:rPr lang="zh-CN" altLang="en-US"/>
              <a:t>，是一个封装了JVM进程的类，每一个JVM都对应一个Runtime类的实例，此实例由JVM运行时为其实例化。所以在JDK文档中不会发现任何有关Runtime类中构造方法的定义，这是因为此类本身的构造方法是私有化的，如果想取得一个Runtime实例，则只能通过以下方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3600"/>
              <a:t>  </a:t>
            </a:r>
            <a:r>
              <a:rPr lang="zh-CN" altLang="en-US" sz="3600">
                <a:solidFill>
                  <a:srgbClr val="FF0000"/>
                </a:solidFill>
              </a:rPr>
              <a:t> Runtime  run= Runtime.getRuntime();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15430" cy="1019810"/>
          </a:xfrm>
        </p:spPr>
        <p:txBody>
          <a:bodyPr/>
          <a:p>
            <a:r>
              <a:rPr lang="zh-CN" altLang="en-US"/>
              <a:t>常用方法</a:t>
            </a:r>
            <a:endParaRPr lang="zh-CN" altLang="en-US"/>
          </a:p>
        </p:txBody>
      </p:sp>
      <p:pic>
        <p:nvPicPr>
          <p:cNvPr id="-2147482612" name="内容占位符 -21474826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945" y="1290320"/>
            <a:ext cx="10237470" cy="505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98310" cy="1325880"/>
          </a:xfrm>
        </p:spPr>
        <p:txBody>
          <a:bodyPr/>
          <a:p>
            <a:r>
              <a:rPr lang="zh-CN" altLang="en-US">
                <a:solidFill>
                  <a:srgbClr val="7030A0"/>
                </a:solidFill>
              </a:rPr>
              <a:t>小知识：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Runtime类：</a:t>
            </a:r>
            <a:endParaRPr lang="zh-CN" altLang="en-US"/>
          </a:p>
          <a:p>
            <a:r>
              <a:rPr lang="zh-CN" altLang="en-US"/>
              <a:t>  定义：public class Runtime extends Object  得知：它是一个普通类</a:t>
            </a:r>
            <a:endParaRPr lang="zh-CN" altLang="en-US"/>
          </a:p>
          <a:p>
            <a:r>
              <a:rPr lang="zh-CN" altLang="en-US"/>
              <a:t> 方法：首先它是</a:t>
            </a:r>
            <a:r>
              <a:rPr lang="zh-CN" altLang="en-US">
                <a:solidFill>
                  <a:srgbClr val="7030A0"/>
                </a:solidFill>
              </a:rPr>
              <a:t>没有构造方法，那怎么实例化该类对象呢？</a:t>
            </a:r>
            <a:endParaRPr lang="zh-CN" altLang="en-US">
              <a:solidFill>
                <a:srgbClr val="7030A0"/>
              </a:solidFill>
            </a:endParaRPr>
          </a:p>
          <a:p>
            <a:r>
              <a:rPr lang="zh-CN" altLang="en-US">
                <a:solidFill>
                  <a:srgbClr val="7030A0"/>
                </a:solidFill>
              </a:rPr>
              <a:t>                       </a:t>
            </a:r>
            <a:r>
              <a:rPr lang="en-US" altLang="zh-CN">
                <a:solidFill>
                  <a:srgbClr val="7030A0"/>
                </a:solidFill>
              </a:rPr>
              <a:t>----------------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r>
              <a:rPr lang="zh-CN" altLang="en-US"/>
              <a:t>提供一个静态的方法getRuntime();</a:t>
            </a:r>
            <a:endParaRPr lang="zh-CN" altLang="en-US"/>
          </a:p>
          <a:p>
            <a:r>
              <a:rPr lang="zh-CN" altLang="en-US"/>
              <a:t> 延伸：</a:t>
            </a:r>
            <a:endParaRPr lang="zh-CN" altLang="en-US"/>
          </a:p>
          <a:p>
            <a:r>
              <a:rPr lang="zh-CN" altLang="en-US" b="1" i="1">
                <a:solidFill>
                  <a:srgbClr val="FF0000"/>
                </a:solidFill>
              </a:rPr>
              <a:t>如果一个类没有构造方法，那么一般会提供一个静态方法来创建对象。</a:t>
            </a:r>
            <a:endParaRPr lang="zh-CN" altLang="en-US" b="1" i="1">
              <a:solidFill>
                <a:srgbClr val="FF0000"/>
              </a:solidFill>
            </a:endParaRPr>
          </a:p>
          <a:p>
            <a:r>
              <a:rPr lang="zh-CN" altLang="en-US"/>
              <a:t>         方法的调用---&gt;要么是类名调用要么是对象调用。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Math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</a:t>
            </a:r>
            <a:r>
              <a:rPr lang="zh-CN" altLang="en-US"/>
              <a:t>概述：  Math类是数学操作类，提供了一系列的数学操作方法，包括求</a:t>
            </a:r>
            <a:r>
              <a:rPr lang="zh-CN" altLang="en-US" u="sng"/>
              <a:t>绝对值、三角函数、两个数的最大值、最小值，四舍五入</a:t>
            </a:r>
            <a:r>
              <a:rPr lang="zh-CN" altLang="en-US"/>
              <a:t>等算法。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特点：在Math类中提供的一切方法都是静态方法，所以直接用类名调用即可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七、System类</a:t>
            </a:r>
            <a:r>
              <a:rPr lang="en-US" altLang="zh-CN"/>
              <a:t>---</a:t>
            </a:r>
            <a:r>
              <a:rPr lang="zh-CN" altLang="en-US"/>
              <a:t>系统类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System类</a:t>
            </a:r>
            <a:r>
              <a:rPr lang="zh-CN" altLang="en-US"/>
              <a:t>是咱们经常看见以及使用的类，例如系统输出语句：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 System.out.println();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它其实就是一些与系统相关属性和方法的集合。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特点：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ystem类中所有的属性都是静态的，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可以直接类名调用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常用方法</a:t>
            </a:r>
            <a:endParaRPr lang="zh-CN" altLang="en-US"/>
          </a:p>
        </p:txBody>
      </p:sp>
      <p:pic>
        <p:nvPicPr>
          <p:cNvPr id="-2147482611" name="内容占位符 -21474826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1455420"/>
            <a:ext cx="10224135" cy="4784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八、Date类</a:t>
            </a:r>
            <a:r>
              <a:rPr lang="en-US" altLang="zh-CN"/>
              <a:t>+Calendar</a:t>
            </a:r>
            <a:r>
              <a:rPr lang="zh-CN" altLang="en-US"/>
              <a:t>类</a:t>
            </a:r>
            <a:r>
              <a:rPr lang="en-US" altLang="zh-CN"/>
              <a:t>+DateFormat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Date类（日期）</a:t>
            </a:r>
            <a:r>
              <a:rPr lang="zh-CN" altLang="en-US"/>
              <a:t>是一个比较简单的操作类，在使用时直接使用</a:t>
            </a:r>
            <a:r>
              <a:rPr lang="zh-CN" altLang="en-US">
                <a:solidFill>
                  <a:srgbClr val="FF0000"/>
                </a:solidFill>
              </a:rPr>
              <a:t>java.util.Date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类的构造方法并进行输出就可以得到一个完整的日期；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构造方法如下：</a:t>
            </a:r>
            <a:endParaRPr lang="zh-CN" altLang="en-US"/>
          </a:p>
          <a:p>
            <a:r>
              <a:rPr lang="zh-CN" altLang="en-US"/>
              <a:t>              无参的构造方法   public Date();</a:t>
            </a:r>
            <a:endParaRPr lang="zh-CN" altLang="en-US"/>
          </a:p>
          <a:p>
            <a:r>
              <a:rPr lang="zh-CN" altLang="en-US"/>
              <a:t>              有参的构造方法    public Date(int year,int month,int date);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Calendar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Calendar  </a:t>
            </a:r>
            <a:r>
              <a:rPr lang="zh-CN" altLang="en-US"/>
              <a:t>日历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Calendar</a:t>
            </a:r>
            <a:r>
              <a:rPr lang="zh-CN" altLang="en-US"/>
              <a:t>类相比</a:t>
            </a:r>
            <a:r>
              <a:rPr lang="en-US" altLang="zh-CN"/>
              <a:t>Date</a:t>
            </a:r>
            <a:r>
              <a:rPr lang="zh-CN" altLang="en-US"/>
              <a:t>类，可以更精确的获取时间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此类是一个抽象类，如果想使用一个抽象类，必须依靠对象的多态性。</a:t>
            </a:r>
            <a:endParaRPr lang="zh-CN" altLang="en-US"/>
          </a:p>
          <a:p>
            <a:r>
              <a:rPr lang="zh-CN" altLang="en-US"/>
              <a:t>Calendar的子类是GregorianCalendar类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00035" cy="1325880"/>
          </a:xfrm>
        </p:spPr>
        <p:txBody>
          <a:bodyPr/>
          <a:p>
            <a:r>
              <a:rPr lang="zh-CN" altLang="en-US" sz="4000" b="1"/>
              <a:t>Calendar</a:t>
            </a:r>
            <a:r>
              <a:rPr lang="zh-CN" altLang="en-US" sz="4000"/>
              <a:t>类中提供的一些常量</a:t>
            </a:r>
            <a:endParaRPr lang="zh-CN" altLang="en-US" sz="4000"/>
          </a:p>
        </p:txBody>
      </p:sp>
      <p:pic>
        <p:nvPicPr>
          <p:cNvPr id="-2147482610" name="内容占位符 -21474826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45895"/>
            <a:ext cx="10577195" cy="5096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Calendar类中提供的常用的方法。</a:t>
            </a:r>
            <a:endParaRPr lang="zh-CN" altLang="en-US" sz="3600"/>
          </a:p>
        </p:txBody>
      </p:sp>
      <p:pic>
        <p:nvPicPr>
          <p:cNvPr id="-2147482609" name="内容占位符 -21474826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1691005"/>
            <a:ext cx="10115550" cy="4505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DateFormat类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通过练习，可以发现，前两种关于日期的获取，打印的结果不太符合我们中国人的习惯，所以需要用到另一个抽象类DateFormat,此类是Format类的子类，Format专门用于格式化数据使用。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DateFormat类是一个抽象类</a:t>
            </a:r>
            <a:r>
              <a:rPr lang="zh-CN" altLang="en-US"/>
              <a:t>，无法直接实例化对象，但是此类提供了一个静态方法，可以直接取得本类的实例。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08" name="内容占位符 -21474826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155" y="466725"/>
            <a:ext cx="9533255" cy="559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九、内部类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认识内部类：</a:t>
            </a:r>
            <a:endParaRPr lang="zh-CN" altLang="en-US"/>
          </a:p>
          <a:p>
            <a:r>
              <a:rPr lang="zh-CN" altLang="en-US"/>
              <a:t>      一般 在一个类内部可定义成员变量和方法，而且在类内部也可以定义另一个类；</a:t>
            </a:r>
            <a:endParaRPr lang="zh-CN" altLang="en-US"/>
          </a:p>
          <a:p>
            <a:r>
              <a:rPr lang="zh-CN" altLang="en-US"/>
              <a:t>      例如在Outer的内部再定义一个类Inner，此时类Inner就称为内部类，outer类则称为外部类。</a:t>
            </a:r>
            <a:endParaRPr lang="zh-CN" altLang="en-US"/>
          </a:p>
          <a:p>
            <a:r>
              <a:rPr lang="zh-CN" altLang="en-US"/>
              <a:t>    内部类可声明成public或private，当内部类声明成public或private时，对其访问的限制与成员变量和成员方法完成相同。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内部类的定义格式：（嵌套）</a:t>
            </a:r>
            <a:endParaRPr lang="zh-CN" altLang="en-US" sz="4000"/>
          </a:p>
        </p:txBody>
      </p:sp>
      <p:pic>
        <p:nvPicPr>
          <p:cNvPr id="-2147482614" name="内容占位符 -21474826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1856105"/>
            <a:ext cx="8828405" cy="380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几种常用的方法：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求一个数的平方根：Math.sqrt();  </a:t>
            </a:r>
            <a:endParaRPr lang="zh-CN" altLang="en-US"/>
          </a:p>
          <a:p>
            <a:r>
              <a:rPr lang="zh-CN" altLang="en-US"/>
              <a:t>求两个数中的最大值：Math.max();</a:t>
            </a:r>
            <a:endParaRPr lang="zh-CN" altLang="en-US"/>
          </a:p>
          <a:p>
            <a:r>
              <a:rPr lang="zh-CN" altLang="en-US"/>
              <a:t>求两个数中的最小值：Math.min();</a:t>
            </a:r>
            <a:endParaRPr lang="zh-CN" altLang="en-US"/>
          </a:p>
          <a:p>
            <a:r>
              <a:rPr lang="zh-CN" altLang="en-US"/>
              <a:t>求一个数的几次幂：Math.pow();</a:t>
            </a:r>
            <a:endParaRPr lang="zh-CN" altLang="en-US"/>
          </a:p>
          <a:p>
            <a:r>
              <a:rPr lang="zh-CN" altLang="en-US"/>
              <a:t>求一个数的四舍五入值：Math.round();</a:t>
            </a:r>
            <a:endParaRPr lang="zh-CN" altLang="en-US"/>
          </a:p>
          <a:p>
            <a:r>
              <a:rPr lang="zh-CN" altLang="en-US"/>
              <a:t>求绝对值：</a:t>
            </a:r>
            <a:r>
              <a:rPr lang="en-US" altLang="zh-CN"/>
              <a:t>Math.abs();</a:t>
            </a:r>
            <a:endParaRPr lang="en-US" altLang="zh-CN"/>
          </a:p>
          <a:p>
            <a:r>
              <a:rPr lang="zh-CN" altLang="en-US"/>
              <a:t>求上限值：</a:t>
            </a:r>
            <a:r>
              <a:rPr lang="en-US" altLang="zh-CN"/>
              <a:t>Math.ceil();</a:t>
            </a:r>
            <a:endParaRPr lang="en-US" altLang="zh-CN"/>
          </a:p>
          <a:p>
            <a:r>
              <a:rPr lang="zh-CN" altLang="en-US"/>
              <a:t>求下限值：</a:t>
            </a:r>
            <a:r>
              <a:rPr lang="en-US" altLang="zh-CN"/>
              <a:t>Math.floor();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5407025"/>
          </a:xfrm>
        </p:spPr>
        <p:txBody>
          <a:bodyPr>
            <a:normAutofit lnSpcReduction="20000"/>
          </a:bodyPr>
          <a:p>
            <a:r>
              <a:rPr lang="zh-CN" altLang="en-US"/>
              <a:t>总结： 打破了类的定义，导致代码结构混乱（内部类的缺陷），内部类可以直接访问外部类当中私有属性（内部类的优势）。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分三种情况练习：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、在外部类当中创建</a:t>
            </a:r>
            <a:r>
              <a:rPr lang="zh-CN" altLang="en-US">
                <a:sym typeface="+mn-ea"/>
              </a:rPr>
              <a:t>内部类，没有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修饰</a:t>
            </a:r>
            <a:endParaRPr lang="zh-CN" altLang="en-US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在外部类当中创建内部类，有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修饰</a:t>
            </a:r>
            <a:endParaRPr lang="zh-CN" altLang="en-US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、在外部类的方法中创建内部类</a:t>
            </a:r>
            <a:endParaRPr lang="zh-CN" altLang="en-US"/>
          </a:p>
          <a:p>
            <a:r>
              <a:rPr lang="zh-CN" altLang="en-US" sz="2400">
                <a:solidFill>
                  <a:srgbClr val="FF0000"/>
                </a:solidFill>
              </a:rPr>
              <a:t>（在方法中定义的内部类不能直接访问方法中的参数，如果内部类想要访问方法中的参数，则参数前必须加上final关键字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3" name="内容占位符 -21474826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0310" y="582295"/>
            <a:ext cx="9893300" cy="520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匿名内部类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在java中除了内部类之外还有一种匿名内部类，指的是没有一个</a:t>
            </a:r>
            <a:endParaRPr lang="zh-CN" altLang="en-US"/>
          </a:p>
          <a:p>
            <a:r>
              <a:rPr lang="zh-CN" altLang="en-US"/>
              <a:t>具体名字的类，而且是在接口和抽象类的应用上发展起来的。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匿名内部类只能使用一次，使用有个前提条件：必须继承一个父类或实现一个接口 ；</a:t>
            </a:r>
            <a:endParaRPr lang="zh-CN" altLang="en-US"/>
          </a:p>
          <a:p>
            <a:r>
              <a:rPr lang="zh-CN" altLang="en-US"/>
              <a:t>一个匿名内部类一定是在</a:t>
            </a:r>
            <a:r>
              <a:rPr lang="en-US" altLang="zh-CN"/>
              <a:t>new</a:t>
            </a:r>
            <a:r>
              <a:rPr lang="zh-CN" altLang="en-US"/>
              <a:t>后面，用其隐含实现接口或类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只能创建</a:t>
            </a:r>
            <a:r>
              <a:rPr lang="zh-CN" altLang="en-US">
                <a:sym typeface="+mn-ea"/>
              </a:rPr>
              <a:t>匿名内部类</a:t>
            </a:r>
            <a:r>
              <a:rPr lang="zh-CN" altLang="en-US"/>
              <a:t>一个实例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9580"/>
            <a:ext cx="10515600" cy="5727700"/>
          </a:xfrm>
        </p:spPr>
        <p:txBody>
          <a:bodyPr>
            <a:normAutofit lnSpcReduction="10000"/>
          </a:bodyPr>
          <a:p>
            <a:r>
              <a:rPr lang="zh-CN" altLang="en-US" sz="3600"/>
              <a:t>  练习：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/>
              <a:t>1、定义一个接口 A，有一个getInfo()方法；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、定义一个类</a:t>
            </a:r>
            <a:r>
              <a:rPr lang="en-US" altLang="zh-CN"/>
              <a:t>B</a:t>
            </a:r>
            <a:r>
              <a:rPr lang="zh-CN" altLang="en-US"/>
              <a:t>，类里面定义两个方法，fun1()和fun2()，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在fun1()方法中调用fun2()方法，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在fun2()方法中定义一个参数 （A  a）,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并用参数a.</a:t>
            </a:r>
            <a:r>
              <a:rPr lang="en-US" altLang="zh-CN"/>
              <a:t>get</a:t>
            </a:r>
            <a:r>
              <a:rPr lang="zh-CN" altLang="en-US"/>
              <a:t>Info()方法；意思是在调用fun1()方法时，再调用fun2()方法。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4、在main方法中实例化</a:t>
            </a:r>
            <a:r>
              <a:rPr lang="en-US" altLang="zh-CN"/>
              <a:t>B</a:t>
            </a:r>
            <a:r>
              <a:rPr lang="zh-CN" altLang="en-US"/>
              <a:t>类对象并调用fun1()方法。</a:t>
            </a:r>
            <a:endParaRPr lang="zh-CN" altLang="en-US"/>
          </a:p>
          <a:p>
            <a:r>
              <a:rPr lang="zh-CN" altLang="en-US"/>
              <a:t>       使用匿名内部类完成以上要求。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7030A0"/>
                </a:solidFill>
              </a:rPr>
              <a:t>提示：内部类可以定义在外部类的方法当中。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Random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880"/>
          </a:xfrm>
        </p:spPr>
        <p:txBody>
          <a:bodyPr/>
          <a:p>
            <a:r>
              <a:rPr lang="zh-CN" altLang="en-US"/>
              <a:t>Random类是随机数产生类，可以指定一个随机数的范围，然后任意产生在此类范围中的数字。</a:t>
            </a:r>
            <a:endParaRPr lang="zh-CN" altLang="en-US"/>
          </a:p>
          <a:p>
            <a:r>
              <a:rPr lang="zh-CN" altLang="en-US"/>
              <a:t>经常用到的就是给定一个int类型取值范围随机产生数的方法 nextInt(int n);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-21474826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24530"/>
            <a:ext cx="10638155" cy="3265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</a:t>
            </a:r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Object类:</a:t>
            </a:r>
            <a:endParaRPr lang="zh-CN" altLang="en-US"/>
          </a:p>
          <a:p>
            <a:r>
              <a:rPr lang="zh-CN" altLang="en-US"/>
              <a:t>   在java中，Object类是</a:t>
            </a:r>
            <a:r>
              <a:rPr lang="zh-CN" altLang="en-US">
                <a:solidFill>
                  <a:srgbClr val="FF0000"/>
                </a:solidFill>
              </a:rPr>
              <a:t>“万类之祖”</a:t>
            </a:r>
            <a:r>
              <a:rPr lang="zh-CN" altLang="en-US"/>
              <a:t>，各个类都直接或间接的继承Object类。Java语言，它是面向对象进行开发的语言，</a:t>
            </a:r>
            <a:r>
              <a:rPr lang="zh-CN" altLang="en-US">
                <a:solidFill>
                  <a:srgbClr val="FF0000"/>
                </a:solidFill>
              </a:rPr>
              <a:t>对于java而言，万物皆对象。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如果一个类，没有明显的使用extends继承一个类，那么此类默认的继承于Object类。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1370" cy="852170"/>
          </a:xfrm>
        </p:spPr>
        <p:txBody>
          <a:bodyPr/>
          <a:p>
            <a:r>
              <a:rPr lang="zh-CN" altLang="en-US"/>
              <a:t>常用方法</a:t>
            </a:r>
            <a:endParaRPr lang="zh-CN" altLang="en-US"/>
          </a:p>
        </p:txBody>
      </p:sp>
      <p:pic>
        <p:nvPicPr>
          <p:cNvPr id="4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0" y="1804035"/>
            <a:ext cx="10257790" cy="3936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08270" cy="1325880"/>
          </a:xfrm>
        </p:spPr>
        <p:txBody>
          <a:bodyPr/>
          <a:p>
            <a:r>
              <a:rPr lang="en-US" altLang="zh-CN" sz="4000"/>
              <a:t>toString</a:t>
            </a:r>
            <a:r>
              <a:rPr lang="zh-CN" altLang="en-US" sz="4000"/>
              <a:t>（）方法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480"/>
          </a:xfrm>
        </p:spPr>
        <p:txBody>
          <a:bodyPr/>
          <a:p>
            <a:r>
              <a:rPr lang="en-US" altLang="zh-CN"/>
              <a:t>----</a:t>
            </a:r>
            <a:r>
              <a:rPr lang="zh-CN" altLang="en-US"/>
              <a:t>打印对象时调用，默认的会去调</a:t>
            </a:r>
            <a:endParaRPr lang="zh-CN" altLang="en-US"/>
          </a:p>
          <a:p>
            <a:r>
              <a:rPr lang="zh-CN" altLang="en-US"/>
              <a:t>查看API可以看出，此方法返回的值：该对象的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zh-CN" altLang="en-US"/>
              <a:t>表示形式。</a:t>
            </a:r>
            <a:endParaRPr lang="zh-CN" altLang="en-US"/>
          </a:p>
          <a:p>
            <a:r>
              <a:rPr lang="zh-CN" altLang="en-US"/>
              <a:t>构成：</a:t>
            </a:r>
            <a:r>
              <a:rPr lang="zh-CN" altLang="en-US">
                <a:solidFill>
                  <a:srgbClr val="00B050"/>
                </a:solidFill>
              </a:rPr>
              <a:t>类全名+@+哈希码，相当于对象在堆内存中的地址值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        但和地址值是不同的，地址值是系统分配的，是和物理层面有关的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哈希值是通过哈希算法对内存地址值进行计算得到的一个整数值，可以理解为一个数字标识。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equals()</a:t>
            </a:r>
            <a:r>
              <a:rPr lang="zh-CN" altLang="en-US"/>
              <a:t>方法（</a:t>
            </a:r>
            <a:r>
              <a:rPr lang="zh-CN" altLang="en-US">
                <a:solidFill>
                  <a:srgbClr val="FF0000"/>
                </a:solidFill>
              </a:rPr>
              <a:t>重要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此方法的功能就是对象的比较，既然Object类是万类之祖，那么String类也是Object类的子类，所以在String类中已经实现（覆写）此方法。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Object类</a:t>
            </a:r>
            <a:r>
              <a:rPr lang="zh-CN" altLang="en-US"/>
              <a:t>提供的equals方法默认的是</a:t>
            </a:r>
            <a:r>
              <a:rPr lang="zh-CN" altLang="en-US">
                <a:solidFill>
                  <a:srgbClr val="FF0000"/>
                </a:solidFill>
              </a:rPr>
              <a:t>比较地址值</a:t>
            </a:r>
            <a:r>
              <a:rPr lang="zh-CN" altLang="en-US"/>
              <a:t>，而在</a:t>
            </a:r>
            <a:r>
              <a:rPr lang="zh-CN" altLang="en-US">
                <a:solidFill>
                  <a:srgbClr val="FF0000"/>
                </a:solidFill>
              </a:rPr>
              <a:t>子类String</a:t>
            </a:r>
            <a:r>
              <a:rPr lang="zh-CN" altLang="en-US"/>
              <a:t>中equals()方法</a:t>
            </a:r>
            <a:r>
              <a:rPr lang="zh-CN" altLang="en-US">
                <a:solidFill>
                  <a:srgbClr val="FF0000"/>
                </a:solidFill>
              </a:rPr>
              <a:t>比较的是内容</a:t>
            </a:r>
            <a:r>
              <a:rPr lang="zh-CN" altLang="en-US"/>
              <a:t>是否相等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7030A0"/>
                </a:solidFill>
              </a:rPr>
              <a:t>练习重写</a:t>
            </a:r>
            <a:r>
              <a:rPr lang="en-US" altLang="zh-CN">
                <a:solidFill>
                  <a:srgbClr val="7030A0"/>
                </a:solidFill>
              </a:rPr>
              <a:t>equals()</a:t>
            </a:r>
            <a:r>
              <a:rPr lang="zh-CN" altLang="en-US">
                <a:solidFill>
                  <a:srgbClr val="7030A0"/>
                </a:solidFill>
              </a:rPr>
              <a:t>方法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r>
              <a:rPr lang="zh-CN" altLang="en-US"/>
              <a:t>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public Object</a:t>
            </a:r>
            <a:r>
              <a:rPr lang="zh-CN" altLang="en-US"/>
              <a:t>（）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接收任意引用类型的对象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既然Object类是所有对象的父类，则所有的对象都可以向Object</a:t>
            </a:r>
            <a:endParaRPr lang="zh-CN" altLang="en-US"/>
          </a:p>
          <a:p>
            <a:r>
              <a:rPr lang="zh-CN" altLang="en-US"/>
              <a:t>进行转换，在这其中包含数组和接口类型，即一切的引用数据类型都可以使用Object进行接收。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3480</Words>
  <Application>WPS 演示</Application>
  <PresentationFormat>宽屏</PresentationFormat>
  <Paragraphs>199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第十一节 常用类库2</vt:lpstr>
      <vt:lpstr>二、Math类</vt:lpstr>
      <vt:lpstr>几种常用的方法：</vt:lpstr>
      <vt:lpstr>三、Random类</vt:lpstr>
      <vt:lpstr>四、Object类</vt:lpstr>
      <vt:lpstr>常用方法</vt:lpstr>
      <vt:lpstr>toString（）方法</vt:lpstr>
      <vt:lpstr>equals()方法（重要）</vt:lpstr>
      <vt:lpstr>Object构造方法</vt:lpstr>
      <vt:lpstr>五、包装类  Wrapper Class</vt:lpstr>
      <vt:lpstr>PowerPoint 演示文稿</vt:lpstr>
      <vt:lpstr>包装类的作用</vt:lpstr>
      <vt:lpstr>PowerPoint 演示文稿</vt:lpstr>
      <vt:lpstr>包装类的装箱、拆箱</vt:lpstr>
      <vt:lpstr>PowerPoint 演示文稿</vt:lpstr>
      <vt:lpstr>实际应用</vt:lpstr>
      <vt:lpstr>六、Runtime类</vt:lpstr>
      <vt:lpstr>常用方法</vt:lpstr>
      <vt:lpstr>小知识：</vt:lpstr>
      <vt:lpstr>七、System类---系统类</vt:lpstr>
      <vt:lpstr>常用方法</vt:lpstr>
      <vt:lpstr>八、Date类+Calendar类+DateFormat类</vt:lpstr>
      <vt:lpstr>Calendar类</vt:lpstr>
      <vt:lpstr>Calendar类中提供的一些常量</vt:lpstr>
      <vt:lpstr>Calendar类中提供的常用的方法。</vt:lpstr>
      <vt:lpstr>DateFormat类</vt:lpstr>
      <vt:lpstr>PowerPoint 演示文稿</vt:lpstr>
      <vt:lpstr>九、内部类</vt:lpstr>
      <vt:lpstr>内部类的定义格式：（嵌套）</vt:lpstr>
      <vt:lpstr>PowerPoint 演示文稿</vt:lpstr>
      <vt:lpstr>PowerPoint 演示文稿</vt:lpstr>
      <vt:lpstr>匿名内部类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123</cp:lastModifiedBy>
  <cp:revision>54</cp:revision>
  <dcterms:created xsi:type="dcterms:W3CDTF">2016-10-21T09:37:00Z</dcterms:created>
  <dcterms:modified xsi:type="dcterms:W3CDTF">2016-10-22T13:12:53Z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