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3" r:id="rId10"/>
    <p:sldId id="262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反射机制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1980"/>
            <a:ext cx="10515600" cy="5575300"/>
          </a:xfrm>
        </p:spPr>
        <p:txBody>
          <a:bodyPr>
            <a:normAutofit lnSpcReduction="20000"/>
          </a:bodyPr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第一种方式： </a:t>
            </a:r>
            <a:r>
              <a:rPr lang="en-US" altLang="zh-CN"/>
              <a:t>forName中的参数一定是完整的类名（包名+类名）</a:t>
            </a:r>
            <a:endParaRPr lang="en-US" altLang="zh-CN"/>
          </a:p>
          <a:p>
            <a:r>
              <a:rPr lang="en-US" altLang="zh-CN"/>
              <a:t>         </a:t>
            </a:r>
            <a:r>
              <a:rPr lang="en-US" altLang="zh-CN">
                <a:sym typeface="+mn-ea"/>
              </a:rPr>
              <a:t>Class   c1 = Class.forName("Employee");  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第二种方式：  java中每个类型都有class 属性.  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Class   c2 = Employee.class;  </a:t>
            </a:r>
            <a:endParaRPr lang="en-US" altLang="zh-CN"/>
          </a:p>
          <a:p>
            <a:r>
              <a:rPr lang="en-US" altLang="zh-CN">
                <a:sym typeface="+mn-ea"/>
              </a:rPr>
              <a:t>   </a:t>
            </a:r>
            <a:endParaRPr lang="en-US" altLang="zh-CN"/>
          </a:p>
          <a:p>
            <a:r>
              <a:rPr lang="en-US" altLang="zh-CN">
                <a:sym typeface="+mn-ea"/>
              </a:rPr>
              <a:t>第三种方式：  java语言中任何一个java对象都有getClass 方法  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Employee   e = new Employee();  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Class   c3 = e.getClass();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//c3是运行时类 (e的运行时类是Employee)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8815"/>
            <a:ext cx="10515600" cy="5498465"/>
          </a:xfrm>
        </p:spPr>
        <p:txBody>
          <a:bodyPr/>
          <a:p>
            <a:r>
              <a:rPr lang="zh-CN" altLang="en-US"/>
              <a:t>接下来，创建对象：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Object o=c1.newInstance();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//Object o=new Employee();  </a:t>
            </a:r>
            <a:r>
              <a:rPr lang="zh-CN" altLang="en-US"/>
              <a:t>与上面的方法等价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 </a:t>
            </a:r>
            <a:r>
              <a:rPr lang="zh-CN" altLang="en-US"/>
              <a:t>获取属性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分为所有的属性和指定的属性</a:t>
            </a:r>
            <a:endParaRPr lang="zh-CN" altLang="en-US"/>
          </a:p>
          <a:p>
            <a:r>
              <a:rPr lang="en-US" altLang="zh-CN"/>
              <a:t>&gt;a .</a:t>
            </a:r>
            <a:r>
              <a:rPr lang="zh-CN" altLang="en-US"/>
              <a:t>获取所有的属性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//获取整个类  </a:t>
            </a:r>
            <a:endParaRPr lang="zh-CN" altLang="en-US"/>
          </a:p>
          <a:p>
            <a:r>
              <a:rPr lang="zh-CN" altLang="en-US"/>
              <a:t>            Class c = Class.forName("java.lang.Integer");  </a:t>
            </a:r>
            <a:endParaRPr lang="zh-CN" altLang="en-US"/>
          </a:p>
          <a:p>
            <a:r>
              <a:rPr lang="zh-CN" altLang="en-US"/>
              <a:t>              //获取所有的属性?  </a:t>
            </a:r>
            <a:endParaRPr lang="zh-CN" altLang="en-US"/>
          </a:p>
          <a:p>
            <a:r>
              <a:rPr lang="zh-CN" altLang="en-US"/>
              <a:t>            Field[] fs = c.getDeclaredFields();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9295"/>
            <a:ext cx="10515600" cy="5467985"/>
          </a:xfrm>
        </p:spPr>
        <p:txBody>
          <a:bodyPr>
            <a:normAutofit/>
          </a:bodyPr>
          <a:p>
            <a:r>
              <a:rPr lang="en-US" altLang="zh-CN"/>
              <a:t>          </a:t>
            </a:r>
            <a:r>
              <a:rPr lang="zh-CN" altLang="en-US"/>
              <a:t> //定义可变长的字符串，用来存储属性  </a:t>
            </a:r>
            <a:endParaRPr lang="zh-CN" altLang="en-US"/>
          </a:p>
          <a:p>
            <a:r>
              <a:rPr lang="zh-CN" altLang="en-US"/>
              <a:t>            StringBuffer sb = new StringBuffer();  </a:t>
            </a:r>
            <a:endParaRPr lang="zh-CN" altLang="en-US"/>
          </a:p>
          <a:p>
            <a:r>
              <a:rPr lang="zh-CN" altLang="en-US"/>
              <a:t>            //通过追加的方法，将每个属性拼接到此字符串中  </a:t>
            </a:r>
            <a:endParaRPr lang="zh-CN" altLang="en-US"/>
          </a:p>
          <a:p>
            <a:r>
              <a:rPr lang="zh-CN" altLang="en-US"/>
              <a:t>            //最外边的public定义  </a:t>
            </a:r>
            <a:endParaRPr lang="zh-CN" altLang="en-US"/>
          </a:p>
          <a:p>
            <a:r>
              <a:rPr lang="zh-CN" altLang="en-US"/>
              <a:t>            sb.append(Modifier.toString(c.getModifiers()) + " class " + c.getSimpleName() +"{\n");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5145"/>
            <a:ext cx="10515600" cy="565213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            //里边的每一个属性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for(Field field:fs){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sb.append("\t");//空格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sb.append(Modifier.toString(field.getModifiers())+" ");//获得属性的修饰符，例如public，static等等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sb.append(field.getType().getSimpleName() + " ");//属性的类型的名字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sb.append(field.getName()+";\n");//属性的名字+回车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}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sb.append("}"); 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System.out.println(sb);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415"/>
          </a:xfrm>
        </p:spPr>
        <p:txBody>
          <a:bodyPr>
            <a:normAutofit fontScale="90000"/>
          </a:bodyPr>
          <a:p>
            <a:r>
              <a:rPr lang="en-US" altLang="zh-CN" sz="3200"/>
              <a:t>b.获取特定的属性，对比着传统的方法来学习</a:t>
            </a:r>
            <a:r>
              <a:rPr lang="en-US" altLang="zh-CN"/>
              <a:t>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6520"/>
            <a:ext cx="10515600" cy="4810760"/>
          </a:xfrm>
        </p:spPr>
        <p:txBody>
          <a:bodyPr/>
          <a:p>
            <a:r>
              <a:rPr lang="zh-CN" altLang="en-US"/>
              <a:t>public static void main(String[] args) throws Exception{  </a:t>
            </a:r>
            <a:endParaRPr lang="zh-CN" altLang="en-US"/>
          </a:p>
          <a:p>
            <a:r>
              <a:rPr lang="zh-CN" altLang="en-US"/>
              <a:t>              </a:t>
            </a:r>
            <a:endParaRPr lang="zh-CN" altLang="en-US"/>
          </a:p>
          <a:p>
            <a:r>
              <a:rPr lang="zh-CN" altLang="en-US"/>
              <a:t>&lt;span style="white-space:pre"&gt;  &lt;/span&gt;//以前的方式：  </a:t>
            </a:r>
            <a:endParaRPr lang="zh-CN" altLang="en-US"/>
          </a:p>
          <a:p>
            <a:r>
              <a:rPr lang="zh-CN" altLang="en-US"/>
              <a:t>    /* </a:t>
            </a:r>
            <a:endParaRPr lang="zh-CN" altLang="en-US"/>
          </a:p>
          <a:p>
            <a:r>
              <a:rPr lang="zh-CN" altLang="en-US"/>
              <a:t>    User u = new User(); </a:t>
            </a:r>
            <a:endParaRPr lang="zh-CN" altLang="en-US"/>
          </a:p>
          <a:p>
            <a:r>
              <a:rPr lang="zh-CN" altLang="en-US"/>
              <a:t>    u.age = 12; //set </a:t>
            </a:r>
            <a:endParaRPr lang="zh-CN" altLang="en-US"/>
          </a:p>
          <a:p>
            <a:r>
              <a:rPr lang="zh-CN" altLang="en-US"/>
              <a:t>    System.out.println(u.age); //get </a:t>
            </a:r>
            <a:endParaRPr lang="zh-CN" altLang="en-US"/>
          </a:p>
          <a:p>
            <a:r>
              <a:rPr lang="zh-CN" altLang="en-US"/>
              <a:t>    */ 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2460"/>
            <a:ext cx="10515600" cy="554482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//获取类  </a:t>
            </a:r>
            <a:endParaRPr lang="zh-CN" altLang="en-US"/>
          </a:p>
          <a:p>
            <a:r>
              <a:rPr lang="zh-CN" altLang="en-US"/>
              <a:t>    Class c = Class.forName("User");  </a:t>
            </a:r>
            <a:endParaRPr lang="zh-CN" altLang="en-US"/>
          </a:p>
          <a:p>
            <a:r>
              <a:rPr lang="zh-CN" altLang="en-US"/>
              <a:t>    //获取id属性  </a:t>
            </a:r>
            <a:endParaRPr lang="zh-CN" altLang="en-US"/>
          </a:p>
          <a:p>
            <a:r>
              <a:rPr lang="zh-CN" altLang="en-US"/>
              <a:t>    Field idF = c.getDeclaredField("id");  </a:t>
            </a:r>
            <a:endParaRPr lang="zh-CN" altLang="en-US"/>
          </a:p>
          <a:p>
            <a:r>
              <a:rPr lang="zh-CN" altLang="en-US"/>
              <a:t>    //实例化这个类赋给o  </a:t>
            </a:r>
            <a:endParaRPr lang="zh-CN" altLang="en-US"/>
          </a:p>
          <a:p>
            <a:r>
              <a:rPr lang="zh-CN" altLang="en-US"/>
              <a:t>    Object o = c.newInstance();  </a:t>
            </a:r>
            <a:endParaRPr lang="zh-CN" altLang="en-US"/>
          </a:p>
          <a:p>
            <a:r>
              <a:rPr lang="zh-CN" altLang="en-US"/>
              <a:t>    //打破封装  </a:t>
            </a:r>
            <a:endParaRPr lang="zh-CN" altLang="en-US"/>
          </a:p>
          <a:p>
            <a:r>
              <a:rPr lang="zh-CN" altLang="en-US"/>
              <a:t>    idF.setAccessible(true); //使用反射机制可以打破封装性，导致了java对象的属性不安全。  </a:t>
            </a:r>
            <a:endParaRPr lang="zh-CN" altLang="en-US"/>
          </a:p>
          <a:p>
            <a:r>
              <a:rPr lang="zh-CN" altLang="en-US"/>
              <a:t>    //给o对象的id属性赋值"110"  </a:t>
            </a:r>
            <a:endParaRPr lang="zh-CN" altLang="en-US"/>
          </a:p>
          <a:p>
            <a:r>
              <a:rPr lang="zh-CN" altLang="en-US"/>
              <a:t>    idF.set(o, "110"); //set  </a:t>
            </a:r>
            <a:endParaRPr lang="zh-CN" altLang="en-US"/>
          </a:p>
          <a:p>
            <a:r>
              <a:rPr lang="zh-CN" altLang="en-US"/>
              <a:t>    //get  </a:t>
            </a:r>
            <a:endParaRPr lang="zh-CN" altLang="en-US"/>
          </a:p>
          <a:p>
            <a:r>
              <a:rPr lang="zh-CN" altLang="en-US"/>
              <a:t>    System.out.println(idF.get(o));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3.3 获取方法，和构造方法，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700" y="1412240"/>
            <a:ext cx="10325100" cy="5223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这样我们就可以获得类的各种内容，进行了反编译。对于JAVA这种先编译再运行的语言来说，反射机制可以使代码更加灵活，更加容易实现面向对象。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泛型的定义？</a:t>
            </a:r>
            <a:endParaRPr lang="zh-CN" altLang="en-US"/>
          </a:p>
          <a:p>
            <a:r>
              <a:rPr lang="zh-CN" altLang="en-US"/>
              <a:t>泛型类、泛型接口、泛型方法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2460"/>
            <a:ext cx="10515600" cy="554482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20120318151731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632460"/>
            <a:ext cx="10277475" cy="554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一、动态语言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程序运行时，允许改变程序或变量类型，这种语言称为动态语言</a:t>
            </a:r>
            <a:r>
              <a:rPr lang="en-US" altLang="zh-CN"/>
              <a:t>”</a:t>
            </a:r>
            <a:r>
              <a:rPr lang="zh-CN" altLang="en-US"/>
              <a:t>，从这个观点看，</a:t>
            </a:r>
            <a:r>
              <a:rPr lang="en-US" altLang="zh-CN"/>
              <a:t>Perl</a:t>
            </a:r>
            <a:r>
              <a:rPr lang="zh-CN" altLang="en-US"/>
              <a:t>，</a:t>
            </a:r>
            <a:r>
              <a:rPr lang="en-US" altLang="zh-CN"/>
              <a:t>Python,Ruby</a:t>
            </a:r>
            <a:r>
              <a:rPr lang="zh-CN" altLang="en-US"/>
              <a:t>是动态语言，</a:t>
            </a:r>
            <a:r>
              <a:rPr lang="en-US" altLang="zh-CN"/>
              <a:t>C++ ,Java ,c#</a:t>
            </a:r>
            <a:r>
              <a:rPr lang="zh-CN" altLang="en-US"/>
              <a:t>不是动态语言。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尽管在这样的定义与分类下</a:t>
            </a:r>
            <a:r>
              <a:rPr lang="en-US" altLang="zh-CN"/>
              <a:t>Java</a:t>
            </a:r>
            <a:r>
              <a:rPr lang="zh-CN" altLang="en-US"/>
              <a:t>不是动态语言，但是它却有一个非常突出的动态相关机制：</a:t>
            </a:r>
            <a:r>
              <a:rPr lang="en-US" altLang="zh-CN"/>
              <a:t>Reflection.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二、什么是反射？</a:t>
            </a:r>
            <a:r>
              <a:rPr lang="en-US" altLang="zh-CN"/>
              <a:t>Reflection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反射的概念是由</a:t>
            </a:r>
            <a:r>
              <a:rPr lang="en-US" altLang="zh-CN"/>
              <a:t>Smith</a:t>
            </a:r>
            <a:r>
              <a:rPr lang="zh-CN" altLang="en-US"/>
              <a:t>在</a:t>
            </a:r>
            <a:r>
              <a:rPr lang="en-US" altLang="zh-CN"/>
              <a:t>1982</a:t>
            </a:r>
            <a:r>
              <a:rPr lang="zh-CN" altLang="en-US"/>
              <a:t>年首次提出的，主要是指程序可以访问、检测和修改它本身状态或行为的一种能力。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反射机制是在运行状态汇中，对于任意一个类，都能够知道这个类的所有属性和方法，对于任意一个对象，都能够调用它的任意方法，这种动态获取的信息以及动态调用对象的方法的功能称为</a:t>
            </a:r>
            <a:r>
              <a:rPr lang="en-US" altLang="zh-CN"/>
              <a:t>java</a:t>
            </a:r>
            <a:r>
              <a:rPr lang="zh-CN" altLang="en-US"/>
              <a:t>语言的反射机制。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反射的应用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（框架）：</a:t>
            </a:r>
            <a:r>
              <a:rPr lang="en-US" altLang="zh-CN"/>
              <a:t>IOC(</a:t>
            </a:r>
            <a:r>
              <a:rPr lang="zh-CN" altLang="en-US"/>
              <a:t>控制反转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Hibernate</a:t>
            </a:r>
            <a:r>
              <a:rPr lang="zh-CN" altLang="en-US"/>
              <a:t>框架：关联映射</a:t>
            </a:r>
            <a:endParaRPr lang="zh-CN" altLang="en-US"/>
          </a:p>
          <a:p>
            <a:r>
              <a:rPr lang="zh-CN" altLang="en-US"/>
              <a:t>白盒测试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三、反射机制中的一些类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java.lang.Class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	 Class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Relection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的起源，想要操纵类中的属性和方法，都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必须从获取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Class object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开始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java.lang.reflect</a:t>
            </a:r>
            <a:r>
              <a:rPr lang="zh-CN" altLang="en-US"/>
              <a:t>包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Filed</a:t>
            </a:r>
            <a:r>
              <a:rPr lang="zh-CN" altLang="en-US"/>
              <a:t>类：代表类的成员变量（也称为类的属性）；</a:t>
            </a:r>
            <a:endParaRPr lang="zh-CN" altLang="en-US"/>
          </a:p>
          <a:p>
            <a:r>
              <a:rPr lang="en-US" altLang="zh-CN"/>
              <a:t>   Method </a:t>
            </a:r>
            <a:r>
              <a:rPr lang="zh-CN" altLang="en-US"/>
              <a:t>类：代表类的方法</a:t>
            </a:r>
            <a:endParaRPr lang="zh-CN" altLang="en-US"/>
          </a:p>
          <a:p>
            <a:r>
              <a:rPr lang="en-US" altLang="zh-CN"/>
              <a:t>   Constructor</a:t>
            </a:r>
            <a:r>
              <a:rPr lang="zh-CN" altLang="en-US"/>
              <a:t>类：代表类的构造方法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Array</a:t>
            </a:r>
            <a:r>
              <a:rPr lang="zh-CN" altLang="en-US"/>
              <a:t>类：提供了动态创建数组，以及访问数组中元素 的静态方法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中有一个类很特殊，就是Class类，很多朋友在写程序的时候有用过比如Apple.class来查看类型信息，大家就可以把它理解为封装了类的信息，很多解释说Class类没有构造器，其实是有的，只不过它的构造方法是private的（构造函数还有private的？？有，这样是为了禁止开发者去自己创建Class类的实例）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 </a:t>
            </a:r>
            <a:r>
              <a:rPr lang="zh-CN" altLang="en-US"/>
              <a:t>通过反射实例化对象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   </a:t>
            </a:r>
            <a:r>
              <a:rPr lang="zh-CN" altLang="en-US"/>
              <a:t>通常我们都是通过</a:t>
            </a:r>
            <a:r>
              <a:rPr lang="en-US" altLang="zh-CN"/>
              <a:t>new</a:t>
            </a:r>
            <a:r>
              <a:rPr lang="zh-CN" altLang="en-US"/>
              <a:t>来生成一个类的对象，但有时候我们无法直接</a:t>
            </a:r>
            <a:r>
              <a:rPr lang="en-US" altLang="zh-CN"/>
              <a:t>new</a:t>
            </a:r>
            <a:r>
              <a:rPr lang="zh-CN" altLang="en-US"/>
              <a:t>，只能通过反射动态生成。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首先，获取类</a:t>
            </a:r>
            <a:r>
              <a:rPr lang="en-US" altLang="zh-CN"/>
              <a:t>-------------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反射机制获取类有三种方法，我们来获取Employee类型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2781</Words>
  <Application>WPS 演示</Application>
  <PresentationFormat>宽屏</PresentationFormat>
  <Paragraphs>128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Java反射机制</vt:lpstr>
      <vt:lpstr>回顾</vt:lpstr>
      <vt:lpstr>PowerPoint 演示文稿</vt:lpstr>
      <vt:lpstr>动态语言</vt:lpstr>
      <vt:lpstr>什么是反射？Reflection</vt:lpstr>
      <vt:lpstr>Java反射的应用</vt:lpstr>
      <vt:lpstr>反射机制中的一些类</vt:lpstr>
      <vt:lpstr>Class类</vt:lpstr>
      <vt:lpstr>通过反射实例化对象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My</cp:lastModifiedBy>
  <cp:revision>13</cp:revision>
  <dcterms:created xsi:type="dcterms:W3CDTF">2016-10-30T14:16:00Z</dcterms:created>
  <dcterms:modified xsi:type="dcterms:W3CDTF">2016-10-31T03:03:37Z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