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第十四节 </a:t>
            </a:r>
            <a:r>
              <a:rPr lang="en-US" altLang="zh-CN"/>
              <a:t>	IO</a:t>
            </a:r>
            <a:r>
              <a:rPr lang="zh-CN" altLang="en-US"/>
              <a:t>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字节流 包括两种：一种是字节输出流（保存而用的/写入到文件当中）</a:t>
            </a:r>
            <a:r>
              <a:rPr lang="en-US" altLang="zh-CN"/>
              <a:t>,</a:t>
            </a:r>
            <a:r>
              <a:rPr lang="zh-CN" altLang="en-US"/>
              <a:t> 一种字节输入流（读取数据而用的）</a:t>
            </a:r>
            <a:r>
              <a:rPr lang="en-US" altLang="zh-CN"/>
              <a:t>.</a:t>
            </a:r>
            <a:r>
              <a:rPr lang="zh-CN" altLang="en-US"/>
              <a:t> 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InputStream</a:t>
            </a:r>
            <a:r>
              <a:rPr lang="zh-CN" altLang="en-US"/>
              <a:t>抽象类的子类  </a:t>
            </a:r>
            <a:r>
              <a:rPr lang="en-US" altLang="zh-CN">
                <a:sym typeface="+mn-ea"/>
              </a:rPr>
              <a:t> FileInputStream</a:t>
            </a:r>
            <a:endParaRPr lang="zh-CN" altLang="en-US"/>
          </a:p>
          <a:p>
            <a:r>
              <a:rPr lang="en-US" altLang="zh-CN"/>
              <a:t>构造方法：public   FileInputStream  (File    file)    throws FileNotFoundException	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0560" y="365125"/>
            <a:ext cx="10683240" cy="944245"/>
          </a:xfrm>
        </p:spPr>
        <p:txBody>
          <a:bodyPr/>
          <a:p>
            <a:r>
              <a:rPr lang="en-US" altLang="zh-CN" sz="4000"/>
              <a:t>FileInputStream</a:t>
            </a:r>
            <a:r>
              <a:rPr lang="zh-CN" altLang="en-US" sz="4000"/>
              <a:t>类的一些方法</a:t>
            </a:r>
            <a:endParaRPr lang="zh-CN" altLang="en-US" sz="40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325" y="1325245"/>
            <a:ext cx="10531475" cy="48520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211695" cy="852170"/>
          </a:xfrm>
        </p:spPr>
        <p:txBody>
          <a:bodyPr>
            <a:normAutofit fontScale="90000"/>
          </a:bodyPr>
          <a:p>
            <a:r>
              <a:rPr lang="en-US" altLang="zh-CN"/>
              <a:t>FileOutputStream</a:t>
            </a:r>
            <a:r>
              <a:rPr lang="zh-CN" altLang="en-US"/>
              <a:t>类的一些方法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1555" y="1217295"/>
            <a:ext cx="10504170" cy="49263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字符流操作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字符流操作—输入流 </a:t>
            </a:r>
            <a:r>
              <a:rPr lang="en-US" altLang="zh-CN"/>
              <a:t>Reader    </a:t>
            </a:r>
            <a:endParaRPr lang="en-US" altLang="zh-CN"/>
          </a:p>
          <a:p>
            <a:r>
              <a:rPr lang="en-US" altLang="zh-CN"/>
              <a:t>                          </a:t>
            </a:r>
            <a:r>
              <a:rPr lang="zh-CN" altLang="en-US"/>
              <a:t>输出流Writer     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一个字符是两个字节，那么需要用到字符流，可以直接进行输出字符串而不用将字符串变为byte数组之后再输出。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sym typeface="+mn-ea"/>
              </a:rPr>
              <a:t>Writer类----&gt;字符输出流  抽象类</a:t>
            </a:r>
            <a:endParaRPr lang="zh-CN" altLang="en-US" sz="36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486275"/>
          </a:xfrm>
        </p:spPr>
        <p:txBody>
          <a:bodyPr>
            <a:normAutofit fontScale="90000" lnSpcReduction="10000"/>
          </a:bodyPr>
          <a:p>
            <a:r>
              <a:rPr lang="zh-CN" altLang="en-US"/>
              <a:t>常用的方法：</a:t>
            </a:r>
            <a:endParaRPr lang="zh-CN" altLang="en-US"/>
          </a:p>
          <a:p>
            <a:r>
              <a:rPr lang="zh-CN" altLang="en-US"/>
              <a:t>               close() ----&gt;抽象方法</a:t>
            </a:r>
            <a:endParaRPr lang="zh-CN" altLang="en-US"/>
          </a:p>
          <a:p>
            <a:r>
              <a:rPr lang="zh-CN" altLang="en-US"/>
              <a:t>               write(String str)----&gt;字符串</a:t>
            </a:r>
            <a:endParaRPr lang="zh-CN" altLang="en-US"/>
          </a:p>
          <a:p>
            <a:r>
              <a:rPr lang="zh-CN" altLang="en-US"/>
              <a:t>               write(char[] c)----&gt;字符数组</a:t>
            </a:r>
            <a:endParaRPr lang="zh-CN" altLang="en-US"/>
          </a:p>
          <a:p>
            <a:r>
              <a:rPr lang="zh-CN" altLang="en-US"/>
              <a:t>               flush()----&gt;刷新  (清空缓冲区)</a:t>
            </a:r>
            <a:endParaRPr lang="zh-CN" altLang="en-US"/>
          </a:p>
          <a:p>
            <a:pPr algn="l"/>
            <a:r>
              <a:rPr lang="zh-CN" altLang="en-US"/>
              <a:t>  在字节输出流当中，如果想要保存一段数据到文件当中，需要把数据转</a:t>
            </a:r>
            <a:endParaRPr lang="zh-CN" altLang="en-US"/>
          </a:p>
          <a:p>
            <a:pPr algn="l"/>
            <a:r>
              <a:rPr lang="zh-CN" altLang="en-US"/>
              <a:t>换成byte[]数组再进行传输。</a:t>
            </a:r>
            <a:endParaRPr lang="zh-CN" altLang="en-US"/>
          </a:p>
          <a:p>
            <a:pPr algn="l"/>
            <a:r>
              <a:rPr lang="zh-CN" altLang="en-US"/>
              <a:t>  在字符流当中，直接把数据放到write()方法中即可。</a:t>
            </a:r>
            <a:endParaRPr lang="zh-CN" altLang="en-US"/>
          </a:p>
          <a:p>
            <a:pPr algn="l"/>
            <a:r>
              <a:rPr lang="zh-CN" altLang="en-US"/>
              <a:t>     Writer类的子类：FileWriter </a:t>
            </a:r>
            <a:endParaRPr lang="zh-CN" altLang="en-US"/>
          </a:p>
          <a:p>
            <a:pPr algn="l"/>
            <a:r>
              <a:rPr lang="zh-CN" altLang="en-US"/>
              <a:t>        构造方法：public  FileWriter(File file);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620" name="图片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5355" y="365125"/>
            <a:ext cx="10306050" cy="56159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>
                <a:sym typeface="+mn-ea"/>
              </a:rPr>
              <a:t>字符输入流----&gt;Reader  抽象类</a:t>
            </a:r>
            <a:endParaRPr lang="zh-CN" altLang="en-US" sz="36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子类---FileReader   子类可以为抽象父类进行实例化对象操作。</a:t>
            </a:r>
            <a:endParaRPr lang="zh-CN" altLang="en-US"/>
          </a:p>
          <a:p>
            <a:r>
              <a:rPr lang="zh-CN" altLang="en-US"/>
              <a:t> FileReader类的构造方法---&gt;public  FileReader(File file);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r</a:t>
            </a:r>
            <a:r>
              <a:rPr lang="zh-CN" altLang="en-US"/>
              <a:t>ead()方法---&gt;返回值int类型  如果文件读完，则返回-1，没有读完，返回正数。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619" name="图片 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04570" y="958215"/>
            <a:ext cx="10182225" cy="51250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字节流与字符流区别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实际上字节流在操作时本身不会用到缓冲区（内存），是文件本身操作的，而字符流在操作时使用了缓冲区，通过缓冲区操作文件。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字节流：调用与不调用close()方法，返回结果是一样的</a:t>
            </a:r>
            <a:endParaRPr lang="zh-CN" altLang="en-US"/>
          </a:p>
          <a:p>
            <a:r>
              <a:rPr lang="zh-CN" altLang="en-US"/>
              <a:t>字符流：关闭流的操作可以在文件中输出内容，如果没有关闭，那么内容是不可能出现在文件当中；（</a:t>
            </a:r>
            <a:r>
              <a:rPr lang="en-US" altLang="zh-CN"/>
              <a:t>flush)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618" name="图片 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6760" y="533400"/>
            <a:ext cx="10607675" cy="538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一、概念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IO</a:t>
            </a:r>
            <a:r>
              <a:rPr lang="zh-CN" altLang="en-US"/>
              <a:t>操作指的是使用</a:t>
            </a:r>
            <a:r>
              <a:rPr lang="en-US" altLang="zh-CN"/>
              <a:t>java</a:t>
            </a:r>
            <a:r>
              <a:rPr lang="zh-CN" altLang="en-US"/>
              <a:t>进行输入、输出操作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java</a:t>
            </a:r>
            <a:r>
              <a:rPr lang="zh-CN" altLang="en-US"/>
              <a:t>中所有的操作类都是存放在</a:t>
            </a:r>
            <a:r>
              <a:rPr lang="en-US" altLang="zh-CN"/>
              <a:t>java.io</a:t>
            </a:r>
            <a:r>
              <a:rPr lang="zh-CN" altLang="en-US"/>
              <a:t>包，使用时需要导入此包。</a:t>
            </a:r>
            <a:endParaRPr lang="zh-CN" altLang="en-US"/>
          </a:p>
          <a:p>
            <a:r>
              <a:rPr lang="en-US" altLang="zh-CN"/>
              <a:t>IO</a:t>
            </a:r>
            <a:r>
              <a:rPr lang="zh-CN" altLang="en-US"/>
              <a:t>流用来处理设备之间的数据传输，</a:t>
            </a:r>
            <a:r>
              <a:rPr lang="en-US" altLang="zh-CN"/>
              <a:t>java</a:t>
            </a:r>
            <a:r>
              <a:rPr lang="zh-CN" altLang="en-US"/>
              <a:t>对数据的操作是用过流的形式，操作的对象都在</a:t>
            </a:r>
            <a:r>
              <a:rPr lang="en-US" altLang="zh-CN"/>
              <a:t>java.io</a:t>
            </a:r>
            <a:r>
              <a:rPr lang="zh-CN" altLang="en-US"/>
              <a:t>包中；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流操作的数据分为两种：</a:t>
            </a:r>
            <a:r>
              <a:rPr lang="zh-CN" altLang="en-US">
                <a:solidFill>
                  <a:srgbClr val="FF0000"/>
                </a:solidFill>
              </a:rPr>
              <a:t>字节流和字符流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按流向分为：</a:t>
            </a:r>
            <a:r>
              <a:rPr lang="en-US" altLang="zh-CN">
                <a:solidFill>
                  <a:srgbClr val="FF0000"/>
                </a:solidFill>
              </a:rPr>
              <a:t>	</a:t>
            </a:r>
            <a:r>
              <a:rPr lang="zh-CN" altLang="en-US">
                <a:solidFill>
                  <a:srgbClr val="FF0000"/>
                </a:solidFill>
              </a:rPr>
              <a:t>输入流与输出流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四、可序列化接口Serializable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对象序列化就是把一个对象变为二进制的数据流的一种方法。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-2147482617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535" y="2739390"/>
            <a:ext cx="9243060" cy="31991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对象序列化可以方便的实现对象的传输或存储。</a:t>
            </a:r>
            <a:endParaRPr lang="zh-CN" altLang="en-US"/>
          </a:p>
          <a:p>
            <a:r>
              <a:rPr lang="zh-CN" altLang="en-US"/>
              <a:t>如果一个类的对象想被序列化，则对象所在的类必须实现Serializable接口；</a:t>
            </a:r>
            <a:endParaRPr lang="zh-CN" altLang="en-US"/>
          </a:p>
          <a:p>
            <a:r>
              <a:rPr lang="zh-CN" altLang="en-US"/>
              <a:t>     此接口是一个标识接口，没有任何方法，实现此接口的类已经具备了被序列化的能力，同时想要完成对象的输入或输出操作，还需要靠对象输出流（ObjectOutputStream）和对象输入流（ObjectInputStream）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使用对象输出流输出序列化对象的步骤被称为序列化，</a:t>
            </a:r>
            <a:endParaRPr lang="zh-CN" altLang="en-US"/>
          </a:p>
          <a:p>
            <a:r>
              <a:rPr lang="zh-CN" altLang="en-US"/>
              <a:t>使用对象输入流读入对象的过程被称为反序列化。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-2147482614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3237865"/>
            <a:ext cx="9483725" cy="2751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五、文件的复制操作：包括图片、视频等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使用IO流进行图片的复制。</a:t>
            </a:r>
            <a:endParaRPr lang="zh-CN" altLang="en-US"/>
          </a:p>
          <a:p>
            <a:r>
              <a:rPr lang="zh-CN" altLang="en-US"/>
              <a:t>     复制---&gt;输出与输入的操作   需要用到两个类  一个是FileOutputStream  一个是FileInputStream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.六、BufferedReader类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BufferedReader----&gt;用于从缓冲区中读取数据，所有的输入字符数据都放在缓冲区中。</a:t>
            </a:r>
            <a:endParaRPr lang="zh-CN" altLang="en-US"/>
          </a:p>
          <a:p>
            <a:r>
              <a:rPr lang="zh-CN" altLang="en-US"/>
              <a:t>构造方法：public  BufferedReader(Reader in)   默认大小的缓冲区</a:t>
            </a:r>
            <a:endParaRPr lang="zh-CN" altLang="en-US"/>
          </a:p>
          <a:p>
            <a:r>
              <a:rPr lang="zh-CN" altLang="en-US"/>
              <a:t>               public   BufferedReader(Reader in,int sz);指定大小的缓冲区</a:t>
            </a:r>
            <a:endParaRPr lang="zh-CN" altLang="en-US"/>
          </a:p>
          <a:p>
            <a:r>
              <a:rPr lang="zh-CN" altLang="en-US"/>
              <a:t> 普通方法：</a:t>
            </a:r>
            <a:endParaRPr lang="zh-CN" altLang="en-US"/>
          </a:p>
          <a:p>
            <a:r>
              <a:rPr lang="zh-CN" altLang="en-US"/>
              <a:t>       close();</a:t>
            </a:r>
            <a:endParaRPr lang="zh-CN" altLang="en-US"/>
          </a:p>
          <a:p>
            <a:r>
              <a:rPr lang="zh-CN" altLang="en-US"/>
              <a:t>      read();----&gt;  public int read()          具体返回值是int类型的，一个</a:t>
            </a:r>
            <a:endParaRPr lang="zh-CN" altLang="en-US"/>
          </a:p>
          <a:p>
            <a:r>
              <a:rPr lang="zh-CN" altLang="en-US"/>
              <a:t>字符一个字符的进行读取。</a:t>
            </a:r>
            <a:endParaRPr lang="zh-CN" altLang="en-US"/>
          </a:p>
          <a:p>
            <a:r>
              <a:rPr lang="zh-CN" altLang="en-US"/>
              <a:t>   readLine()---》public String readLine()  具体返回值是String类型  一</a:t>
            </a:r>
            <a:endParaRPr lang="zh-CN" altLang="en-US"/>
          </a:p>
          <a:p>
            <a:r>
              <a:rPr lang="zh-CN" altLang="en-US"/>
              <a:t>行一行的进行读取。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InputStreamReader---&gt;此类事Reader类的子类</a:t>
            </a:r>
            <a:endParaRPr lang="zh-CN" altLang="en-US"/>
          </a:p>
          <a:p>
            <a:r>
              <a:rPr lang="zh-CN" altLang="en-US"/>
              <a:t>在JDK当中解释如下：</a:t>
            </a:r>
            <a:endParaRPr lang="zh-CN" altLang="en-US"/>
          </a:p>
          <a:p>
            <a:r>
              <a:rPr lang="zh-CN" altLang="en-US"/>
              <a:t>     为了达到最高效率，可要考虑在 BufferedReader 内包装 InputStreamReader。例如： </a:t>
            </a:r>
            <a:endParaRPr lang="zh-CN" altLang="en-US"/>
          </a:p>
          <a:p>
            <a:r>
              <a:rPr lang="zh-CN" altLang="en-US"/>
              <a:t>       BufferedReader in = new BufferedReader(new InputStreamReader(System.in));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七、打印流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rintStream类</a:t>
            </a:r>
            <a:r>
              <a:rPr lang="zh-CN" altLang="en-US"/>
              <a:t>：此类的父类是OutputStream类</a:t>
            </a:r>
            <a:endParaRPr lang="zh-CN" altLang="en-US"/>
          </a:p>
          <a:p>
            <a:r>
              <a:rPr lang="zh-CN" altLang="en-US"/>
              <a:t> 构造方法：public PrintStream(File file)  throws FileNotFoundException</a:t>
            </a:r>
            <a:endParaRPr lang="zh-CN" altLang="en-US"/>
          </a:p>
          <a:p>
            <a:r>
              <a:rPr lang="zh-CN" altLang="en-US"/>
              <a:t>public PrintStream(OutputStream out) 创建打印流  </a:t>
            </a:r>
            <a:endParaRPr lang="zh-CN" altLang="en-US"/>
          </a:p>
          <a:p>
            <a:r>
              <a:rPr lang="zh-CN" altLang="en-US"/>
              <a:t>普通方法：  close()    flush()    append()</a:t>
            </a:r>
            <a:endParaRPr lang="zh-CN" altLang="en-US"/>
          </a:p>
          <a:p>
            <a:r>
              <a:rPr lang="zh-CN" altLang="en-US"/>
              <a:t>      print()----&gt;boolean值  字符char char[]数据   字符串   int long  double float</a:t>
            </a:r>
            <a:endParaRPr lang="zh-CN" altLang="en-US"/>
          </a:p>
          <a:p>
            <a:r>
              <a:rPr lang="zh-CN" altLang="en-US"/>
              <a:t>      println()</a:t>
            </a:r>
            <a:endParaRPr lang="zh-CN" altLang="en-US"/>
          </a:p>
          <a:p>
            <a:r>
              <a:rPr lang="zh-CN" altLang="en-US"/>
              <a:t> FileOutputStream:   此类的父类是OutputStream类</a:t>
            </a:r>
            <a:endParaRPr lang="zh-CN" altLang="en-US"/>
          </a:p>
          <a:p>
            <a:r>
              <a:rPr lang="zh-CN" altLang="en-US"/>
              <a:t>构造方法：public FileOutputStream(File file) throws FileNotFoundException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05485"/>
            <a:ext cx="10515600" cy="5471795"/>
          </a:xfrm>
        </p:spPr>
        <p:txBody>
          <a:bodyPr/>
          <a:p>
            <a:r>
              <a:rPr lang="en-US" altLang="zh-CN"/>
              <a:t>java.io</a:t>
            </a:r>
            <a:r>
              <a:rPr lang="zh-CN" altLang="en-US"/>
              <a:t>中最重要的</a:t>
            </a:r>
            <a:r>
              <a:rPr lang="en-US" altLang="zh-CN"/>
              <a:t>5</a:t>
            </a:r>
            <a:r>
              <a:rPr lang="zh-CN" altLang="en-US"/>
              <a:t>个类一个接口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</a:t>
            </a:r>
            <a:r>
              <a:rPr lang="en-US" altLang="zh-CN"/>
              <a:t>File</a:t>
            </a:r>
            <a:r>
              <a:rPr lang="zh-CN" altLang="en-US"/>
              <a:t>类   </a:t>
            </a:r>
            <a:endParaRPr lang="zh-CN" altLang="en-US"/>
          </a:p>
          <a:p>
            <a:r>
              <a:rPr lang="zh-CN" altLang="en-US"/>
              <a:t>               </a:t>
            </a:r>
            <a:endParaRPr lang="zh-CN" altLang="en-US"/>
          </a:p>
          <a:p>
            <a:r>
              <a:rPr lang="zh-CN" altLang="en-US"/>
              <a:t>                </a:t>
            </a:r>
            <a:r>
              <a:rPr lang="en-US" altLang="zh-CN"/>
              <a:t>OutputStream</a:t>
            </a:r>
            <a:r>
              <a:rPr lang="zh-CN" altLang="en-US"/>
              <a:t>类    </a:t>
            </a:r>
            <a:r>
              <a:rPr lang="en-US" altLang="zh-CN"/>
              <a:t>InputStream</a:t>
            </a:r>
            <a:r>
              <a:rPr lang="zh-CN" altLang="en-US"/>
              <a:t>类</a:t>
            </a:r>
            <a:endParaRPr lang="zh-CN" altLang="en-US"/>
          </a:p>
          <a:p>
            <a:r>
              <a:rPr lang="zh-CN" altLang="en-US"/>
              <a:t>                </a:t>
            </a:r>
            <a:endParaRPr lang="zh-CN" altLang="en-US"/>
          </a:p>
          <a:p>
            <a:r>
              <a:rPr lang="zh-CN" altLang="en-US"/>
              <a:t>                 </a:t>
            </a:r>
            <a:r>
              <a:rPr lang="en-US" altLang="zh-CN"/>
              <a:t>Writer</a:t>
            </a:r>
            <a:r>
              <a:rPr lang="zh-CN" altLang="en-US"/>
              <a:t>类  </a:t>
            </a:r>
            <a:r>
              <a:rPr lang="en-US" altLang="zh-CN"/>
              <a:t>Reader</a:t>
            </a:r>
            <a:r>
              <a:rPr lang="zh-CN" altLang="en-US"/>
              <a:t>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        接口：</a:t>
            </a:r>
            <a:r>
              <a:rPr lang="en-US" altLang="zh-CN"/>
              <a:t>Serializable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File</a:t>
            </a:r>
            <a:r>
              <a:rPr lang="zh-CN" altLang="en-US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50670"/>
            <a:ext cx="10515600" cy="4626610"/>
          </a:xfrm>
        </p:spPr>
        <p:txBody>
          <a:bodyPr>
            <a:normAutofit lnSpcReduction="20000"/>
          </a:bodyPr>
          <a:p>
            <a:endParaRPr lang="zh-CN" altLang="en-US"/>
          </a:p>
          <a:p>
            <a:r>
              <a:rPr lang="zh-CN" altLang="en-US"/>
              <a:t>   使用</a:t>
            </a:r>
            <a:r>
              <a:rPr lang="en-US" altLang="zh-CN"/>
              <a:t>File</a:t>
            </a:r>
            <a:r>
              <a:rPr lang="zh-CN" altLang="en-US"/>
              <a:t>类可以进行文件的创建或删除</a:t>
            </a:r>
            <a:endParaRPr lang="zh-CN" altLang="en-US"/>
          </a:p>
          <a:p>
            <a:r>
              <a:rPr lang="zh-CN" altLang="en-US"/>
              <a:t>   构造方法：</a:t>
            </a:r>
            <a:r>
              <a:rPr lang="en-US" altLang="zh-CN"/>
              <a:t>Public File(String pathname){}</a:t>
            </a:r>
            <a:endParaRPr lang="en-US" altLang="zh-CN"/>
          </a:p>
          <a:p>
            <a:r>
              <a:rPr lang="en-US" altLang="zh-CN"/>
              <a:t>              </a:t>
            </a:r>
            <a:r>
              <a:rPr lang="zh-CN" altLang="en-US"/>
              <a:t>传入的是字符串类型的文件路径名</a:t>
            </a:r>
            <a:endParaRPr lang="zh-CN" altLang="en-US"/>
          </a:p>
          <a:p>
            <a:r>
              <a:rPr lang="zh-CN" altLang="en-US"/>
              <a:t>            </a:t>
            </a:r>
            <a:r>
              <a:rPr lang="en-US" altLang="zh-CN"/>
              <a:t>“</a:t>
            </a:r>
            <a:r>
              <a:rPr lang="zh-CN" altLang="en-US"/>
              <a:t> </a:t>
            </a:r>
            <a:r>
              <a:rPr lang="en-US" altLang="zh-CN"/>
              <a:t>D</a:t>
            </a:r>
            <a:r>
              <a:rPr lang="zh-CN" altLang="en-US"/>
              <a:t>：</a:t>
            </a:r>
            <a:r>
              <a:rPr lang="en-US" altLang="zh-CN"/>
              <a:t>\\text.txt”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   普通方法：</a:t>
            </a:r>
            <a:endParaRPr lang="zh-CN" altLang="en-US"/>
          </a:p>
          <a:p>
            <a:r>
              <a:rPr lang="en-US" altLang="zh-CN"/>
              <a:t>      list()       </a:t>
            </a:r>
            <a:r>
              <a:rPr lang="zh-CN" altLang="en-US"/>
              <a:t>返回值是一个字符串数组       不真切</a:t>
            </a:r>
            <a:endParaRPr lang="en-US" altLang="zh-CN"/>
          </a:p>
          <a:p>
            <a:r>
              <a:rPr lang="zh-CN" altLang="en-US"/>
              <a:t>      </a:t>
            </a:r>
            <a:r>
              <a:rPr lang="en-US" altLang="zh-CN"/>
              <a:t>listFile()       </a:t>
            </a:r>
            <a:r>
              <a:rPr lang="zh-CN" altLang="en-US"/>
              <a:t>返回值是</a:t>
            </a:r>
            <a:r>
              <a:rPr lang="en-US" altLang="zh-CN"/>
              <a:t>File[]  </a:t>
            </a:r>
            <a:endParaRPr lang="zh-CN" altLang="en-US" sz="2400"/>
          </a:p>
          <a:p>
            <a:r>
              <a:rPr lang="en-US" altLang="zh-CN"/>
              <a:t>     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</a:t>
            </a:r>
            <a:r>
              <a:rPr lang="en-US" altLang="zh-CN"/>
              <a:t>IO</a:t>
            </a:r>
            <a:r>
              <a:rPr lang="zh-CN" altLang="en-US"/>
              <a:t>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字节流的抽象基类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InputStream       OutputStream</a:t>
            </a:r>
            <a:endParaRPr lang="zh-CN" altLang="en-US"/>
          </a:p>
          <a:p>
            <a:r>
              <a:rPr lang="zh-CN" altLang="en-US"/>
              <a:t>字符流的抽象基类</a:t>
            </a:r>
            <a:endParaRPr lang="zh-CN" altLang="en-US"/>
          </a:p>
          <a:p>
            <a:r>
              <a:rPr lang="zh-CN" altLang="en-US"/>
              <a:t>    </a:t>
            </a:r>
            <a:r>
              <a:rPr lang="en-US" altLang="zh-CN"/>
              <a:t>Reader     Writer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由此四个基类派生出来的子类都是以他们名作为后缀的</a:t>
            </a:r>
            <a:endParaRPr lang="zh-CN" altLang="en-US"/>
          </a:p>
          <a:p>
            <a:r>
              <a:rPr lang="zh-CN" altLang="en-US"/>
              <a:t>  如：</a:t>
            </a:r>
            <a:r>
              <a:rPr lang="zh-CN" altLang="en-US">
                <a:sym typeface="+mn-ea"/>
              </a:rPr>
              <a:t>  </a:t>
            </a:r>
            <a:r>
              <a:rPr lang="en-US" altLang="zh-CN">
                <a:sym typeface="+mn-ea"/>
              </a:rPr>
              <a:t>InputStream </a:t>
            </a:r>
            <a:r>
              <a:rPr lang="zh-CN" altLang="en-US">
                <a:sym typeface="+mn-ea"/>
              </a:rPr>
              <a:t>的子类 </a:t>
            </a:r>
            <a:r>
              <a:rPr lang="en-US" altLang="zh-CN">
                <a:sym typeface="+mn-ea"/>
              </a:rPr>
              <a:t>FileInputStream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Reader</a:t>
            </a:r>
            <a:r>
              <a:rPr lang="zh-CN" altLang="en-US">
                <a:sym typeface="+mn-ea"/>
              </a:rPr>
              <a:t>的子类 </a:t>
            </a:r>
            <a:r>
              <a:rPr lang="en-US" altLang="zh-CN">
                <a:sym typeface="+mn-ea"/>
              </a:rPr>
              <a:t>FileReader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</a:t>
            </a:r>
            <a:r>
              <a:rPr lang="en-US" altLang="zh-CN"/>
              <a:t>字节流与字符流的操作</a:t>
            </a:r>
            <a:endParaRPr lang="en-US" altLang="zh-CN"/>
          </a:p>
        </p:txBody>
      </p:sp>
      <p:pic>
        <p:nvPicPr>
          <p:cNvPr id="-2147482623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34210"/>
            <a:ext cx="10330815" cy="4117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字节流操作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字节流主要操作</a:t>
            </a:r>
            <a:r>
              <a:rPr lang="zh-CN" altLang="en-US">
                <a:solidFill>
                  <a:srgbClr val="00B050"/>
                </a:solidFill>
              </a:rPr>
              <a:t>byte类型数据</a:t>
            </a:r>
            <a:r>
              <a:rPr lang="zh-CN" altLang="en-US"/>
              <a:t>，以byte数组为准，主要操作类是</a:t>
            </a:r>
            <a:endParaRPr lang="zh-CN" altLang="en-US"/>
          </a:p>
          <a:p>
            <a:r>
              <a:rPr lang="zh-CN" altLang="en-US"/>
              <a:t>OutputStream类和InputStream类。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Public  </a:t>
            </a:r>
            <a:r>
              <a:rPr lang="zh-CN" altLang="en-US">
                <a:solidFill>
                  <a:srgbClr val="FF0000"/>
                </a:solidFill>
              </a:rPr>
              <a:t>abstract</a:t>
            </a:r>
            <a:r>
              <a:rPr lang="zh-CN" altLang="en-US"/>
              <a:t> class  </a:t>
            </a:r>
            <a:r>
              <a:rPr lang="zh-CN" altLang="en-US">
                <a:solidFill>
                  <a:srgbClr val="FF0000"/>
                </a:solidFill>
              </a:rPr>
              <a:t>OutputStream </a:t>
            </a:r>
            <a:r>
              <a:rPr lang="zh-CN" altLang="en-US"/>
              <a:t> extends Object</a:t>
            </a:r>
            <a:endParaRPr lang="zh-CN" altLang="en-US"/>
          </a:p>
          <a:p>
            <a:r>
              <a:rPr lang="zh-CN" altLang="en-US"/>
              <a:t>    如果要操作一个文件，需要用到FileOutputStream</a:t>
            </a:r>
            <a:r>
              <a:rPr lang="en-US" altLang="zh-CN"/>
              <a:t>		</a:t>
            </a:r>
            <a:endParaRPr lang="en-US" altLang="zh-CN"/>
          </a:p>
          <a:p>
            <a:r>
              <a:rPr lang="en-US" altLang="zh-CN"/>
              <a:t>public </a:t>
            </a:r>
            <a:r>
              <a:rPr lang="en-US" altLang="zh-CN">
                <a:solidFill>
                  <a:srgbClr val="FF0000"/>
                </a:solidFill>
              </a:rPr>
              <a:t>abstract </a:t>
            </a:r>
            <a:r>
              <a:rPr lang="en-US" altLang="zh-CN"/>
              <a:t>class </a:t>
            </a:r>
            <a:r>
              <a:rPr lang="en-US" altLang="zh-CN">
                <a:solidFill>
                  <a:srgbClr val="FF0000"/>
                </a:solidFill>
              </a:rPr>
              <a:t>InputStream</a:t>
            </a:r>
            <a:r>
              <a:rPr lang="en-US" altLang="zh-CN"/>
              <a:t>  extends Object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622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23645" y="149860"/>
            <a:ext cx="9744075" cy="6155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-2147482621" name="图片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0660"/>
            <a:ext cx="10515600" cy="596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3164</Words>
  <Application>WPS 演示</Application>
  <PresentationFormat>宽屏</PresentationFormat>
  <Paragraphs>152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Calibri Light</vt:lpstr>
      <vt:lpstr>Calibri</vt:lpstr>
      <vt:lpstr>微软雅黑</vt:lpstr>
      <vt:lpstr>宋体</vt:lpstr>
      <vt:lpstr>Office 主题</vt:lpstr>
      <vt:lpstr>第十四节 	IO流</vt:lpstr>
      <vt:lpstr>一、概念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</dc:creator>
  <cp:lastModifiedBy>My</cp:lastModifiedBy>
  <cp:revision>22</cp:revision>
  <dcterms:created xsi:type="dcterms:W3CDTF">2016-10-26T05:24:00Z</dcterms:created>
  <dcterms:modified xsi:type="dcterms:W3CDTF">2016-10-26T12:10:56Z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2052-10.1.0.6029</vt:lpwstr>
  </property>
</Properties>
</file>