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4"/>
  </p:notesMasterIdLst>
  <p:handoutMasterIdLst>
    <p:handoutMasterId r:id="rId55"/>
  </p:handoutMasterIdLst>
  <p:sldIdLst>
    <p:sldId id="873" r:id="rId2"/>
    <p:sldId id="626" r:id="rId3"/>
    <p:sldId id="534" r:id="rId4"/>
    <p:sldId id="781" r:id="rId5"/>
    <p:sldId id="784" r:id="rId6"/>
    <p:sldId id="785" r:id="rId7"/>
    <p:sldId id="787" r:id="rId8"/>
    <p:sldId id="788" r:id="rId9"/>
    <p:sldId id="790" r:id="rId10"/>
    <p:sldId id="791" r:id="rId11"/>
    <p:sldId id="792" r:id="rId12"/>
    <p:sldId id="866" r:id="rId13"/>
    <p:sldId id="793" r:id="rId14"/>
    <p:sldId id="832" r:id="rId15"/>
    <p:sldId id="833" r:id="rId16"/>
    <p:sldId id="804" r:id="rId17"/>
    <p:sldId id="805" r:id="rId18"/>
    <p:sldId id="807" r:id="rId19"/>
    <p:sldId id="867" r:id="rId20"/>
    <p:sldId id="846" r:id="rId21"/>
    <p:sldId id="869" r:id="rId22"/>
    <p:sldId id="868" r:id="rId23"/>
    <p:sldId id="779" r:id="rId24"/>
    <p:sldId id="780" r:id="rId25"/>
    <p:sldId id="836" r:id="rId26"/>
    <p:sldId id="870" r:id="rId27"/>
    <p:sldId id="843" r:id="rId28"/>
    <p:sldId id="844" r:id="rId29"/>
    <p:sldId id="845" r:id="rId30"/>
    <p:sldId id="847" r:id="rId31"/>
    <p:sldId id="685" r:id="rId32"/>
    <p:sldId id="683" r:id="rId33"/>
    <p:sldId id="849" r:id="rId34"/>
    <p:sldId id="850" r:id="rId35"/>
    <p:sldId id="851" r:id="rId36"/>
    <p:sldId id="852" r:id="rId37"/>
    <p:sldId id="872" r:id="rId38"/>
    <p:sldId id="855" r:id="rId39"/>
    <p:sldId id="857" r:id="rId40"/>
    <p:sldId id="859" r:id="rId41"/>
    <p:sldId id="860" r:id="rId42"/>
    <p:sldId id="874" r:id="rId43"/>
    <p:sldId id="875" r:id="rId44"/>
    <p:sldId id="876" r:id="rId45"/>
    <p:sldId id="877" r:id="rId46"/>
    <p:sldId id="878" r:id="rId47"/>
    <p:sldId id="879" r:id="rId48"/>
    <p:sldId id="880" r:id="rId49"/>
    <p:sldId id="881" r:id="rId50"/>
    <p:sldId id="882" r:id="rId51"/>
    <p:sldId id="883" r:id="rId52"/>
    <p:sldId id="628" r:id="rId53"/>
  </p:sldIdLst>
  <p:sldSz cx="9144000" cy="6858000" type="screen4x3"/>
  <p:notesSz cx="6858000" cy="9144000"/>
  <p:defaultTextStyle>
    <a:defPPr>
      <a:defRPr lang="zh-CN"/>
    </a:defPPr>
    <a:lvl1pPr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1pPr>
    <a:lvl2pPr marL="4572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2pPr>
    <a:lvl3pPr marL="9144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3pPr>
    <a:lvl4pPr marL="13716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4pPr>
    <a:lvl5pPr marL="1828800" algn="l" rtl="0" fontAlgn="base">
      <a:spcBef>
        <a:spcPct val="0"/>
      </a:spcBef>
      <a:spcAft>
        <a:spcPct val="0"/>
      </a:spcAft>
      <a:defRPr kumimoji="1" sz="4000" kern="1200">
        <a:solidFill>
          <a:schemeClr val="tx1"/>
        </a:solidFill>
        <a:latin typeface="Times New Roman" pitchFamily="18" charset="0"/>
        <a:ea typeface="楷体_GB2312" pitchFamily="49" charset="-122"/>
        <a:cs typeface="+mn-cs"/>
      </a:defRPr>
    </a:lvl5pPr>
    <a:lvl6pPr marL="2286000" algn="l" defTabSz="914400" rtl="0" eaLnBrk="1" latinLnBrk="0" hangingPunct="1">
      <a:defRPr kumimoji="1" sz="4000" kern="1200">
        <a:solidFill>
          <a:schemeClr val="tx1"/>
        </a:solidFill>
        <a:latin typeface="Times New Roman" pitchFamily="18" charset="0"/>
        <a:ea typeface="楷体_GB2312" pitchFamily="49" charset="-122"/>
        <a:cs typeface="+mn-cs"/>
      </a:defRPr>
    </a:lvl6pPr>
    <a:lvl7pPr marL="2743200" algn="l" defTabSz="914400" rtl="0" eaLnBrk="1" latinLnBrk="0" hangingPunct="1">
      <a:defRPr kumimoji="1" sz="4000" kern="1200">
        <a:solidFill>
          <a:schemeClr val="tx1"/>
        </a:solidFill>
        <a:latin typeface="Times New Roman" pitchFamily="18" charset="0"/>
        <a:ea typeface="楷体_GB2312" pitchFamily="49" charset="-122"/>
        <a:cs typeface="+mn-cs"/>
      </a:defRPr>
    </a:lvl7pPr>
    <a:lvl8pPr marL="3200400" algn="l" defTabSz="914400" rtl="0" eaLnBrk="1" latinLnBrk="0" hangingPunct="1">
      <a:defRPr kumimoji="1" sz="4000" kern="1200">
        <a:solidFill>
          <a:schemeClr val="tx1"/>
        </a:solidFill>
        <a:latin typeface="Times New Roman" pitchFamily="18" charset="0"/>
        <a:ea typeface="楷体_GB2312" pitchFamily="49" charset="-122"/>
        <a:cs typeface="+mn-cs"/>
      </a:defRPr>
    </a:lvl8pPr>
    <a:lvl9pPr marL="3657600" algn="l" defTabSz="914400" rtl="0" eaLnBrk="1" latinLnBrk="0" hangingPunct="1">
      <a:defRPr kumimoji="1" sz="4000" kern="1200">
        <a:solidFill>
          <a:schemeClr val="tx1"/>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1296"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F0FB"/>
    <a:srgbClr val="F99D9D"/>
    <a:srgbClr val="F77D7D"/>
    <a:srgbClr val="0000FF"/>
    <a:srgbClr val="33CC33"/>
    <a:srgbClr val="008000"/>
    <a:srgbClr val="663300"/>
    <a:srgbClr val="009999"/>
    <a:srgbClr val="0066FF"/>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8" autoAdjust="0"/>
    <p:restoredTop sz="98158" autoAdjust="0"/>
  </p:normalViewPr>
  <p:slideViewPr>
    <p:cSldViewPr>
      <p:cViewPr varScale="1">
        <p:scale>
          <a:sx n="72" d="100"/>
          <a:sy n="72" d="100"/>
        </p:scale>
        <p:origin x="684" y="54"/>
      </p:cViewPr>
      <p:guideLst>
        <p:guide orient="horz" pos="129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8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ea typeface="宋体" pitchFamily="2" charset="-122"/>
              </a:defRPr>
            </a:lvl1pPr>
          </a:lstStyle>
          <a:p>
            <a:pPr>
              <a:defRPr/>
            </a:pPr>
            <a:r>
              <a:rPr lang="en-US" altLang="zh-CN" dirty="0">
                <a:ea typeface="微软雅黑" panose="020B0503020204020204" pitchFamily="34" charset="-122"/>
              </a:rPr>
              <a:t>MATLAB</a:t>
            </a:r>
            <a:r>
              <a:rPr lang="zh-CN" altLang="en-US" dirty="0">
                <a:ea typeface="微软雅黑" panose="020B0503020204020204" pitchFamily="34" charset="-122"/>
              </a:rPr>
              <a:t>应用培训（谢中华主讲）</a:t>
            </a:r>
            <a:endParaRPr lang="en-US" altLang="zh-CN" dirty="0">
              <a:ea typeface="微软雅黑" panose="020B0503020204020204" pitchFamily="34" charset="-122"/>
            </a:endParaRPr>
          </a:p>
        </p:txBody>
      </p:sp>
      <p:sp>
        <p:nvSpPr>
          <p:cNvPr id="962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ea typeface="宋体" pitchFamily="2" charset="-122"/>
              </a:defRPr>
            </a:lvl1pPr>
          </a:lstStyle>
          <a:p>
            <a:pPr>
              <a:defRPr/>
            </a:pPr>
            <a:r>
              <a:rPr lang="en-US" altLang="zh-CN" dirty="0">
                <a:ea typeface="微软雅黑" panose="020B0503020204020204" pitchFamily="34" charset="-122"/>
              </a:rPr>
              <a:t>MATLAB</a:t>
            </a:r>
            <a:r>
              <a:rPr lang="zh-CN" altLang="en-US" dirty="0">
                <a:ea typeface="微软雅黑" panose="020B0503020204020204" pitchFamily="34" charset="-122"/>
              </a:rPr>
              <a:t>基本操作</a:t>
            </a:r>
            <a:endParaRPr lang="en-US" altLang="zh-CN" dirty="0">
              <a:ea typeface="微软雅黑" panose="020B0503020204020204" pitchFamily="34" charset="-122"/>
            </a:endParaRPr>
          </a:p>
        </p:txBody>
      </p:sp>
    </p:spTree>
    <p:extLst>
      <p:ext uri="{BB962C8B-B14F-4D97-AF65-F5344CB8AC3E}">
        <p14:creationId xmlns:p14="http://schemas.microsoft.com/office/powerpoint/2010/main" val="10242692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ea typeface="仿宋_GB2312" pitchFamily="49" charset="-122"/>
              </a:defRPr>
            </a:lvl1pPr>
          </a:lstStyle>
          <a:p>
            <a:pPr>
              <a:defRPr/>
            </a:pPr>
            <a:endParaRPr lang="en-US" altLang="zh-CN"/>
          </a:p>
        </p:txBody>
      </p:sp>
      <p:sp>
        <p:nvSpPr>
          <p:cNvPr id="133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ea typeface="仿宋_GB2312" pitchFamily="49" charset="-122"/>
              </a:defRPr>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ea typeface="仿宋_GB2312" pitchFamily="49" charset="-122"/>
              </a:defRPr>
            </a:lvl1pPr>
          </a:lstStyle>
          <a:p>
            <a:pPr>
              <a:defRPr/>
            </a:pPr>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ea typeface="仿宋_GB2312" pitchFamily="49" charset="-122"/>
              </a:defRPr>
            </a:lvl1pPr>
          </a:lstStyle>
          <a:p>
            <a:pPr>
              <a:defRPr/>
            </a:pPr>
            <a:fld id="{9372979F-55EB-453E-8A40-61B8ED8E89AA}" type="slidenum">
              <a:rPr lang="en-US" altLang="zh-CN"/>
              <a:pPr>
                <a:defRPr/>
              </a:pPr>
              <a:t>‹#›</a:t>
            </a:fld>
            <a:endParaRPr lang="en-US" altLang="zh-CN"/>
          </a:p>
        </p:txBody>
      </p:sp>
    </p:spTree>
    <p:extLst>
      <p:ext uri="{BB962C8B-B14F-4D97-AF65-F5344CB8AC3E}">
        <p14:creationId xmlns:p14="http://schemas.microsoft.com/office/powerpoint/2010/main" val="251137890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微软雅黑" panose="020B0503020204020204" pitchFamily="34"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微软雅黑" panose="020B0503020204020204" pitchFamily="34"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微软雅黑" panose="020B0503020204020204" pitchFamily="34"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微软雅黑" panose="020B0503020204020204" pitchFamily="34"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2D74372-D885-4ED9-B031-212AA0E0F9F2}" type="slidenum">
              <a:rPr lang="zh-CN" altLang="en-US">
                <a:solidFill>
                  <a:prstClr val="black"/>
                </a:solidFill>
                <a:ea typeface="微软雅黑" panose="020B0503020204020204" pitchFamily="34" charset="-122"/>
              </a:rPr>
              <a:pPr eaLnBrk="1" hangingPunct="1"/>
              <a:t>2</a:t>
            </a:fld>
            <a:endParaRPr lang="zh-CN" altLang="en-US" dirty="0">
              <a:solidFill>
                <a:prstClr val="black"/>
              </a:solidFill>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6" name="灯片编号占位符 5"/>
          <p:cNvSpPr>
            <a:spLocks noGrp="1"/>
          </p:cNvSpPr>
          <p:nvPr>
            <p:ph type="sldNum" sz="quarter" idx="12"/>
          </p:nvPr>
        </p:nvSpPr>
        <p:spPr/>
        <p:txBody>
          <a:bodyPr/>
          <a:lstStyle>
            <a:lvl1pPr>
              <a:defRPr/>
            </a:lvl1pPr>
          </a:lstStyle>
          <a:p>
            <a:pPr>
              <a:defRPr/>
            </a:pPr>
            <a:fld id="{70BA5A11-5248-4EAB-88E6-C87C7B793830}"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7" name="日期占位符 3">
            <a:extLst>
              <a:ext uri="{FF2B5EF4-FFF2-40B4-BE49-F238E27FC236}">
                <a16:creationId xmlns:a16="http://schemas.microsoft.com/office/drawing/2014/main" id="{8BAF7650-16E8-4262-96A1-0843C20B02A9}"/>
              </a:ext>
            </a:extLst>
          </p:cNvPr>
          <p:cNvSpPr>
            <a:spLocks noGrp="1"/>
          </p:cNvSpPr>
          <p:nvPr>
            <p:ph type="dt" sz="half" idx="2"/>
          </p:nvPr>
        </p:nvSpPr>
        <p:spPr>
          <a:xfrm>
            <a:off x="148208" y="6569770"/>
            <a:ext cx="1975520" cy="275166"/>
          </a:xfrm>
          <a:prstGeom prst="rect">
            <a:avLst/>
          </a:prstGeom>
        </p:spPr>
        <p:txBody>
          <a:bodyPr vert="horz" lIns="91440" tIns="45720" rIns="91440" bIns="45720" rtlCol="0" anchor="ctr"/>
          <a:lstStyle>
            <a:lvl1pPr algn="l" fontAlgn="auto">
              <a:spcBef>
                <a:spcPts val="0"/>
              </a:spcBef>
              <a:spcAft>
                <a:spcPts val="0"/>
              </a:spcAft>
              <a:defRPr sz="1400">
                <a:solidFill>
                  <a:schemeClr val="tx1"/>
                </a:solidFill>
                <a:latin typeface="+mn-lt"/>
                <a:ea typeface="+mn-ea"/>
              </a:defRPr>
            </a:lvl1pPr>
          </a:lstStyle>
          <a:p>
            <a:pPr>
              <a:defRPr/>
            </a:pPr>
            <a:fld id="{7387A3E7-8AB4-461C-912E-81155A7249B7}" type="datetime1">
              <a:rPr kumimoji="0" lang="zh-CN" altLang="en-US" smtClean="0"/>
              <a:t>2022/11/23</a:t>
            </a:fld>
            <a:endParaRPr kumimoji="0" lang="zh-CN" altLang="en-US" dirty="0"/>
          </a:p>
        </p:txBody>
      </p:sp>
      <p:sp>
        <p:nvSpPr>
          <p:cNvPr id="9" name="页脚占位符 4">
            <a:extLst>
              <a:ext uri="{FF2B5EF4-FFF2-40B4-BE49-F238E27FC236}">
                <a16:creationId xmlns:a16="http://schemas.microsoft.com/office/drawing/2014/main" id="{F7F6CC75-DF47-4E95-98AB-26FFC6EEBAA7}"/>
              </a:ext>
            </a:extLst>
          </p:cNvPr>
          <p:cNvSpPr>
            <a:spLocks noGrp="1"/>
          </p:cNvSpPr>
          <p:nvPr>
            <p:ph type="ftr" sz="quarter" idx="3"/>
          </p:nvPr>
        </p:nvSpPr>
        <p:spPr>
          <a:xfrm>
            <a:off x="4860032" y="6582833"/>
            <a:ext cx="4207768" cy="262103"/>
          </a:xfrm>
          <a:prstGeom prst="rect">
            <a:avLst/>
          </a:prstGeom>
        </p:spPr>
        <p:txBody>
          <a:bodyPr vert="horz" lIns="91440" tIns="45720" rIns="91440" bIns="45720" rtlCol="0" anchor="ctr"/>
          <a:lstStyle>
            <a:lvl1pPr algn="ctr" fontAlgn="auto">
              <a:spcBef>
                <a:spcPts val="0"/>
              </a:spcBef>
              <a:spcAft>
                <a:spcPts val="0"/>
              </a:spcAft>
              <a:defRPr sz="1400" b="1">
                <a:solidFill>
                  <a:schemeClr val="tx1"/>
                </a:solidFill>
                <a:latin typeface="微软雅黑" panose="020B0503020204020204" pitchFamily="34" charset="-122"/>
                <a:ea typeface="微软雅黑" panose="020B0503020204020204" pitchFamily="34" charset="-122"/>
              </a:defRPr>
            </a:lvl1p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39937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vl1pPr>
          </a:lstStyle>
          <a:p>
            <a:pPr>
              <a:defRPr/>
            </a:pPr>
            <a:fld id="{A00AD88C-1855-4251-BECB-7E8206CB5E30}"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7" name="日期占位符 3">
            <a:extLst>
              <a:ext uri="{FF2B5EF4-FFF2-40B4-BE49-F238E27FC236}">
                <a16:creationId xmlns:a16="http://schemas.microsoft.com/office/drawing/2014/main" id="{48C90B70-DF0C-460F-8C45-F0E13B595554}"/>
              </a:ext>
            </a:extLst>
          </p:cNvPr>
          <p:cNvSpPr>
            <a:spLocks noGrp="1"/>
          </p:cNvSpPr>
          <p:nvPr>
            <p:ph type="dt" sz="half" idx="2"/>
          </p:nvPr>
        </p:nvSpPr>
        <p:spPr>
          <a:xfrm>
            <a:off x="148208" y="6569770"/>
            <a:ext cx="1975520" cy="275166"/>
          </a:xfrm>
          <a:prstGeom prst="rect">
            <a:avLst/>
          </a:prstGeom>
        </p:spPr>
        <p:txBody>
          <a:bodyPr vert="horz" lIns="91440" tIns="45720" rIns="91440" bIns="45720" rtlCol="0" anchor="ctr"/>
          <a:lstStyle>
            <a:lvl1pPr algn="l" fontAlgn="auto">
              <a:spcBef>
                <a:spcPts val="0"/>
              </a:spcBef>
              <a:spcAft>
                <a:spcPts val="0"/>
              </a:spcAft>
              <a:defRPr sz="1400">
                <a:solidFill>
                  <a:schemeClr val="tx1"/>
                </a:solidFill>
                <a:latin typeface="+mn-lt"/>
                <a:ea typeface="+mn-ea"/>
              </a:defRPr>
            </a:lvl1pPr>
          </a:lstStyle>
          <a:p>
            <a:pPr>
              <a:defRPr/>
            </a:pPr>
            <a:fld id="{A603DC11-4EF5-4357-8508-4FDD3AD44EEB}" type="datetime1">
              <a:rPr kumimoji="0" lang="zh-CN" altLang="en-US" smtClean="0"/>
              <a:t>2022/11/23</a:t>
            </a:fld>
            <a:endParaRPr kumimoji="0" lang="zh-CN" altLang="en-US" dirty="0"/>
          </a:p>
        </p:txBody>
      </p:sp>
      <p:sp>
        <p:nvSpPr>
          <p:cNvPr id="9" name="页脚占位符 4">
            <a:extLst>
              <a:ext uri="{FF2B5EF4-FFF2-40B4-BE49-F238E27FC236}">
                <a16:creationId xmlns:a16="http://schemas.microsoft.com/office/drawing/2014/main" id="{0DC7216F-7140-4565-AE07-71EBE6EBDF4C}"/>
              </a:ext>
            </a:extLst>
          </p:cNvPr>
          <p:cNvSpPr>
            <a:spLocks noGrp="1"/>
          </p:cNvSpPr>
          <p:nvPr>
            <p:ph type="ftr" sz="quarter" idx="3"/>
          </p:nvPr>
        </p:nvSpPr>
        <p:spPr>
          <a:xfrm>
            <a:off x="4860032" y="6582833"/>
            <a:ext cx="4207768" cy="262103"/>
          </a:xfrm>
          <a:prstGeom prst="rect">
            <a:avLst/>
          </a:prstGeom>
        </p:spPr>
        <p:txBody>
          <a:bodyPr vert="horz" lIns="91440" tIns="45720" rIns="91440" bIns="45720" rtlCol="0" anchor="ctr"/>
          <a:lstStyle>
            <a:lvl1pPr algn="ctr" fontAlgn="auto">
              <a:spcBef>
                <a:spcPts val="0"/>
              </a:spcBef>
              <a:spcAft>
                <a:spcPts val="0"/>
              </a:spcAft>
              <a:defRPr sz="1400" b="1">
                <a:solidFill>
                  <a:schemeClr val="tx1"/>
                </a:solidFill>
                <a:latin typeface="微软雅黑" panose="020B0503020204020204" pitchFamily="34" charset="-122"/>
                <a:ea typeface="微软雅黑" panose="020B0503020204020204" pitchFamily="34" charset="-122"/>
              </a:defRPr>
            </a:lvl1p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339214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vl1pPr>
          </a:lstStyle>
          <a:p>
            <a:pPr>
              <a:defRPr/>
            </a:pPr>
            <a:fld id="{F3A47D35-692A-4FA7-8735-466311B67EA5}"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7" name="日期占位符 3">
            <a:extLst>
              <a:ext uri="{FF2B5EF4-FFF2-40B4-BE49-F238E27FC236}">
                <a16:creationId xmlns:a16="http://schemas.microsoft.com/office/drawing/2014/main" id="{4D2C6B6A-A51F-4CBC-8A02-A4B1DEEC9044}"/>
              </a:ext>
            </a:extLst>
          </p:cNvPr>
          <p:cNvSpPr>
            <a:spLocks noGrp="1"/>
          </p:cNvSpPr>
          <p:nvPr>
            <p:ph type="dt" sz="half" idx="2"/>
          </p:nvPr>
        </p:nvSpPr>
        <p:spPr>
          <a:xfrm>
            <a:off x="148208" y="6569770"/>
            <a:ext cx="1975520" cy="275166"/>
          </a:xfrm>
          <a:prstGeom prst="rect">
            <a:avLst/>
          </a:prstGeom>
        </p:spPr>
        <p:txBody>
          <a:bodyPr vert="horz" lIns="91440" tIns="45720" rIns="91440" bIns="45720" rtlCol="0" anchor="ctr"/>
          <a:lstStyle>
            <a:lvl1pPr algn="l" fontAlgn="auto">
              <a:spcBef>
                <a:spcPts val="0"/>
              </a:spcBef>
              <a:spcAft>
                <a:spcPts val="0"/>
              </a:spcAft>
              <a:defRPr sz="1400">
                <a:solidFill>
                  <a:schemeClr val="tx1"/>
                </a:solidFill>
                <a:latin typeface="+mn-lt"/>
                <a:ea typeface="+mn-ea"/>
              </a:defRPr>
            </a:lvl1pPr>
          </a:lstStyle>
          <a:p>
            <a:pPr>
              <a:defRPr/>
            </a:pPr>
            <a:fld id="{93593278-7C71-46EE-A56B-EB8CFB42E11C}" type="datetime1">
              <a:rPr kumimoji="0" lang="zh-CN" altLang="en-US" smtClean="0"/>
              <a:t>2022/11/23</a:t>
            </a:fld>
            <a:endParaRPr kumimoji="0" lang="zh-CN" altLang="en-US" dirty="0"/>
          </a:p>
        </p:txBody>
      </p:sp>
      <p:sp>
        <p:nvSpPr>
          <p:cNvPr id="9" name="页脚占位符 4">
            <a:extLst>
              <a:ext uri="{FF2B5EF4-FFF2-40B4-BE49-F238E27FC236}">
                <a16:creationId xmlns:a16="http://schemas.microsoft.com/office/drawing/2014/main" id="{290ED4B5-F645-4D3D-9CD1-7D1BFC6D1D86}"/>
              </a:ext>
            </a:extLst>
          </p:cNvPr>
          <p:cNvSpPr>
            <a:spLocks noGrp="1"/>
          </p:cNvSpPr>
          <p:nvPr>
            <p:ph type="ftr" sz="quarter" idx="3"/>
          </p:nvPr>
        </p:nvSpPr>
        <p:spPr>
          <a:xfrm>
            <a:off x="4860032" y="6582833"/>
            <a:ext cx="4207768" cy="262103"/>
          </a:xfrm>
          <a:prstGeom prst="rect">
            <a:avLst/>
          </a:prstGeom>
        </p:spPr>
        <p:txBody>
          <a:bodyPr vert="horz" lIns="91440" tIns="45720" rIns="91440" bIns="45720" rtlCol="0" anchor="ctr"/>
          <a:lstStyle>
            <a:lvl1pPr algn="ctr" fontAlgn="auto">
              <a:spcBef>
                <a:spcPts val="0"/>
              </a:spcBef>
              <a:spcAft>
                <a:spcPts val="0"/>
              </a:spcAft>
              <a:defRPr sz="1400" b="1">
                <a:solidFill>
                  <a:schemeClr val="tx1"/>
                </a:solidFill>
                <a:latin typeface="微软雅黑" panose="020B0503020204020204" pitchFamily="34" charset="-122"/>
                <a:ea typeface="微软雅黑" panose="020B0503020204020204" pitchFamily="34" charset="-122"/>
              </a:defRPr>
            </a:lvl1p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1540396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vl1pPr>
          </a:lstStyle>
          <a:p>
            <a:pPr>
              <a:defRPr/>
            </a:pPr>
            <a:fld id="{A55D1328-D65F-409B-B303-983C41502B56}"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7" name="日期占位符 3">
            <a:extLst>
              <a:ext uri="{FF2B5EF4-FFF2-40B4-BE49-F238E27FC236}">
                <a16:creationId xmlns:a16="http://schemas.microsoft.com/office/drawing/2014/main" id="{9D8387CD-366B-43A9-85F6-323EB3A02DBF}"/>
              </a:ext>
            </a:extLst>
          </p:cNvPr>
          <p:cNvSpPr>
            <a:spLocks noGrp="1"/>
          </p:cNvSpPr>
          <p:nvPr>
            <p:ph type="dt" sz="half" idx="2"/>
          </p:nvPr>
        </p:nvSpPr>
        <p:spPr>
          <a:xfrm>
            <a:off x="148208" y="6569770"/>
            <a:ext cx="1975520" cy="275166"/>
          </a:xfrm>
          <a:prstGeom prst="rect">
            <a:avLst/>
          </a:prstGeom>
        </p:spPr>
        <p:txBody>
          <a:bodyPr vert="horz" lIns="91440" tIns="45720" rIns="91440" bIns="45720" rtlCol="0" anchor="ctr"/>
          <a:lstStyle>
            <a:lvl1pPr algn="l" fontAlgn="auto">
              <a:spcBef>
                <a:spcPts val="0"/>
              </a:spcBef>
              <a:spcAft>
                <a:spcPts val="0"/>
              </a:spcAft>
              <a:defRPr sz="1400">
                <a:solidFill>
                  <a:schemeClr val="tx1"/>
                </a:solidFill>
                <a:latin typeface="+mn-lt"/>
                <a:ea typeface="+mn-ea"/>
              </a:defRPr>
            </a:lvl1pPr>
          </a:lstStyle>
          <a:p>
            <a:pPr>
              <a:defRPr/>
            </a:pPr>
            <a:fld id="{C0682D6A-E276-4F8B-9997-6A9FC9380CBF}" type="datetime1">
              <a:rPr kumimoji="0" lang="zh-CN" altLang="en-US" smtClean="0"/>
              <a:t>2022/11/23</a:t>
            </a:fld>
            <a:endParaRPr kumimoji="0" lang="zh-CN" altLang="en-US" dirty="0"/>
          </a:p>
        </p:txBody>
      </p:sp>
      <p:sp>
        <p:nvSpPr>
          <p:cNvPr id="9" name="页脚占位符 4">
            <a:extLst>
              <a:ext uri="{FF2B5EF4-FFF2-40B4-BE49-F238E27FC236}">
                <a16:creationId xmlns:a16="http://schemas.microsoft.com/office/drawing/2014/main" id="{8C73FA01-6F22-4D82-95C8-2244FC710C2E}"/>
              </a:ext>
            </a:extLst>
          </p:cNvPr>
          <p:cNvSpPr>
            <a:spLocks noGrp="1"/>
          </p:cNvSpPr>
          <p:nvPr>
            <p:ph type="ftr" sz="quarter" idx="3"/>
          </p:nvPr>
        </p:nvSpPr>
        <p:spPr>
          <a:xfrm>
            <a:off x="4860032" y="6582833"/>
            <a:ext cx="4207768" cy="262103"/>
          </a:xfrm>
          <a:prstGeom prst="rect">
            <a:avLst/>
          </a:prstGeom>
        </p:spPr>
        <p:txBody>
          <a:bodyPr vert="horz" lIns="91440" tIns="45720" rIns="91440" bIns="45720" rtlCol="0" anchor="ctr"/>
          <a:lstStyle>
            <a:lvl1pPr algn="ctr" fontAlgn="auto">
              <a:spcBef>
                <a:spcPts val="0"/>
              </a:spcBef>
              <a:spcAft>
                <a:spcPts val="0"/>
              </a:spcAft>
              <a:defRPr sz="1400" b="1">
                <a:solidFill>
                  <a:schemeClr val="tx1"/>
                </a:solidFill>
                <a:latin typeface="微软雅黑" panose="020B0503020204020204" pitchFamily="34" charset="-122"/>
                <a:ea typeface="微软雅黑" panose="020B0503020204020204" pitchFamily="34" charset="-122"/>
              </a:defRPr>
            </a:lvl1p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148175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pPr>
              <a:defRPr/>
            </a:pPr>
            <a:fld id="{CD367508-AC01-4C1D-A86D-BBA5639201B8}"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7" name="日期占位符 3">
            <a:extLst>
              <a:ext uri="{FF2B5EF4-FFF2-40B4-BE49-F238E27FC236}">
                <a16:creationId xmlns:a16="http://schemas.microsoft.com/office/drawing/2014/main" id="{01616774-C8B2-4626-8987-7F7BFD511135}"/>
              </a:ext>
            </a:extLst>
          </p:cNvPr>
          <p:cNvSpPr>
            <a:spLocks noGrp="1"/>
          </p:cNvSpPr>
          <p:nvPr>
            <p:ph type="dt" sz="half" idx="2"/>
          </p:nvPr>
        </p:nvSpPr>
        <p:spPr>
          <a:xfrm>
            <a:off x="148208" y="6569770"/>
            <a:ext cx="1975520" cy="275166"/>
          </a:xfrm>
          <a:prstGeom prst="rect">
            <a:avLst/>
          </a:prstGeom>
        </p:spPr>
        <p:txBody>
          <a:bodyPr vert="horz" lIns="91440" tIns="45720" rIns="91440" bIns="45720" rtlCol="0" anchor="ctr"/>
          <a:lstStyle>
            <a:lvl1pPr algn="l" fontAlgn="auto">
              <a:spcBef>
                <a:spcPts val="0"/>
              </a:spcBef>
              <a:spcAft>
                <a:spcPts val="0"/>
              </a:spcAft>
              <a:defRPr sz="1400">
                <a:solidFill>
                  <a:schemeClr val="tx1"/>
                </a:solidFill>
                <a:latin typeface="+mn-lt"/>
                <a:ea typeface="+mn-ea"/>
              </a:defRPr>
            </a:lvl1pPr>
          </a:lstStyle>
          <a:p>
            <a:pPr>
              <a:defRPr/>
            </a:pPr>
            <a:fld id="{1CC091AE-0581-40A0-8774-4A43F5F133C7}" type="datetime1">
              <a:rPr kumimoji="0" lang="zh-CN" altLang="en-US" smtClean="0"/>
              <a:t>2022/11/23</a:t>
            </a:fld>
            <a:endParaRPr kumimoji="0" lang="zh-CN" altLang="en-US" dirty="0"/>
          </a:p>
        </p:txBody>
      </p:sp>
      <p:sp>
        <p:nvSpPr>
          <p:cNvPr id="9" name="页脚占位符 4">
            <a:extLst>
              <a:ext uri="{FF2B5EF4-FFF2-40B4-BE49-F238E27FC236}">
                <a16:creationId xmlns:a16="http://schemas.microsoft.com/office/drawing/2014/main" id="{FA926F19-55B7-4284-B7D3-6187617D6AFA}"/>
              </a:ext>
            </a:extLst>
          </p:cNvPr>
          <p:cNvSpPr>
            <a:spLocks noGrp="1"/>
          </p:cNvSpPr>
          <p:nvPr>
            <p:ph type="ftr" sz="quarter" idx="3"/>
          </p:nvPr>
        </p:nvSpPr>
        <p:spPr>
          <a:xfrm>
            <a:off x="4860032" y="6582833"/>
            <a:ext cx="4207768" cy="262103"/>
          </a:xfrm>
          <a:prstGeom prst="rect">
            <a:avLst/>
          </a:prstGeom>
        </p:spPr>
        <p:txBody>
          <a:bodyPr vert="horz" lIns="91440" tIns="45720" rIns="91440" bIns="45720" rtlCol="0" anchor="ctr"/>
          <a:lstStyle>
            <a:lvl1pPr algn="ctr" fontAlgn="auto">
              <a:spcBef>
                <a:spcPts val="0"/>
              </a:spcBef>
              <a:spcAft>
                <a:spcPts val="0"/>
              </a:spcAft>
              <a:defRPr sz="1400" b="1">
                <a:solidFill>
                  <a:schemeClr val="tx1"/>
                </a:solidFill>
                <a:latin typeface="微软雅黑" panose="020B0503020204020204" pitchFamily="34" charset="-122"/>
                <a:ea typeface="微软雅黑" panose="020B0503020204020204" pitchFamily="34" charset="-122"/>
              </a:defRPr>
            </a:lvl1p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3611304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5"/>
          <p:cNvSpPr>
            <a:spLocks noGrp="1"/>
          </p:cNvSpPr>
          <p:nvPr>
            <p:ph type="sldNum" sz="quarter" idx="12"/>
          </p:nvPr>
        </p:nvSpPr>
        <p:spPr/>
        <p:txBody>
          <a:bodyPr/>
          <a:lstStyle>
            <a:lvl1pPr>
              <a:defRPr/>
            </a:lvl1pPr>
          </a:lstStyle>
          <a:p>
            <a:pPr>
              <a:defRPr/>
            </a:pPr>
            <a:fld id="{448CE8AB-C65F-468C-B987-A7386C01D95B}"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8" name="日期占位符 3">
            <a:extLst>
              <a:ext uri="{FF2B5EF4-FFF2-40B4-BE49-F238E27FC236}">
                <a16:creationId xmlns:a16="http://schemas.microsoft.com/office/drawing/2014/main" id="{655E3393-F219-445C-8096-A1D532D780CC}"/>
              </a:ext>
            </a:extLst>
          </p:cNvPr>
          <p:cNvSpPr>
            <a:spLocks noGrp="1"/>
          </p:cNvSpPr>
          <p:nvPr>
            <p:ph type="dt" sz="half" idx="13"/>
          </p:nvPr>
        </p:nvSpPr>
        <p:spPr>
          <a:xfrm>
            <a:off x="148208" y="6569770"/>
            <a:ext cx="1975520" cy="275166"/>
          </a:xfrm>
          <a:prstGeom prst="rect">
            <a:avLst/>
          </a:prstGeom>
        </p:spPr>
        <p:txBody>
          <a:bodyPr vert="horz" lIns="91440" tIns="45720" rIns="91440" bIns="45720" rtlCol="0" anchor="ctr"/>
          <a:lstStyle>
            <a:lvl1pPr algn="l" fontAlgn="auto">
              <a:spcBef>
                <a:spcPts val="0"/>
              </a:spcBef>
              <a:spcAft>
                <a:spcPts val="0"/>
              </a:spcAft>
              <a:defRPr sz="1400">
                <a:solidFill>
                  <a:schemeClr val="tx1"/>
                </a:solidFill>
                <a:latin typeface="+mn-lt"/>
                <a:ea typeface="+mn-ea"/>
              </a:defRPr>
            </a:lvl1pPr>
          </a:lstStyle>
          <a:p>
            <a:pPr>
              <a:defRPr/>
            </a:pPr>
            <a:fld id="{DB46EFA1-0C91-4E3F-9C14-3846244FB926}" type="datetime1">
              <a:rPr kumimoji="0" lang="zh-CN" altLang="en-US" smtClean="0"/>
              <a:t>2022/11/23</a:t>
            </a:fld>
            <a:endParaRPr kumimoji="0" lang="zh-CN" altLang="en-US" dirty="0"/>
          </a:p>
        </p:txBody>
      </p:sp>
      <p:sp>
        <p:nvSpPr>
          <p:cNvPr id="10" name="页脚占位符 4">
            <a:extLst>
              <a:ext uri="{FF2B5EF4-FFF2-40B4-BE49-F238E27FC236}">
                <a16:creationId xmlns:a16="http://schemas.microsoft.com/office/drawing/2014/main" id="{A8FC15B2-B7A4-4A41-A0ED-E18CFA68FC2E}"/>
              </a:ext>
            </a:extLst>
          </p:cNvPr>
          <p:cNvSpPr>
            <a:spLocks noGrp="1"/>
          </p:cNvSpPr>
          <p:nvPr>
            <p:ph type="ftr" sz="quarter" idx="3"/>
          </p:nvPr>
        </p:nvSpPr>
        <p:spPr>
          <a:xfrm>
            <a:off x="4860032" y="6582833"/>
            <a:ext cx="4207768" cy="262103"/>
          </a:xfrm>
          <a:prstGeom prst="rect">
            <a:avLst/>
          </a:prstGeom>
        </p:spPr>
        <p:txBody>
          <a:bodyPr vert="horz" lIns="91440" tIns="45720" rIns="91440" bIns="45720" rtlCol="0" anchor="ctr"/>
          <a:lstStyle>
            <a:lvl1pPr algn="ctr" fontAlgn="auto">
              <a:spcBef>
                <a:spcPts val="0"/>
              </a:spcBef>
              <a:spcAft>
                <a:spcPts val="0"/>
              </a:spcAft>
              <a:defRPr sz="1400" b="1">
                <a:solidFill>
                  <a:schemeClr val="tx1"/>
                </a:solidFill>
                <a:latin typeface="微软雅黑" panose="020B0503020204020204" pitchFamily="34" charset="-122"/>
                <a:ea typeface="微软雅黑" panose="020B0503020204020204" pitchFamily="34" charset="-122"/>
              </a:defRPr>
            </a:lvl1p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4076564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灯片编号占位符 5"/>
          <p:cNvSpPr>
            <a:spLocks noGrp="1"/>
          </p:cNvSpPr>
          <p:nvPr>
            <p:ph type="sldNum" sz="quarter" idx="12"/>
          </p:nvPr>
        </p:nvSpPr>
        <p:spPr/>
        <p:txBody>
          <a:bodyPr/>
          <a:lstStyle>
            <a:lvl1pPr>
              <a:defRPr/>
            </a:lvl1pPr>
          </a:lstStyle>
          <a:p>
            <a:pPr>
              <a:defRPr/>
            </a:pPr>
            <a:fld id="{43C1A555-A0E2-48E3-8227-897239751FB9}"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10" name="日期占位符 3">
            <a:extLst>
              <a:ext uri="{FF2B5EF4-FFF2-40B4-BE49-F238E27FC236}">
                <a16:creationId xmlns:a16="http://schemas.microsoft.com/office/drawing/2014/main" id="{39705574-F43E-494F-BA97-7BF708400553}"/>
              </a:ext>
            </a:extLst>
          </p:cNvPr>
          <p:cNvSpPr>
            <a:spLocks noGrp="1"/>
          </p:cNvSpPr>
          <p:nvPr>
            <p:ph type="dt" sz="half" idx="13"/>
          </p:nvPr>
        </p:nvSpPr>
        <p:spPr>
          <a:xfrm>
            <a:off x="148208" y="6569770"/>
            <a:ext cx="1975520" cy="275166"/>
          </a:xfrm>
          <a:prstGeom prst="rect">
            <a:avLst/>
          </a:prstGeom>
        </p:spPr>
        <p:txBody>
          <a:bodyPr vert="horz" lIns="91440" tIns="45720" rIns="91440" bIns="45720" rtlCol="0" anchor="ctr"/>
          <a:lstStyle>
            <a:lvl1pPr algn="l" fontAlgn="auto">
              <a:spcBef>
                <a:spcPts val="0"/>
              </a:spcBef>
              <a:spcAft>
                <a:spcPts val="0"/>
              </a:spcAft>
              <a:defRPr sz="1400">
                <a:solidFill>
                  <a:schemeClr val="tx1"/>
                </a:solidFill>
                <a:latin typeface="+mn-lt"/>
                <a:ea typeface="+mn-ea"/>
              </a:defRPr>
            </a:lvl1pPr>
          </a:lstStyle>
          <a:p>
            <a:pPr>
              <a:defRPr/>
            </a:pPr>
            <a:fld id="{4087FB19-AD9D-41CF-A694-1C90872A0739}" type="datetime1">
              <a:rPr kumimoji="0" lang="zh-CN" altLang="en-US" smtClean="0"/>
              <a:t>2022/11/23</a:t>
            </a:fld>
            <a:endParaRPr kumimoji="0" lang="zh-CN" altLang="en-US" dirty="0"/>
          </a:p>
        </p:txBody>
      </p:sp>
      <p:sp>
        <p:nvSpPr>
          <p:cNvPr id="12" name="页脚占位符 4">
            <a:extLst>
              <a:ext uri="{FF2B5EF4-FFF2-40B4-BE49-F238E27FC236}">
                <a16:creationId xmlns:a16="http://schemas.microsoft.com/office/drawing/2014/main" id="{DB82452F-2215-44B6-AB48-2EEFA7943377}"/>
              </a:ext>
            </a:extLst>
          </p:cNvPr>
          <p:cNvSpPr>
            <a:spLocks noGrp="1"/>
          </p:cNvSpPr>
          <p:nvPr>
            <p:ph type="ftr" sz="quarter" idx="14"/>
          </p:nvPr>
        </p:nvSpPr>
        <p:spPr>
          <a:xfrm>
            <a:off x="4860032" y="6582833"/>
            <a:ext cx="4207768" cy="262103"/>
          </a:xfrm>
          <a:prstGeom prst="rect">
            <a:avLst/>
          </a:prstGeom>
        </p:spPr>
        <p:txBody>
          <a:bodyPr vert="horz" lIns="91440" tIns="45720" rIns="91440" bIns="45720" rtlCol="0" anchor="ctr"/>
          <a:lstStyle>
            <a:lvl1pPr algn="ctr" fontAlgn="auto">
              <a:spcBef>
                <a:spcPts val="0"/>
              </a:spcBef>
              <a:spcAft>
                <a:spcPts val="0"/>
              </a:spcAft>
              <a:defRPr sz="1400" b="1">
                <a:solidFill>
                  <a:schemeClr val="tx1"/>
                </a:solidFill>
                <a:latin typeface="微软雅黑" panose="020B0503020204020204" pitchFamily="34" charset="-122"/>
                <a:ea typeface="微软雅黑" panose="020B0503020204020204" pitchFamily="34" charset="-122"/>
              </a:defRPr>
            </a:lvl1p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2508897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5"/>
          <p:cNvSpPr>
            <a:spLocks noGrp="1"/>
          </p:cNvSpPr>
          <p:nvPr>
            <p:ph type="sldNum" sz="quarter" idx="12"/>
          </p:nvPr>
        </p:nvSpPr>
        <p:spPr/>
        <p:txBody>
          <a:bodyPr/>
          <a:lstStyle>
            <a:lvl1pPr>
              <a:defRPr/>
            </a:lvl1pPr>
          </a:lstStyle>
          <a:p>
            <a:pPr>
              <a:defRPr/>
            </a:pPr>
            <a:fld id="{2B2824D4-BA47-4685-B7A0-E274EB4B1A1D}"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6" name="日期占位符 3">
            <a:extLst>
              <a:ext uri="{FF2B5EF4-FFF2-40B4-BE49-F238E27FC236}">
                <a16:creationId xmlns:a16="http://schemas.microsoft.com/office/drawing/2014/main" id="{F6AC84CA-F074-4CFD-BE1B-87E7EACBB8A4}"/>
              </a:ext>
            </a:extLst>
          </p:cNvPr>
          <p:cNvSpPr>
            <a:spLocks noGrp="1"/>
          </p:cNvSpPr>
          <p:nvPr>
            <p:ph type="dt" sz="half" idx="2"/>
          </p:nvPr>
        </p:nvSpPr>
        <p:spPr>
          <a:xfrm>
            <a:off x="148208" y="6569770"/>
            <a:ext cx="1975520" cy="275166"/>
          </a:xfrm>
          <a:prstGeom prst="rect">
            <a:avLst/>
          </a:prstGeom>
        </p:spPr>
        <p:txBody>
          <a:bodyPr vert="horz" lIns="91440" tIns="45720" rIns="91440" bIns="45720" rtlCol="0" anchor="ctr"/>
          <a:lstStyle>
            <a:lvl1pPr algn="l" fontAlgn="auto">
              <a:spcBef>
                <a:spcPts val="0"/>
              </a:spcBef>
              <a:spcAft>
                <a:spcPts val="0"/>
              </a:spcAft>
              <a:defRPr sz="1400">
                <a:solidFill>
                  <a:schemeClr val="tx1"/>
                </a:solidFill>
                <a:latin typeface="+mn-lt"/>
                <a:ea typeface="+mn-ea"/>
              </a:defRPr>
            </a:lvl1pPr>
          </a:lstStyle>
          <a:p>
            <a:pPr>
              <a:defRPr/>
            </a:pPr>
            <a:fld id="{857AC554-1378-4289-87FC-2E9752547644}" type="datetime1">
              <a:rPr kumimoji="0" lang="zh-CN" altLang="en-US" smtClean="0"/>
              <a:t>2022/11/23</a:t>
            </a:fld>
            <a:endParaRPr kumimoji="0" lang="zh-CN" altLang="en-US" dirty="0"/>
          </a:p>
        </p:txBody>
      </p:sp>
      <p:sp>
        <p:nvSpPr>
          <p:cNvPr id="8" name="页脚占位符 4">
            <a:extLst>
              <a:ext uri="{FF2B5EF4-FFF2-40B4-BE49-F238E27FC236}">
                <a16:creationId xmlns:a16="http://schemas.microsoft.com/office/drawing/2014/main" id="{ECC73071-7727-44ED-ADB1-D35DEB28C411}"/>
              </a:ext>
            </a:extLst>
          </p:cNvPr>
          <p:cNvSpPr>
            <a:spLocks noGrp="1"/>
          </p:cNvSpPr>
          <p:nvPr>
            <p:ph type="ftr" sz="quarter" idx="3"/>
          </p:nvPr>
        </p:nvSpPr>
        <p:spPr>
          <a:xfrm>
            <a:off x="4860032" y="6582833"/>
            <a:ext cx="4207768" cy="262103"/>
          </a:xfrm>
          <a:prstGeom prst="rect">
            <a:avLst/>
          </a:prstGeom>
        </p:spPr>
        <p:txBody>
          <a:bodyPr vert="horz" lIns="91440" tIns="45720" rIns="91440" bIns="45720" rtlCol="0" anchor="ctr"/>
          <a:lstStyle>
            <a:lvl1pPr algn="ctr" fontAlgn="auto">
              <a:spcBef>
                <a:spcPts val="0"/>
              </a:spcBef>
              <a:spcAft>
                <a:spcPts val="0"/>
              </a:spcAft>
              <a:defRPr sz="1400" b="1">
                <a:solidFill>
                  <a:schemeClr val="tx1"/>
                </a:solidFill>
                <a:latin typeface="微软雅黑" panose="020B0503020204020204" pitchFamily="34" charset="-122"/>
                <a:ea typeface="微软雅黑" panose="020B0503020204020204" pitchFamily="34" charset="-122"/>
              </a:defRPr>
            </a:lvl1p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1852952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a:defRPr/>
            </a:lvl1pPr>
          </a:lstStyle>
          <a:p>
            <a:pPr>
              <a:defRPr/>
            </a:pPr>
            <a:fld id="{FBE986BD-770D-4EEB-8610-3566A54C6B3A}"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5" name="日期占位符 3">
            <a:extLst>
              <a:ext uri="{FF2B5EF4-FFF2-40B4-BE49-F238E27FC236}">
                <a16:creationId xmlns:a16="http://schemas.microsoft.com/office/drawing/2014/main" id="{62352CE5-ACEC-40F6-95D8-CBE87DA6B978}"/>
              </a:ext>
            </a:extLst>
          </p:cNvPr>
          <p:cNvSpPr>
            <a:spLocks noGrp="1"/>
          </p:cNvSpPr>
          <p:nvPr>
            <p:ph type="dt" sz="half" idx="2"/>
          </p:nvPr>
        </p:nvSpPr>
        <p:spPr>
          <a:xfrm>
            <a:off x="148208" y="6569770"/>
            <a:ext cx="1975520" cy="275166"/>
          </a:xfrm>
          <a:prstGeom prst="rect">
            <a:avLst/>
          </a:prstGeom>
        </p:spPr>
        <p:txBody>
          <a:bodyPr vert="horz" lIns="91440" tIns="45720" rIns="91440" bIns="45720" rtlCol="0" anchor="ctr"/>
          <a:lstStyle>
            <a:lvl1pPr algn="l" fontAlgn="auto">
              <a:spcBef>
                <a:spcPts val="0"/>
              </a:spcBef>
              <a:spcAft>
                <a:spcPts val="0"/>
              </a:spcAft>
              <a:defRPr sz="1400">
                <a:solidFill>
                  <a:schemeClr val="tx1"/>
                </a:solidFill>
                <a:latin typeface="+mn-lt"/>
                <a:ea typeface="+mn-ea"/>
              </a:defRPr>
            </a:lvl1pPr>
          </a:lstStyle>
          <a:p>
            <a:pPr>
              <a:defRPr/>
            </a:pPr>
            <a:fld id="{F722FA66-5DD0-45E5-907B-E061E9AA5922}" type="datetime1">
              <a:rPr kumimoji="0" lang="zh-CN" altLang="en-US" smtClean="0"/>
              <a:t>2022/11/23</a:t>
            </a:fld>
            <a:endParaRPr kumimoji="0" lang="zh-CN" altLang="en-US" dirty="0"/>
          </a:p>
        </p:txBody>
      </p:sp>
      <p:sp>
        <p:nvSpPr>
          <p:cNvPr id="7" name="页脚占位符 4">
            <a:extLst>
              <a:ext uri="{FF2B5EF4-FFF2-40B4-BE49-F238E27FC236}">
                <a16:creationId xmlns:a16="http://schemas.microsoft.com/office/drawing/2014/main" id="{9EF434A4-9A0A-4339-B620-FB1C9D3D5D53}"/>
              </a:ext>
            </a:extLst>
          </p:cNvPr>
          <p:cNvSpPr>
            <a:spLocks noGrp="1"/>
          </p:cNvSpPr>
          <p:nvPr>
            <p:ph type="ftr" sz="quarter" idx="3"/>
          </p:nvPr>
        </p:nvSpPr>
        <p:spPr>
          <a:xfrm>
            <a:off x="4860032" y="6582833"/>
            <a:ext cx="4207768" cy="262103"/>
          </a:xfrm>
          <a:prstGeom prst="rect">
            <a:avLst/>
          </a:prstGeom>
        </p:spPr>
        <p:txBody>
          <a:bodyPr vert="horz" lIns="91440" tIns="45720" rIns="91440" bIns="45720" rtlCol="0" anchor="ctr"/>
          <a:lstStyle>
            <a:lvl1pPr algn="ctr" fontAlgn="auto">
              <a:spcBef>
                <a:spcPts val="0"/>
              </a:spcBef>
              <a:spcAft>
                <a:spcPts val="0"/>
              </a:spcAft>
              <a:defRPr sz="1400" b="1">
                <a:solidFill>
                  <a:schemeClr val="tx1"/>
                </a:solidFill>
                <a:latin typeface="微软雅黑" panose="020B0503020204020204" pitchFamily="34" charset="-122"/>
                <a:ea typeface="微软雅黑" panose="020B0503020204020204" pitchFamily="34" charset="-122"/>
              </a:defRPr>
            </a:lvl1p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3071717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灯片编号占位符 5"/>
          <p:cNvSpPr>
            <a:spLocks noGrp="1"/>
          </p:cNvSpPr>
          <p:nvPr>
            <p:ph type="sldNum" sz="quarter" idx="12"/>
          </p:nvPr>
        </p:nvSpPr>
        <p:spPr/>
        <p:txBody>
          <a:bodyPr/>
          <a:lstStyle>
            <a:lvl1pPr>
              <a:defRPr/>
            </a:lvl1pPr>
          </a:lstStyle>
          <a:p>
            <a:pPr>
              <a:defRPr/>
            </a:pPr>
            <a:fld id="{46A6F37A-1E9D-4F7A-AA4C-E930B1204DEF}"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8" name="日期占位符 3">
            <a:extLst>
              <a:ext uri="{FF2B5EF4-FFF2-40B4-BE49-F238E27FC236}">
                <a16:creationId xmlns:a16="http://schemas.microsoft.com/office/drawing/2014/main" id="{A9CDF5B2-A208-4B75-994C-8CE0FF7EBD16}"/>
              </a:ext>
            </a:extLst>
          </p:cNvPr>
          <p:cNvSpPr>
            <a:spLocks noGrp="1"/>
          </p:cNvSpPr>
          <p:nvPr>
            <p:ph type="dt" sz="half" idx="13"/>
          </p:nvPr>
        </p:nvSpPr>
        <p:spPr>
          <a:xfrm>
            <a:off x="148208" y="6569770"/>
            <a:ext cx="1975520" cy="275166"/>
          </a:xfrm>
          <a:prstGeom prst="rect">
            <a:avLst/>
          </a:prstGeom>
        </p:spPr>
        <p:txBody>
          <a:bodyPr vert="horz" lIns="91440" tIns="45720" rIns="91440" bIns="45720" rtlCol="0" anchor="ctr"/>
          <a:lstStyle>
            <a:lvl1pPr algn="l" fontAlgn="auto">
              <a:spcBef>
                <a:spcPts val="0"/>
              </a:spcBef>
              <a:spcAft>
                <a:spcPts val="0"/>
              </a:spcAft>
              <a:defRPr sz="1400">
                <a:solidFill>
                  <a:schemeClr val="tx1"/>
                </a:solidFill>
                <a:latin typeface="+mn-lt"/>
                <a:ea typeface="+mn-ea"/>
              </a:defRPr>
            </a:lvl1pPr>
          </a:lstStyle>
          <a:p>
            <a:pPr>
              <a:defRPr/>
            </a:pPr>
            <a:fld id="{C8CCB6E5-9F90-442B-9BB5-D617CA59AA0E}" type="datetime1">
              <a:rPr kumimoji="0" lang="zh-CN" altLang="en-US" smtClean="0"/>
              <a:t>2022/11/23</a:t>
            </a:fld>
            <a:endParaRPr kumimoji="0" lang="zh-CN" altLang="en-US" dirty="0"/>
          </a:p>
        </p:txBody>
      </p:sp>
      <p:sp>
        <p:nvSpPr>
          <p:cNvPr id="10" name="页脚占位符 4">
            <a:extLst>
              <a:ext uri="{FF2B5EF4-FFF2-40B4-BE49-F238E27FC236}">
                <a16:creationId xmlns:a16="http://schemas.microsoft.com/office/drawing/2014/main" id="{B37750DE-20A3-4B8F-85D1-FCEB1C53207A}"/>
              </a:ext>
            </a:extLst>
          </p:cNvPr>
          <p:cNvSpPr>
            <a:spLocks noGrp="1"/>
          </p:cNvSpPr>
          <p:nvPr>
            <p:ph type="ftr" sz="quarter" idx="3"/>
          </p:nvPr>
        </p:nvSpPr>
        <p:spPr>
          <a:xfrm>
            <a:off x="4860032" y="6582833"/>
            <a:ext cx="4207768" cy="262103"/>
          </a:xfrm>
          <a:prstGeom prst="rect">
            <a:avLst/>
          </a:prstGeom>
        </p:spPr>
        <p:txBody>
          <a:bodyPr vert="horz" lIns="91440" tIns="45720" rIns="91440" bIns="45720" rtlCol="0" anchor="ctr"/>
          <a:lstStyle>
            <a:lvl1pPr algn="ctr" fontAlgn="auto">
              <a:spcBef>
                <a:spcPts val="0"/>
              </a:spcBef>
              <a:spcAft>
                <a:spcPts val="0"/>
              </a:spcAft>
              <a:defRPr sz="1400" b="1">
                <a:solidFill>
                  <a:schemeClr val="tx1"/>
                </a:solidFill>
                <a:latin typeface="微软雅黑" panose="020B0503020204020204" pitchFamily="34" charset="-122"/>
                <a:ea typeface="微软雅黑" panose="020B0503020204020204" pitchFamily="34" charset="-122"/>
              </a:defRPr>
            </a:lvl1p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210432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灯片编号占位符 5"/>
          <p:cNvSpPr>
            <a:spLocks noGrp="1"/>
          </p:cNvSpPr>
          <p:nvPr>
            <p:ph type="sldNum" sz="quarter" idx="12"/>
          </p:nvPr>
        </p:nvSpPr>
        <p:spPr/>
        <p:txBody>
          <a:bodyPr/>
          <a:lstStyle>
            <a:lvl1pPr>
              <a:defRPr/>
            </a:lvl1pPr>
          </a:lstStyle>
          <a:p>
            <a:pPr>
              <a:defRPr/>
            </a:pPr>
            <a:fld id="{60E332B4-A193-4FC8-9335-D14B8B01DC40}"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8" name="日期占位符 3">
            <a:extLst>
              <a:ext uri="{FF2B5EF4-FFF2-40B4-BE49-F238E27FC236}">
                <a16:creationId xmlns:a16="http://schemas.microsoft.com/office/drawing/2014/main" id="{5F0073BF-7969-4D60-9F72-AB80AED125FD}"/>
              </a:ext>
            </a:extLst>
          </p:cNvPr>
          <p:cNvSpPr>
            <a:spLocks noGrp="1"/>
          </p:cNvSpPr>
          <p:nvPr>
            <p:ph type="dt" sz="half" idx="13"/>
          </p:nvPr>
        </p:nvSpPr>
        <p:spPr>
          <a:xfrm>
            <a:off x="148208" y="6569770"/>
            <a:ext cx="1975520" cy="275166"/>
          </a:xfrm>
          <a:prstGeom prst="rect">
            <a:avLst/>
          </a:prstGeom>
        </p:spPr>
        <p:txBody>
          <a:bodyPr vert="horz" lIns="91440" tIns="45720" rIns="91440" bIns="45720" rtlCol="0" anchor="ctr"/>
          <a:lstStyle>
            <a:lvl1pPr algn="l" fontAlgn="auto">
              <a:spcBef>
                <a:spcPts val="0"/>
              </a:spcBef>
              <a:spcAft>
                <a:spcPts val="0"/>
              </a:spcAft>
              <a:defRPr sz="1400">
                <a:solidFill>
                  <a:schemeClr val="tx1"/>
                </a:solidFill>
                <a:latin typeface="+mn-lt"/>
                <a:ea typeface="+mn-ea"/>
              </a:defRPr>
            </a:lvl1pPr>
          </a:lstStyle>
          <a:p>
            <a:pPr>
              <a:defRPr/>
            </a:pPr>
            <a:fld id="{3EAFF71E-8822-473A-AF94-A53F982FB6E4}" type="datetime1">
              <a:rPr kumimoji="0" lang="zh-CN" altLang="en-US" smtClean="0"/>
              <a:t>2022/11/23</a:t>
            </a:fld>
            <a:endParaRPr kumimoji="0" lang="zh-CN" altLang="en-US" dirty="0"/>
          </a:p>
        </p:txBody>
      </p:sp>
      <p:sp>
        <p:nvSpPr>
          <p:cNvPr id="10" name="页脚占位符 4">
            <a:extLst>
              <a:ext uri="{FF2B5EF4-FFF2-40B4-BE49-F238E27FC236}">
                <a16:creationId xmlns:a16="http://schemas.microsoft.com/office/drawing/2014/main" id="{ACDCFB7F-9D08-460C-BA34-04F2822AC415}"/>
              </a:ext>
            </a:extLst>
          </p:cNvPr>
          <p:cNvSpPr>
            <a:spLocks noGrp="1"/>
          </p:cNvSpPr>
          <p:nvPr>
            <p:ph type="ftr" sz="quarter" idx="3"/>
          </p:nvPr>
        </p:nvSpPr>
        <p:spPr>
          <a:xfrm>
            <a:off x="4860032" y="6582833"/>
            <a:ext cx="4207768" cy="262103"/>
          </a:xfrm>
          <a:prstGeom prst="rect">
            <a:avLst/>
          </a:prstGeom>
        </p:spPr>
        <p:txBody>
          <a:bodyPr vert="horz" lIns="91440" tIns="45720" rIns="91440" bIns="45720" rtlCol="0" anchor="ctr"/>
          <a:lstStyle>
            <a:lvl1pPr algn="ctr" fontAlgn="auto">
              <a:spcBef>
                <a:spcPts val="0"/>
              </a:spcBef>
              <a:spcAft>
                <a:spcPts val="0"/>
              </a:spcAft>
              <a:defRPr sz="1400" b="1">
                <a:solidFill>
                  <a:schemeClr val="tx1"/>
                </a:solidFill>
                <a:latin typeface="微软雅黑" panose="020B0503020204020204" pitchFamily="34" charset="-122"/>
                <a:ea typeface="微软雅黑" panose="020B0503020204020204" pitchFamily="34" charset="-122"/>
              </a:defRPr>
            </a:lvl1p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3166866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6000" r="-6000"/>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5167"/>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457200" y="1600201"/>
            <a:ext cx="82296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4"/>
          </p:nvPr>
        </p:nvSpPr>
        <p:spPr>
          <a:xfrm>
            <a:off x="6553200" y="6356351"/>
            <a:ext cx="2133600" cy="366183"/>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微软雅黑" panose="020B0503020204020204" pitchFamily="34" charset="-122"/>
              </a:defRPr>
            </a:lvl1pPr>
          </a:lstStyle>
          <a:p>
            <a:pPr>
              <a:defRPr/>
            </a:pPr>
            <a:fld id="{102BA1EA-BD04-4866-B834-DD8A36749601}" type="slidenum">
              <a:rPr kumimoji="0" lang="zh-CN" altLang="en-US" smtClean="0">
                <a:solidFill>
                  <a:prstClr val="black">
                    <a:tint val="75000"/>
                  </a:prstClr>
                </a:solidFill>
              </a:rPr>
              <a:pPr>
                <a:defRPr/>
              </a:pPr>
              <a:t>‹#›</a:t>
            </a:fld>
            <a:endParaRPr kumimoji="0" lang="zh-CN" altLang="en-US" dirty="0">
              <a:solidFill>
                <a:prstClr val="black">
                  <a:tint val="75000"/>
                </a:prstClr>
              </a:solidFill>
            </a:endParaRPr>
          </a:p>
        </p:txBody>
      </p:sp>
      <p:sp>
        <p:nvSpPr>
          <p:cNvPr id="9" name="日期占位符 3">
            <a:extLst>
              <a:ext uri="{FF2B5EF4-FFF2-40B4-BE49-F238E27FC236}">
                <a16:creationId xmlns:a16="http://schemas.microsoft.com/office/drawing/2014/main" id="{B5D86CE1-C890-4C34-8FC3-B640CFFF8267}"/>
              </a:ext>
            </a:extLst>
          </p:cNvPr>
          <p:cNvSpPr>
            <a:spLocks noGrp="1"/>
          </p:cNvSpPr>
          <p:nvPr>
            <p:ph type="dt" sz="half" idx="2"/>
          </p:nvPr>
        </p:nvSpPr>
        <p:spPr>
          <a:xfrm>
            <a:off x="148208" y="6569770"/>
            <a:ext cx="1975520" cy="275166"/>
          </a:xfrm>
          <a:prstGeom prst="rect">
            <a:avLst/>
          </a:prstGeom>
        </p:spPr>
        <p:txBody>
          <a:bodyPr vert="horz" lIns="91440" tIns="45720" rIns="91440" bIns="45720" rtlCol="0" anchor="ctr"/>
          <a:lstStyle>
            <a:lvl1pPr algn="l" fontAlgn="auto">
              <a:spcBef>
                <a:spcPts val="0"/>
              </a:spcBef>
              <a:spcAft>
                <a:spcPts val="0"/>
              </a:spcAft>
              <a:defRPr sz="1400">
                <a:solidFill>
                  <a:schemeClr val="tx1"/>
                </a:solidFill>
                <a:latin typeface="+mn-lt"/>
                <a:ea typeface="+mn-ea"/>
              </a:defRPr>
            </a:lvl1pPr>
          </a:lstStyle>
          <a:p>
            <a:pPr>
              <a:defRPr/>
            </a:pPr>
            <a:fld id="{2872ADC6-7A01-4559-9D1D-7F93999F5F51}" type="datetime1">
              <a:rPr kumimoji="0" lang="zh-CN" altLang="en-US" smtClean="0"/>
              <a:t>2022/11/23</a:t>
            </a:fld>
            <a:endParaRPr kumimoji="0" lang="zh-CN" altLang="en-US" dirty="0"/>
          </a:p>
        </p:txBody>
      </p:sp>
      <p:sp>
        <p:nvSpPr>
          <p:cNvPr id="10" name="页脚占位符 4">
            <a:extLst>
              <a:ext uri="{FF2B5EF4-FFF2-40B4-BE49-F238E27FC236}">
                <a16:creationId xmlns:a16="http://schemas.microsoft.com/office/drawing/2014/main" id="{2B20BB1A-C2AB-4299-BCCC-6F2D63BBC95C}"/>
              </a:ext>
            </a:extLst>
          </p:cNvPr>
          <p:cNvSpPr>
            <a:spLocks noGrp="1"/>
          </p:cNvSpPr>
          <p:nvPr>
            <p:ph type="ftr" sz="quarter" idx="3"/>
          </p:nvPr>
        </p:nvSpPr>
        <p:spPr>
          <a:xfrm>
            <a:off x="4860032" y="6582833"/>
            <a:ext cx="4207768" cy="262103"/>
          </a:xfrm>
          <a:prstGeom prst="rect">
            <a:avLst/>
          </a:prstGeom>
        </p:spPr>
        <p:txBody>
          <a:bodyPr vert="horz" lIns="91440" tIns="45720" rIns="91440" bIns="45720" rtlCol="0" anchor="ctr"/>
          <a:lstStyle>
            <a:lvl1pPr algn="ctr" fontAlgn="auto">
              <a:spcBef>
                <a:spcPts val="0"/>
              </a:spcBef>
              <a:spcAft>
                <a:spcPts val="0"/>
              </a:spcAft>
              <a:defRPr sz="1400" b="1">
                <a:solidFill>
                  <a:schemeClr val="tx1"/>
                </a:solidFill>
                <a:latin typeface="微软雅黑" panose="020B0503020204020204" pitchFamily="34" charset="-122"/>
                <a:ea typeface="微软雅黑" panose="020B0503020204020204" pitchFamily="34" charset="-122"/>
              </a:defRPr>
            </a:lvl1p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
        <p:nvSpPr>
          <p:cNvPr id="11" name="Text Box 29">
            <a:extLst>
              <a:ext uri="{FF2B5EF4-FFF2-40B4-BE49-F238E27FC236}">
                <a16:creationId xmlns:a16="http://schemas.microsoft.com/office/drawing/2014/main" id="{0E41FC1D-3D14-4A73-9E03-8BE1B2C33A1A}"/>
              </a:ext>
            </a:extLst>
          </p:cNvPr>
          <p:cNvSpPr txBox="1">
            <a:spLocks noChangeArrowheads="1"/>
          </p:cNvSpPr>
          <p:nvPr userDrawn="1"/>
        </p:nvSpPr>
        <p:spPr bwMode="auto">
          <a:xfrm>
            <a:off x="6444208" y="181968"/>
            <a:ext cx="2160587" cy="366712"/>
          </a:xfrm>
          <a:prstGeom prst="rect">
            <a:avLst/>
          </a:prstGeom>
          <a:noFill/>
          <a:ln w="9525">
            <a:noFill/>
            <a:miter lim="800000"/>
            <a:headEnd/>
            <a:tailEnd/>
          </a:ln>
          <a:effectLst/>
        </p:spPr>
        <p:txBody>
          <a:bodyPr>
            <a:spAutoFit/>
          </a:bodyPr>
          <a:lstStyle/>
          <a:p>
            <a:pPr algn="ctr">
              <a:spcBef>
                <a:spcPct val="50000"/>
              </a:spcBef>
              <a:defRPr/>
            </a:pPr>
            <a:r>
              <a:rPr kumimoji="0" lang="zh-CN" altLang="en-US" sz="1800" b="1" i="1" dirty="0">
                <a:latin typeface="Arial" charset="0"/>
                <a:ea typeface="宋体" pitchFamily="2" charset="-122"/>
              </a:rPr>
              <a:t>人工神经网络方法</a:t>
            </a:r>
          </a:p>
        </p:txBody>
      </p:sp>
    </p:spTree>
    <p:extLst>
      <p:ext uri="{BB962C8B-B14F-4D97-AF65-F5344CB8AC3E}">
        <p14:creationId xmlns:p14="http://schemas.microsoft.com/office/powerpoint/2010/main" val="24186177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p:txStyles>
    <p:titleStyle>
      <a:lvl1pPr algn="ctr" rtl="0" eaLnBrk="0" fontAlgn="base" hangingPunct="0">
        <a:spcBef>
          <a:spcPct val="0"/>
        </a:spcBef>
        <a:spcAft>
          <a:spcPct val="0"/>
        </a:spcAft>
        <a:defRPr sz="4400" kern="1200">
          <a:solidFill>
            <a:schemeClr val="tx1"/>
          </a:solidFill>
          <a:latin typeface="+mj-lt"/>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微软雅黑" panose="020B0503020204020204" pitchFamily="34"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微软雅黑" panose="020B0503020204020204"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微软雅黑" panose="020B0503020204020204"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52.emf"/><Relationship Id="rId18" Type="http://schemas.openxmlformats.org/officeDocument/2006/relationships/oleObject" Target="../embeddings/oleObject50.bin"/><Relationship Id="rId26" Type="http://schemas.openxmlformats.org/officeDocument/2006/relationships/oleObject" Target="../embeddings/oleObject54.bin"/><Relationship Id="rId3" Type="http://schemas.openxmlformats.org/officeDocument/2006/relationships/image" Target="../media/image47.emf"/><Relationship Id="rId21" Type="http://schemas.openxmlformats.org/officeDocument/2006/relationships/image" Target="../media/image56.emf"/><Relationship Id="rId7" Type="http://schemas.openxmlformats.org/officeDocument/2006/relationships/image" Target="../media/image49.emf"/><Relationship Id="rId12" Type="http://schemas.openxmlformats.org/officeDocument/2006/relationships/oleObject" Target="../embeddings/oleObject47.bin"/><Relationship Id="rId17" Type="http://schemas.openxmlformats.org/officeDocument/2006/relationships/image" Target="../media/image54.emf"/><Relationship Id="rId25" Type="http://schemas.openxmlformats.org/officeDocument/2006/relationships/image" Target="../media/image58.emf"/><Relationship Id="rId2" Type="http://schemas.openxmlformats.org/officeDocument/2006/relationships/oleObject" Target="../embeddings/oleObject42.bin"/><Relationship Id="rId16" Type="http://schemas.openxmlformats.org/officeDocument/2006/relationships/oleObject" Target="../embeddings/oleObject49.bin"/><Relationship Id="rId20" Type="http://schemas.openxmlformats.org/officeDocument/2006/relationships/oleObject" Target="../embeddings/oleObject51.bin"/><Relationship Id="rId29" Type="http://schemas.openxmlformats.org/officeDocument/2006/relationships/image" Target="../media/image60.emf"/><Relationship Id="rId1" Type="http://schemas.openxmlformats.org/officeDocument/2006/relationships/slideLayout" Target="../slideLayouts/slideLayout7.xml"/><Relationship Id="rId6" Type="http://schemas.openxmlformats.org/officeDocument/2006/relationships/oleObject" Target="../embeddings/oleObject44.bin"/><Relationship Id="rId11" Type="http://schemas.openxmlformats.org/officeDocument/2006/relationships/image" Target="../media/image51.emf"/><Relationship Id="rId24" Type="http://schemas.openxmlformats.org/officeDocument/2006/relationships/oleObject" Target="../embeddings/oleObject53.bin"/><Relationship Id="rId5" Type="http://schemas.openxmlformats.org/officeDocument/2006/relationships/image" Target="../media/image48.emf"/><Relationship Id="rId15" Type="http://schemas.openxmlformats.org/officeDocument/2006/relationships/image" Target="../media/image53.emf"/><Relationship Id="rId23" Type="http://schemas.openxmlformats.org/officeDocument/2006/relationships/image" Target="../media/image57.emf"/><Relationship Id="rId28" Type="http://schemas.openxmlformats.org/officeDocument/2006/relationships/oleObject" Target="../embeddings/oleObject55.bin"/><Relationship Id="rId10" Type="http://schemas.openxmlformats.org/officeDocument/2006/relationships/oleObject" Target="../embeddings/oleObject46.bin"/><Relationship Id="rId19" Type="http://schemas.openxmlformats.org/officeDocument/2006/relationships/image" Target="../media/image55.emf"/><Relationship Id="rId31" Type="http://schemas.openxmlformats.org/officeDocument/2006/relationships/image" Target="../media/image61.wmf"/><Relationship Id="rId4" Type="http://schemas.openxmlformats.org/officeDocument/2006/relationships/oleObject" Target="../embeddings/oleObject43.bin"/><Relationship Id="rId9" Type="http://schemas.openxmlformats.org/officeDocument/2006/relationships/image" Target="../media/image50.emf"/><Relationship Id="rId14" Type="http://schemas.openxmlformats.org/officeDocument/2006/relationships/oleObject" Target="../embeddings/oleObject48.bin"/><Relationship Id="rId22" Type="http://schemas.openxmlformats.org/officeDocument/2006/relationships/oleObject" Target="../embeddings/oleObject52.bin"/><Relationship Id="rId27" Type="http://schemas.openxmlformats.org/officeDocument/2006/relationships/image" Target="../media/image59.emf"/><Relationship Id="rId30" Type="http://schemas.openxmlformats.org/officeDocument/2006/relationships/oleObject" Target="../embeddings/oleObject56.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0.bin"/><Relationship Id="rId13" Type="http://schemas.openxmlformats.org/officeDocument/2006/relationships/image" Target="../media/image67.emf"/><Relationship Id="rId18" Type="http://schemas.openxmlformats.org/officeDocument/2006/relationships/oleObject" Target="../embeddings/oleObject65.bin"/><Relationship Id="rId26" Type="http://schemas.openxmlformats.org/officeDocument/2006/relationships/oleObject" Target="../embeddings/oleObject69.bin"/><Relationship Id="rId3" Type="http://schemas.openxmlformats.org/officeDocument/2006/relationships/image" Target="../media/image62.emf"/><Relationship Id="rId21" Type="http://schemas.openxmlformats.org/officeDocument/2006/relationships/image" Target="../media/image71.emf"/><Relationship Id="rId7" Type="http://schemas.openxmlformats.org/officeDocument/2006/relationships/image" Target="../media/image64.emf"/><Relationship Id="rId12" Type="http://schemas.openxmlformats.org/officeDocument/2006/relationships/oleObject" Target="../embeddings/oleObject62.bin"/><Relationship Id="rId17" Type="http://schemas.openxmlformats.org/officeDocument/2006/relationships/image" Target="../media/image69.emf"/><Relationship Id="rId25" Type="http://schemas.openxmlformats.org/officeDocument/2006/relationships/image" Target="../media/image73.emf"/><Relationship Id="rId2" Type="http://schemas.openxmlformats.org/officeDocument/2006/relationships/oleObject" Target="../embeddings/oleObject57.bin"/><Relationship Id="rId16" Type="http://schemas.openxmlformats.org/officeDocument/2006/relationships/oleObject" Target="../embeddings/oleObject64.bin"/><Relationship Id="rId20" Type="http://schemas.openxmlformats.org/officeDocument/2006/relationships/oleObject" Target="../embeddings/oleObject66.bin"/><Relationship Id="rId29" Type="http://schemas.openxmlformats.org/officeDocument/2006/relationships/image" Target="../media/image75.wmf"/><Relationship Id="rId1" Type="http://schemas.openxmlformats.org/officeDocument/2006/relationships/slideLayout" Target="../slideLayouts/slideLayout7.xml"/><Relationship Id="rId6" Type="http://schemas.openxmlformats.org/officeDocument/2006/relationships/oleObject" Target="../embeddings/oleObject59.bin"/><Relationship Id="rId11" Type="http://schemas.openxmlformats.org/officeDocument/2006/relationships/image" Target="../media/image66.emf"/><Relationship Id="rId24" Type="http://schemas.openxmlformats.org/officeDocument/2006/relationships/oleObject" Target="../embeddings/oleObject68.bin"/><Relationship Id="rId5" Type="http://schemas.openxmlformats.org/officeDocument/2006/relationships/image" Target="../media/image63.emf"/><Relationship Id="rId15" Type="http://schemas.openxmlformats.org/officeDocument/2006/relationships/image" Target="../media/image68.wmf"/><Relationship Id="rId23" Type="http://schemas.openxmlformats.org/officeDocument/2006/relationships/image" Target="../media/image72.emf"/><Relationship Id="rId28" Type="http://schemas.openxmlformats.org/officeDocument/2006/relationships/oleObject" Target="../embeddings/oleObject70.bin"/><Relationship Id="rId10" Type="http://schemas.openxmlformats.org/officeDocument/2006/relationships/oleObject" Target="../embeddings/oleObject61.bin"/><Relationship Id="rId19" Type="http://schemas.openxmlformats.org/officeDocument/2006/relationships/image" Target="../media/image70.emf"/><Relationship Id="rId31" Type="http://schemas.openxmlformats.org/officeDocument/2006/relationships/image" Target="../media/image76.emf"/><Relationship Id="rId4" Type="http://schemas.openxmlformats.org/officeDocument/2006/relationships/oleObject" Target="../embeddings/oleObject58.bin"/><Relationship Id="rId9" Type="http://schemas.openxmlformats.org/officeDocument/2006/relationships/image" Target="../media/image65.emf"/><Relationship Id="rId14" Type="http://schemas.openxmlformats.org/officeDocument/2006/relationships/oleObject" Target="../embeddings/oleObject63.bin"/><Relationship Id="rId22" Type="http://schemas.openxmlformats.org/officeDocument/2006/relationships/oleObject" Target="../embeddings/oleObject67.bin"/><Relationship Id="rId27" Type="http://schemas.openxmlformats.org/officeDocument/2006/relationships/image" Target="../media/image74.wmf"/><Relationship Id="rId30" Type="http://schemas.openxmlformats.org/officeDocument/2006/relationships/oleObject" Target="../embeddings/oleObject71.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image" Target="../media/image82.wmf"/><Relationship Id="rId3" Type="http://schemas.openxmlformats.org/officeDocument/2006/relationships/image" Target="../media/image77.wmf"/><Relationship Id="rId7" Type="http://schemas.openxmlformats.org/officeDocument/2006/relationships/image" Target="../media/image79.wmf"/><Relationship Id="rId12" Type="http://schemas.openxmlformats.org/officeDocument/2006/relationships/oleObject" Target="../embeddings/oleObject77.bin"/><Relationship Id="rId17" Type="http://schemas.openxmlformats.org/officeDocument/2006/relationships/image" Target="../media/image84.wmf"/><Relationship Id="rId2" Type="http://schemas.openxmlformats.org/officeDocument/2006/relationships/oleObject" Target="../embeddings/oleObject72.bin"/><Relationship Id="rId16" Type="http://schemas.openxmlformats.org/officeDocument/2006/relationships/oleObject" Target="../embeddings/oleObject79.bin"/><Relationship Id="rId1" Type="http://schemas.openxmlformats.org/officeDocument/2006/relationships/slideLayout" Target="../slideLayouts/slideLayout7.xml"/><Relationship Id="rId6" Type="http://schemas.openxmlformats.org/officeDocument/2006/relationships/oleObject" Target="../embeddings/oleObject74.bin"/><Relationship Id="rId11" Type="http://schemas.openxmlformats.org/officeDocument/2006/relationships/image" Target="../media/image81.wmf"/><Relationship Id="rId5" Type="http://schemas.openxmlformats.org/officeDocument/2006/relationships/image" Target="../media/image78.emf"/><Relationship Id="rId15" Type="http://schemas.openxmlformats.org/officeDocument/2006/relationships/image" Target="../media/image83.emf"/><Relationship Id="rId10" Type="http://schemas.openxmlformats.org/officeDocument/2006/relationships/oleObject" Target="../embeddings/oleObject76.bin"/><Relationship Id="rId4" Type="http://schemas.openxmlformats.org/officeDocument/2006/relationships/oleObject" Target="../embeddings/oleObject73.bin"/><Relationship Id="rId9" Type="http://schemas.openxmlformats.org/officeDocument/2006/relationships/image" Target="../media/image80.wmf"/><Relationship Id="rId14" Type="http://schemas.openxmlformats.org/officeDocument/2006/relationships/oleObject" Target="../embeddings/oleObject78.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image" Target="../media/image89.emf"/><Relationship Id="rId18" Type="http://schemas.openxmlformats.org/officeDocument/2006/relationships/oleObject" Target="../embeddings/oleObject87.bin"/><Relationship Id="rId26" Type="http://schemas.openxmlformats.org/officeDocument/2006/relationships/oleObject" Target="../embeddings/oleObject91.bin"/><Relationship Id="rId3" Type="http://schemas.openxmlformats.org/officeDocument/2006/relationships/image" Target="../media/image85.wmf"/><Relationship Id="rId21" Type="http://schemas.openxmlformats.org/officeDocument/2006/relationships/image" Target="../media/image93.emf"/><Relationship Id="rId34" Type="http://schemas.openxmlformats.org/officeDocument/2006/relationships/oleObject" Target="../embeddings/oleObject95.bin"/><Relationship Id="rId7" Type="http://schemas.openxmlformats.org/officeDocument/2006/relationships/image" Target="../media/image86.wmf"/><Relationship Id="rId12" Type="http://schemas.openxmlformats.org/officeDocument/2006/relationships/oleObject" Target="../embeddings/oleObject84.bin"/><Relationship Id="rId17" Type="http://schemas.openxmlformats.org/officeDocument/2006/relationships/image" Target="../media/image91.wmf"/><Relationship Id="rId25" Type="http://schemas.openxmlformats.org/officeDocument/2006/relationships/image" Target="../media/image95.emf"/><Relationship Id="rId33" Type="http://schemas.openxmlformats.org/officeDocument/2006/relationships/image" Target="../media/image99.emf"/><Relationship Id="rId2" Type="http://schemas.openxmlformats.org/officeDocument/2006/relationships/oleObject" Target="../embeddings/oleObject80.bin"/><Relationship Id="rId16" Type="http://schemas.openxmlformats.org/officeDocument/2006/relationships/oleObject" Target="../embeddings/oleObject86.bin"/><Relationship Id="rId20" Type="http://schemas.openxmlformats.org/officeDocument/2006/relationships/oleObject" Target="../embeddings/oleObject88.bin"/><Relationship Id="rId29" Type="http://schemas.openxmlformats.org/officeDocument/2006/relationships/image" Target="../media/image97.emf"/><Relationship Id="rId1" Type="http://schemas.openxmlformats.org/officeDocument/2006/relationships/slideLayout" Target="../slideLayouts/slideLayout7.xml"/><Relationship Id="rId6" Type="http://schemas.openxmlformats.org/officeDocument/2006/relationships/oleObject" Target="../embeddings/oleObject81.bin"/><Relationship Id="rId11" Type="http://schemas.openxmlformats.org/officeDocument/2006/relationships/image" Target="../media/image88.emf"/><Relationship Id="rId24" Type="http://schemas.openxmlformats.org/officeDocument/2006/relationships/oleObject" Target="../embeddings/oleObject90.bin"/><Relationship Id="rId32" Type="http://schemas.openxmlformats.org/officeDocument/2006/relationships/oleObject" Target="../embeddings/oleObject94.bin"/><Relationship Id="rId37" Type="http://schemas.openxmlformats.org/officeDocument/2006/relationships/image" Target="../media/image101.wmf"/><Relationship Id="rId5" Type="http://schemas.openxmlformats.org/officeDocument/2006/relationships/image" Target="../media/image83.emf"/><Relationship Id="rId15" Type="http://schemas.openxmlformats.org/officeDocument/2006/relationships/image" Target="../media/image90.emf"/><Relationship Id="rId23" Type="http://schemas.openxmlformats.org/officeDocument/2006/relationships/image" Target="../media/image94.emf"/><Relationship Id="rId28" Type="http://schemas.openxmlformats.org/officeDocument/2006/relationships/oleObject" Target="../embeddings/oleObject92.bin"/><Relationship Id="rId36" Type="http://schemas.openxmlformats.org/officeDocument/2006/relationships/oleObject" Target="../embeddings/oleObject96.bin"/><Relationship Id="rId10" Type="http://schemas.openxmlformats.org/officeDocument/2006/relationships/oleObject" Target="../embeddings/oleObject83.bin"/><Relationship Id="rId19" Type="http://schemas.openxmlformats.org/officeDocument/2006/relationships/image" Target="../media/image92.emf"/><Relationship Id="rId31" Type="http://schemas.openxmlformats.org/officeDocument/2006/relationships/image" Target="../media/image98.emf"/><Relationship Id="rId4" Type="http://schemas.openxmlformats.org/officeDocument/2006/relationships/oleObject" Target="../embeddings/oleObject78.bin"/><Relationship Id="rId9" Type="http://schemas.openxmlformats.org/officeDocument/2006/relationships/image" Target="../media/image87.emf"/><Relationship Id="rId14" Type="http://schemas.openxmlformats.org/officeDocument/2006/relationships/oleObject" Target="../embeddings/oleObject85.bin"/><Relationship Id="rId22" Type="http://schemas.openxmlformats.org/officeDocument/2006/relationships/oleObject" Target="../embeddings/oleObject89.bin"/><Relationship Id="rId27" Type="http://schemas.openxmlformats.org/officeDocument/2006/relationships/image" Target="../media/image96.emf"/><Relationship Id="rId30" Type="http://schemas.openxmlformats.org/officeDocument/2006/relationships/oleObject" Target="../embeddings/oleObject93.bin"/><Relationship Id="rId35" Type="http://schemas.openxmlformats.org/officeDocument/2006/relationships/image" Target="../media/image10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oleObject" Target="../embeddings/oleObject97.bin"/><Relationship Id="rId1" Type="http://schemas.openxmlformats.org/officeDocument/2006/relationships/slideLayout" Target="../slideLayouts/slideLayout7.xml"/><Relationship Id="rId4" Type="http://schemas.openxmlformats.org/officeDocument/2006/relationships/image" Target="../media/image10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01.bin"/><Relationship Id="rId3" Type="http://schemas.openxmlformats.org/officeDocument/2006/relationships/image" Target="../media/image106.wmf"/><Relationship Id="rId7" Type="http://schemas.openxmlformats.org/officeDocument/2006/relationships/image" Target="../media/image108.wmf"/><Relationship Id="rId2" Type="http://schemas.openxmlformats.org/officeDocument/2006/relationships/oleObject" Target="../embeddings/oleObject98.bin"/><Relationship Id="rId1" Type="http://schemas.openxmlformats.org/officeDocument/2006/relationships/slideLayout" Target="../slideLayouts/slideLayout7.xml"/><Relationship Id="rId6" Type="http://schemas.openxmlformats.org/officeDocument/2006/relationships/oleObject" Target="../embeddings/oleObject100.bin"/><Relationship Id="rId5" Type="http://schemas.openxmlformats.org/officeDocument/2006/relationships/image" Target="../media/image107.wmf"/><Relationship Id="rId4" Type="http://schemas.openxmlformats.org/officeDocument/2006/relationships/oleObject" Target="../embeddings/oleObject99.bin"/><Relationship Id="rId9" Type="http://schemas.openxmlformats.org/officeDocument/2006/relationships/image" Target="../media/image109.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05.bin"/><Relationship Id="rId3" Type="http://schemas.openxmlformats.org/officeDocument/2006/relationships/image" Target="../media/image110.wmf"/><Relationship Id="rId7" Type="http://schemas.openxmlformats.org/officeDocument/2006/relationships/image" Target="../media/image112.wmf"/><Relationship Id="rId2" Type="http://schemas.openxmlformats.org/officeDocument/2006/relationships/oleObject" Target="../embeddings/oleObject102.bin"/><Relationship Id="rId1" Type="http://schemas.openxmlformats.org/officeDocument/2006/relationships/slideLayout" Target="../slideLayouts/slideLayout7.xml"/><Relationship Id="rId6" Type="http://schemas.openxmlformats.org/officeDocument/2006/relationships/oleObject" Target="../embeddings/oleObject104.bin"/><Relationship Id="rId5" Type="http://schemas.openxmlformats.org/officeDocument/2006/relationships/image" Target="../media/image111.wmf"/><Relationship Id="rId4" Type="http://schemas.openxmlformats.org/officeDocument/2006/relationships/oleObject" Target="../embeddings/oleObject103.bin"/><Relationship Id="rId9" Type="http://schemas.openxmlformats.org/officeDocument/2006/relationships/image" Target="../media/image11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22.emf"/><Relationship Id="rId2" Type="http://schemas.openxmlformats.org/officeDocument/2006/relationships/image" Target="../media/image12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24.e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0.emf"/><Relationship Id="rId18" Type="http://schemas.openxmlformats.org/officeDocument/2006/relationships/oleObject" Target="../embeddings/oleObject10.bin"/><Relationship Id="rId26" Type="http://schemas.openxmlformats.org/officeDocument/2006/relationships/oleObject" Target="../embeddings/oleObject14.bin"/><Relationship Id="rId3" Type="http://schemas.openxmlformats.org/officeDocument/2006/relationships/image" Target="../media/image5.emf"/><Relationship Id="rId21" Type="http://schemas.openxmlformats.org/officeDocument/2006/relationships/image" Target="../media/image14.emf"/><Relationship Id="rId7" Type="http://schemas.openxmlformats.org/officeDocument/2006/relationships/image" Target="../media/image7.wmf"/><Relationship Id="rId12" Type="http://schemas.openxmlformats.org/officeDocument/2006/relationships/oleObject" Target="../embeddings/oleObject7.bin"/><Relationship Id="rId17" Type="http://schemas.openxmlformats.org/officeDocument/2006/relationships/image" Target="../media/image12.emf"/><Relationship Id="rId25" Type="http://schemas.openxmlformats.org/officeDocument/2006/relationships/image" Target="../media/image16.emf"/><Relationship Id="rId33" Type="http://schemas.openxmlformats.org/officeDocument/2006/relationships/image" Target="../media/image20.wmf"/><Relationship Id="rId2" Type="http://schemas.openxmlformats.org/officeDocument/2006/relationships/oleObject" Target="../embeddings/oleObject2.bin"/><Relationship Id="rId16" Type="http://schemas.openxmlformats.org/officeDocument/2006/relationships/oleObject" Target="../embeddings/oleObject9.bin"/><Relationship Id="rId20" Type="http://schemas.openxmlformats.org/officeDocument/2006/relationships/oleObject" Target="../embeddings/oleObject11.bin"/><Relationship Id="rId29" Type="http://schemas.openxmlformats.org/officeDocument/2006/relationships/image" Target="../media/image18.wmf"/><Relationship Id="rId1" Type="http://schemas.openxmlformats.org/officeDocument/2006/relationships/slideLayout" Target="../slideLayouts/slideLayout7.xml"/><Relationship Id="rId6" Type="http://schemas.openxmlformats.org/officeDocument/2006/relationships/oleObject" Target="../embeddings/oleObject4.bin"/><Relationship Id="rId11" Type="http://schemas.openxmlformats.org/officeDocument/2006/relationships/image" Target="../media/image9.emf"/><Relationship Id="rId24" Type="http://schemas.openxmlformats.org/officeDocument/2006/relationships/oleObject" Target="../embeddings/oleObject13.bin"/><Relationship Id="rId32" Type="http://schemas.openxmlformats.org/officeDocument/2006/relationships/oleObject" Target="../embeddings/oleObject17.bin"/><Relationship Id="rId5" Type="http://schemas.openxmlformats.org/officeDocument/2006/relationships/image" Target="../media/image6.emf"/><Relationship Id="rId15" Type="http://schemas.openxmlformats.org/officeDocument/2006/relationships/image" Target="../media/image11.emf"/><Relationship Id="rId23" Type="http://schemas.openxmlformats.org/officeDocument/2006/relationships/image" Target="../media/image15.emf"/><Relationship Id="rId28" Type="http://schemas.openxmlformats.org/officeDocument/2006/relationships/oleObject" Target="../embeddings/oleObject15.bin"/><Relationship Id="rId10" Type="http://schemas.openxmlformats.org/officeDocument/2006/relationships/oleObject" Target="../embeddings/oleObject6.bin"/><Relationship Id="rId19" Type="http://schemas.openxmlformats.org/officeDocument/2006/relationships/image" Target="../media/image13.emf"/><Relationship Id="rId31" Type="http://schemas.openxmlformats.org/officeDocument/2006/relationships/image" Target="../media/image19.emf"/><Relationship Id="rId4" Type="http://schemas.openxmlformats.org/officeDocument/2006/relationships/oleObject" Target="../embeddings/oleObject3.bin"/><Relationship Id="rId9" Type="http://schemas.openxmlformats.org/officeDocument/2006/relationships/image" Target="../media/image8.emf"/><Relationship Id="rId14" Type="http://schemas.openxmlformats.org/officeDocument/2006/relationships/oleObject" Target="../embeddings/oleObject8.bin"/><Relationship Id="rId22" Type="http://schemas.openxmlformats.org/officeDocument/2006/relationships/oleObject" Target="../embeddings/oleObject12.bin"/><Relationship Id="rId27" Type="http://schemas.openxmlformats.org/officeDocument/2006/relationships/image" Target="../media/image17.wmf"/><Relationship Id="rId30" Type="http://schemas.openxmlformats.org/officeDocument/2006/relationships/oleObject" Target="../embeddings/oleObject16.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25.e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21.emf"/><Relationship Id="rId7" Type="http://schemas.openxmlformats.org/officeDocument/2006/relationships/image" Target="../media/image23.wmf"/><Relationship Id="rId2" Type="http://schemas.openxmlformats.org/officeDocument/2006/relationships/oleObject" Target="../embeddings/oleObject18.bin"/><Relationship Id="rId1" Type="http://schemas.openxmlformats.org/officeDocument/2006/relationships/slideLayout" Target="../slideLayouts/slideLayout7.xml"/><Relationship Id="rId6" Type="http://schemas.openxmlformats.org/officeDocument/2006/relationships/oleObject" Target="../embeddings/oleObject20.bin"/><Relationship Id="rId5" Type="http://schemas.openxmlformats.org/officeDocument/2006/relationships/image" Target="../media/image22.emf"/><Relationship Id="rId4" Type="http://schemas.openxmlformats.org/officeDocument/2006/relationships/oleObject" Target="../embeddings/oleObject19.bin"/><Relationship Id="rId9" Type="http://schemas.openxmlformats.org/officeDocument/2006/relationships/image" Target="../media/image24.wmf"/></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8.wmf"/><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oleObject" Target="../embeddings/oleObject23.bin"/><Relationship Id="rId5" Type="http://schemas.openxmlformats.org/officeDocument/2006/relationships/image" Target="../media/image27.wmf"/><Relationship Id="rId4" Type="http://schemas.openxmlformats.org/officeDocument/2006/relationships/oleObject" Target="../embeddings/oleObject22.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34.emf"/><Relationship Id="rId18" Type="http://schemas.openxmlformats.org/officeDocument/2006/relationships/oleObject" Target="../embeddings/oleObject32.bin"/><Relationship Id="rId26" Type="http://schemas.openxmlformats.org/officeDocument/2006/relationships/oleObject" Target="../embeddings/oleObject36.bin"/><Relationship Id="rId3" Type="http://schemas.openxmlformats.org/officeDocument/2006/relationships/image" Target="../media/image29.emf"/><Relationship Id="rId21" Type="http://schemas.openxmlformats.org/officeDocument/2006/relationships/image" Target="../media/image38.emf"/><Relationship Id="rId34" Type="http://schemas.openxmlformats.org/officeDocument/2006/relationships/oleObject" Target="../embeddings/oleObject40.bin"/><Relationship Id="rId7" Type="http://schemas.openxmlformats.org/officeDocument/2006/relationships/image" Target="../media/image31.emf"/><Relationship Id="rId12" Type="http://schemas.openxmlformats.org/officeDocument/2006/relationships/oleObject" Target="../embeddings/oleObject29.bin"/><Relationship Id="rId17" Type="http://schemas.openxmlformats.org/officeDocument/2006/relationships/image" Target="../media/image36.emf"/><Relationship Id="rId25" Type="http://schemas.openxmlformats.org/officeDocument/2006/relationships/image" Target="../media/image40.emf"/><Relationship Id="rId33" Type="http://schemas.openxmlformats.org/officeDocument/2006/relationships/image" Target="../media/image44.emf"/><Relationship Id="rId2" Type="http://schemas.openxmlformats.org/officeDocument/2006/relationships/oleObject" Target="../embeddings/oleObject24.bin"/><Relationship Id="rId16" Type="http://schemas.openxmlformats.org/officeDocument/2006/relationships/oleObject" Target="../embeddings/oleObject31.bin"/><Relationship Id="rId20" Type="http://schemas.openxmlformats.org/officeDocument/2006/relationships/oleObject" Target="../embeddings/oleObject33.bin"/><Relationship Id="rId29" Type="http://schemas.openxmlformats.org/officeDocument/2006/relationships/image" Target="../media/image42.emf"/><Relationship Id="rId1" Type="http://schemas.openxmlformats.org/officeDocument/2006/relationships/slideLayout" Target="../slideLayouts/slideLayout7.xml"/><Relationship Id="rId6" Type="http://schemas.openxmlformats.org/officeDocument/2006/relationships/oleObject" Target="../embeddings/oleObject26.bin"/><Relationship Id="rId11" Type="http://schemas.openxmlformats.org/officeDocument/2006/relationships/image" Target="../media/image33.emf"/><Relationship Id="rId24" Type="http://schemas.openxmlformats.org/officeDocument/2006/relationships/oleObject" Target="../embeddings/oleObject35.bin"/><Relationship Id="rId32" Type="http://schemas.openxmlformats.org/officeDocument/2006/relationships/oleObject" Target="../embeddings/oleObject39.bin"/><Relationship Id="rId5" Type="http://schemas.openxmlformats.org/officeDocument/2006/relationships/image" Target="../media/image30.emf"/><Relationship Id="rId15" Type="http://schemas.openxmlformats.org/officeDocument/2006/relationships/image" Target="../media/image35.emf"/><Relationship Id="rId23" Type="http://schemas.openxmlformats.org/officeDocument/2006/relationships/image" Target="../media/image39.emf"/><Relationship Id="rId28" Type="http://schemas.openxmlformats.org/officeDocument/2006/relationships/oleObject" Target="../embeddings/oleObject37.bin"/><Relationship Id="rId10" Type="http://schemas.openxmlformats.org/officeDocument/2006/relationships/oleObject" Target="../embeddings/oleObject28.bin"/><Relationship Id="rId19" Type="http://schemas.openxmlformats.org/officeDocument/2006/relationships/image" Target="../media/image37.emf"/><Relationship Id="rId31" Type="http://schemas.openxmlformats.org/officeDocument/2006/relationships/image" Target="../media/image43.emf"/><Relationship Id="rId4" Type="http://schemas.openxmlformats.org/officeDocument/2006/relationships/oleObject" Target="../embeddings/oleObject25.bin"/><Relationship Id="rId9" Type="http://schemas.openxmlformats.org/officeDocument/2006/relationships/image" Target="../media/image32.emf"/><Relationship Id="rId14" Type="http://schemas.openxmlformats.org/officeDocument/2006/relationships/oleObject" Target="../embeddings/oleObject30.bin"/><Relationship Id="rId22" Type="http://schemas.openxmlformats.org/officeDocument/2006/relationships/oleObject" Target="../embeddings/oleObject34.bin"/><Relationship Id="rId27" Type="http://schemas.openxmlformats.org/officeDocument/2006/relationships/image" Target="../media/image41.emf"/><Relationship Id="rId30" Type="http://schemas.openxmlformats.org/officeDocument/2006/relationships/oleObject" Target="../embeddings/oleObject38.bin"/><Relationship Id="rId35" Type="http://schemas.openxmlformats.org/officeDocument/2006/relationships/image" Target="../media/image45.emf"/></Relationships>
</file>

<file path=ppt/slides/_rels/slide9.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oleObject" Target="../embeddings/oleObject41.bin"/><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598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ChangeArrowheads="1"/>
          </p:cNvSpPr>
          <p:nvPr/>
        </p:nvSpPr>
        <p:spPr bwMode="auto">
          <a:xfrm>
            <a:off x="251521" y="1589892"/>
            <a:ext cx="8640959" cy="476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lnSpc>
                <a:spcPct val="125000"/>
              </a:lnSpc>
              <a:spcBef>
                <a:spcPct val="0"/>
              </a:spcBef>
            </a:pPr>
            <a:r>
              <a:rPr lang="zh-CN" altLang="en-US" sz="2200" dirty="0">
                <a:ea typeface="微软雅黑" panose="020B0503020204020204" pitchFamily="34" charset="-122"/>
              </a:rPr>
              <a:t>       学习系统按照环境提供数据的某些统计规律来调节自身参数</a:t>
            </a:r>
          </a:p>
        </p:txBody>
      </p:sp>
      <p:sp>
        <p:nvSpPr>
          <p:cNvPr id="18436" name="Text Box 3"/>
          <p:cNvSpPr txBox="1">
            <a:spLocks noChangeArrowheads="1"/>
          </p:cNvSpPr>
          <p:nvPr/>
        </p:nvSpPr>
        <p:spPr bwMode="auto">
          <a:xfrm>
            <a:off x="3946119" y="3859734"/>
            <a:ext cx="553998" cy="432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endParaRPr lang="zh-CN" altLang="zh-CN" sz="2400" dirty="0">
              <a:ea typeface="微软雅黑" panose="020B0503020204020204" pitchFamily="34" charset="-122"/>
            </a:endParaRPr>
          </a:p>
        </p:txBody>
      </p:sp>
      <p:grpSp>
        <p:nvGrpSpPr>
          <p:cNvPr id="18437" name="Group 23"/>
          <p:cNvGrpSpPr>
            <a:grpSpLocks/>
          </p:cNvGrpSpPr>
          <p:nvPr/>
        </p:nvGrpSpPr>
        <p:grpSpPr bwMode="auto">
          <a:xfrm>
            <a:off x="2155502" y="4831283"/>
            <a:ext cx="2776538" cy="1117997"/>
            <a:chOff x="3742" y="3113"/>
            <a:chExt cx="1749" cy="939"/>
          </a:xfrm>
        </p:grpSpPr>
        <p:sp>
          <p:nvSpPr>
            <p:cNvPr id="18444" name="Rectangle 24"/>
            <p:cNvSpPr>
              <a:spLocks noChangeArrowheads="1"/>
            </p:cNvSpPr>
            <p:nvPr/>
          </p:nvSpPr>
          <p:spPr bwMode="auto">
            <a:xfrm>
              <a:off x="4921" y="3430"/>
              <a:ext cx="545" cy="227"/>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0"/>
                </a:spcBef>
              </a:pPr>
              <a:r>
                <a:rPr lang="zh-CN" altLang="en-US" sz="1600" b="1" dirty="0">
                  <a:solidFill>
                    <a:schemeClr val="hlink"/>
                  </a:solidFill>
                  <a:ea typeface="微软雅黑" panose="020B0503020204020204" pitchFamily="34" charset="-122"/>
                </a:rPr>
                <a:t>环境</a:t>
              </a:r>
            </a:p>
          </p:txBody>
        </p:sp>
        <p:sp>
          <p:nvSpPr>
            <p:cNvPr id="18445" name="Rectangle 25"/>
            <p:cNvSpPr>
              <a:spLocks noChangeArrowheads="1"/>
            </p:cNvSpPr>
            <p:nvPr/>
          </p:nvSpPr>
          <p:spPr bwMode="auto">
            <a:xfrm>
              <a:off x="3832" y="3340"/>
              <a:ext cx="454" cy="409"/>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0"/>
                </a:spcBef>
              </a:pPr>
              <a:r>
                <a:rPr lang="zh-CN" altLang="en-US" sz="1600" b="1" dirty="0">
                  <a:solidFill>
                    <a:schemeClr val="hlink"/>
                  </a:solidFill>
                  <a:ea typeface="微软雅黑" panose="020B0503020204020204" pitchFamily="34" charset="-122"/>
                </a:rPr>
                <a:t>学 习</a:t>
              </a:r>
            </a:p>
            <a:p>
              <a:pPr eaLnBrk="1" hangingPunct="1">
                <a:spcBef>
                  <a:spcPct val="0"/>
                </a:spcBef>
              </a:pPr>
              <a:r>
                <a:rPr lang="zh-CN" altLang="en-US" sz="1600" b="1" dirty="0">
                  <a:solidFill>
                    <a:schemeClr val="hlink"/>
                  </a:solidFill>
                  <a:ea typeface="微软雅黑" panose="020B0503020204020204" pitchFamily="34" charset="-122"/>
                </a:rPr>
                <a:t>系 统</a:t>
              </a:r>
            </a:p>
          </p:txBody>
        </p:sp>
        <p:sp>
          <p:nvSpPr>
            <p:cNvPr id="18446" name="Text Box 26"/>
            <p:cNvSpPr txBox="1">
              <a:spLocks noChangeArrowheads="1"/>
            </p:cNvSpPr>
            <p:nvPr/>
          </p:nvSpPr>
          <p:spPr bwMode="auto">
            <a:xfrm>
              <a:off x="5148" y="3113"/>
              <a:ext cx="340"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spcBef>
                  <a:spcPct val="0"/>
                </a:spcBef>
              </a:pPr>
              <a:r>
                <a:rPr lang="zh-CN" altLang="en-US" sz="1400" b="1" dirty="0">
                  <a:solidFill>
                    <a:schemeClr val="hlink"/>
                  </a:solidFill>
                  <a:ea typeface="微软雅黑" panose="020B0503020204020204" pitchFamily="34" charset="-122"/>
                </a:rPr>
                <a:t>动作</a:t>
              </a:r>
            </a:p>
          </p:txBody>
        </p:sp>
        <p:sp>
          <p:nvSpPr>
            <p:cNvPr id="18447" name="Line 27"/>
            <p:cNvSpPr>
              <a:spLocks noChangeShapeType="1"/>
            </p:cNvSpPr>
            <p:nvPr/>
          </p:nvSpPr>
          <p:spPr bwMode="auto">
            <a:xfrm flipV="1">
              <a:off x="4059" y="3204"/>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8" name="Line 28"/>
            <p:cNvSpPr>
              <a:spLocks noChangeShapeType="1"/>
            </p:cNvSpPr>
            <p:nvPr/>
          </p:nvSpPr>
          <p:spPr bwMode="auto">
            <a:xfrm>
              <a:off x="4059" y="3204"/>
              <a:ext cx="10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9" name="Line 29"/>
            <p:cNvSpPr>
              <a:spLocks noChangeShapeType="1"/>
            </p:cNvSpPr>
            <p:nvPr/>
          </p:nvSpPr>
          <p:spPr bwMode="auto">
            <a:xfrm>
              <a:off x="5148" y="3204"/>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0" name="Line 30"/>
            <p:cNvSpPr>
              <a:spLocks noChangeShapeType="1"/>
            </p:cNvSpPr>
            <p:nvPr/>
          </p:nvSpPr>
          <p:spPr bwMode="auto">
            <a:xfrm flipV="1">
              <a:off x="4059" y="3748"/>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1" name="Line 31"/>
            <p:cNvSpPr>
              <a:spLocks noChangeShapeType="1"/>
            </p:cNvSpPr>
            <p:nvPr/>
          </p:nvSpPr>
          <p:spPr bwMode="auto">
            <a:xfrm>
              <a:off x="4059" y="3929"/>
              <a:ext cx="10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2" name="Line 32"/>
            <p:cNvSpPr>
              <a:spLocks noChangeShapeType="1"/>
            </p:cNvSpPr>
            <p:nvPr/>
          </p:nvSpPr>
          <p:spPr bwMode="auto">
            <a:xfrm flipV="1">
              <a:off x="5148" y="3703"/>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3" name="Text Box 33"/>
            <p:cNvSpPr txBox="1">
              <a:spLocks noChangeArrowheads="1"/>
            </p:cNvSpPr>
            <p:nvPr/>
          </p:nvSpPr>
          <p:spPr bwMode="auto">
            <a:xfrm>
              <a:off x="3742" y="3113"/>
              <a:ext cx="34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spcBef>
                  <a:spcPct val="0"/>
                </a:spcBef>
              </a:pPr>
              <a:r>
                <a:rPr lang="zh-CN" altLang="en-US" sz="1400" b="1" dirty="0">
                  <a:solidFill>
                    <a:schemeClr val="hlink"/>
                  </a:solidFill>
                  <a:ea typeface="微软雅黑" panose="020B0503020204020204" pitchFamily="34" charset="-122"/>
                </a:rPr>
                <a:t>输出</a:t>
              </a:r>
            </a:p>
          </p:txBody>
        </p:sp>
        <p:sp>
          <p:nvSpPr>
            <p:cNvPr id="18454" name="Text Box 34"/>
            <p:cNvSpPr txBox="1">
              <a:spLocks noChangeArrowheads="1"/>
            </p:cNvSpPr>
            <p:nvPr/>
          </p:nvSpPr>
          <p:spPr bwMode="auto">
            <a:xfrm>
              <a:off x="3742" y="3793"/>
              <a:ext cx="34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spcBef>
                  <a:spcPct val="0"/>
                </a:spcBef>
              </a:pPr>
              <a:r>
                <a:rPr lang="zh-CN" altLang="en-US" sz="1400" b="1" dirty="0">
                  <a:solidFill>
                    <a:schemeClr val="hlink"/>
                  </a:solidFill>
                  <a:ea typeface="微软雅黑" panose="020B0503020204020204" pitchFamily="34" charset="-122"/>
                </a:rPr>
                <a:t>输入</a:t>
              </a:r>
            </a:p>
          </p:txBody>
        </p:sp>
        <p:sp>
          <p:nvSpPr>
            <p:cNvPr id="18455" name="Text Box 35"/>
            <p:cNvSpPr txBox="1">
              <a:spLocks noChangeArrowheads="1"/>
            </p:cNvSpPr>
            <p:nvPr/>
          </p:nvSpPr>
          <p:spPr bwMode="auto">
            <a:xfrm>
              <a:off x="5148" y="3748"/>
              <a:ext cx="34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spcBef>
                  <a:spcPct val="0"/>
                </a:spcBef>
              </a:pPr>
              <a:r>
                <a:rPr lang="zh-CN" altLang="en-US" sz="1400" b="1" dirty="0">
                  <a:solidFill>
                    <a:schemeClr val="hlink"/>
                  </a:solidFill>
                  <a:ea typeface="微软雅黑" panose="020B0503020204020204" pitchFamily="34" charset="-122"/>
                </a:rPr>
                <a:t>状态</a:t>
              </a:r>
            </a:p>
          </p:txBody>
        </p:sp>
      </p:grpSp>
      <p:grpSp>
        <p:nvGrpSpPr>
          <p:cNvPr id="18438" name="Group 36"/>
          <p:cNvGrpSpPr>
            <a:grpSpLocks/>
          </p:cNvGrpSpPr>
          <p:nvPr/>
        </p:nvGrpSpPr>
        <p:grpSpPr bwMode="auto">
          <a:xfrm>
            <a:off x="2266615" y="2348881"/>
            <a:ext cx="2665411" cy="432197"/>
            <a:chOff x="3787" y="2432"/>
            <a:chExt cx="1679" cy="363"/>
          </a:xfrm>
        </p:grpSpPr>
        <p:sp>
          <p:nvSpPr>
            <p:cNvPr id="18440" name="Rectangle 37"/>
            <p:cNvSpPr>
              <a:spLocks noChangeArrowheads="1"/>
            </p:cNvSpPr>
            <p:nvPr/>
          </p:nvSpPr>
          <p:spPr bwMode="auto">
            <a:xfrm>
              <a:off x="3787" y="2568"/>
              <a:ext cx="545" cy="227"/>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0"/>
                </a:spcBef>
              </a:pPr>
              <a:r>
                <a:rPr lang="zh-CN" altLang="en-US" sz="1600" b="1" dirty="0">
                  <a:solidFill>
                    <a:schemeClr val="hlink"/>
                  </a:solidFill>
                  <a:ea typeface="微软雅黑" panose="020B0503020204020204" pitchFamily="34" charset="-122"/>
                </a:rPr>
                <a:t>环境</a:t>
              </a:r>
            </a:p>
          </p:txBody>
        </p:sp>
        <p:sp>
          <p:nvSpPr>
            <p:cNvPr id="18441" name="Rectangle 38"/>
            <p:cNvSpPr>
              <a:spLocks noChangeArrowheads="1"/>
            </p:cNvSpPr>
            <p:nvPr/>
          </p:nvSpPr>
          <p:spPr bwMode="auto">
            <a:xfrm>
              <a:off x="4831" y="2568"/>
              <a:ext cx="635" cy="227"/>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0"/>
                </a:spcBef>
              </a:pPr>
              <a:r>
                <a:rPr lang="zh-CN" altLang="en-US" sz="1600" b="1" dirty="0">
                  <a:solidFill>
                    <a:schemeClr val="hlink"/>
                  </a:solidFill>
                  <a:ea typeface="微软雅黑" panose="020B0503020204020204" pitchFamily="34" charset="-122"/>
                </a:rPr>
                <a:t>学习系统</a:t>
              </a:r>
            </a:p>
          </p:txBody>
        </p:sp>
        <p:sp>
          <p:nvSpPr>
            <p:cNvPr id="18442" name="Line 39"/>
            <p:cNvSpPr>
              <a:spLocks noChangeShapeType="1"/>
            </p:cNvSpPr>
            <p:nvPr/>
          </p:nvSpPr>
          <p:spPr bwMode="auto">
            <a:xfrm>
              <a:off x="4332" y="2704"/>
              <a:ext cx="49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3" name="Text Box 40"/>
            <p:cNvSpPr txBox="1">
              <a:spLocks noChangeArrowheads="1"/>
            </p:cNvSpPr>
            <p:nvPr/>
          </p:nvSpPr>
          <p:spPr bwMode="auto">
            <a:xfrm>
              <a:off x="4422" y="2432"/>
              <a:ext cx="34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spcBef>
                  <a:spcPct val="0"/>
                </a:spcBef>
              </a:pPr>
              <a:r>
                <a:rPr lang="zh-CN" altLang="en-US" sz="1400" b="1" dirty="0">
                  <a:solidFill>
                    <a:schemeClr val="hlink"/>
                  </a:solidFill>
                  <a:ea typeface="微软雅黑" panose="020B0503020204020204" pitchFamily="34" charset="-122"/>
                </a:rPr>
                <a:t>输入</a:t>
              </a:r>
            </a:p>
          </p:txBody>
        </p:sp>
      </p:grpSp>
      <p:sp>
        <p:nvSpPr>
          <p:cNvPr id="18439" name="Rectangle 43"/>
          <p:cNvSpPr>
            <a:spLocks noChangeArrowheads="1"/>
          </p:cNvSpPr>
          <p:nvPr/>
        </p:nvSpPr>
        <p:spPr bwMode="auto">
          <a:xfrm>
            <a:off x="755576" y="3573016"/>
            <a:ext cx="7992888" cy="104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lnSpc>
                <a:spcPct val="150000"/>
              </a:lnSpc>
              <a:spcBef>
                <a:spcPct val="0"/>
              </a:spcBef>
            </a:pPr>
            <a:r>
              <a:rPr lang="zh-CN" altLang="en-US" sz="2200" dirty="0">
                <a:ea typeface="微软雅黑" panose="020B0503020204020204" pitchFamily="34" charset="-122"/>
              </a:rPr>
              <a:t>环境对系统输出结果只给出评价信息（奖或惩），系统通过强化受奖动作来改善自身性能</a:t>
            </a:r>
          </a:p>
        </p:txBody>
      </p:sp>
      <p:sp>
        <p:nvSpPr>
          <p:cNvPr id="24" name="Rectangle 43"/>
          <p:cNvSpPr>
            <a:spLocks noChangeArrowheads="1"/>
          </p:cNvSpPr>
          <p:nvPr/>
        </p:nvSpPr>
        <p:spPr bwMode="auto">
          <a:xfrm>
            <a:off x="466675" y="951111"/>
            <a:ext cx="64815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0"/>
              </a:spcBef>
            </a:pPr>
            <a:r>
              <a:rPr lang="en-US" altLang="zh-CN" sz="2400" dirty="0">
                <a:solidFill>
                  <a:srgbClr val="FF0000"/>
                </a:solidFill>
                <a:latin typeface="微软雅黑" panose="020B0503020204020204" pitchFamily="34" charset="-122"/>
                <a:ea typeface="微软雅黑" panose="020B0503020204020204" pitchFamily="34" charset="-122"/>
              </a:rPr>
              <a:t>2.  </a:t>
            </a:r>
            <a:r>
              <a:rPr lang="zh-CN" altLang="en-US" sz="2400" dirty="0">
                <a:solidFill>
                  <a:srgbClr val="FF0000"/>
                </a:solidFill>
                <a:latin typeface="微软雅黑" panose="020B0503020204020204" pitchFamily="34" charset="-122"/>
                <a:ea typeface="微软雅黑" panose="020B0503020204020204" pitchFamily="34" charset="-122"/>
              </a:rPr>
              <a:t>无监督学习方式</a:t>
            </a:r>
          </a:p>
        </p:txBody>
      </p:sp>
      <p:sp>
        <p:nvSpPr>
          <p:cNvPr id="25" name="Rectangle 43"/>
          <p:cNvSpPr>
            <a:spLocks noChangeArrowheads="1"/>
          </p:cNvSpPr>
          <p:nvPr/>
        </p:nvSpPr>
        <p:spPr bwMode="auto">
          <a:xfrm>
            <a:off x="394668" y="3039344"/>
            <a:ext cx="7705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spcBef>
                <a:spcPct val="0"/>
              </a:spcBef>
            </a:pPr>
            <a:r>
              <a:rPr lang="en-US" altLang="zh-CN" sz="2400" dirty="0">
                <a:solidFill>
                  <a:srgbClr val="FF0000"/>
                </a:solidFill>
                <a:latin typeface="微软雅黑" panose="020B0503020204020204" pitchFamily="34" charset="-122"/>
                <a:ea typeface="微软雅黑" panose="020B0503020204020204" pitchFamily="34" charset="-122"/>
              </a:rPr>
              <a:t>3.  </a:t>
            </a:r>
            <a:r>
              <a:rPr lang="zh-CN" altLang="en-US" sz="2400" dirty="0">
                <a:solidFill>
                  <a:srgbClr val="FF0000"/>
                </a:solidFill>
                <a:latin typeface="微软雅黑" panose="020B0503020204020204" pitchFamily="34" charset="-122"/>
                <a:ea typeface="微软雅黑" panose="020B0503020204020204" pitchFamily="34" charset="-122"/>
              </a:rPr>
              <a:t>强化学习</a:t>
            </a:r>
          </a:p>
        </p:txBody>
      </p:sp>
      <p:sp>
        <p:nvSpPr>
          <p:cNvPr id="2" name="日期占位符 1">
            <a:extLst>
              <a:ext uri="{FF2B5EF4-FFF2-40B4-BE49-F238E27FC236}">
                <a16:creationId xmlns:a16="http://schemas.microsoft.com/office/drawing/2014/main" id="{635923E4-41B9-484C-BBD9-AD085F0A2B37}"/>
              </a:ext>
            </a:extLst>
          </p:cNvPr>
          <p:cNvSpPr>
            <a:spLocks noGrp="1"/>
          </p:cNvSpPr>
          <p:nvPr>
            <p:ph type="dt" sz="half" idx="2"/>
          </p:nvPr>
        </p:nvSpPr>
        <p:spPr/>
        <p:txBody>
          <a:bodyPr/>
          <a:lstStyle/>
          <a:p>
            <a:pPr>
              <a:defRPr/>
            </a:pPr>
            <a:fld id="{87AC2D9A-2C0D-4C0A-B07B-7E365D3815D3}" type="datetime1">
              <a:rPr kumimoji="0" lang="zh-CN" altLang="en-US" smtClean="0"/>
              <a:t>2022/11/23</a:t>
            </a:fld>
            <a:endParaRPr kumimoji="0" lang="zh-CN" altLang="en-US" dirty="0"/>
          </a:p>
        </p:txBody>
      </p:sp>
      <p:sp>
        <p:nvSpPr>
          <p:cNvPr id="3" name="页脚占位符 2">
            <a:extLst>
              <a:ext uri="{FF2B5EF4-FFF2-40B4-BE49-F238E27FC236}">
                <a16:creationId xmlns:a16="http://schemas.microsoft.com/office/drawing/2014/main" id="{E33CC8DA-F14B-48CB-87EA-0C09A4C560DB}"/>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282255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wipe(left)">
                                      <p:cBhvr>
                                        <p:cTn id="7" dur="500"/>
                                        <p:tgtEl>
                                          <p:spTgt spid="18435"/>
                                        </p:tgtEl>
                                      </p:cBhvr>
                                    </p:animEffect>
                                  </p:childTnLst>
                                </p:cTn>
                              </p:par>
                              <p:par>
                                <p:cTn id="8" presetID="22" presetClass="entr" presetSubtype="8" fill="hold" nodeType="withEffect">
                                  <p:stCondLst>
                                    <p:cond delay="0"/>
                                  </p:stCondLst>
                                  <p:childTnLst>
                                    <p:set>
                                      <p:cBhvr>
                                        <p:cTn id="9" dur="1" fill="hold">
                                          <p:stCondLst>
                                            <p:cond delay="0"/>
                                          </p:stCondLst>
                                        </p:cTn>
                                        <p:tgtEl>
                                          <p:spTgt spid="18438"/>
                                        </p:tgtEl>
                                        <p:attrNameLst>
                                          <p:attrName>style.visibility</p:attrName>
                                        </p:attrNameLst>
                                      </p:cBhvr>
                                      <p:to>
                                        <p:strVal val="visible"/>
                                      </p:to>
                                    </p:set>
                                    <p:animEffect transition="in" filter="wipe(left)">
                                      <p:cBhvr>
                                        <p:cTn id="10" dur="500"/>
                                        <p:tgtEl>
                                          <p:spTgt spid="1843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nodePh="1">
                                  <p:stCondLst>
                                    <p:cond delay="0"/>
                                  </p:stCondLst>
                                  <p:endCondLst>
                                    <p:cond evt="begin" delay="0">
                                      <p:tn val="18"/>
                                    </p:cond>
                                  </p:endCondLst>
                                  <p:childTnLst>
                                    <p:set>
                                      <p:cBhvr>
                                        <p:cTn id="19" dur="1" fill="hold">
                                          <p:stCondLst>
                                            <p:cond delay="0"/>
                                          </p:stCondLst>
                                        </p:cTn>
                                        <p:tgtEl>
                                          <p:spTgt spid="18436"/>
                                        </p:tgtEl>
                                        <p:attrNameLst>
                                          <p:attrName>style.visibility</p:attrName>
                                        </p:attrNameLst>
                                      </p:cBhvr>
                                      <p:to>
                                        <p:strVal val="visible"/>
                                      </p:to>
                                    </p:set>
                                    <p:animEffect transition="in" filter="wipe(left)">
                                      <p:cBhvr>
                                        <p:cTn id="20" dur="500"/>
                                        <p:tgtEl>
                                          <p:spTgt spid="18436"/>
                                        </p:tgtEl>
                                      </p:cBhvr>
                                    </p:animEffect>
                                  </p:childTnLst>
                                </p:cTn>
                              </p:par>
                              <p:par>
                                <p:cTn id="21" presetID="22" presetClass="entr" presetSubtype="8" fill="hold" nodeType="withEffect">
                                  <p:stCondLst>
                                    <p:cond delay="0"/>
                                  </p:stCondLst>
                                  <p:childTnLst>
                                    <p:set>
                                      <p:cBhvr>
                                        <p:cTn id="22" dur="1" fill="hold">
                                          <p:stCondLst>
                                            <p:cond delay="0"/>
                                          </p:stCondLst>
                                        </p:cTn>
                                        <p:tgtEl>
                                          <p:spTgt spid="18437"/>
                                        </p:tgtEl>
                                        <p:attrNameLst>
                                          <p:attrName>style.visibility</p:attrName>
                                        </p:attrNameLst>
                                      </p:cBhvr>
                                      <p:to>
                                        <p:strVal val="visible"/>
                                      </p:to>
                                    </p:set>
                                    <p:animEffect transition="in" filter="wipe(left)">
                                      <p:cBhvr>
                                        <p:cTn id="23" dur="500"/>
                                        <p:tgtEl>
                                          <p:spTgt spid="1843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8439"/>
                                        </p:tgtEl>
                                        <p:attrNameLst>
                                          <p:attrName>style.visibility</p:attrName>
                                        </p:attrNameLst>
                                      </p:cBhvr>
                                      <p:to>
                                        <p:strVal val="visible"/>
                                      </p:to>
                                    </p:set>
                                    <p:animEffect transition="in" filter="wipe(left)">
                                      <p:cBhvr>
                                        <p:cTn id="26" dur="5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6" grpId="0"/>
      <p:bldP spid="18439"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107504" y="764704"/>
            <a:ext cx="79613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800" b="1" dirty="0">
                <a:latin typeface="Arial" charset="0"/>
                <a:ea typeface="微软雅黑" panose="020B0503020204020204" pitchFamily="34" charset="-122"/>
              </a:rPr>
              <a:t>二、</a:t>
            </a:r>
            <a:r>
              <a:rPr lang="en-US" altLang="zh-CN" sz="2800" b="1" dirty="0">
                <a:latin typeface="Arial" charset="0"/>
                <a:ea typeface="微软雅黑" panose="020B0503020204020204" pitchFamily="34" charset="-122"/>
              </a:rPr>
              <a:t>BP</a:t>
            </a:r>
            <a:r>
              <a:rPr lang="zh-CN" altLang="en-US" sz="2800" b="1" dirty="0">
                <a:latin typeface="Arial" charset="0"/>
                <a:ea typeface="微软雅黑" panose="020B0503020204020204" pitchFamily="34" charset="-122"/>
              </a:rPr>
              <a:t>算法</a:t>
            </a:r>
          </a:p>
        </p:txBody>
      </p:sp>
      <p:grpSp>
        <p:nvGrpSpPr>
          <p:cNvPr id="8" name="Group 4">
            <a:extLst>
              <a:ext uri="{FF2B5EF4-FFF2-40B4-BE49-F238E27FC236}">
                <a16:creationId xmlns:a16="http://schemas.microsoft.com/office/drawing/2014/main" id="{64885572-0FD2-48D9-9DF7-56A2EBFE3305}"/>
              </a:ext>
            </a:extLst>
          </p:cNvPr>
          <p:cNvGrpSpPr>
            <a:grpSpLocks/>
          </p:cNvGrpSpPr>
          <p:nvPr/>
        </p:nvGrpSpPr>
        <p:grpSpPr bwMode="auto">
          <a:xfrm>
            <a:off x="2267744" y="3819392"/>
            <a:ext cx="3384376" cy="2448272"/>
            <a:chOff x="1654" y="1071"/>
            <a:chExt cx="1875" cy="1549"/>
          </a:xfrm>
        </p:grpSpPr>
        <p:sp>
          <p:nvSpPr>
            <p:cNvPr id="9" name="Oval 5">
              <a:extLst>
                <a:ext uri="{FF2B5EF4-FFF2-40B4-BE49-F238E27FC236}">
                  <a16:creationId xmlns:a16="http://schemas.microsoft.com/office/drawing/2014/main" id="{3F108A33-D4B6-4B43-828D-313C50FEE741}"/>
                </a:ext>
              </a:extLst>
            </p:cNvPr>
            <p:cNvSpPr>
              <a:spLocks noChangeArrowheads="1"/>
            </p:cNvSpPr>
            <p:nvPr/>
          </p:nvSpPr>
          <p:spPr bwMode="auto">
            <a:xfrm>
              <a:off x="1979" y="1161"/>
              <a:ext cx="91" cy="91"/>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6">
              <a:extLst>
                <a:ext uri="{FF2B5EF4-FFF2-40B4-BE49-F238E27FC236}">
                  <a16:creationId xmlns:a16="http://schemas.microsoft.com/office/drawing/2014/main" id="{037F2DC2-DCA0-495D-9D7F-F6BEE4847EFF}"/>
                </a:ext>
              </a:extLst>
            </p:cNvPr>
            <p:cNvSpPr>
              <a:spLocks noChangeArrowheads="1"/>
            </p:cNvSpPr>
            <p:nvPr/>
          </p:nvSpPr>
          <p:spPr bwMode="auto">
            <a:xfrm>
              <a:off x="1979" y="1479"/>
              <a:ext cx="91" cy="91"/>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7">
              <a:extLst>
                <a:ext uri="{FF2B5EF4-FFF2-40B4-BE49-F238E27FC236}">
                  <a16:creationId xmlns:a16="http://schemas.microsoft.com/office/drawing/2014/main" id="{771840D0-A384-437B-8F01-2266A194CEA4}"/>
                </a:ext>
              </a:extLst>
            </p:cNvPr>
            <p:cNvSpPr>
              <a:spLocks noChangeArrowheads="1"/>
            </p:cNvSpPr>
            <p:nvPr/>
          </p:nvSpPr>
          <p:spPr bwMode="auto">
            <a:xfrm>
              <a:off x="1979" y="1887"/>
              <a:ext cx="91" cy="91"/>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8">
              <a:extLst>
                <a:ext uri="{FF2B5EF4-FFF2-40B4-BE49-F238E27FC236}">
                  <a16:creationId xmlns:a16="http://schemas.microsoft.com/office/drawing/2014/main" id="{24B49C40-E868-4A05-ABFA-BD3549E9CC99}"/>
                </a:ext>
              </a:extLst>
            </p:cNvPr>
            <p:cNvSpPr>
              <a:spLocks noChangeArrowheads="1"/>
            </p:cNvSpPr>
            <p:nvPr/>
          </p:nvSpPr>
          <p:spPr bwMode="auto">
            <a:xfrm>
              <a:off x="2388" y="1161"/>
              <a:ext cx="91" cy="91"/>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9">
              <a:extLst>
                <a:ext uri="{FF2B5EF4-FFF2-40B4-BE49-F238E27FC236}">
                  <a16:creationId xmlns:a16="http://schemas.microsoft.com/office/drawing/2014/main" id="{5557AC7A-105F-4096-9A9D-1C4DB8FE1604}"/>
                </a:ext>
              </a:extLst>
            </p:cNvPr>
            <p:cNvSpPr>
              <a:spLocks noChangeArrowheads="1"/>
            </p:cNvSpPr>
            <p:nvPr/>
          </p:nvSpPr>
          <p:spPr bwMode="auto">
            <a:xfrm>
              <a:off x="3113" y="1161"/>
              <a:ext cx="91" cy="91"/>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10">
              <a:extLst>
                <a:ext uri="{FF2B5EF4-FFF2-40B4-BE49-F238E27FC236}">
                  <a16:creationId xmlns:a16="http://schemas.microsoft.com/office/drawing/2014/main" id="{DACA5ABF-92AF-497B-888F-795B7D8D7403}"/>
                </a:ext>
              </a:extLst>
            </p:cNvPr>
            <p:cNvSpPr>
              <a:spLocks noChangeArrowheads="1"/>
            </p:cNvSpPr>
            <p:nvPr/>
          </p:nvSpPr>
          <p:spPr bwMode="auto">
            <a:xfrm>
              <a:off x="2388" y="1887"/>
              <a:ext cx="91" cy="91"/>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11">
              <a:extLst>
                <a:ext uri="{FF2B5EF4-FFF2-40B4-BE49-F238E27FC236}">
                  <a16:creationId xmlns:a16="http://schemas.microsoft.com/office/drawing/2014/main" id="{DA9D6A38-E632-45E9-933B-CCF2C4F11355}"/>
                </a:ext>
              </a:extLst>
            </p:cNvPr>
            <p:cNvSpPr>
              <a:spLocks noChangeArrowheads="1"/>
            </p:cNvSpPr>
            <p:nvPr/>
          </p:nvSpPr>
          <p:spPr bwMode="auto">
            <a:xfrm>
              <a:off x="2388" y="1479"/>
              <a:ext cx="91" cy="91"/>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12">
              <a:extLst>
                <a:ext uri="{FF2B5EF4-FFF2-40B4-BE49-F238E27FC236}">
                  <a16:creationId xmlns:a16="http://schemas.microsoft.com/office/drawing/2014/main" id="{BE00E4FD-FC8A-453B-BB64-49F291173F0C}"/>
                </a:ext>
              </a:extLst>
            </p:cNvPr>
            <p:cNvSpPr>
              <a:spLocks noChangeArrowheads="1"/>
            </p:cNvSpPr>
            <p:nvPr/>
          </p:nvSpPr>
          <p:spPr bwMode="auto">
            <a:xfrm>
              <a:off x="3113" y="1479"/>
              <a:ext cx="91" cy="91"/>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13">
              <a:extLst>
                <a:ext uri="{FF2B5EF4-FFF2-40B4-BE49-F238E27FC236}">
                  <a16:creationId xmlns:a16="http://schemas.microsoft.com/office/drawing/2014/main" id="{B9511300-951E-4468-8D23-A6CAB4B949C6}"/>
                </a:ext>
              </a:extLst>
            </p:cNvPr>
            <p:cNvSpPr>
              <a:spLocks noChangeArrowheads="1"/>
            </p:cNvSpPr>
            <p:nvPr/>
          </p:nvSpPr>
          <p:spPr bwMode="auto">
            <a:xfrm>
              <a:off x="3113" y="1887"/>
              <a:ext cx="91" cy="91"/>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4">
              <a:extLst>
                <a:ext uri="{FF2B5EF4-FFF2-40B4-BE49-F238E27FC236}">
                  <a16:creationId xmlns:a16="http://schemas.microsoft.com/office/drawing/2014/main" id="{7E65247C-6B1D-4A38-9509-C6E857FB3888}"/>
                </a:ext>
              </a:extLst>
            </p:cNvPr>
            <p:cNvSpPr>
              <a:spLocks noChangeShapeType="1"/>
            </p:cNvSpPr>
            <p:nvPr/>
          </p:nvSpPr>
          <p:spPr bwMode="auto">
            <a:xfrm>
              <a:off x="1843" y="1207"/>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15">
              <a:extLst>
                <a:ext uri="{FF2B5EF4-FFF2-40B4-BE49-F238E27FC236}">
                  <a16:creationId xmlns:a16="http://schemas.microsoft.com/office/drawing/2014/main" id="{B869C70A-6F78-4A87-8A4C-95C9522704F9}"/>
                </a:ext>
              </a:extLst>
            </p:cNvPr>
            <p:cNvSpPr>
              <a:spLocks noChangeShapeType="1"/>
            </p:cNvSpPr>
            <p:nvPr/>
          </p:nvSpPr>
          <p:spPr bwMode="auto">
            <a:xfrm>
              <a:off x="1843" y="1524"/>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16">
              <a:extLst>
                <a:ext uri="{FF2B5EF4-FFF2-40B4-BE49-F238E27FC236}">
                  <a16:creationId xmlns:a16="http://schemas.microsoft.com/office/drawing/2014/main" id="{2EF28142-EBC0-4D03-B672-6860808276AE}"/>
                </a:ext>
              </a:extLst>
            </p:cNvPr>
            <p:cNvSpPr>
              <a:spLocks noChangeShapeType="1"/>
            </p:cNvSpPr>
            <p:nvPr/>
          </p:nvSpPr>
          <p:spPr bwMode="auto">
            <a:xfrm>
              <a:off x="1843" y="1933"/>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17">
              <a:extLst>
                <a:ext uri="{FF2B5EF4-FFF2-40B4-BE49-F238E27FC236}">
                  <a16:creationId xmlns:a16="http://schemas.microsoft.com/office/drawing/2014/main" id="{A3B16B15-880F-4170-8E71-0F555F1AF160}"/>
                </a:ext>
              </a:extLst>
            </p:cNvPr>
            <p:cNvSpPr>
              <a:spLocks noChangeShapeType="1"/>
            </p:cNvSpPr>
            <p:nvPr/>
          </p:nvSpPr>
          <p:spPr bwMode="auto">
            <a:xfrm>
              <a:off x="3204" y="1207"/>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18">
              <a:extLst>
                <a:ext uri="{FF2B5EF4-FFF2-40B4-BE49-F238E27FC236}">
                  <a16:creationId xmlns:a16="http://schemas.microsoft.com/office/drawing/2014/main" id="{1949F201-FE8C-4CAA-887E-91B6B87AFAFE}"/>
                </a:ext>
              </a:extLst>
            </p:cNvPr>
            <p:cNvSpPr>
              <a:spLocks noChangeShapeType="1"/>
            </p:cNvSpPr>
            <p:nvPr/>
          </p:nvSpPr>
          <p:spPr bwMode="auto">
            <a:xfrm>
              <a:off x="3204" y="1524"/>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19">
              <a:extLst>
                <a:ext uri="{FF2B5EF4-FFF2-40B4-BE49-F238E27FC236}">
                  <a16:creationId xmlns:a16="http://schemas.microsoft.com/office/drawing/2014/main" id="{81E08444-4607-46C6-9D5E-362B94DAB205}"/>
                </a:ext>
              </a:extLst>
            </p:cNvPr>
            <p:cNvSpPr>
              <a:spLocks noChangeShapeType="1"/>
            </p:cNvSpPr>
            <p:nvPr/>
          </p:nvSpPr>
          <p:spPr bwMode="auto">
            <a:xfrm>
              <a:off x="3204" y="1933"/>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20">
              <a:extLst>
                <a:ext uri="{FF2B5EF4-FFF2-40B4-BE49-F238E27FC236}">
                  <a16:creationId xmlns:a16="http://schemas.microsoft.com/office/drawing/2014/main" id="{515458C6-C825-4F21-A4AF-2811DDEF594B}"/>
                </a:ext>
              </a:extLst>
            </p:cNvPr>
            <p:cNvSpPr>
              <a:spLocks noChangeShapeType="1"/>
            </p:cNvSpPr>
            <p:nvPr/>
          </p:nvSpPr>
          <p:spPr bwMode="auto">
            <a:xfrm>
              <a:off x="2070" y="1207"/>
              <a:ext cx="318"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21">
              <a:extLst>
                <a:ext uri="{FF2B5EF4-FFF2-40B4-BE49-F238E27FC236}">
                  <a16:creationId xmlns:a16="http://schemas.microsoft.com/office/drawing/2014/main" id="{9FF7A75C-F65C-47BD-B7D2-C909806DA8AF}"/>
                </a:ext>
              </a:extLst>
            </p:cNvPr>
            <p:cNvSpPr>
              <a:spLocks noChangeShapeType="1"/>
            </p:cNvSpPr>
            <p:nvPr/>
          </p:nvSpPr>
          <p:spPr bwMode="auto">
            <a:xfrm>
              <a:off x="2070" y="1524"/>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22">
              <a:extLst>
                <a:ext uri="{FF2B5EF4-FFF2-40B4-BE49-F238E27FC236}">
                  <a16:creationId xmlns:a16="http://schemas.microsoft.com/office/drawing/2014/main" id="{54983647-C487-41E2-8644-AB6970D78716}"/>
                </a:ext>
              </a:extLst>
            </p:cNvPr>
            <p:cNvSpPr>
              <a:spLocks noChangeShapeType="1"/>
            </p:cNvSpPr>
            <p:nvPr/>
          </p:nvSpPr>
          <p:spPr bwMode="auto">
            <a:xfrm flipV="1">
              <a:off x="2070" y="1570"/>
              <a:ext cx="318"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Line 23">
              <a:extLst>
                <a:ext uri="{FF2B5EF4-FFF2-40B4-BE49-F238E27FC236}">
                  <a16:creationId xmlns:a16="http://schemas.microsoft.com/office/drawing/2014/main" id="{EF7B9223-2C35-44CA-BA04-ED7F9770990F}"/>
                </a:ext>
              </a:extLst>
            </p:cNvPr>
            <p:cNvSpPr>
              <a:spLocks noChangeShapeType="1"/>
            </p:cNvSpPr>
            <p:nvPr/>
          </p:nvSpPr>
          <p:spPr bwMode="auto">
            <a:xfrm>
              <a:off x="2070" y="1207"/>
              <a:ext cx="31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24">
              <a:extLst>
                <a:ext uri="{FF2B5EF4-FFF2-40B4-BE49-F238E27FC236}">
                  <a16:creationId xmlns:a16="http://schemas.microsoft.com/office/drawing/2014/main" id="{4A7F4034-27A1-4706-8C9E-17E798B33257}"/>
                </a:ext>
              </a:extLst>
            </p:cNvPr>
            <p:cNvSpPr>
              <a:spLocks noChangeShapeType="1"/>
            </p:cNvSpPr>
            <p:nvPr/>
          </p:nvSpPr>
          <p:spPr bwMode="auto">
            <a:xfrm>
              <a:off x="2835" y="1207"/>
              <a:ext cx="2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25">
              <a:extLst>
                <a:ext uri="{FF2B5EF4-FFF2-40B4-BE49-F238E27FC236}">
                  <a16:creationId xmlns:a16="http://schemas.microsoft.com/office/drawing/2014/main" id="{A799ABB5-7889-4F6F-A134-7167B16384F1}"/>
                </a:ext>
              </a:extLst>
            </p:cNvPr>
            <p:cNvSpPr>
              <a:spLocks noChangeShapeType="1"/>
            </p:cNvSpPr>
            <p:nvPr/>
          </p:nvSpPr>
          <p:spPr bwMode="auto">
            <a:xfrm>
              <a:off x="2070" y="1933"/>
              <a:ext cx="31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26">
              <a:extLst>
                <a:ext uri="{FF2B5EF4-FFF2-40B4-BE49-F238E27FC236}">
                  <a16:creationId xmlns:a16="http://schemas.microsoft.com/office/drawing/2014/main" id="{DE387AF7-9122-473C-B2A2-84B7F41C37AF}"/>
                </a:ext>
              </a:extLst>
            </p:cNvPr>
            <p:cNvSpPr>
              <a:spLocks noChangeShapeType="1"/>
            </p:cNvSpPr>
            <p:nvPr/>
          </p:nvSpPr>
          <p:spPr bwMode="auto">
            <a:xfrm>
              <a:off x="2835" y="1933"/>
              <a:ext cx="2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27">
              <a:extLst>
                <a:ext uri="{FF2B5EF4-FFF2-40B4-BE49-F238E27FC236}">
                  <a16:creationId xmlns:a16="http://schemas.microsoft.com/office/drawing/2014/main" id="{A0C444ED-7F6C-48D8-9FDC-F218FECE0CC8}"/>
                </a:ext>
              </a:extLst>
            </p:cNvPr>
            <p:cNvSpPr>
              <a:spLocks noChangeShapeType="1"/>
            </p:cNvSpPr>
            <p:nvPr/>
          </p:nvSpPr>
          <p:spPr bwMode="auto">
            <a:xfrm flipV="1">
              <a:off x="2835" y="1524"/>
              <a:ext cx="232"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28">
              <a:extLst>
                <a:ext uri="{FF2B5EF4-FFF2-40B4-BE49-F238E27FC236}">
                  <a16:creationId xmlns:a16="http://schemas.microsoft.com/office/drawing/2014/main" id="{B5244CEB-80EF-4343-A70F-59F8BB607357}"/>
                </a:ext>
              </a:extLst>
            </p:cNvPr>
            <p:cNvSpPr>
              <a:spLocks noChangeShapeType="1"/>
            </p:cNvSpPr>
            <p:nvPr/>
          </p:nvSpPr>
          <p:spPr bwMode="auto">
            <a:xfrm>
              <a:off x="2070" y="1207"/>
              <a:ext cx="318" cy="6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29">
              <a:extLst>
                <a:ext uri="{FF2B5EF4-FFF2-40B4-BE49-F238E27FC236}">
                  <a16:creationId xmlns:a16="http://schemas.microsoft.com/office/drawing/2014/main" id="{16C0DA45-3645-498D-9917-928B1381EBCD}"/>
                </a:ext>
              </a:extLst>
            </p:cNvPr>
            <p:cNvSpPr>
              <a:spLocks noChangeShapeType="1"/>
            </p:cNvSpPr>
            <p:nvPr/>
          </p:nvSpPr>
          <p:spPr bwMode="auto">
            <a:xfrm flipV="1">
              <a:off x="2070" y="1252"/>
              <a:ext cx="318" cy="6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30">
              <a:extLst>
                <a:ext uri="{FF2B5EF4-FFF2-40B4-BE49-F238E27FC236}">
                  <a16:creationId xmlns:a16="http://schemas.microsoft.com/office/drawing/2014/main" id="{2D4F2914-B9C8-463A-94EA-B8D890B0BC1F}"/>
                </a:ext>
              </a:extLst>
            </p:cNvPr>
            <p:cNvSpPr>
              <a:spLocks noChangeShapeType="1"/>
            </p:cNvSpPr>
            <p:nvPr/>
          </p:nvSpPr>
          <p:spPr bwMode="auto">
            <a:xfrm flipV="1">
              <a:off x="2070" y="1252"/>
              <a:ext cx="272"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31">
              <a:extLst>
                <a:ext uri="{FF2B5EF4-FFF2-40B4-BE49-F238E27FC236}">
                  <a16:creationId xmlns:a16="http://schemas.microsoft.com/office/drawing/2014/main" id="{13E6FEC0-B3D6-4D25-AD6D-D1E2CACF10D9}"/>
                </a:ext>
              </a:extLst>
            </p:cNvPr>
            <p:cNvSpPr>
              <a:spLocks noChangeShapeType="1"/>
            </p:cNvSpPr>
            <p:nvPr/>
          </p:nvSpPr>
          <p:spPr bwMode="auto">
            <a:xfrm>
              <a:off x="2070" y="1570"/>
              <a:ext cx="272" cy="31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32">
              <a:extLst>
                <a:ext uri="{FF2B5EF4-FFF2-40B4-BE49-F238E27FC236}">
                  <a16:creationId xmlns:a16="http://schemas.microsoft.com/office/drawing/2014/main" id="{6DFFB1B8-51C5-48A9-826D-F30A59387595}"/>
                </a:ext>
              </a:extLst>
            </p:cNvPr>
            <p:cNvSpPr>
              <a:spLocks noChangeShapeType="1"/>
            </p:cNvSpPr>
            <p:nvPr/>
          </p:nvSpPr>
          <p:spPr bwMode="auto">
            <a:xfrm>
              <a:off x="2880" y="1389"/>
              <a:ext cx="188" cy="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33">
              <a:extLst>
                <a:ext uri="{FF2B5EF4-FFF2-40B4-BE49-F238E27FC236}">
                  <a16:creationId xmlns:a16="http://schemas.microsoft.com/office/drawing/2014/main" id="{67BD2452-2DBE-4C3B-B6EB-CA393C5823E3}"/>
                </a:ext>
              </a:extLst>
            </p:cNvPr>
            <p:cNvSpPr>
              <a:spLocks noChangeShapeType="1"/>
            </p:cNvSpPr>
            <p:nvPr/>
          </p:nvSpPr>
          <p:spPr bwMode="auto">
            <a:xfrm>
              <a:off x="2971" y="1706"/>
              <a:ext cx="142"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34">
              <a:extLst>
                <a:ext uri="{FF2B5EF4-FFF2-40B4-BE49-F238E27FC236}">
                  <a16:creationId xmlns:a16="http://schemas.microsoft.com/office/drawing/2014/main" id="{D1E32334-7455-478B-969A-FA2EBF049B3F}"/>
                </a:ext>
              </a:extLst>
            </p:cNvPr>
            <p:cNvSpPr>
              <a:spLocks noChangeShapeType="1"/>
            </p:cNvSpPr>
            <p:nvPr/>
          </p:nvSpPr>
          <p:spPr bwMode="auto">
            <a:xfrm flipV="1">
              <a:off x="2835" y="1252"/>
              <a:ext cx="188" cy="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35">
              <a:extLst>
                <a:ext uri="{FF2B5EF4-FFF2-40B4-BE49-F238E27FC236}">
                  <a16:creationId xmlns:a16="http://schemas.microsoft.com/office/drawing/2014/main" id="{4B3CE866-CADB-4E32-97A8-EB1783B29330}"/>
                </a:ext>
              </a:extLst>
            </p:cNvPr>
            <p:cNvSpPr>
              <a:spLocks noChangeShapeType="1"/>
            </p:cNvSpPr>
            <p:nvPr/>
          </p:nvSpPr>
          <p:spPr bwMode="auto">
            <a:xfrm>
              <a:off x="2835" y="1797"/>
              <a:ext cx="233" cy="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36">
              <a:extLst>
                <a:ext uri="{FF2B5EF4-FFF2-40B4-BE49-F238E27FC236}">
                  <a16:creationId xmlns:a16="http://schemas.microsoft.com/office/drawing/2014/main" id="{B237201A-E14E-40D4-99CE-0E87FED40483}"/>
                </a:ext>
              </a:extLst>
            </p:cNvPr>
            <p:cNvSpPr>
              <a:spLocks noChangeShapeType="1"/>
            </p:cNvSpPr>
            <p:nvPr/>
          </p:nvSpPr>
          <p:spPr bwMode="auto">
            <a:xfrm flipV="1">
              <a:off x="2835" y="1298"/>
              <a:ext cx="233"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37">
              <a:extLst>
                <a:ext uri="{FF2B5EF4-FFF2-40B4-BE49-F238E27FC236}">
                  <a16:creationId xmlns:a16="http://schemas.microsoft.com/office/drawing/2014/main" id="{C591F754-63D1-4703-84E1-47F5ABD977D1}"/>
                </a:ext>
              </a:extLst>
            </p:cNvPr>
            <p:cNvSpPr>
              <a:spLocks noChangeShapeType="1"/>
            </p:cNvSpPr>
            <p:nvPr/>
          </p:nvSpPr>
          <p:spPr bwMode="auto">
            <a:xfrm flipV="1">
              <a:off x="2835" y="1570"/>
              <a:ext cx="233"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42" name="Object 38">
              <a:extLst>
                <a:ext uri="{FF2B5EF4-FFF2-40B4-BE49-F238E27FC236}">
                  <a16:creationId xmlns:a16="http://schemas.microsoft.com/office/drawing/2014/main" id="{98401F4D-307A-4A2A-B00B-8CCA65DE5073}"/>
                </a:ext>
              </a:extLst>
            </p:cNvPr>
            <p:cNvGraphicFramePr>
              <a:graphicFrameLocks noChangeAspect="1"/>
            </p:cNvGraphicFramePr>
            <p:nvPr/>
          </p:nvGraphicFramePr>
          <p:xfrm>
            <a:off x="1662" y="1071"/>
            <a:ext cx="166" cy="227"/>
          </p:xfrm>
          <a:graphic>
            <a:graphicData uri="http://schemas.openxmlformats.org/presentationml/2006/ole">
              <mc:AlternateContent xmlns:mc="http://schemas.openxmlformats.org/markup-compatibility/2006">
                <mc:Choice xmlns:v="urn:schemas-microsoft-com:vml" Requires="v">
                  <p:oleObj name="Equation" r:id="rId2" imgW="95289" imgH="142795" progId="">
                    <p:embed/>
                  </p:oleObj>
                </mc:Choice>
                <mc:Fallback>
                  <p:oleObj name="Equation" r:id="rId2" imgW="95289" imgH="142795" progId="">
                    <p:embed/>
                    <p:pic>
                      <p:nvPicPr>
                        <p:cNvPr id="36" name="Object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 y="1071"/>
                          <a:ext cx="166"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39">
              <a:extLst>
                <a:ext uri="{FF2B5EF4-FFF2-40B4-BE49-F238E27FC236}">
                  <a16:creationId xmlns:a16="http://schemas.microsoft.com/office/drawing/2014/main" id="{D8BC40E8-6BA6-46E1-B314-85B53BBFA7E5}"/>
                </a:ext>
              </a:extLst>
            </p:cNvPr>
            <p:cNvGraphicFramePr>
              <a:graphicFrameLocks noChangeAspect="1"/>
            </p:cNvGraphicFramePr>
            <p:nvPr/>
          </p:nvGraphicFramePr>
          <p:xfrm>
            <a:off x="1655" y="1388"/>
            <a:ext cx="181" cy="227"/>
          </p:xfrm>
          <a:graphic>
            <a:graphicData uri="http://schemas.openxmlformats.org/presentationml/2006/ole">
              <mc:AlternateContent xmlns:mc="http://schemas.openxmlformats.org/markup-compatibility/2006">
                <mc:Choice xmlns:v="urn:schemas-microsoft-com:vml" Requires="v">
                  <p:oleObj name="Equation" r:id="rId4" imgW="104737" imgH="142795" progId="">
                    <p:embed/>
                  </p:oleObj>
                </mc:Choice>
                <mc:Fallback>
                  <p:oleObj name="Equation" r:id="rId4" imgW="104737" imgH="142795" progId="">
                    <p:embed/>
                    <p:pic>
                      <p:nvPicPr>
                        <p:cNvPr id="37"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5" y="1388"/>
                          <a:ext cx="181"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40">
              <a:extLst>
                <a:ext uri="{FF2B5EF4-FFF2-40B4-BE49-F238E27FC236}">
                  <a16:creationId xmlns:a16="http://schemas.microsoft.com/office/drawing/2014/main" id="{606C34C4-6BF8-43D4-BB53-C34575B47EBF}"/>
                </a:ext>
              </a:extLst>
            </p:cNvPr>
            <p:cNvGraphicFramePr>
              <a:graphicFrameLocks noChangeAspect="1"/>
            </p:cNvGraphicFramePr>
            <p:nvPr/>
          </p:nvGraphicFramePr>
          <p:xfrm>
            <a:off x="1654" y="1834"/>
            <a:ext cx="196" cy="243"/>
          </p:xfrm>
          <a:graphic>
            <a:graphicData uri="http://schemas.openxmlformats.org/presentationml/2006/ole">
              <mc:AlternateContent xmlns:mc="http://schemas.openxmlformats.org/markup-compatibility/2006">
                <mc:Choice xmlns:v="urn:schemas-microsoft-com:vml" Requires="v">
                  <p:oleObj name="Equation" r:id="rId6" imgW="114185" imgH="152512" progId="">
                    <p:embed/>
                  </p:oleObj>
                </mc:Choice>
                <mc:Fallback>
                  <p:oleObj name="Equation" r:id="rId6" imgW="114185" imgH="152512" progId="">
                    <p:embed/>
                    <p:pic>
                      <p:nvPicPr>
                        <p:cNvPr id="38"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4" y="1834"/>
                          <a:ext cx="196"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Object 41">
              <a:extLst>
                <a:ext uri="{FF2B5EF4-FFF2-40B4-BE49-F238E27FC236}">
                  <a16:creationId xmlns:a16="http://schemas.microsoft.com/office/drawing/2014/main" id="{B95107FB-2D12-4DED-8ED5-25F347B765BE}"/>
                </a:ext>
              </a:extLst>
            </p:cNvPr>
            <p:cNvGraphicFramePr>
              <a:graphicFrameLocks noChangeAspect="1"/>
            </p:cNvGraphicFramePr>
            <p:nvPr/>
          </p:nvGraphicFramePr>
          <p:xfrm>
            <a:off x="3340" y="1071"/>
            <a:ext cx="166" cy="227"/>
          </p:xfrm>
          <a:graphic>
            <a:graphicData uri="http://schemas.openxmlformats.org/presentationml/2006/ole">
              <mc:AlternateContent xmlns:mc="http://schemas.openxmlformats.org/markup-compatibility/2006">
                <mc:Choice xmlns:v="urn:schemas-microsoft-com:vml" Requires="v">
                  <p:oleObj name="Equation" r:id="rId8" imgW="95289" imgH="142795" progId="">
                    <p:embed/>
                  </p:oleObj>
                </mc:Choice>
                <mc:Fallback>
                  <p:oleObj name="Equation" r:id="rId8" imgW="95289" imgH="142795" progId="">
                    <p:embed/>
                    <p:pic>
                      <p:nvPicPr>
                        <p:cNvPr id="39" name="Object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0" y="1071"/>
                          <a:ext cx="166"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42">
              <a:extLst>
                <a:ext uri="{FF2B5EF4-FFF2-40B4-BE49-F238E27FC236}">
                  <a16:creationId xmlns:a16="http://schemas.microsoft.com/office/drawing/2014/main" id="{A2723C02-957C-45C5-9CFD-85C55DB6EDFF}"/>
                </a:ext>
              </a:extLst>
            </p:cNvPr>
            <p:cNvGraphicFramePr>
              <a:graphicFrameLocks noChangeAspect="1"/>
            </p:cNvGraphicFramePr>
            <p:nvPr/>
          </p:nvGraphicFramePr>
          <p:xfrm>
            <a:off x="3333" y="1388"/>
            <a:ext cx="181" cy="227"/>
          </p:xfrm>
          <a:graphic>
            <a:graphicData uri="http://schemas.openxmlformats.org/presentationml/2006/ole">
              <mc:AlternateContent xmlns:mc="http://schemas.openxmlformats.org/markup-compatibility/2006">
                <mc:Choice xmlns:v="urn:schemas-microsoft-com:vml" Requires="v">
                  <p:oleObj name="Equation" r:id="rId10" imgW="104737" imgH="142795" progId="">
                    <p:embed/>
                  </p:oleObj>
                </mc:Choice>
                <mc:Fallback>
                  <p:oleObj name="Equation" r:id="rId10" imgW="104737" imgH="142795" progId="">
                    <p:embed/>
                    <p:pic>
                      <p:nvPicPr>
                        <p:cNvPr id="4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33" y="1388"/>
                          <a:ext cx="181"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43">
              <a:extLst>
                <a:ext uri="{FF2B5EF4-FFF2-40B4-BE49-F238E27FC236}">
                  <a16:creationId xmlns:a16="http://schemas.microsoft.com/office/drawing/2014/main" id="{BC9222F2-05F5-489C-A2A0-CD78622FBD06}"/>
                </a:ext>
              </a:extLst>
            </p:cNvPr>
            <p:cNvGraphicFramePr>
              <a:graphicFrameLocks noChangeAspect="1"/>
            </p:cNvGraphicFramePr>
            <p:nvPr/>
          </p:nvGraphicFramePr>
          <p:xfrm>
            <a:off x="3332" y="1834"/>
            <a:ext cx="197" cy="243"/>
          </p:xfrm>
          <a:graphic>
            <a:graphicData uri="http://schemas.openxmlformats.org/presentationml/2006/ole">
              <mc:AlternateContent xmlns:mc="http://schemas.openxmlformats.org/markup-compatibility/2006">
                <mc:Choice xmlns:v="urn:schemas-microsoft-com:vml" Requires="v">
                  <p:oleObj name="Equation" r:id="rId12" imgW="114185" imgH="152512" progId="">
                    <p:embed/>
                  </p:oleObj>
                </mc:Choice>
                <mc:Fallback>
                  <p:oleObj name="Equation" r:id="rId12" imgW="114185" imgH="152512" progId="">
                    <p:embed/>
                    <p:pic>
                      <p:nvPicPr>
                        <p:cNvPr id="41" name="Object 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32" y="1834"/>
                          <a:ext cx="197"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44">
              <a:extLst>
                <a:ext uri="{FF2B5EF4-FFF2-40B4-BE49-F238E27FC236}">
                  <a16:creationId xmlns:a16="http://schemas.microsoft.com/office/drawing/2014/main" id="{AFCC7427-5FD3-4F68-984D-A3EA267E4194}"/>
                </a:ext>
              </a:extLst>
            </p:cNvPr>
            <p:cNvGraphicFramePr>
              <a:graphicFrameLocks noChangeAspect="1"/>
            </p:cNvGraphicFramePr>
            <p:nvPr/>
          </p:nvGraphicFramePr>
          <p:xfrm>
            <a:off x="1662" y="1570"/>
            <a:ext cx="160" cy="320"/>
          </p:xfrm>
          <a:graphic>
            <a:graphicData uri="http://schemas.openxmlformats.org/presentationml/2006/ole">
              <mc:AlternateContent xmlns:mc="http://schemas.openxmlformats.org/markup-compatibility/2006">
                <mc:Choice xmlns:v="urn:schemas-microsoft-com:vml" Requires="v">
                  <p:oleObj name="Equation" r:id="rId14" imgW="28614" imgH="104734" progId="">
                    <p:embed/>
                  </p:oleObj>
                </mc:Choice>
                <mc:Fallback>
                  <p:oleObj name="Equation" r:id="rId14" imgW="28614" imgH="104734" progId="">
                    <p:embed/>
                    <p:pic>
                      <p:nvPicPr>
                        <p:cNvPr id="42" name="Object 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62" y="1570"/>
                          <a:ext cx="160"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45">
              <a:extLst>
                <a:ext uri="{FF2B5EF4-FFF2-40B4-BE49-F238E27FC236}">
                  <a16:creationId xmlns:a16="http://schemas.microsoft.com/office/drawing/2014/main" id="{3B29A54A-F2D6-42C6-83C9-16C4348B7161}"/>
                </a:ext>
              </a:extLst>
            </p:cNvPr>
            <p:cNvGraphicFramePr>
              <a:graphicFrameLocks noChangeAspect="1"/>
            </p:cNvGraphicFramePr>
            <p:nvPr/>
          </p:nvGraphicFramePr>
          <p:xfrm>
            <a:off x="3340" y="1570"/>
            <a:ext cx="160" cy="320"/>
          </p:xfrm>
          <a:graphic>
            <a:graphicData uri="http://schemas.openxmlformats.org/presentationml/2006/ole">
              <mc:AlternateContent xmlns:mc="http://schemas.openxmlformats.org/markup-compatibility/2006">
                <mc:Choice xmlns:v="urn:schemas-microsoft-com:vml" Requires="v">
                  <p:oleObj name="Equation" r:id="rId16" imgW="28614" imgH="104734" progId="">
                    <p:embed/>
                  </p:oleObj>
                </mc:Choice>
                <mc:Fallback>
                  <p:oleObj name="Equation" r:id="rId16" imgW="28614" imgH="104734" progId="">
                    <p:embed/>
                    <p:pic>
                      <p:nvPicPr>
                        <p:cNvPr id="43" name="Object 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0" y="1570"/>
                          <a:ext cx="160"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Text Box 46">
              <a:extLst>
                <a:ext uri="{FF2B5EF4-FFF2-40B4-BE49-F238E27FC236}">
                  <a16:creationId xmlns:a16="http://schemas.microsoft.com/office/drawing/2014/main" id="{9B3EEA45-149A-4D4C-83D7-D4ACF93DABFD}"/>
                </a:ext>
              </a:extLst>
            </p:cNvPr>
            <p:cNvSpPr txBox="1">
              <a:spLocks noChangeArrowheads="1"/>
            </p:cNvSpPr>
            <p:nvPr/>
          </p:nvSpPr>
          <p:spPr bwMode="auto">
            <a:xfrm>
              <a:off x="1791" y="2069"/>
              <a:ext cx="453"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r>
                <a:rPr lang="zh-CN" altLang="en-US" sz="1400">
                  <a:ea typeface="宋体" pitchFamily="2" charset="-122"/>
                </a:rPr>
                <a:t>输入层</a:t>
              </a:r>
            </a:p>
          </p:txBody>
        </p:sp>
        <p:sp>
          <p:nvSpPr>
            <p:cNvPr id="51" name="Text Box 47">
              <a:extLst>
                <a:ext uri="{FF2B5EF4-FFF2-40B4-BE49-F238E27FC236}">
                  <a16:creationId xmlns:a16="http://schemas.microsoft.com/office/drawing/2014/main" id="{D89F0A8D-70A4-42FF-B5EF-A35D9E0E6B7B}"/>
                </a:ext>
              </a:extLst>
            </p:cNvPr>
            <p:cNvSpPr txBox="1">
              <a:spLocks noChangeArrowheads="1"/>
            </p:cNvSpPr>
            <p:nvPr/>
          </p:nvSpPr>
          <p:spPr bwMode="auto">
            <a:xfrm>
              <a:off x="2290" y="2069"/>
              <a:ext cx="363"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r>
                <a:rPr lang="zh-CN" altLang="en-US" sz="1400">
                  <a:ea typeface="宋体" pitchFamily="2" charset="-122"/>
                </a:rPr>
                <a:t>隐层</a:t>
              </a:r>
            </a:p>
          </p:txBody>
        </p:sp>
        <p:sp>
          <p:nvSpPr>
            <p:cNvPr id="52" name="Text Box 48">
              <a:extLst>
                <a:ext uri="{FF2B5EF4-FFF2-40B4-BE49-F238E27FC236}">
                  <a16:creationId xmlns:a16="http://schemas.microsoft.com/office/drawing/2014/main" id="{18F58733-B4E7-40D7-A0AC-4E0615474F27}"/>
                </a:ext>
              </a:extLst>
            </p:cNvPr>
            <p:cNvSpPr txBox="1">
              <a:spLocks noChangeArrowheads="1"/>
            </p:cNvSpPr>
            <p:nvPr/>
          </p:nvSpPr>
          <p:spPr bwMode="auto">
            <a:xfrm>
              <a:off x="2925" y="2069"/>
              <a:ext cx="454"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r>
                <a:rPr lang="zh-CN" altLang="en-US" sz="1400">
                  <a:ea typeface="宋体" pitchFamily="2" charset="-122"/>
                </a:rPr>
                <a:t>输出层</a:t>
              </a:r>
            </a:p>
          </p:txBody>
        </p:sp>
        <p:graphicFrame>
          <p:nvGraphicFramePr>
            <p:cNvPr id="53" name="Object 49">
              <a:extLst>
                <a:ext uri="{FF2B5EF4-FFF2-40B4-BE49-F238E27FC236}">
                  <a16:creationId xmlns:a16="http://schemas.microsoft.com/office/drawing/2014/main" id="{5641E0E3-4D43-48A7-BAEE-A74F2A2E755C}"/>
                </a:ext>
              </a:extLst>
            </p:cNvPr>
            <p:cNvGraphicFramePr>
              <a:graphicFrameLocks noChangeAspect="1"/>
            </p:cNvGraphicFramePr>
            <p:nvPr/>
          </p:nvGraphicFramePr>
          <p:xfrm>
            <a:off x="3107" y="1570"/>
            <a:ext cx="160" cy="320"/>
          </p:xfrm>
          <a:graphic>
            <a:graphicData uri="http://schemas.openxmlformats.org/presentationml/2006/ole">
              <mc:AlternateContent xmlns:mc="http://schemas.openxmlformats.org/markup-compatibility/2006">
                <mc:Choice xmlns:v="urn:schemas-microsoft-com:vml" Requires="v">
                  <p:oleObj name="Equation" r:id="rId18" imgW="28614" imgH="104734" progId="">
                    <p:embed/>
                  </p:oleObj>
                </mc:Choice>
                <mc:Fallback>
                  <p:oleObj name="Equation" r:id="rId18" imgW="28614" imgH="104734" progId="">
                    <p:embed/>
                    <p:pic>
                      <p:nvPicPr>
                        <p:cNvPr id="47" name="Object 4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07" y="1570"/>
                          <a:ext cx="160"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Object 50">
              <a:extLst>
                <a:ext uri="{FF2B5EF4-FFF2-40B4-BE49-F238E27FC236}">
                  <a16:creationId xmlns:a16="http://schemas.microsoft.com/office/drawing/2014/main" id="{90132602-D292-49B7-8A9C-F6FB39100F75}"/>
                </a:ext>
              </a:extLst>
            </p:cNvPr>
            <p:cNvGraphicFramePr>
              <a:graphicFrameLocks noChangeAspect="1"/>
            </p:cNvGraphicFramePr>
            <p:nvPr/>
          </p:nvGraphicFramePr>
          <p:xfrm>
            <a:off x="2336" y="1570"/>
            <a:ext cx="160" cy="320"/>
          </p:xfrm>
          <a:graphic>
            <a:graphicData uri="http://schemas.openxmlformats.org/presentationml/2006/ole">
              <mc:AlternateContent xmlns:mc="http://schemas.openxmlformats.org/markup-compatibility/2006">
                <mc:Choice xmlns:v="urn:schemas-microsoft-com:vml" Requires="v">
                  <p:oleObj name="Equation" r:id="rId20" imgW="28614" imgH="104734" progId="">
                    <p:embed/>
                  </p:oleObj>
                </mc:Choice>
                <mc:Fallback>
                  <p:oleObj name="Equation" r:id="rId20" imgW="28614" imgH="104734" progId="">
                    <p:embed/>
                    <p:pic>
                      <p:nvPicPr>
                        <p:cNvPr id="48" name="Object 5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36" y="1570"/>
                          <a:ext cx="160"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Object 51">
              <a:extLst>
                <a:ext uri="{FF2B5EF4-FFF2-40B4-BE49-F238E27FC236}">
                  <a16:creationId xmlns:a16="http://schemas.microsoft.com/office/drawing/2014/main" id="{437F20FE-9BA2-408D-A4EA-F0922A4863D7}"/>
                </a:ext>
              </a:extLst>
            </p:cNvPr>
            <p:cNvGraphicFramePr>
              <a:graphicFrameLocks noChangeAspect="1"/>
            </p:cNvGraphicFramePr>
            <p:nvPr/>
          </p:nvGraphicFramePr>
          <p:xfrm>
            <a:off x="1927" y="1570"/>
            <a:ext cx="160" cy="320"/>
          </p:xfrm>
          <a:graphic>
            <a:graphicData uri="http://schemas.openxmlformats.org/presentationml/2006/ole">
              <mc:AlternateContent xmlns:mc="http://schemas.openxmlformats.org/markup-compatibility/2006">
                <mc:Choice xmlns:v="urn:schemas-microsoft-com:vml" Requires="v">
                  <p:oleObj name="Equation" r:id="rId22" imgW="28614" imgH="104734" progId="">
                    <p:embed/>
                  </p:oleObj>
                </mc:Choice>
                <mc:Fallback>
                  <p:oleObj name="Equation" r:id="rId22" imgW="28614" imgH="104734" progId="">
                    <p:embed/>
                    <p:pic>
                      <p:nvPicPr>
                        <p:cNvPr id="49" name="Object 5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927" y="1570"/>
                          <a:ext cx="160"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52">
              <a:extLst>
                <a:ext uri="{FF2B5EF4-FFF2-40B4-BE49-F238E27FC236}">
                  <a16:creationId xmlns:a16="http://schemas.microsoft.com/office/drawing/2014/main" id="{6BFE3523-04C7-4CA9-B2A2-7EC981B0F144}"/>
                </a:ext>
              </a:extLst>
            </p:cNvPr>
            <p:cNvGraphicFramePr>
              <a:graphicFrameLocks noChangeAspect="1"/>
            </p:cNvGraphicFramePr>
            <p:nvPr/>
          </p:nvGraphicFramePr>
          <p:xfrm>
            <a:off x="2517" y="1162"/>
            <a:ext cx="317" cy="181"/>
          </p:xfrm>
          <a:graphic>
            <a:graphicData uri="http://schemas.openxmlformats.org/presentationml/2006/ole">
              <mc:AlternateContent xmlns:mc="http://schemas.openxmlformats.org/markup-compatibility/2006">
                <mc:Choice xmlns:v="urn:schemas-microsoft-com:vml" Requires="v">
                  <p:oleObj name="Equation" r:id="rId24" imgW="133351" imgH="57226" progId="">
                    <p:embed/>
                  </p:oleObj>
                </mc:Choice>
                <mc:Fallback>
                  <p:oleObj name="Equation" r:id="rId24" imgW="133351" imgH="57226" progId="">
                    <p:embed/>
                    <p:pic>
                      <p:nvPicPr>
                        <p:cNvPr id="50" name="Object 5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517" y="1162"/>
                          <a:ext cx="317"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53">
              <a:extLst>
                <a:ext uri="{FF2B5EF4-FFF2-40B4-BE49-F238E27FC236}">
                  <a16:creationId xmlns:a16="http://schemas.microsoft.com/office/drawing/2014/main" id="{80BB7105-F160-448D-9146-6820E7FE7E83}"/>
                </a:ext>
              </a:extLst>
            </p:cNvPr>
            <p:cNvGraphicFramePr>
              <a:graphicFrameLocks noChangeAspect="1"/>
            </p:cNvGraphicFramePr>
            <p:nvPr/>
          </p:nvGraphicFramePr>
          <p:xfrm>
            <a:off x="2517" y="1480"/>
            <a:ext cx="317" cy="181"/>
          </p:xfrm>
          <a:graphic>
            <a:graphicData uri="http://schemas.openxmlformats.org/presentationml/2006/ole">
              <mc:AlternateContent xmlns:mc="http://schemas.openxmlformats.org/markup-compatibility/2006">
                <mc:Choice xmlns:v="urn:schemas-microsoft-com:vml" Requires="v">
                  <p:oleObj name="Equation" r:id="rId26" imgW="133351" imgH="57226" progId="">
                    <p:embed/>
                  </p:oleObj>
                </mc:Choice>
                <mc:Fallback>
                  <p:oleObj name="Equation" r:id="rId26" imgW="133351" imgH="57226" progId="">
                    <p:embed/>
                    <p:pic>
                      <p:nvPicPr>
                        <p:cNvPr id="51" name="Object 5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517" y="1480"/>
                          <a:ext cx="317"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54">
              <a:extLst>
                <a:ext uri="{FF2B5EF4-FFF2-40B4-BE49-F238E27FC236}">
                  <a16:creationId xmlns:a16="http://schemas.microsoft.com/office/drawing/2014/main" id="{2669FF07-0394-49A4-994A-D49A92BA656F}"/>
                </a:ext>
              </a:extLst>
            </p:cNvPr>
            <p:cNvGraphicFramePr>
              <a:graphicFrameLocks noChangeAspect="1"/>
            </p:cNvGraphicFramePr>
            <p:nvPr/>
          </p:nvGraphicFramePr>
          <p:xfrm>
            <a:off x="2517" y="1888"/>
            <a:ext cx="317" cy="181"/>
          </p:xfrm>
          <a:graphic>
            <a:graphicData uri="http://schemas.openxmlformats.org/presentationml/2006/ole">
              <mc:AlternateContent xmlns:mc="http://schemas.openxmlformats.org/markup-compatibility/2006">
                <mc:Choice xmlns:v="urn:schemas-microsoft-com:vml" Requires="v">
                  <p:oleObj name="Equation" r:id="rId28" imgW="133351" imgH="57226" progId="">
                    <p:embed/>
                  </p:oleObj>
                </mc:Choice>
                <mc:Fallback>
                  <p:oleObj name="Equation" r:id="rId28" imgW="133351" imgH="57226" progId="">
                    <p:embed/>
                    <p:pic>
                      <p:nvPicPr>
                        <p:cNvPr id="52" name="Object 5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517" y="1888"/>
                          <a:ext cx="317"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55">
              <a:extLst>
                <a:ext uri="{FF2B5EF4-FFF2-40B4-BE49-F238E27FC236}">
                  <a16:creationId xmlns:a16="http://schemas.microsoft.com/office/drawing/2014/main" id="{1B63CF82-FDF1-4C14-97F5-3A13F459172A}"/>
                </a:ext>
              </a:extLst>
            </p:cNvPr>
            <p:cNvGraphicFramePr>
              <a:graphicFrameLocks noChangeAspect="1"/>
            </p:cNvGraphicFramePr>
            <p:nvPr>
              <p:extLst>
                <p:ext uri="{D42A27DB-BD31-4B8C-83A1-F6EECF244321}">
                  <p14:modId xmlns:p14="http://schemas.microsoft.com/office/powerpoint/2010/main" val="3265384250"/>
                </p:ext>
              </p:extLst>
            </p:nvPr>
          </p:nvGraphicFramePr>
          <p:xfrm>
            <a:off x="2223" y="1892"/>
            <a:ext cx="1005" cy="728"/>
          </p:xfrm>
          <a:graphic>
            <a:graphicData uri="http://schemas.openxmlformats.org/presentationml/2006/ole">
              <mc:AlternateContent xmlns:mc="http://schemas.openxmlformats.org/markup-compatibility/2006">
                <mc:Choice xmlns:v="urn:schemas-microsoft-com:vml" Requires="v">
                  <p:oleObj name="Equation" r:id="rId30" imgW="672840" imgH="342720" progId="">
                    <p:embed/>
                  </p:oleObj>
                </mc:Choice>
                <mc:Fallback>
                  <p:oleObj name="Equation" r:id="rId30" imgW="672840" imgH="342720" progId="">
                    <p:embed/>
                    <p:pic>
                      <p:nvPicPr>
                        <p:cNvPr id="53" name="Object 5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223" y="1892"/>
                          <a:ext cx="1005" cy="7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1" name="Rectangle 3">
            <a:extLst>
              <a:ext uri="{FF2B5EF4-FFF2-40B4-BE49-F238E27FC236}">
                <a16:creationId xmlns:a16="http://schemas.microsoft.com/office/drawing/2014/main" id="{6A6A0A05-85AF-4E67-B056-0BDC68706C97}"/>
              </a:ext>
            </a:extLst>
          </p:cNvPr>
          <p:cNvSpPr>
            <a:spLocks noChangeArrowheads="1"/>
          </p:cNvSpPr>
          <p:nvPr/>
        </p:nvSpPr>
        <p:spPr bwMode="auto">
          <a:xfrm>
            <a:off x="539554" y="1340768"/>
            <a:ext cx="8136902"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400" dirty="0">
                <a:solidFill>
                  <a:srgbClr val="000000"/>
                </a:solidFill>
                <a:latin typeface="微软雅黑" panose="020B0503020204020204" pitchFamily="34" charset="-122"/>
                <a:ea typeface="微软雅黑" panose="020B0503020204020204" pitchFamily="34" charset="-122"/>
              </a:rPr>
              <a:t>针对如下图所示的多层前馈型神经网络，所谓的</a:t>
            </a:r>
            <a:r>
              <a:rPr lang="en-US" altLang="zh-CN" sz="2400" dirty="0">
                <a:solidFill>
                  <a:srgbClr val="000000"/>
                </a:solidFill>
                <a:latin typeface="微软雅黑" panose="020B0503020204020204" pitchFamily="34" charset="-122"/>
                <a:ea typeface="微软雅黑" panose="020B0503020204020204" pitchFamily="34" charset="-122"/>
              </a:rPr>
              <a:t>BP</a:t>
            </a:r>
            <a:r>
              <a:rPr lang="zh-CN" altLang="en-US" sz="2400" dirty="0">
                <a:solidFill>
                  <a:srgbClr val="000000"/>
                </a:solidFill>
                <a:latin typeface="微软雅黑" panose="020B0503020204020204" pitchFamily="34" charset="-122"/>
                <a:ea typeface="微软雅黑" panose="020B0503020204020204" pitchFamily="34" charset="-122"/>
              </a:rPr>
              <a:t>算法就是误差反向传播算法（</a:t>
            </a:r>
            <a:r>
              <a:rPr lang="en-US" altLang="zh-CN" sz="2400" dirty="0">
                <a:solidFill>
                  <a:srgbClr val="000000"/>
                </a:solidFill>
                <a:latin typeface="微软雅黑" panose="020B0503020204020204" pitchFamily="34" charset="-122"/>
                <a:ea typeface="微软雅黑" panose="020B0503020204020204" pitchFamily="34" charset="-122"/>
              </a:rPr>
              <a:t>Backpropagation Algorithm</a:t>
            </a:r>
            <a:r>
              <a:rPr lang="zh-CN" altLang="en-US" sz="2400" dirty="0">
                <a:solidFill>
                  <a:srgbClr val="000000"/>
                </a:solidFill>
                <a:latin typeface="微软雅黑" panose="020B0503020204020204" pitchFamily="34" charset="-122"/>
                <a:ea typeface="微软雅黑" panose="020B0503020204020204" pitchFamily="34" charset="-122"/>
              </a:rPr>
              <a:t>），最早由</a:t>
            </a:r>
            <a:r>
              <a:rPr lang="en-US" altLang="zh-CN" sz="2400" dirty="0" err="1">
                <a:solidFill>
                  <a:srgbClr val="000000"/>
                </a:solidFill>
                <a:latin typeface="微软雅黑" panose="020B0503020204020204" pitchFamily="34" charset="-122"/>
                <a:ea typeface="微软雅黑" panose="020B0503020204020204" pitchFamily="34" charset="-122"/>
              </a:rPr>
              <a:t>Werbos</a:t>
            </a:r>
            <a:r>
              <a:rPr lang="zh-CN" altLang="en-US" sz="2400" dirty="0">
                <a:solidFill>
                  <a:srgbClr val="000000"/>
                </a:solidFill>
                <a:latin typeface="微软雅黑" panose="020B0503020204020204" pitchFamily="34" charset="-122"/>
                <a:ea typeface="微软雅黑" panose="020B0503020204020204" pitchFamily="34" charset="-122"/>
              </a:rPr>
              <a:t>于</a:t>
            </a:r>
            <a:r>
              <a:rPr lang="en-US" altLang="zh-CN" sz="2400" dirty="0">
                <a:solidFill>
                  <a:srgbClr val="000000"/>
                </a:solidFill>
                <a:latin typeface="微软雅黑" panose="020B0503020204020204" pitchFamily="34" charset="-122"/>
                <a:ea typeface="微软雅黑" panose="020B0503020204020204" pitchFamily="34" charset="-122"/>
              </a:rPr>
              <a:t>1974</a:t>
            </a:r>
            <a:r>
              <a:rPr lang="zh-CN" altLang="en-US" sz="2400" dirty="0">
                <a:solidFill>
                  <a:srgbClr val="000000"/>
                </a:solidFill>
                <a:latin typeface="微软雅黑" panose="020B0503020204020204" pitchFamily="34" charset="-122"/>
                <a:ea typeface="微软雅黑" panose="020B0503020204020204" pitchFamily="34" charset="-122"/>
              </a:rPr>
              <a:t>年提出，</a:t>
            </a:r>
            <a:r>
              <a:rPr lang="en-US" altLang="zh-CN" sz="2400" dirty="0">
                <a:solidFill>
                  <a:srgbClr val="000000"/>
                </a:solidFill>
                <a:latin typeface="微软雅黑" panose="020B0503020204020204" pitchFamily="34" charset="-122"/>
                <a:ea typeface="微软雅黑" panose="020B0503020204020204" pitchFamily="34" charset="-122"/>
              </a:rPr>
              <a:t>1985</a:t>
            </a:r>
            <a:r>
              <a:rPr lang="zh-CN" altLang="en-US" sz="2400" dirty="0">
                <a:solidFill>
                  <a:srgbClr val="000000"/>
                </a:solidFill>
                <a:latin typeface="微软雅黑" panose="020B0503020204020204" pitchFamily="34" charset="-122"/>
                <a:ea typeface="微软雅黑" panose="020B0503020204020204" pitchFamily="34" charset="-122"/>
              </a:rPr>
              <a:t>年</a:t>
            </a:r>
            <a:r>
              <a:rPr lang="en-US" altLang="zh-CN" sz="2400" dirty="0" err="1">
                <a:solidFill>
                  <a:srgbClr val="000000"/>
                </a:solidFill>
                <a:latin typeface="微软雅黑" panose="020B0503020204020204" pitchFamily="34" charset="-122"/>
                <a:ea typeface="微软雅黑" panose="020B0503020204020204" pitchFamily="34" charset="-122"/>
              </a:rPr>
              <a:t>Rumelhart</a:t>
            </a:r>
            <a:r>
              <a:rPr lang="zh-CN" altLang="en-US" sz="2400" dirty="0">
                <a:solidFill>
                  <a:srgbClr val="000000"/>
                </a:solidFill>
                <a:latin typeface="微软雅黑" panose="020B0503020204020204" pitchFamily="34" charset="-122"/>
                <a:ea typeface="微软雅黑" panose="020B0503020204020204" pitchFamily="34" charset="-122"/>
              </a:rPr>
              <a:t>等人发展了该理论，它是一种有监督学习算法。</a:t>
            </a:r>
          </a:p>
        </p:txBody>
      </p:sp>
      <p:sp>
        <p:nvSpPr>
          <p:cNvPr id="2" name="日期占位符 1">
            <a:extLst>
              <a:ext uri="{FF2B5EF4-FFF2-40B4-BE49-F238E27FC236}">
                <a16:creationId xmlns:a16="http://schemas.microsoft.com/office/drawing/2014/main" id="{FEDD3DFC-5DE3-4AC1-92C3-9B12A40CA94E}"/>
              </a:ext>
            </a:extLst>
          </p:cNvPr>
          <p:cNvSpPr>
            <a:spLocks noGrp="1"/>
          </p:cNvSpPr>
          <p:nvPr>
            <p:ph type="dt" sz="half" idx="2"/>
          </p:nvPr>
        </p:nvSpPr>
        <p:spPr/>
        <p:txBody>
          <a:bodyPr/>
          <a:lstStyle/>
          <a:p>
            <a:pPr>
              <a:defRPr/>
            </a:pPr>
            <a:fld id="{7493A7B6-1754-4BC2-9A5B-FF70000B21F4}" type="datetime1">
              <a:rPr kumimoji="0" lang="zh-CN" altLang="en-US" smtClean="0"/>
              <a:t>2022/11/23</a:t>
            </a:fld>
            <a:endParaRPr kumimoji="0" lang="zh-CN" altLang="en-US" dirty="0"/>
          </a:p>
        </p:txBody>
      </p:sp>
      <p:sp>
        <p:nvSpPr>
          <p:cNvPr id="3" name="页脚占位符 2">
            <a:extLst>
              <a:ext uri="{FF2B5EF4-FFF2-40B4-BE49-F238E27FC236}">
                <a16:creationId xmlns:a16="http://schemas.microsoft.com/office/drawing/2014/main" id="{4854B088-F9BC-42F8-82D0-29255914085C}"/>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1625699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107504" y="548680"/>
            <a:ext cx="79613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800" b="1" dirty="0">
                <a:latin typeface="Arial" charset="0"/>
                <a:ea typeface="微软雅黑" panose="020B0503020204020204" pitchFamily="34" charset="-122"/>
              </a:rPr>
              <a:t>二、</a:t>
            </a:r>
            <a:r>
              <a:rPr lang="en-US" altLang="zh-CN" sz="2800" b="1" dirty="0">
                <a:latin typeface="Arial" charset="0"/>
                <a:ea typeface="微软雅黑" panose="020B0503020204020204" pitchFamily="34" charset="-122"/>
              </a:rPr>
              <a:t>BP</a:t>
            </a:r>
            <a:r>
              <a:rPr lang="zh-CN" altLang="en-US" sz="2800" b="1" dirty="0">
                <a:latin typeface="Arial" charset="0"/>
                <a:ea typeface="微软雅黑" panose="020B0503020204020204" pitchFamily="34" charset="-122"/>
              </a:rPr>
              <a:t>算法</a:t>
            </a:r>
          </a:p>
        </p:txBody>
      </p:sp>
      <p:sp>
        <p:nvSpPr>
          <p:cNvPr id="61" name="Rectangle 3">
            <a:extLst>
              <a:ext uri="{FF2B5EF4-FFF2-40B4-BE49-F238E27FC236}">
                <a16:creationId xmlns:a16="http://schemas.microsoft.com/office/drawing/2014/main" id="{6A6A0A05-85AF-4E67-B056-0BDC68706C97}"/>
              </a:ext>
            </a:extLst>
          </p:cNvPr>
          <p:cNvSpPr>
            <a:spLocks noChangeArrowheads="1"/>
          </p:cNvSpPr>
          <p:nvPr/>
        </p:nvSpPr>
        <p:spPr bwMode="auto">
          <a:xfrm>
            <a:off x="539554" y="1700808"/>
            <a:ext cx="8136902" cy="4654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BP</a:t>
            </a:r>
            <a:r>
              <a:rPr lang="zh-CN" altLang="en-US" sz="2000" dirty="0">
                <a:solidFill>
                  <a:srgbClr val="000000"/>
                </a:solidFill>
                <a:latin typeface="微软雅黑" panose="020B0503020204020204" pitchFamily="34" charset="-122"/>
                <a:ea typeface="微软雅黑" panose="020B0503020204020204" pitchFamily="34" charset="-122"/>
              </a:rPr>
              <a:t>算法由信号的正向传播和误差的反向传播两个过程组成。</a:t>
            </a:r>
          </a:p>
          <a:p>
            <a:pPr marL="342900" indent="-342900">
              <a:lnSpc>
                <a:spcPct val="150000"/>
              </a:lnSpc>
              <a:buClr>
                <a:srgbClr val="0000FF"/>
              </a:buClr>
              <a:buFont typeface="Wingdings" panose="05000000000000000000" pitchFamily="2" charset="2"/>
              <a:buChar char="Ø"/>
            </a:pPr>
            <a:r>
              <a:rPr lang="zh-CN" altLang="en-US" sz="2000" dirty="0">
                <a:solidFill>
                  <a:srgbClr val="0000FF"/>
                </a:solidFill>
                <a:latin typeface="微软雅黑" panose="020B0503020204020204" pitchFamily="34" charset="-122"/>
                <a:ea typeface="微软雅黑" panose="020B0503020204020204" pitchFamily="34" charset="-122"/>
              </a:rPr>
              <a:t>信号正向传播时</a:t>
            </a:r>
            <a:r>
              <a:rPr lang="zh-CN" altLang="en-US" sz="2000" dirty="0">
                <a:solidFill>
                  <a:srgbClr val="000000"/>
                </a:solidFill>
                <a:latin typeface="微软雅黑" panose="020B0503020204020204" pitchFamily="34" charset="-122"/>
                <a:ea typeface="微软雅黑" panose="020B0503020204020204" pitchFamily="34" charset="-122"/>
              </a:rPr>
              <a:t>，输入样本从输入层进入网络，经隐层逐层传递至输出层，如果输出层的实际输出与期望输出（标准答案）不同，则转至误差反向传播过程；如果输出层的实际输出与期望输出相同，结束学习算法。</a:t>
            </a:r>
          </a:p>
          <a:p>
            <a:pPr marL="342900" indent="-342900">
              <a:lnSpc>
                <a:spcPct val="150000"/>
              </a:lnSpc>
              <a:buClr>
                <a:srgbClr val="0000FF"/>
              </a:buClr>
              <a:buFont typeface="Wingdings" panose="05000000000000000000" pitchFamily="2" charset="2"/>
              <a:buChar char="Ø"/>
            </a:pPr>
            <a:r>
              <a:rPr lang="zh-CN" altLang="en-US" sz="2000" dirty="0">
                <a:solidFill>
                  <a:srgbClr val="0000FF"/>
                </a:solidFill>
                <a:latin typeface="微软雅黑" panose="020B0503020204020204" pitchFamily="34" charset="-122"/>
                <a:ea typeface="微软雅黑" panose="020B0503020204020204" pitchFamily="34" charset="-122"/>
              </a:rPr>
              <a:t>误差反向传播时</a:t>
            </a:r>
            <a:r>
              <a:rPr lang="zh-CN" altLang="en-US" sz="2000" dirty="0">
                <a:solidFill>
                  <a:srgbClr val="000000"/>
                </a:solidFill>
                <a:latin typeface="微软雅黑" panose="020B0503020204020204" pitchFamily="34" charset="-122"/>
                <a:ea typeface="微软雅黑" panose="020B0503020204020204" pitchFamily="34" charset="-122"/>
              </a:rPr>
              <a:t>，将误差信号（期望输出与实际输出之差）按原通路反传计算，通过隐层反向，直至输入层，在反传过程中将误差分摊给各层的各个单元，获得各层各单元的误差信号，并将其作为修正各单元权值的根据。这一计算过程使用梯度下降法完成，在不停地调整各层神经元的权值和阈值后，使误差信号减小到最低限度。</a:t>
            </a:r>
          </a:p>
        </p:txBody>
      </p:sp>
      <p:sp>
        <p:nvSpPr>
          <p:cNvPr id="2" name="日期占位符 1">
            <a:extLst>
              <a:ext uri="{FF2B5EF4-FFF2-40B4-BE49-F238E27FC236}">
                <a16:creationId xmlns:a16="http://schemas.microsoft.com/office/drawing/2014/main" id="{FEDD3DFC-5DE3-4AC1-92C3-9B12A40CA94E}"/>
              </a:ext>
            </a:extLst>
          </p:cNvPr>
          <p:cNvSpPr>
            <a:spLocks noGrp="1"/>
          </p:cNvSpPr>
          <p:nvPr>
            <p:ph type="dt" sz="half" idx="2"/>
          </p:nvPr>
        </p:nvSpPr>
        <p:spPr/>
        <p:txBody>
          <a:bodyPr/>
          <a:lstStyle/>
          <a:p>
            <a:pPr>
              <a:defRPr/>
            </a:pPr>
            <a:fld id="{072D5B93-B2B0-4B91-AE70-0FF8CAE88A95}" type="datetime1">
              <a:rPr kumimoji="0" lang="zh-CN" altLang="en-US" smtClean="0"/>
              <a:t>2022/11/23</a:t>
            </a:fld>
            <a:endParaRPr kumimoji="0" lang="zh-CN" altLang="en-US" dirty="0"/>
          </a:p>
        </p:txBody>
      </p:sp>
      <p:sp>
        <p:nvSpPr>
          <p:cNvPr id="62" name="Rectangle 43">
            <a:extLst>
              <a:ext uri="{FF2B5EF4-FFF2-40B4-BE49-F238E27FC236}">
                <a16:creationId xmlns:a16="http://schemas.microsoft.com/office/drawing/2014/main" id="{333D274D-7259-4618-ACB8-96F551D3F315}"/>
              </a:ext>
            </a:extLst>
          </p:cNvPr>
          <p:cNvSpPr>
            <a:spLocks noChangeArrowheads="1"/>
          </p:cNvSpPr>
          <p:nvPr/>
        </p:nvSpPr>
        <p:spPr bwMode="auto">
          <a:xfrm>
            <a:off x="179513" y="1196752"/>
            <a:ext cx="7705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spcBef>
                <a:spcPct val="0"/>
              </a:spcBef>
            </a:pPr>
            <a:r>
              <a:rPr lang="en-US" altLang="zh-CN" sz="2400" dirty="0">
                <a:solidFill>
                  <a:srgbClr val="FF0000"/>
                </a:solidFill>
                <a:latin typeface="微软雅黑" panose="020B0503020204020204" pitchFamily="34" charset="-122"/>
                <a:ea typeface="微软雅黑" panose="020B0503020204020204" pitchFamily="34" charset="-122"/>
              </a:rPr>
              <a:t>1.  </a:t>
            </a:r>
            <a:r>
              <a:rPr lang="en-US" altLang="zh-CN" sz="2400" dirty="0">
                <a:solidFill>
                  <a:schemeClr val="hlink"/>
                </a:solidFill>
                <a:latin typeface="微软雅黑" panose="020B0503020204020204" pitchFamily="34" charset="-122"/>
                <a:ea typeface="微软雅黑" panose="020B0503020204020204" pitchFamily="34" charset="-122"/>
              </a:rPr>
              <a:t>BP</a:t>
            </a:r>
            <a:r>
              <a:rPr lang="zh-CN" altLang="en-US" sz="2400" dirty="0">
                <a:solidFill>
                  <a:schemeClr val="hlink"/>
                </a:solidFill>
                <a:latin typeface="微软雅黑" panose="020B0503020204020204" pitchFamily="34" charset="-122"/>
                <a:ea typeface="微软雅黑" panose="020B0503020204020204" pitchFamily="34" charset="-122"/>
              </a:rPr>
              <a:t>算法的原理</a:t>
            </a:r>
          </a:p>
        </p:txBody>
      </p:sp>
      <p:sp>
        <p:nvSpPr>
          <p:cNvPr id="3" name="页脚占位符 2">
            <a:extLst>
              <a:ext uri="{FF2B5EF4-FFF2-40B4-BE49-F238E27FC236}">
                <a16:creationId xmlns:a16="http://schemas.microsoft.com/office/drawing/2014/main" id="{1513386C-9BC2-4C6B-B986-DB73C0A9FD14}"/>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3690506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139080" y="529516"/>
            <a:ext cx="65931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800" b="1" dirty="0">
                <a:latin typeface="Arial" charset="0"/>
                <a:ea typeface="微软雅黑" panose="020B0503020204020204" pitchFamily="34" charset="-122"/>
              </a:rPr>
              <a:t>二、</a:t>
            </a:r>
            <a:r>
              <a:rPr lang="en-US" altLang="zh-CN" sz="2800" b="1" dirty="0">
                <a:latin typeface="Arial" charset="0"/>
                <a:ea typeface="微软雅黑" panose="020B0503020204020204" pitchFamily="34" charset="-122"/>
              </a:rPr>
              <a:t>BP</a:t>
            </a:r>
            <a:r>
              <a:rPr lang="zh-CN" altLang="en-US" sz="2800" b="1" dirty="0">
                <a:latin typeface="Arial" charset="0"/>
                <a:ea typeface="微软雅黑" panose="020B0503020204020204" pitchFamily="34" charset="-122"/>
              </a:rPr>
              <a:t>算法</a:t>
            </a:r>
          </a:p>
        </p:txBody>
      </p:sp>
      <p:grpSp>
        <p:nvGrpSpPr>
          <p:cNvPr id="47" name="组合 46">
            <a:extLst>
              <a:ext uri="{FF2B5EF4-FFF2-40B4-BE49-F238E27FC236}">
                <a16:creationId xmlns:a16="http://schemas.microsoft.com/office/drawing/2014/main" id="{B91F5E8B-10A1-4D09-9C2F-33531120B32D}"/>
              </a:ext>
            </a:extLst>
          </p:cNvPr>
          <p:cNvGrpSpPr/>
          <p:nvPr/>
        </p:nvGrpSpPr>
        <p:grpSpPr>
          <a:xfrm>
            <a:off x="468065" y="1844824"/>
            <a:ext cx="7993063" cy="425450"/>
            <a:chOff x="468064" y="627534"/>
            <a:chExt cx="7993063" cy="425450"/>
          </a:xfrm>
        </p:grpSpPr>
        <p:sp>
          <p:nvSpPr>
            <p:cNvPr id="10" name="Rectangle 3">
              <a:extLst>
                <a:ext uri="{FF2B5EF4-FFF2-40B4-BE49-F238E27FC236}">
                  <a16:creationId xmlns:a16="http://schemas.microsoft.com/office/drawing/2014/main" id="{B3A00A8C-A80E-4A7E-8A7F-EAB5C34C19FB}"/>
                </a:ext>
              </a:extLst>
            </p:cNvPr>
            <p:cNvSpPr>
              <a:spLocks noChangeArrowheads="1"/>
            </p:cNvSpPr>
            <p:nvPr/>
          </p:nvSpPr>
          <p:spPr bwMode="auto">
            <a:xfrm>
              <a:off x="468064" y="627534"/>
              <a:ext cx="79930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设在第 </a:t>
              </a:r>
              <a:r>
                <a:rPr lang="en-US" altLang="zh-CN" sz="2000" i="1" dirty="0">
                  <a:latin typeface="微软雅黑" panose="020B0503020204020204" pitchFamily="34" charset="-122"/>
                  <a:ea typeface="微软雅黑" panose="020B0503020204020204" pitchFamily="34" charset="-122"/>
                </a:rPr>
                <a:t>n </a:t>
              </a:r>
              <a:r>
                <a:rPr lang="zh-CN" altLang="en-US" sz="2000" dirty="0">
                  <a:latin typeface="微软雅黑" panose="020B0503020204020204" pitchFamily="34" charset="-122"/>
                  <a:ea typeface="微软雅黑" panose="020B0503020204020204" pitchFamily="34" charset="-122"/>
                </a:rPr>
                <a:t>次迭代中某一层的第 </a:t>
              </a:r>
              <a:r>
                <a:rPr lang="en-US" altLang="zh-CN" sz="2000" i="1" dirty="0">
                  <a:latin typeface="微软雅黑" panose="020B0503020204020204" pitchFamily="34" charset="-122"/>
                  <a:ea typeface="微软雅黑" panose="020B0503020204020204" pitchFamily="34" charset="-122"/>
                </a:rPr>
                <a:t>j </a:t>
              </a:r>
              <a:r>
                <a:rPr lang="zh-CN" altLang="en-US" sz="2000" dirty="0">
                  <a:latin typeface="微软雅黑" panose="020B0503020204020204" pitchFamily="34" charset="-122"/>
                  <a:ea typeface="微软雅黑" panose="020B0503020204020204" pitchFamily="34" charset="-122"/>
                </a:rPr>
                <a:t>个单元的输出为</a:t>
              </a:r>
            </a:p>
          </p:txBody>
        </p:sp>
        <p:graphicFrame>
          <p:nvGraphicFramePr>
            <p:cNvPr id="11" name="Object 4">
              <a:extLst>
                <a:ext uri="{FF2B5EF4-FFF2-40B4-BE49-F238E27FC236}">
                  <a16:creationId xmlns:a16="http://schemas.microsoft.com/office/drawing/2014/main" id="{4DB1C951-92B6-4C2F-B8E1-BF83600FCFA8}"/>
                </a:ext>
              </a:extLst>
            </p:cNvPr>
            <p:cNvGraphicFramePr>
              <a:graphicFrameLocks noChangeAspect="1"/>
            </p:cNvGraphicFramePr>
            <p:nvPr>
              <p:extLst>
                <p:ext uri="{D42A27DB-BD31-4B8C-83A1-F6EECF244321}">
                  <p14:modId xmlns:p14="http://schemas.microsoft.com/office/powerpoint/2010/main" val="1216588265"/>
                </p:ext>
              </p:extLst>
            </p:nvPr>
          </p:nvGraphicFramePr>
          <p:xfrm>
            <a:off x="6228184" y="627534"/>
            <a:ext cx="676275" cy="425450"/>
          </p:xfrm>
          <a:graphic>
            <a:graphicData uri="http://schemas.openxmlformats.org/presentationml/2006/ole">
              <mc:AlternateContent xmlns:mc="http://schemas.openxmlformats.org/markup-compatibility/2006">
                <mc:Choice xmlns:v="urn:schemas-microsoft-com:vml" Requires="v">
                  <p:oleObj name="Equation" r:id="rId2" imgW="342720" imgH="215640" progId="Equation.DSMT4">
                    <p:embed/>
                  </p:oleObj>
                </mc:Choice>
                <mc:Fallback>
                  <p:oleObj name="Equation" r:id="rId2" imgW="342720" imgH="215640" progId="Equation.DSMT4">
                    <p:embed/>
                    <p:pic>
                      <p:nvPicPr>
                        <p:cNvPr id="362500" name="Object 4">
                          <a:extLst>
                            <a:ext uri="{FF2B5EF4-FFF2-40B4-BE49-F238E27FC236}">
                              <a16:creationId xmlns:a16="http://schemas.microsoft.com/office/drawing/2014/main" id="{AB23350F-EC0E-4A1C-90C2-7FDEAA47C6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627534"/>
                          <a:ext cx="67627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 name="Rectangle 40">
            <a:extLst>
              <a:ext uri="{FF2B5EF4-FFF2-40B4-BE49-F238E27FC236}">
                <a16:creationId xmlns:a16="http://schemas.microsoft.com/office/drawing/2014/main" id="{2A62F974-4DE4-4E6D-AAC4-538A367C3D5B}"/>
              </a:ext>
            </a:extLst>
          </p:cNvPr>
          <p:cNvSpPr>
            <a:spLocks noChangeArrowheads="1"/>
          </p:cNvSpPr>
          <p:nvPr/>
        </p:nvSpPr>
        <p:spPr bwMode="auto">
          <a:xfrm>
            <a:off x="468065" y="2800350"/>
            <a:ext cx="7993063" cy="96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spcBef>
                <a:spcPct val="0"/>
              </a:spcBef>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该单元的误差信号为                               ，其中</a:t>
            </a:r>
            <a:endParaRPr lang="en-US" altLang="zh-CN" sz="2000" dirty="0">
              <a:latin typeface="微软雅黑" panose="020B0503020204020204" pitchFamily="34" charset="-122"/>
              <a:ea typeface="微软雅黑" panose="020B0503020204020204" pitchFamily="34" charset="-122"/>
            </a:endParaRPr>
          </a:p>
          <a:p>
            <a:pPr algn="l">
              <a:lnSpc>
                <a:spcPct val="150000"/>
              </a:lnSpc>
              <a:spcBef>
                <a:spcPct val="0"/>
              </a:spcBef>
            </a:pPr>
            <a:endParaRPr lang="en-US" altLang="zh-CN" sz="2000" dirty="0">
              <a:latin typeface="微软雅黑" panose="020B0503020204020204" pitchFamily="34" charset="-122"/>
              <a:ea typeface="微软雅黑" panose="020B0503020204020204" pitchFamily="34" charset="-122"/>
            </a:endParaRPr>
          </a:p>
        </p:txBody>
      </p:sp>
      <p:graphicFrame>
        <p:nvGraphicFramePr>
          <p:cNvPr id="12" name="Object 5">
            <a:extLst>
              <a:ext uri="{FF2B5EF4-FFF2-40B4-BE49-F238E27FC236}">
                <a16:creationId xmlns:a16="http://schemas.microsoft.com/office/drawing/2014/main" id="{482EBAC9-6662-41A1-97E0-8204371E42EC}"/>
              </a:ext>
            </a:extLst>
          </p:cNvPr>
          <p:cNvGraphicFramePr>
            <a:graphicFrameLocks noChangeAspect="1"/>
          </p:cNvGraphicFramePr>
          <p:nvPr>
            <p:extLst>
              <p:ext uri="{D42A27DB-BD31-4B8C-83A1-F6EECF244321}">
                <p14:modId xmlns:p14="http://schemas.microsoft.com/office/powerpoint/2010/main" val="446888115"/>
              </p:ext>
            </p:extLst>
          </p:nvPr>
        </p:nvGraphicFramePr>
        <p:xfrm>
          <a:off x="3135808" y="2902868"/>
          <a:ext cx="2300288" cy="434975"/>
        </p:xfrm>
        <a:graphic>
          <a:graphicData uri="http://schemas.openxmlformats.org/presentationml/2006/ole">
            <mc:AlternateContent xmlns:mc="http://schemas.openxmlformats.org/markup-compatibility/2006">
              <mc:Choice xmlns:v="urn:schemas-microsoft-com:vml" Requires="v">
                <p:oleObj name="Equation" r:id="rId4" imgW="1143000" imgH="215640" progId="Equation.DSMT4">
                  <p:embed/>
                </p:oleObj>
              </mc:Choice>
              <mc:Fallback>
                <p:oleObj name="Equation" r:id="rId4" imgW="1143000" imgH="215640" progId="Equation.DSMT4">
                  <p:embed/>
                  <p:pic>
                    <p:nvPicPr>
                      <p:cNvPr id="362501" name="Object 5">
                        <a:extLst>
                          <a:ext uri="{FF2B5EF4-FFF2-40B4-BE49-F238E27FC236}">
                            <a16:creationId xmlns:a16="http://schemas.microsoft.com/office/drawing/2014/main" id="{F434F92E-84A5-4527-9D00-F429AD76A4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5808" y="2902868"/>
                        <a:ext cx="2300288"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 name="Group 8">
            <a:extLst>
              <a:ext uri="{FF2B5EF4-FFF2-40B4-BE49-F238E27FC236}">
                <a16:creationId xmlns:a16="http://schemas.microsoft.com/office/drawing/2014/main" id="{9E5245C0-4DE1-4D39-A1E2-EE1863AE7ADD}"/>
              </a:ext>
            </a:extLst>
          </p:cNvPr>
          <p:cNvGrpSpPr>
            <a:grpSpLocks/>
          </p:cNvGrpSpPr>
          <p:nvPr/>
        </p:nvGrpSpPr>
        <p:grpSpPr bwMode="auto">
          <a:xfrm>
            <a:off x="3779912" y="3376415"/>
            <a:ext cx="4584700" cy="1728787"/>
            <a:chOff x="2744" y="2614"/>
            <a:chExt cx="2888" cy="1089"/>
          </a:xfrm>
        </p:grpSpPr>
        <p:sp>
          <p:nvSpPr>
            <p:cNvPr id="16" name="Oval 9">
              <a:extLst>
                <a:ext uri="{FF2B5EF4-FFF2-40B4-BE49-F238E27FC236}">
                  <a16:creationId xmlns:a16="http://schemas.microsoft.com/office/drawing/2014/main" id="{94CA7747-07D0-428E-BEAD-F5474BE93A79}"/>
                </a:ext>
              </a:extLst>
            </p:cNvPr>
            <p:cNvSpPr>
              <a:spLocks noChangeArrowheads="1"/>
            </p:cNvSpPr>
            <p:nvPr/>
          </p:nvSpPr>
          <p:spPr bwMode="auto">
            <a:xfrm>
              <a:off x="3227" y="2705"/>
              <a:ext cx="46" cy="4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微软雅黑" panose="020B0503020204020204" pitchFamily="34" charset="-122"/>
                <a:ea typeface="微软雅黑" panose="020B0503020204020204" pitchFamily="34" charset="-122"/>
              </a:endParaRPr>
            </a:p>
          </p:txBody>
        </p:sp>
        <p:sp>
          <p:nvSpPr>
            <p:cNvPr id="17" name="Oval 10">
              <a:extLst>
                <a:ext uri="{FF2B5EF4-FFF2-40B4-BE49-F238E27FC236}">
                  <a16:creationId xmlns:a16="http://schemas.microsoft.com/office/drawing/2014/main" id="{D158359F-83A7-480B-8E7E-149AA0BCDA73}"/>
                </a:ext>
              </a:extLst>
            </p:cNvPr>
            <p:cNvSpPr>
              <a:spLocks noChangeArrowheads="1"/>
            </p:cNvSpPr>
            <p:nvPr/>
          </p:nvSpPr>
          <p:spPr bwMode="auto">
            <a:xfrm>
              <a:off x="3227" y="3159"/>
              <a:ext cx="46" cy="4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微软雅黑" panose="020B0503020204020204" pitchFamily="34" charset="-122"/>
                <a:ea typeface="微软雅黑" panose="020B0503020204020204" pitchFamily="34" charset="-122"/>
              </a:endParaRPr>
            </a:p>
          </p:txBody>
        </p:sp>
        <p:sp>
          <p:nvSpPr>
            <p:cNvPr id="18" name="Oval 11">
              <a:extLst>
                <a:ext uri="{FF2B5EF4-FFF2-40B4-BE49-F238E27FC236}">
                  <a16:creationId xmlns:a16="http://schemas.microsoft.com/office/drawing/2014/main" id="{4DA58EFB-9EBC-442D-8F30-8AEB674B4FD6}"/>
                </a:ext>
              </a:extLst>
            </p:cNvPr>
            <p:cNvSpPr>
              <a:spLocks noChangeArrowheads="1"/>
            </p:cNvSpPr>
            <p:nvPr/>
          </p:nvSpPr>
          <p:spPr bwMode="auto">
            <a:xfrm>
              <a:off x="3227" y="3612"/>
              <a:ext cx="46" cy="4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微软雅黑" panose="020B0503020204020204" pitchFamily="34" charset="-122"/>
                <a:ea typeface="微软雅黑" panose="020B0503020204020204" pitchFamily="34" charset="-122"/>
              </a:endParaRPr>
            </a:p>
          </p:txBody>
        </p:sp>
        <p:graphicFrame>
          <p:nvGraphicFramePr>
            <p:cNvPr id="19" name="Object 12">
              <a:extLst>
                <a:ext uri="{FF2B5EF4-FFF2-40B4-BE49-F238E27FC236}">
                  <a16:creationId xmlns:a16="http://schemas.microsoft.com/office/drawing/2014/main" id="{024EBC22-E175-4005-8287-E963AAA7ECBE}"/>
                </a:ext>
              </a:extLst>
            </p:cNvPr>
            <p:cNvGraphicFramePr>
              <a:graphicFrameLocks noChangeAspect="1"/>
            </p:cNvGraphicFramePr>
            <p:nvPr/>
          </p:nvGraphicFramePr>
          <p:xfrm>
            <a:off x="3181" y="2796"/>
            <a:ext cx="159" cy="317"/>
          </p:xfrm>
          <a:graphic>
            <a:graphicData uri="http://schemas.openxmlformats.org/presentationml/2006/ole">
              <mc:AlternateContent xmlns:mc="http://schemas.openxmlformats.org/markup-compatibility/2006">
                <mc:Choice xmlns:v="urn:schemas-microsoft-com:vml" Requires="v">
                  <p:oleObj name="公式" r:id="rId6" imgW="75960" imgH="152280" progId="Equation.3">
                    <p:embed/>
                  </p:oleObj>
                </mc:Choice>
                <mc:Fallback>
                  <p:oleObj name="公式" r:id="rId6" imgW="75960" imgH="152280" progId="Equation.3">
                    <p:embed/>
                    <p:pic>
                      <p:nvPicPr>
                        <p:cNvPr id="362508" name="Object 12">
                          <a:extLst>
                            <a:ext uri="{FF2B5EF4-FFF2-40B4-BE49-F238E27FC236}">
                              <a16:creationId xmlns:a16="http://schemas.microsoft.com/office/drawing/2014/main" id="{0C4CFCE2-F863-473C-909D-F24A930FD4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1" y="2796"/>
                          <a:ext cx="159"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3">
              <a:extLst>
                <a:ext uri="{FF2B5EF4-FFF2-40B4-BE49-F238E27FC236}">
                  <a16:creationId xmlns:a16="http://schemas.microsoft.com/office/drawing/2014/main" id="{F9248E7B-A72E-47D4-A002-7A87B188A1DA}"/>
                </a:ext>
              </a:extLst>
            </p:cNvPr>
            <p:cNvGraphicFramePr>
              <a:graphicFrameLocks noChangeAspect="1"/>
            </p:cNvGraphicFramePr>
            <p:nvPr/>
          </p:nvGraphicFramePr>
          <p:xfrm>
            <a:off x="3181" y="3204"/>
            <a:ext cx="159" cy="317"/>
          </p:xfrm>
          <a:graphic>
            <a:graphicData uri="http://schemas.openxmlformats.org/presentationml/2006/ole">
              <mc:AlternateContent xmlns:mc="http://schemas.openxmlformats.org/markup-compatibility/2006">
                <mc:Choice xmlns:v="urn:schemas-microsoft-com:vml" Requires="v">
                  <p:oleObj name="公式" r:id="rId8" imgW="75960" imgH="152280" progId="Equation.3">
                    <p:embed/>
                  </p:oleObj>
                </mc:Choice>
                <mc:Fallback>
                  <p:oleObj name="公式" r:id="rId8" imgW="75960" imgH="152280" progId="Equation.3">
                    <p:embed/>
                    <p:pic>
                      <p:nvPicPr>
                        <p:cNvPr id="362509" name="Object 13">
                          <a:extLst>
                            <a:ext uri="{FF2B5EF4-FFF2-40B4-BE49-F238E27FC236}">
                              <a16:creationId xmlns:a16="http://schemas.microsoft.com/office/drawing/2014/main" id="{7FBAB8A5-7665-461E-90E3-0404C7126E6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1" y="3204"/>
                          <a:ext cx="159"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14">
              <a:extLst>
                <a:ext uri="{FF2B5EF4-FFF2-40B4-BE49-F238E27FC236}">
                  <a16:creationId xmlns:a16="http://schemas.microsoft.com/office/drawing/2014/main" id="{DCD153F9-49C4-4DE2-BDC9-C60850F7289E}"/>
                </a:ext>
              </a:extLst>
            </p:cNvPr>
            <p:cNvGraphicFramePr>
              <a:graphicFrameLocks noChangeAspect="1"/>
            </p:cNvGraphicFramePr>
            <p:nvPr/>
          </p:nvGraphicFramePr>
          <p:xfrm>
            <a:off x="2744" y="3039"/>
            <a:ext cx="394" cy="236"/>
          </p:xfrm>
          <a:graphic>
            <a:graphicData uri="http://schemas.openxmlformats.org/presentationml/2006/ole">
              <mc:AlternateContent xmlns:mc="http://schemas.openxmlformats.org/markup-compatibility/2006">
                <mc:Choice xmlns:v="urn:schemas-microsoft-com:vml" Requires="v">
                  <p:oleObj name="公式" r:id="rId10" imgW="317160" imgH="190440" progId="Equation.3">
                    <p:embed/>
                  </p:oleObj>
                </mc:Choice>
                <mc:Fallback>
                  <p:oleObj name="公式" r:id="rId10" imgW="317160" imgH="190440" progId="Equation.3">
                    <p:embed/>
                    <p:pic>
                      <p:nvPicPr>
                        <p:cNvPr id="362510" name="Object 14">
                          <a:extLst>
                            <a:ext uri="{FF2B5EF4-FFF2-40B4-BE49-F238E27FC236}">
                              <a16:creationId xmlns:a16="http://schemas.microsoft.com/office/drawing/2014/main" id="{5EDD5291-EE6C-43C0-82FF-F29CC75BB12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4" y="3039"/>
                          <a:ext cx="394"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Line 15">
              <a:extLst>
                <a:ext uri="{FF2B5EF4-FFF2-40B4-BE49-F238E27FC236}">
                  <a16:creationId xmlns:a16="http://schemas.microsoft.com/office/drawing/2014/main" id="{5155ED22-AD3E-4792-8BA1-AA0D3D8AC892}"/>
                </a:ext>
              </a:extLst>
            </p:cNvPr>
            <p:cNvSpPr>
              <a:spLocks noChangeShapeType="1"/>
            </p:cNvSpPr>
            <p:nvPr/>
          </p:nvSpPr>
          <p:spPr bwMode="auto">
            <a:xfrm>
              <a:off x="3317" y="2750"/>
              <a:ext cx="681"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微软雅黑" panose="020B0503020204020204" pitchFamily="34" charset="-122"/>
                <a:ea typeface="微软雅黑" panose="020B0503020204020204" pitchFamily="34" charset="-122"/>
              </a:endParaRPr>
            </a:p>
          </p:txBody>
        </p:sp>
        <p:sp>
          <p:nvSpPr>
            <p:cNvPr id="23" name="Line 16">
              <a:extLst>
                <a:ext uri="{FF2B5EF4-FFF2-40B4-BE49-F238E27FC236}">
                  <a16:creationId xmlns:a16="http://schemas.microsoft.com/office/drawing/2014/main" id="{04CFA8F6-EB95-4A00-B457-8FC9A2DA32DA}"/>
                </a:ext>
              </a:extLst>
            </p:cNvPr>
            <p:cNvSpPr>
              <a:spLocks noChangeShapeType="1"/>
            </p:cNvSpPr>
            <p:nvPr/>
          </p:nvSpPr>
          <p:spPr bwMode="auto">
            <a:xfrm flipV="1">
              <a:off x="3272" y="2614"/>
              <a:ext cx="91" cy="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微软雅黑" panose="020B0503020204020204" pitchFamily="34" charset="-122"/>
                <a:ea typeface="微软雅黑" panose="020B0503020204020204" pitchFamily="34" charset="-122"/>
              </a:endParaRPr>
            </a:p>
          </p:txBody>
        </p:sp>
        <p:sp>
          <p:nvSpPr>
            <p:cNvPr id="24" name="Line 17">
              <a:extLst>
                <a:ext uri="{FF2B5EF4-FFF2-40B4-BE49-F238E27FC236}">
                  <a16:creationId xmlns:a16="http://schemas.microsoft.com/office/drawing/2014/main" id="{337FB4C6-0635-41DA-8F80-5E6EFA3E6281}"/>
                </a:ext>
              </a:extLst>
            </p:cNvPr>
            <p:cNvSpPr>
              <a:spLocks noChangeShapeType="1"/>
            </p:cNvSpPr>
            <p:nvPr/>
          </p:nvSpPr>
          <p:spPr bwMode="auto">
            <a:xfrm>
              <a:off x="3272" y="2750"/>
              <a:ext cx="91"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微软雅黑" panose="020B0503020204020204" pitchFamily="34" charset="-122"/>
                <a:ea typeface="微软雅黑" panose="020B0503020204020204" pitchFamily="34" charset="-122"/>
              </a:endParaRPr>
            </a:p>
          </p:txBody>
        </p:sp>
        <p:sp>
          <p:nvSpPr>
            <p:cNvPr id="25" name="Line 18">
              <a:extLst>
                <a:ext uri="{FF2B5EF4-FFF2-40B4-BE49-F238E27FC236}">
                  <a16:creationId xmlns:a16="http://schemas.microsoft.com/office/drawing/2014/main" id="{E727F2FF-0EBB-4D75-8399-CA4F1AF40237}"/>
                </a:ext>
              </a:extLst>
            </p:cNvPr>
            <p:cNvSpPr>
              <a:spLocks noChangeShapeType="1"/>
            </p:cNvSpPr>
            <p:nvPr/>
          </p:nvSpPr>
          <p:spPr bwMode="auto">
            <a:xfrm flipV="1">
              <a:off x="3272" y="3068"/>
              <a:ext cx="91" cy="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微软雅黑" panose="020B0503020204020204" pitchFamily="34" charset="-122"/>
                <a:ea typeface="微软雅黑" panose="020B0503020204020204" pitchFamily="34" charset="-122"/>
              </a:endParaRPr>
            </a:p>
          </p:txBody>
        </p:sp>
        <p:sp>
          <p:nvSpPr>
            <p:cNvPr id="26" name="Line 19">
              <a:extLst>
                <a:ext uri="{FF2B5EF4-FFF2-40B4-BE49-F238E27FC236}">
                  <a16:creationId xmlns:a16="http://schemas.microsoft.com/office/drawing/2014/main" id="{CB856580-B1ED-4EC5-8D93-A3129A4B5F8B}"/>
                </a:ext>
              </a:extLst>
            </p:cNvPr>
            <p:cNvSpPr>
              <a:spLocks noChangeShapeType="1"/>
            </p:cNvSpPr>
            <p:nvPr/>
          </p:nvSpPr>
          <p:spPr bwMode="auto">
            <a:xfrm>
              <a:off x="3272" y="3204"/>
              <a:ext cx="91" cy="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微软雅黑" panose="020B0503020204020204" pitchFamily="34" charset="-122"/>
                <a:ea typeface="微软雅黑" panose="020B0503020204020204" pitchFamily="34" charset="-122"/>
              </a:endParaRPr>
            </a:p>
          </p:txBody>
        </p:sp>
        <p:sp>
          <p:nvSpPr>
            <p:cNvPr id="27" name="Line 20">
              <a:extLst>
                <a:ext uri="{FF2B5EF4-FFF2-40B4-BE49-F238E27FC236}">
                  <a16:creationId xmlns:a16="http://schemas.microsoft.com/office/drawing/2014/main" id="{870F9901-5799-4EE7-B6C3-4FEE319E829B}"/>
                </a:ext>
              </a:extLst>
            </p:cNvPr>
            <p:cNvSpPr>
              <a:spLocks noChangeShapeType="1"/>
            </p:cNvSpPr>
            <p:nvPr/>
          </p:nvSpPr>
          <p:spPr bwMode="auto">
            <a:xfrm>
              <a:off x="3272" y="3159"/>
              <a:ext cx="72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微软雅黑" panose="020B0503020204020204" pitchFamily="34" charset="-122"/>
                <a:ea typeface="微软雅黑" panose="020B0503020204020204" pitchFamily="34" charset="-122"/>
              </a:endParaRPr>
            </a:p>
          </p:txBody>
        </p:sp>
        <p:sp>
          <p:nvSpPr>
            <p:cNvPr id="28" name="Line 21">
              <a:extLst>
                <a:ext uri="{FF2B5EF4-FFF2-40B4-BE49-F238E27FC236}">
                  <a16:creationId xmlns:a16="http://schemas.microsoft.com/office/drawing/2014/main" id="{B8FC6751-E5DE-405F-A389-227B48D4E0D4}"/>
                </a:ext>
              </a:extLst>
            </p:cNvPr>
            <p:cNvSpPr>
              <a:spLocks noChangeShapeType="1"/>
            </p:cNvSpPr>
            <p:nvPr/>
          </p:nvSpPr>
          <p:spPr bwMode="auto">
            <a:xfrm flipV="1">
              <a:off x="3272" y="3204"/>
              <a:ext cx="726"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微软雅黑" panose="020B0503020204020204" pitchFamily="34" charset="-122"/>
                <a:ea typeface="微软雅黑" panose="020B0503020204020204" pitchFamily="34" charset="-122"/>
              </a:endParaRPr>
            </a:p>
          </p:txBody>
        </p:sp>
        <p:sp>
          <p:nvSpPr>
            <p:cNvPr id="29" name="Line 22">
              <a:extLst>
                <a:ext uri="{FF2B5EF4-FFF2-40B4-BE49-F238E27FC236}">
                  <a16:creationId xmlns:a16="http://schemas.microsoft.com/office/drawing/2014/main" id="{09BE504E-8C55-49DF-A981-1204B138EB54}"/>
                </a:ext>
              </a:extLst>
            </p:cNvPr>
            <p:cNvSpPr>
              <a:spLocks noChangeShapeType="1"/>
            </p:cNvSpPr>
            <p:nvPr/>
          </p:nvSpPr>
          <p:spPr bwMode="auto">
            <a:xfrm flipV="1">
              <a:off x="3272" y="3476"/>
              <a:ext cx="45"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微软雅黑" panose="020B0503020204020204" pitchFamily="34" charset="-122"/>
                <a:ea typeface="微软雅黑" panose="020B0503020204020204" pitchFamily="34" charset="-122"/>
              </a:endParaRPr>
            </a:p>
          </p:txBody>
        </p:sp>
        <p:sp>
          <p:nvSpPr>
            <p:cNvPr id="30" name="Line 23">
              <a:extLst>
                <a:ext uri="{FF2B5EF4-FFF2-40B4-BE49-F238E27FC236}">
                  <a16:creationId xmlns:a16="http://schemas.microsoft.com/office/drawing/2014/main" id="{C4CC01B1-F1AB-4AA5-8C85-D183303C30DD}"/>
                </a:ext>
              </a:extLst>
            </p:cNvPr>
            <p:cNvSpPr>
              <a:spLocks noChangeShapeType="1"/>
            </p:cNvSpPr>
            <p:nvPr/>
          </p:nvSpPr>
          <p:spPr bwMode="auto">
            <a:xfrm>
              <a:off x="3272" y="3658"/>
              <a:ext cx="91" cy="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微软雅黑" panose="020B0503020204020204" pitchFamily="34" charset="-122"/>
                <a:ea typeface="微软雅黑" panose="020B0503020204020204" pitchFamily="34" charset="-122"/>
              </a:endParaRPr>
            </a:p>
          </p:txBody>
        </p:sp>
        <p:sp>
          <p:nvSpPr>
            <p:cNvPr id="31" name="Line 24">
              <a:extLst>
                <a:ext uri="{FF2B5EF4-FFF2-40B4-BE49-F238E27FC236}">
                  <a16:creationId xmlns:a16="http://schemas.microsoft.com/office/drawing/2014/main" id="{B6150853-8324-4982-B96F-C60A24039D9E}"/>
                </a:ext>
              </a:extLst>
            </p:cNvPr>
            <p:cNvSpPr>
              <a:spLocks noChangeShapeType="1"/>
            </p:cNvSpPr>
            <p:nvPr/>
          </p:nvSpPr>
          <p:spPr bwMode="auto">
            <a:xfrm>
              <a:off x="4043" y="3159"/>
              <a:ext cx="49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微软雅黑" panose="020B0503020204020204" pitchFamily="34" charset="-122"/>
                <a:ea typeface="微软雅黑" panose="020B0503020204020204" pitchFamily="34" charset="-122"/>
              </a:endParaRPr>
            </a:p>
          </p:txBody>
        </p:sp>
        <p:graphicFrame>
          <p:nvGraphicFramePr>
            <p:cNvPr id="32" name="Object 25">
              <a:extLst>
                <a:ext uri="{FF2B5EF4-FFF2-40B4-BE49-F238E27FC236}">
                  <a16:creationId xmlns:a16="http://schemas.microsoft.com/office/drawing/2014/main" id="{56224C86-E7AB-4C54-B126-E7742304DB3D}"/>
                </a:ext>
              </a:extLst>
            </p:cNvPr>
            <p:cNvGraphicFramePr>
              <a:graphicFrameLocks noChangeAspect="1"/>
            </p:cNvGraphicFramePr>
            <p:nvPr/>
          </p:nvGraphicFramePr>
          <p:xfrm>
            <a:off x="4043" y="2932"/>
            <a:ext cx="372" cy="238"/>
          </p:xfrm>
          <a:graphic>
            <a:graphicData uri="http://schemas.openxmlformats.org/presentationml/2006/ole">
              <mc:AlternateContent xmlns:mc="http://schemas.openxmlformats.org/markup-compatibility/2006">
                <mc:Choice xmlns:v="urn:schemas-microsoft-com:vml" Requires="v">
                  <p:oleObj name="Equation" r:id="rId12" imgW="317160" imgH="203040" progId="Equation.DSMT4">
                    <p:embed/>
                  </p:oleObj>
                </mc:Choice>
                <mc:Fallback>
                  <p:oleObj name="Equation" r:id="rId12" imgW="317160" imgH="203040" progId="Equation.DSMT4">
                    <p:embed/>
                    <p:pic>
                      <p:nvPicPr>
                        <p:cNvPr id="362521" name="Object 25">
                          <a:extLst>
                            <a:ext uri="{FF2B5EF4-FFF2-40B4-BE49-F238E27FC236}">
                              <a16:creationId xmlns:a16="http://schemas.microsoft.com/office/drawing/2014/main" id="{3A087781-E59A-4F35-9685-B966CBBEEB9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43" y="2932"/>
                          <a:ext cx="372"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Line 26">
              <a:extLst>
                <a:ext uri="{FF2B5EF4-FFF2-40B4-BE49-F238E27FC236}">
                  <a16:creationId xmlns:a16="http://schemas.microsoft.com/office/drawing/2014/main" id="{4F81AFBA-D4C4-4AF5-9745-4506448ADEF7}"/>
                </a:ext>
              </a:extLst>
            </p:cNvPr>
            <p:cNvSpPr>
              <a:spLocks noChangeShapeType="1"/>
            </p:cNvSpPr>
            <p:nvPr/>
          </p:nvSpPr>
          <p:spPr bwMode="auto">
            <a:xfrm flipV="1">
              <a:off x="4224" y="3159"/>
              <a:ext cx="0"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微软雅黑" panose="020B0503020204020204" pitchFamily="34" charset="-122"/>
                <a:ea typeface="微软雅黑" panose="020B0503020204020204" pitchFamily="34" charset="-122"/>
              </a:endParaRPr>
            </a:p>
          </p:txBody>
        </p:sp>
        <p:graphicFrame>
          <p:nvGraphicFramePr>
            <p:cNvPr id="34" name="Object 27">
              <a:extLst>
                <a:ext uri="{FF2B5EF4-FFF2-40B4-BE49-F238E27FC236}">
                  <a16:creationId xmlns:a16="http://schemas.microsoft.com/office/drawing/2014/main" id="{5A913F44-654E-4C67-B071-4ED6E614D206}"/>
                </a:ext>
              </a:extLst>
            </p:cNvPr>
            <p:cNvGraphicFramePr>
              <a:graphicFrameLocks noChangeAspect="1"/>
            </p:cNvGraphicFramePr>
            <p:nvPr>
              <p:extLst>
                <p:ext uri="{D42A27DB-BD31-4B8C-83A1-F6EECF244321}">
                  <p14:modId xmlns:p14="http://schemas.microsoft.com/office/powerpoint/2010/main" val="2425618339"/>
                </p:ext>
              </p:extLst>
            </p:nvPr>
          </p:nvGraphicFramePr>
          <p:xfrm>
            <a:off x="4068" y="3379"/>
            <a:ext cx="298" cy="216"/>
          </p:xfrm>
          <a:graphic>
            <a:graphicData uri="http://schemas.openxmlformats.org/presentationml/2006/ole">
              <mc:AlternateContent xmlns:mc="http://schemas.openxmlformats.org/markup-compatibility/2006">
                <mc:Choice xmlns:v="urn:schemas-microsoft-com:vml" Requires="v">
                  <p:oleObj name="Equation" r:id="rId14" imgW="279360" imgH="203040" progId="Equation.DSMT4">
                    <p:embed/>
                  </p:oleObj>
                </mc:Choice>
                <mc:Fallback>
                  <p:oleObj name="Equation" r:id="rId14" imgW="279360" imgH="203040" progId="Equation.DSMT4">
                    <p:embed/>
                    <p:pic>
                      <p:nvPicPr>
                        <p:cNvPr id="362523" name="Object 27">
                          <a:extLst>
                            <a:ext uri="{FF2B5EF4-FFF2-40B4-BE49-F238E27FC236}">
                              <a16:creationId xmlns:a16="http://schemas.microsoft.com/office/drawing/2014/main" id="{3FAEA244-655C-402D-AF15-1B5F93D11D5F}"/>
                            </a:ext>
                          </a:extLst>
                        </p:cNvPr>
                        <p:cNvPicPr>
                          <a:picLocks noChangeAspect="1" noChangeArrowheads="1"/>
                        </p:cNvPicPr>
                        <p:nvPr/>
                      </p:nvPicPr>
                      <p:blipFill>
                        <a:blip r:embed="rId15"/>
                        <a:srcRect/>
                        <a:stretch>
                          <a:fillRect/>
                        </a:stretch>
                      </p:blipFill>
                      <p:spPr bwMode="auto">
                        <a:xfrm>
                          <a:off x="4068" y="3379"/>
                          <a:ext cx="29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28">
              <a:extLst>
                <a:ext uri="{FF2B5EF4-FFF2-40B4-BE49-F238E27FC236}">
                  <a16:creationId xmlns:a16="http://schemas.microsoft.com/office/drawing/2014/main" id="{EED7DAD3-C114-4991-8F95-F4D0830D9537}"/>
                </a:ext>
              </a:extLst>
            </p:cNvPr>
            <p:cNvGraphicFramePr>
              <a:graphicFrameLocks noChangeAspect="1"/>
            </p:cNvGraphicFramePr>
            <p:nvPr/>
          </p:nvGraphicFramePr>
          <p:xfrm>
            <a:off x="4542" y="3023"/>
            <a:ext cx="386" cy="238"/>
          </p:xfrm>
          <a:graphic>
            <a:graphicData uri="http://schemas.openxmlformats.org/presentationml/2006/ole">
              <mc:AlternateContent xmlns:mc="http://schemas.openxmlformats.org/markup-compatibility/2006">
                <mc:Choice xmlns:v="urn:schemas-microsoft-com:vml" Requires="v">
                  <p:oleObj name="Equation" r:id="rId16" imgW="330120" imgH="203040" progId="Equation.DSMT4">
                    <p:embed/>
                  </p:oleObj>
                </mc:Choice>
                <mc:Fallback>
                  <p:oleObj name="Equation" r:id="rId16" imgW="330120" imgH="203040" progId="Equation.DSMT4">
                    <p:embed/>
                    <p:pic>
                      <p:nvPicPr>
                        <p:cNvPr id="362524" name="Object 28">
                          <a:extLst>
                            <a:ext uri="{FF2B5EF4-FFF2-40B4-BE49-F238E27FC236}">
                              <a16:creationId xmlns:a16="http://schemas.microsoft.com/office/drawing/2014/main" id="{279BF432-9ED3-4A6D-9405-00AFE4805BB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42" y="3023"/>
                          <a:ext cx="386"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Line 29">
              <a:extLst>
                <a:ext uri="{FF2B5EF4-FFF2-40B4-BE49-F238E27FC236}">
                  <a16:creationId xmlns:a16="http://schemas.microsoft.com/office/drawing/2014/main" id="{9FDA8050-4335-4B73-A0E2-62A4EA97192F}"/>
                </a:ext>
              </a:extLst>
            </p:cNvPr>
            <p:cNvSpPr>
              <a:spLocks noChangeShapeType="1"/>
            </p:cNvSpPr>
            <p:nvPr/>
          </p:nvSpPr>
          <p:spPr bwMode="auto">
            <a:xfrm>
              <a:off x="4905" y="3159"/>
              <a:ext cx="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微软雅黑" panose="020B0503020204020204" pitchFamily="34" charset="-122"/>
                <a:ea typeface="微软雅黑" panose="020B0503020204020204" pitchFamily="34" charset="-122"/>
              </a:endParaRPr>
            </a:p>
          </p:txBody>
        </p:sp>
        <p:sp>
          <p:nvSpPr>
            <p:cNvPr id="37" name="Line 30">
              <a:extLst>
                <a:ext uri="{FF2B5EF4-FFF2-40B4-BE49-F238E27FC236}">
                  <a16:creationId xmlns:a16="http://schemas.microsoft.com/office/drawing/2014/main" id="{74674E5E-75B8-4580-B11C-90E03CA7D6FB}"/>
                </a:ext>
              </a:extLst>
            </p:cNvPr>
            <p:cNvSpPr>
              <a:spLocks noChangeShapeType="1"/>
            </p:cNvSpPr>
            <p:nvPr/>
          </p:nvSpPr>
          <p:spPr bwMode="auto">
            <a:xfrm>
              <a:off x="5041" y="2977"/>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微软雅黑" panose="020B0503020204020204" pitchFamily="34" charset="-122"/>
                <a:ea typeface="微软雅黑" panose="020B0503020204020204" pitchFamily="34" charset="-122"/>
              </a:endParaRPr>
            </a:p>
          </p:txBody>
        </p:sp>
        <p:graphicFrame>
          <p:nvGraphicFramePr>
            <p:cNvPr id="38" name="Object 31">
              <a:extLst>
                <a:ext uri="{FF2B5EF4-FFF2-40B4-BE49-F238E27FC236}">
                  <a16:creationId xmlns:a16="http://schemas.microsoft.com/office/drawing/2014/main" id="{99F50577-0168-403D-A209-6521AF8A37D7}"/>
                </a:ext>
              </a:extLst>
            </p:cNvPr>
            <p:cNvGraphicFramePr>
              <a:graphicFrameLocks noChangeAspect="1"/>
            </p:cNvGraphicFramePr>
            <p:nvPr/>
          </p:nvGraphicFramePr>
          <p:xfrm>
            <a:off x="4852" y="2750"/>
            <a:ext cx="387" cy="238"/>
          </p:xfrm>
          <a:graphic>
            <a:graphicData uri="http://schemas.openxmlformats.org/presentationml/2006/ole">
              <mc:AlternateContent xmlns:mc="http://schemas.openxmlformats.org/markup-compatibility/2006">
                <mc:Choice xmlns:v="urn:schemas-microsoft-com:vml" Requires="v">
                  <p:oleObj name="Equation" r:id="rId18" imgW="330120" imgH="203040" progId="Equation.DSMT4">
                    <p:embed/>
                  </p:oleObj>
                </mc:Choice>
                <mc:Fallback>
                  <p:oleObj name="Equation" r:id="rId18" imgW="330120" imgH="203040" progId="Equation.DSMT4">
                    <p:embed/>
                    <p:pic>
                      <p:nvPicPr>
                        <p:cNvPr id="362527" name="Object 31">
                          <a:extLst>
                            <a:ext uri="{FF2B5EF4-FFF2-40B4-BE49-F238E27FC236}">
                              <a16:creationId xmlns:a16="http://schemas.microsoft.com/office/drawing/2014/main" id="{23B1AC8C-5F47-4A66-8AAD-53471F16C6E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52" y="2750"/>
                          <a:ext cx="387"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32">
              <a:extLst>
                <a:ext uri="{FF2B5EF4-FFF2-40B4-BE49-F238E27FC236}">
                  <a16:creationId xmlns:a16="http://schemas.microsoft.com/office/drawing/2014/main" id="{42C519C1-B3E5-4CE9-94AB-3F293E7E11E0}"/>
                </a:ext>
              </a:extLst>
            </p:cNvPr>
            <p:cNvGraphicFramePr>
              <a:graphicFrameLocks noChangeAspect="1"/>
            </p:cNvGraphicFramePr>
            <p:nvPr/>
          </p:nvGraphicFramePr>
          <p:xfrm>
            <a:off x="5275" y="3023"/>
            <a:ext cx="357" cy="238"/>
          </p:xfrm>
          <a:graphic>
            <a:graphicData uri="http://schemas.openxmlformats.org/presentationml/2006/ole">
              <mc:AlternateContent xmlns:mc="http://schemas.openxmlformats.org/markup-compatibility/2006">
                <mc:Choice xmlns:v="urn:schemas-microsoft-com:vml" Requires="v">
                  <p:oleObj name="Equation" r:id="rId20" imgW="304560" imgH="203040" progId="Equation.DSMT4">
                    <p:embed/>
                  </p:oleObj>
                </mc:Choice>
                <mc:Fallback>
                  <p:oleObj name="Equation" r:id="rId20" imgW="304560" imgH="203040" progId="Equation.DSMT4">
                    <p:embed/>
                    <p:pic>
                      <p:nvPicPr>
                        <p:cNvPr id="362528" name="Object 32">
                          <a:extLst>
                            <a:ext uri="{FF2B5EF4-FFF2-40B4-BE49-F238E27FC236}">
                              <a16:creationId xmlns:a16="http://schemas.microsoft.com/office/drawing/2014/main" id="{DD1433CE-B27B-46E8-964D-950AFAFCA022}"/>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75" y="3023"/>
                          <a:ext cx="357"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33">
              <a:extLst>
                <a:ext uri="{FF2B5EF4-FFF2-40B4-BE49-F238E27FC236}">
                  <a16:creationId xmlns:a16="http://schemas.microsoft.com/office/drawing/2014/main" id="{66FA686C-E555-4E55-B401-5441496C2227}"/>
                </a:ext>
              </a:extLst>
            </p:cNvPr>
            <p:cNvGraphicFramePr>
              <a:graphicFrameLocks noChangeAspect="1"/>
            </p:cNvGraphicFramePr>
            <p:nvPr/>
          </p:nvGraphicFramePr>
          <p:xfrm>
            <a:off x="3372" y="2931"/>
            <a:ext cx="417" cy="238"/>
          </p:xfrm>
          <a:graphic>
            <a:graphicData uri="http://schemas.openxmlformats.org/presentationml/2006/ole">
              <mc:AlternateContent xmlns:mc="http://schemas.openxmlformats.org/markup-compatibility/2006">
                <mc:Choice xmlns:v="urn:schemas-microsoft-com:vml" Requires="v">
                  <p:oleObj name="Equation" r:id="rId22" imgW="355320" imgH="203040" progId="Equation.DSMT4">
                    <p:embed/>
                  </p:oleObj>
                </mc:Choice>
                <mc:Fallback>
                  <p:oleObj name="Equation" r:id="rId22" imgW="355320" imgH="203040" progId="Equation.DSMT4">
                    <p:embed/>
                    <p:pic>
                      <p:nvPicPr>
                        <p:cNvPr id="362529" name="Object 33">
                          <a:extLst>
                            <a:ext uri="{FF2B5EF4-FFF2-40B4-BE49-F238E27FC236}">
                              <a16:creationId xmlns:a16="http://schemas.microsoft.com/office/drawing/2014/main" id="{6A112754-2F2E-4FDD-85A4-13A323DA7745}"/>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72" y="2931"/>
                          <a:ext cx="417"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1" name="Object 34">
            <a:extLst>
              <a:ext uri="{FF2B5EF4-FFF2-40B4-BE49-F238E27FC236}">
                <a16:creationId xmlns:a16="http://schemas.microsoft.com/office/drawing/2014/main" id="{70842ECD-2633-4E04-AE55-7B19AA48B936}"/>
              </a:ext>
            </a:extLst>
          </p:cNvPr>
          <p:cNvGraphicFramePr>
            <a:graphicFrameLocks noChangeAspect="1"/>
          </p:cNvGraphicFramePr>
          <p:nvPr>
            <p:extLst>
              <p:ext uri="{D42A27DB-BD31-4B8C-83A1-F6EECF244321}">
                <p14:modId xmlns:p14="http://schemas.microsoft.com/office/powerpoint/2010/main" val="318959652"/>
              </p:ext>
            </p:extLst>
          </p:nvPr>
        </p:nvGraphicFramePr>
        <p:xfrm>
          <a:off x="1198440" y="3962168"/>
          <a:ext cx="2328862" cy="581025"/>
        </p:xfrm>
        <a:graphic>
          <a:graphicData uri="http://schemas.openxmlformats.org/presentationml/2006/ole">
            <mc:AlternateContent xmlns:mc="http://schemas.openxmlformats.org/markup-compatibility/2006">
              <mc:Choice xmlns:v="urn:schemas-microsoft-com:vml" Requires="v">
                <p:oleObj name="Equation" r:id="rId24" imgW="1168200" imgH="291960" progId="Equation.DSMT4">
                  <p:embed/>
                </p:oleObj>
              </mc:Choice>
              <mc:Fallback>
                <p:oleObj name="Equation" r:id="rId24" imgW="1168200" imgH="291960" progId="Equation.DSMT4">
                  <p:embed/>
                  <p:pic>
                    <p:nvPicPr>
                      <p:cNvPr id="362530" name="Object 34">
                        <a:extLst>
                          <a:ext uri="{FF2B5EF4-FFF2-40B4-BE49-F238E27FC236}">
                            <a16:creationId xmlns:a16="http://schemas.microsoft.com/office/drawing/2014/main" id="{A1E4BF70-1201-491E-B14A-B7C4D7C0E123}"/>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98440" y="3962168"/>
                        <a:ext cx="2328862"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35">
            <a:extLst>
              <a:ext uri="{FF2B5EF4-FFF2-40B4-BE49-F238E27FC236}">
                <a16:creationId xmlns:a16="http://schemas.microsoft.com/office/drawing/2014/main" id="{6428AEDA-334F-4AD5-8382-030AFB6E2DB0}"/>
              </a:ext>
            </a:extLst>
          </p:cNvPr>
          <p:cNvGraphicFramePr>
            <a:graphicFrameLocks noChangeAspect="1"/>
          </p:cNvGraphicFramePr>
          <p:nvPr>
            <p:extLst>
              <p:ext uri="{D42A27DB-BD31-4B8C-83A1-F6EECF244321}">
                <p14:modId xmlns:p14="http://schemas.microsoft.com/office/powerpoint/2010/main" val="2623698322"/>
              </p:ext>
            </p:extLst>
          </p:nvPr>
        </p:nvGraphicFramePr>
        <p:xfrm>
          <a:off x="1154658" y="3416287"/>
          <a:ext cx="1847850" cy="404812"/>
        </p:xfrm>
        <a:graphic>
          <a:graphicData uri="http://schemas.openxmlformats.org/presentationml/2006/ole">
            <mc:AlternateContent xmlns:mc="http://schemas.openxmlformats.org/markup-compatibility/2006">
              <mc:Choice xmlns:v="urn:schemas-microsoft-com:vml" Requires="v">
                <p:oleObj name="Equation" r:id="rId26" imgW="927000" imgH="203040" progId="Equation.DSMT4">
                  <p:embed/>
                </p:oleObj>
              </mc:Choice>
              <mc:Fallback>
                <p:oleObj name="Equation" r:id="rId26" imgW="927000" imgH="203040" progId="Equation.DSMT4">
                  <p:embed/>
                  <p:pic>
                    <p:nvPicPr>
                      <p:cNvPr id="362531" name="Object 35">
                        <a:extLst>
                          <a:ext uri="{FF2B5EF4-FFF2-40B4-BE49-F238E27FC236}">
                            <a16:creationId xmlns:a16="http://schemas.microsoft.com/office/drawing/2014/main" id="{C17AC5D4-0870-4E80-A0D2-7BC8C6754700}"/>
                          </a:ext>
                        </a:extLst>
                      </p:cNvPr>
                      <p:cNvPicPr>
                        <a:picLocks noChangeAspect="1" noChangeArrowheads="1"/>
                      </p:cNvPicPr>
                      <p:nvPr/>
                    </p:nvPicPr>
                    <p:blipFill>
                      <a:blip r:embed="rId27"/>
                      <a:srcRect/>
                      <a:stretch>
                        <a:fillRect/>
                      </a:stretch>
                    </p:blipFill>
                    <p:spPr bwMode="auto">
                      <a:xfrm>
                        <a:off x="1154658" y="3416287"/>
                        <a:ext cx="1847850"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 name="Rectangle 39">
            <a:extLst>
              <a:ext uri="{FF2B5EF4-FFF2-40B4-BE49-F238E27FC236}">
                <a16:creationId xmlns:a16="http://schemas.microsoft.com/office/drawing/2014/main" id="{639E9286-0E88-4A82-B8CD-2AD96CF1D23B}"/>
              </a:ext>
            </a:extLst>
          </p:cNvPr>
          <p:cNvSpPr>
            <a:spLocks noChangeArrowheads="1"/>
          </p:cNvSpPr>
          <p:nvPr/>
        </p:nvSpPr>
        <p:spPr bwMode="auto">
          <a:xfrm>
            <a:off x="252164" y="2380818"/>
            <a:ext cx="62039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buClr>
                <a:schemeClr val="hlink"/>
              </a:buClr>
              <a:buFont typeface="Wingdings" panose="05000000000000000000" pitchFamily="2" charset="2"/>
              <a:buChar char="q"/>
            </a:pPr>
            <a:r>
              <a:rPr lang="en-US" altLang="zh-CN" sz="2000" dirty="0">
                <a:solidFill>
                  <a:srgbClr val="0000FF"/>
                </a:solidFill>
                <a:latin typeface="微软雅黑" panose="020B0503020204020204" pitchFamily="34" charset="-122"/>
                <a:ea typeface="微软雅黑" panose="020B0503020204020204" pitchFamily="34" charset="-122"/>
              </a:rPr>
              <a:t>  </a:t>
            </a:r>
            <a:r>
              <a:rPr lang="zh-CN" altLang="en-US" sz="2000" dirty="0">
                <a:solidFill>
                  <a:srgbClr val="0000FF"/>
                </a:solidFill>
                <a:latin typeface="微软雅黑" panose="020B0503020204020204" pitchFamily="34" charset="-122"/>
                <a:ea typeface="微软雅黑" panose="020B0503020204020204" pitchFamily="34" charset="-122"/>
              </a:rPr>
              <a:t>当 </a:t>
            </a:r>
            <a:r>
              <a:rPr lang="en-US" altLang="zh-CN" sz="2000" i="1" dirty="0">
                <a:solidFill>
                  <a:srgbClr val="0000FF"/>
                </a:solidFill>
                <a:latin typeface="微软雅黑" panose="020B0503020204020204" pitchFamily="34" charset="-122"/>
                <a:ea typeface="微软雅黑" panose="020B0503020204020204" pitchFamily="34" charset="-122"/>
              </a:rPr>
              <a:t>j </a:t>
            </a:r>
            <a:r>
              <a:rPr lang="zh-CN" altLang="en-US" sz="2000" dirty="0">
                <a:solidFill>
                  <a:srgbClr val="0000FF"/>
                </a:solidFill>
                <a:latin typeface="微软雅黑" panose="020B0503020204020204" pitchFamily="34" charset="-122"/>
                <a:ea typeface="微软雅黑" panose="020B0503020204020204" pitchFamily="34" charset="-122"/>
              </a:rPr>
              <a:t>单元所在层为输出层时</a:t>
            </a:r>
          </a:p>
        </p:txBody>
      </p:sp>
      <p:grpSp>
        <p:nvGrpSpPr>
          <p:cNvPr id="6" name="组合 5">
            <a:extLst>
              <a:ext uri="{FF2B5EF4-FFF2-40B4-BE49-F238E27FC236}">
                <a16:creationId xmlns:a16="http://schemas.microsoft.com/office/drawing/2014/main" id="{006FB638-4DDC-4CA6-BDC7-8E0ADF798FF1}"/>
              </a:ext>
            </a:extLst>
          </p:cNvPr>
          <p:cNvGrpSpPr/>
          <p:nvPr/>
        </p:nvGrpSpPr>
        <p:grpSpPr>
          <a:xfrm>
            <a:off x="755722" y="5032598"/>
            <a:ext cx="7272662" cy="1204714"/>
            <a:chOff x="755722" y="3815308"/>
            <a:chExt cx="7272662" cy="1204714"/>
          </a:xfrm>
        </p:grpSpPr>
        <p:graphicFrame>
          <p:nvGraphicFramePr>
            <p:cNvPr id="13" name="Object 6">
              <a:extLst>
                <a:ext uri="{FF2B5EF4-FFF2-40B4-BE49-F238E27FC236}">
                  <a16:creationId xmlns:a16="http://schemas.microsoft.com/office/drawing/2014/main" id="{07C0EB1F-A68A-4991-8395-69AD1226C70B}"/>
                </a:ext>
              </a:extLst>
            </p:cNvPr>
            <p:cNvGraphicFramePr>
              <a:graphicFrameLocks noChangeAspect="1"/>
            </p:cNvGraphicFramePr>
            <p:nvPr>
              <p:extLst>
                <p:ext uri="{D42A27DB-BD31-4B8C-83A1-F6EECF244321}">
                  <p14:modId xmlns:p14="http://schemas.microsoft.com/office/powerpoint/2010/main" val="3546940362"/>
                </p:ext>
              </p:extLst>
            </p:nvPr>
          </p:nvGraphicFramePr>
          <p:xfrm>
            <a:off x="1835696" y="4288295"/>
            <a:ext cx="1869826" cy="731727"/>
          </p:xfrm>
          <a:graphic>
            <a:graphicData uri="http://schemas.openxmlformats.org/presentationml/2006/ole">
              <mc:AlternateContent xmlns:mc="http://schemas.openxmlformats.org/markup-compatibility/2006">
                <mc:Choice xmlns:v="urn:schemas-microsoft-com:vml" Requires="v">
                  <p:oleObj name="Equation" r:id="rId28" imgW="1104840" imgH="431640" progId="Equation.DSMT4">
                    <p:embed/>
                  </p:oleObj>
                </mc:Choice>
                <mc:Fallback>
                  <p:oleObj name="Equation" r:id="rId28" imgW="1104840" imgH="431640" progId="Equation.DSMT4">
                    <p:embed/>
                    <p:pic>
                      <p:nvPicPr>
                        <p:cNvPr id="362502" name="Object 6">
                          <a:extLst>
                            <a:ext uri="{FF2B5EF4-FFF2-40B4-BE49-F238E27FC236}">
                              <a16:creationId xmlns:a16="http://schemas.microsoft.com/office/drawing/2014/main" id="{14580CCC-91C4-45A5-ADC6-70F3A057E5A2}"/>
                            </a:ext>
                          </a:extLst>
                        </p:cNvPr>
                        <p:cNvPicPr>
                          <a:picLocks noChangeAspect="1" noChangeArrowheads="1"/>
                        </p:cNvPicPr>
                        <p:nvPr/>
                      </p:nvPicPr>
                      <p:blipFill>
                        <a:blip r:embed="rId29"/>
                        <a:srcRect/>
                        <a:stretch>
                          <a:fillRect/>
                        </a:stretch>
                      </p:blipFill>
                      <p:spPr bwMode="auto">
                        <a:xfrm>
                          <a:off x="1835696" y="4288295"/>
                          <a:ext cx="1869826" cy="731727"/>
                        </a:xfrm>
                        <a:prstGeom prst="rect">
                          <a:avLst/>
                        </a:prstGeom>
                        <a:noFill/>
                        <a:ln>
                          <a:noFill/>
                        </a:ln>
                        <a:effectLst/>
                      </p:spPr>
                    </p:pic>
                  </p:oleObj>
                </mc:Fallback>
              </mc:AlternateContent>
            </a:graphicData>
          </a:graphic>
        </p:graphicFrame>
        <p:graphicFrame>
          <p:nvGraphicFramePr>
            <p:cNvPr id="14" name="Object 7">
              <a:extLst>
                <a:ext uri="{FF2B5EF4-FFF2-40B4-BE49-F238E27FC236}">
                  <a16:creationId xmlns:a16="http://schemas.microsoft.com/office/drawing/2014/main" id="{F6B9EF2B-BB46-4D5A-8273-5CD75852A552}"/>
                </a:ext>
              </a:extLst>
            </p:cNvPr>
            <p:cNvGraphicFramePr>
              <a:graphicFrameLocks noChangeAspect="1"/>
            </p:cNvGraphicFramePr>
            <p:nvPr>
              <p:extLst>
                <p:ext uri="{D42A27DB-BD31-4B8C-83A1-F6EECF244321}">
                  <p14:modId xmlns:p14="http://schemas.microsoft.com/office/powerpoint/2010/main" val="1591613395"/>
                </p:ext>
              </p:extLst>
            </p:nvPr>
          </p:nvGraphicFramePr>
          <p:xfrm>
            <a:off x="3635822" y="3815308"/>
            <a:ext cx="792162" cy="628650"/>
          </p:xfrm>
          <a:graphic>
            <a:graphicData uri="http://schemas.openxmlformats.org/presentationml/2006/ole">
              <mc:AlternateContent xmlns:mc="http://schemas.openxmlformats.org/markup-compatibility/2006">
                <mc:Choice xmlns:v="urn:schemas-microsoft-com:vml" Requires="v">
                  <p:oleObj name="Equation" r:id="rId30" imgW="431640" imgH="342720" progId="Equation.DSMT4">
                    <p:embed/>
                  </p:oleObj>
                </mc:Choice>
                <mc:Fallback>
                  <p:oleObj name="Equation" r:id="rId30" imgW="431640" imgH="342720" progId="Equation.DSMT4">
                    <p:embed/>
                    <p:pic>
                      <p:nvPicPr>
                        <p:cNvPr id="362503" name="Object 7">
                          <a:extLst>
                            <a:ext uri="{FF2B5EF4-FFF2-40B4-BE49-F238E27FC236}">
                              <a16:creationId xmlns:a16="http://schemas.microsoft.com/office/drawing/2014/main" id="{3F1FDE07-27E0-4B06-8706-40F6BDDCB814}"/>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635822" y="3815308"/>
                          <a:ext cx="792162"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Rectangle 40">
              <a:extLst>
                <a:ext uri="{FF2B5EF4-FFF2-40B4-BE49-F238E27FC236}">
                  <a16:creationId xmlns:a16="http://schemas.microsoft.com/office/drawing/2014/main" id="{ABAE837C-D2EB-4BAC-91C2-B845D6D17012}"/>
                </a:ext>
              </a:extLst>
            </p:cNvPr>
            <p:cNvSpPr>
              <a:spLocks noChangeArrowheads="1"/>
            </p:cNvSpPr>
            <p:nvPr/>
          </p:nvSpPr>
          <p:spPr bwMode="auto">
            <a:xfrm>
              <a:off x="755722" y="3846748"/>
              <a:ext cx="7272662" cy="9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spcBef>
                  <a:spcPct val="0"/>
                </a:spcBef>
              </a:pPr>
              <a:r>
                <a:rPr lang="zh-CN" altLang="en-US" sz="2000" dirty="0">
                  <a:latin typeface="微软雅黑" panose="020B0503020204020204" pitchFamily="34" charset="-122"/>
                  <a:ea typeface="微软雅黑" panose="020B0503020204020204" pitchFamily="34" charset="-122"/>
                </a:rPr>
                <a:t>定义单元 </a:t>
              </a:r>
              <a:r>
                <a:rPr lang="en-US" altLang="zh-CN" sz="2000" i="1" dirty="0">
                  <a:latin typeface="微软雅黑" panose="020B0503020204020204" pitchFamily="34" charset="-122"/>
                  <a:ea typeface="微软雅黑" panose="020B0503020204020204" pitchFamily="34" charset="-122"/>
                </a:rPr>
                <a:t>j </a:t>
              </a:r>
              <a:r>
                <a:rPr lang="zh-CN" altLang="en-US" sz="2000" dirty="0">
                  <a:latin typeface="微软雅黑" panose="020B0503020204020204" pitchFamily="34" charset="-122"/>
                  <a:ea typeface="微软雅黑" panose="020B0503020204020204" pitchFamily="34" charset="-122"/>
                </a:rPr>
                <a:t>的平方误差为           ，则输出层总的平方误差的瞬时值为</a:t>
              </a:r>
              <a:r>
                <a:rPr lang="en-US" altLang="zh-CN" sz="2000" dirty="0">
                  <a:latin typeface="微软雅黑" panose="020B0503020204020204" pitchFamily="34" charset="-122"/>
                  <a:ea typeface="微软雅黑" panose="020B0503020204020204" pitchFamily="34" charset="-122"/>
                </a:rPr>
                <a:t>:</a:t>
              </a:r>
            </a:p>
          </p:txBody>
        </p:sp>
      </p:grpSp>
      <p:sp>
        <p:nvSpPr>
          <p:cNvPr id="2" name="日期占位符 1">
            <a:extLst>
              <a:ext uri="{FF2B5EF4-FFF2-40B4-BE49-F238E27FC236}">
                <a16:creationId xmlns:a16="http://schemas.microsoft.com/office/drawing/2014/main" id="{C06C67D6-CEC9-4B7F-AA5F-ED29EA12E9EE}"/>
              </a:ext>
            </a:extLst>
          </p:cNvPr>
          <p:cNvSpPr>
            <a:spLocks noGrp="1"/>
          </p:cNvSpPr>
          <p:nvPr>
            <p:ph type="dt" sz="half" idx="2"/>
          </p:nvPr>
        </p:nvSpPr>
        <p:spPr/>
        <p:txBody>
          <a:bodyPr/>
          <a:lstStyle/>
          <a:p>
            <a:pPr>
              <a:defRPr/>
            </a:pPr>
            <a:fld id="{77BCBDD5-287F-4648-B085-56E7CF38AC45}" type="datetime1">
              <a:rPr kumimoji="0" lang="zh-CN" altLang="en-US" smtClean="0"/>
              <a:t>2022/11/23</a:t>
            </a:fld>
            <a:endParaRPr kumimoji="0" lang="zh-CN" altLang="en-US" dirty="0"/>
          </a:p>
        </p:txBody>
      </p:sp>
      <p:sp>
        <p:nvSpPr>
          <p:cNvPr id="49" name="Rectangle 43">
            <a:extLst>
              <a:ext uri="{FF2B5EF4-FFF2-40B4-BE49-F238E27FC236}">
                <a16:creationId xmlns:a16="http://schemas.microsoft.com/office/drawing/2014/main" id="{5C4DEC27-B882-4190-9703-DA85A01C0402}"/>
              </a:ext>
            </a:extLst>
          </p:cNvPr>
          <p:cNvSpPr>
            <a:spLocks noChangeArrowheads="1"/>
          </p:cNvSpPr>
          <p:nvPr/>
        </p:nvSpPr>
        <p:spPr bwMode="auto">
          <a:xfrm>
            <a:off x="179513" y="1196752"/>
            <a:ext cx="7705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spcBef>
                <a:spcPct val="0"/>
              </a:spcBef>
            </a:pPr>
            <a:r>
              <a:rPr lang="en-US" altLang="zh-CN" sz="2400" dirty="0">
                <a:solidFill>
                  <a:srgbClr val="FF0000"/>
                </a:solidFill>
                <a:latin typeface="微软雅黑" panose="020B0503020204020204" pitchFamily="34" charset="-122"/>
                <a:ea typeface="微软雅黑" panose="020B0503020204020204" pitchFamily="34" charset="-122"/>
              </a:rPr>
              <a:t>2.  </a:t>
            </a:r>
            <a:r>
              <a:rPr lang="en-US" altLang="zh-CN" sz="2400" dirty="0">
                <a:solidFill>
                  <a:schemeClr val="hlink"/>
                </a:solidFill>
                <a:latin typeface="微软雅黑" panose="020B0503020204020204" pitchFamily="34" charset="-122"/>
                <a:ea typeface="微软雅黑" panose="020B0503020204020204" pitchFamily="34" charset="-122"/>
              </a:rPr>
              <a:t>BP</a:t>
            </a:r>
            <a:r>
              <a:rPr lang="zh-CN" altLang="en-US" sz="2400" dirty="0">
                <a:solidFill>
                  <a:schemeClr val="hlink"/>
                </a:solidFill>
                <a:latin typeface="微软雅黑" panose="020B0503020204020204" pitchFamily="34" charset="-122"/>
                <a:ea typeface="微软雅黑" panose="020B0503020204020204" pitchFamily="34" charset="-122"/>
              </a:rPr>
              <a:t>算法的数学描述</a:t>
            </a:r>
          </a:p>
        </p:txBody>
      </p:sp>
      <p:sp>
        <p:nvSpPr>
          <p:cNvPr id="3" name="页脚占位符 2">
            <a:extLst>
              <a:ext uri="{FF2B5EF4-FFF2-40B4-BE49-F238E27FC236}">
                <a16:creationId xmlns:a16="http://schemas.microsoft.com/office/drawing/2014/main" id="{042BC6AF-DF1B-4BAD-B3F5-95F6A4187687}"/>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3484468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28D770F6-ECF1-49DA-881C-83809A934A4B}"/>
              </a:ext>
            </a:extLst>
          </p:cNvPr>
          <p:cNvGrpSpPr/>
          <p:nvPr/>
        </p:nvGrpSpPr>
        <p:grpSpPr>
          <a:xfrm>
            <a:off x="611561" y="2276873"/>
            <a:ext cx="4752528" cy="471291"/>
            <a:chOff x="611561" y="1059582"/>
            <a:chExt cx="4752528" cy="471291"/>
          </a:xfrm>
        </p:grpSpPr>
        <p:sp>
          <p:nvSpPr>
            <p:cNvPr id="8" name="Rectangle 41">
              <a:extLst>
                <a:ext uri="{FF2B5EF4-FFF2-40B4-BE49-F238E27FC236}">
                  <a16:creationId xmlns:a16="http://schemas.microsoft.com/office/drawing/2014/main" id="{9FA56A9E-0446-4462-81D2-3FA1F6ADD279}"/>
                </a:ext>
              </a:extLst>
            </p:cNvPr>
            <p:cNvSpPr>
              <a:spLocks noChangeArrowheads="1"/>
            </p:cNvSpPr>
            <p:nvPr/>
          </p:nvSpPr>
          <p:spPr bwMode="auto">
            <a:xfrm>
              <a:off x="611561" y="1059582"/>
              <a:ext cx="4752528" cy="460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35000"/>
                </a:lnSpc>
                <a:spcBef>
                  <a:spcPct val="0"/>
                </a:spcBef>
              </a:pPr>
              <a:r>
                <a:rPr lang="zh-CN" altLang="en-US" sz="2000" dirty="0">
                  <a:latin typeface="微软雅黑" panose="020B0503020204020204" pitchFamily="34" charset="-122"/>
                  <a:ea typeface="微软雅黑" panose="020B0503020204020204" pitchFamily="34" charset="-122"/>
                </a:rPr>
                <a:t>求        对      的梯度</a:t>
              </a:r>
            </a:p>
          </p:txBody>
        </p:sp>
        <p:graphicFrame>
          <p:nvGraphicFramePr>
            <p:cNvPr id="43" name="Object 36">
              <a:extLst>
                <a:ext uri="{FF2B5EF4-FFF2-40B4-BE49-F238E27FC236}">
                  <a16:creationId xmlns:a16="http://schemas.microsoft.com/office/drawing/2014/main" id="{B8C001F4-EFF3-4705-A060-745FF3812D70}"/>
                </a:ext>
              </a:extLst>
            </p:cNvPr>
            <p:cNvGraphicFramePr>
              <a:graphicFrameLocks noChangeAspect="1"/>
            </p:cNvGraphicFramePr>
            <p:nvPr>
              <p:extLst>
                <p:ext uri="{D42A27DB-BD31-4B8C-83A1-F6EECF244321}">
                  <p14:modId xmlns:p14="http://schemas.microsoft.com/office/powerpoint/2010/main" val="3664965937"/>
                </p:ext>
              </p:extLst>
            </p:nvPr>
          </p:nvGraphicFramePr>
          <p:xfrm>
            <a:off x="958850" y="1153048"/>
            <a:ext cx="582613" cy="377825"/>
          </p:xfrm>
          <a:graphic>
            <a:graphicData uri="http://schemas.openxmlformats.org/presentationml/2006/ole">
              <mc:AlternateContent xmlns:mc="http://schemas.openxmlformats.org/markup-compatibility/2006">
                <mc:Choice xmlns:v="urn:schemas-microsoft-com:vml" Requires="v">
                  <p:oleObj name="Equation" r:id="rId2" imgW="291960" imgH="190440" progId="Equation.DSMT4">
                    <p:embed/>
                  </p:oleObj>
                </mc:Choice>
                <mc:Fallback>
                  <p:oleObj name="Equation" r:id="rId2" imgW="291960" imgH="190440" progId="Equation.DSMT4">
                    <p:embed/>
                    <p:pic>
                      <p:nvPicPr>
                        <p:cNvPr id="43" name="Object 36">
                          <a:extLst>
                            <a:ext uri="{FF2B5EF4-FFF2-40B4-BE49-F238E27FC236}">
                              <a16:creationId xmlns:a16="http://schemas.microsoft.com/office/drawing/2014/main" id="{B8C001F4-EFF3-4705-A060-745FF3812D70}"/>
                            </a:ext>
                          </a:extLst>
                        </p:cNvPr>
                        <p:cNvPicPr>
                          <a:picLocks noChangeAspect="1" noChangeArrowheads="1"/>
                        </p:cNvPicPr>
                        <p:nvPr/>
                      </p:nvPicPr>
                      <p:blipFill>
                        <a:blip r:embed="rId3"/>
                        <a:srcRect/>
                        <a:stretch>
                          <a:fillRect/>
                        </a:stretch>
                      </p:blipFill>
                      <p:spPr bwMode="auto">
                        <a:xfrm>
                          <a:off x="958850" y="1153048"/>
                          <a:ext cx="58261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37">
              <a:extLst>
                <a:ext uri="{FF2B5EF4-FFF2-40B4-BE49-F238E27FC236}">
                  <a16:creationId xmlns:a16="http://schemas.microsoft.com/office/drawing/2014/main" id="{DB95734D-1BF6-4739-A4DD-EFCCFC5F1C7D}"/>
                </a:ext>
              </a:extLst>
            </p:cNvPr>
            <p:cNvGraphicFramePr>
              <a:graphicFrameLocks noChangeAspect="1"/>
            </p:cNvGraphicFramePr>
            <p:nvPr>
              <p:extLst>
                <p:ext uri="{D42A27DB-BD31-4B8C-83A1-F6EECF244321}">
                  <p14:modId xmlns:p14="http://schemas.microsoft.com/office/powerpoint/2010/main" val="2629370368"/>
                </p:ext>
              </p:extLst>
            </p:nvPr>
          </p:nvGraphicFramePr>
          <p:xfrm>
            <a:off x="1835696" y="1113964"/>
            <a:ext cx="381000" cy="403225"/>
          </p:xfrm>
          <a:graphic>
            <a:graphicData uri="http://schemas.openxmlformats.org/presentationml/2006/ole">
              <mc:AlternateContent xmlns:mc="http://schemas.openxmlformats.org/markup-compatibility/2006">
                <mc:Choice xmlns:v="urn:schemas-microsoft-com:vml" Requires="v">
                  <p:oleObj name="Equation" r:id="rId4" imgW="190440" imgH="203040" progId="Equation.DSMT4">
                    <p:embed/>
                  </p:oleObj>
                </mc:Choice>
                <mc:Fallback>
                  <p:oleObj name="Equation" r:id="rId4" imgW="190440" imgH="203040" progId="Equation.DSMT4">
                    <p:embed/>
                    <p:pic>
                      <p:nvPicPr>
                        <p:cNvPr id="44" name="Object 37">
                          <a:extLst>
                            <a:ext uri="{FF2B5EF4-FFF2-40B4-BE49-F238E27FC236}">
                              <a16:creationId xmlns:a16="http://schemas.microsoft.com/office/drawing/2014/main" id="{DB95734D-1BF6-4739-A4DD-EFCCFC5F1C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1113964"/>
                          <a:ext cx="381000"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5" name="Rectangle 39">
            <a:extLst>
              <a:ext uri="{FF2B5EF4-FFF2-40B4-BE49-F238E27FC236}">
                <a16:creationId xmlns:a16="http://schemas.microsoft.com/office/drawing/2014/main" id="{639E9286-0E88-4A82-B8CD-2AD96CF1D23B}"/>
              </a:ext>
            </a:extLst>
          </p:cNvPr>
          <p:cNvSpPr>
            <a:spLocks noChangeArrowheads="1"/>
          </p:cNvSpPr>
          <p:nvPr/>
        </p:nvSpPr>
        <p:spPr bwMode="auto">
          <a:xfrm>
            <a:off x="252164" y="1772816"/>
            <a:ext cx="62039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buClr>
                <a:schemeClr val="hlink"/>
              </a:buClr>
              <a:buFont typeface="Wingdings" panose="05000000000000000000" pitchFamily="2" charset="2"/>
              <a:buChar char="q"/>
            </a:pPr>
            <a:r>
              <a:rPr lang="en-US" altLang="zh-CN" sz="2000" dirty="0">
                <a:solidFill>
                  <a:srgbClr val="0000FF"/>
                </a:solidFill>
                <a:latin typeface="微软雅黑" panose="020B0503020204020204" pitchFamily="34" charset="-122"/>
                <a:ea typeface="微软雅黑" panose="020B0503020204020204" pitchFamily="34" charset="-122"/>
              </a:rPr>
              <a:t>  </a:t>
            </a:r>
            <a:r>
              <a:rPr lang="zh-CN" altLang="en-US" sz="2000" dirty="0">
                <a:solidFill>
                  <a:srgbClr val="0000FF"/>
                </a:solidFill>
                <a:latin typeface="微软雅黑" panose="020B0503020204020204" pitchFamily="34" charset="-122"/>
                <a:ea typeface="微软雅黑" panose="020B0503020204020204" pitchFamily="34" charset="-122"/>
              </a:rPr>
              <a:t>当 </a:t>
            </a:r>
            <a:r>
              <a:rPr lang="en-US" altLang="zh-CN" sz="2000" i="1" dirty="0">
                <a:solidFill>
                  <a:srgbClr val="0000FF"/>
                </a:solidFill>
                <a:latin typeface="微软雅黑" panose="020B0503020204020204" pitchFamily="34" charset="-122"/>
                <a:ea typeface="微软雅黑" panose="020B0503020204020204" pitchFamily="34" charset="-122"/>
              </a:rPr>
              <a:t>j </a:t>
            </a:r>
            <a:r>
              <a:rPr lang="zh-CN" altLang="en-US" sz="2000" dirty="0">
                <a:solidFill>
                  <a:srgbClr val="0000FF"/>
                </a:solidFill>
                <a:latin typeface="微软雅黑" panose="020B0503020204020204" pitchFamily="34" charset="-122"/>
                <a:ea typeface="微软雅黑" panose="020B0503020204020204" pitchFamily="34" charset="-122"/>
              </a:rPr>
              <a:t>单元所在层为输出层时</a:t>
            </a:r>
          </a:p>
        </p:txBody>
      </p:sp>
      <p:grpSp>
        <p:nvGrpSpPr>
          <p:cNvPr id="46" name="Group 64">
            <a:extLst>
              <a:ext uri="{FF2B5EF4-FFF2-40B4-BE49-F238E27FC236}">
                <a16:creationId xmlns:a16="http://schemas.microsoft.com/office/drawing/2014/main" id="{26D5412E-D03E-4999-8188-F36232C31C13}"/>
              </a:ext>
            </a:extLst>
          </p:cNvPr>
          <p:cNvGrpSpPr>
            <a:grpSpLocks/>
          </p:cNvGrpSpPr>
          <p:nvPr/>
        </p:nvGrpSpPr>
        <p:grpSpPr bwMode="auto">
          <a:xfrm>
            <a:off x="684214" y="2855392"/>
            <a:ext cx="7704137" cy="1509713"/>
            <a:chOff x="431" y="210"/>
            <a:chExt cx="4853" cy="951"/>
          </a:xfrm>
        </p:grpSpPr>
        <p:sp>
          <p:nvSpPr>
            <p:cNvPr id="47" name="Rectangle 5">
              <a:extLst>
                <a:ext uri="{FF2B5EF4-FFF2-40B4-BE49-F238E27FC236}">
                  <a16:creationId xmlns:a16="http://schemas.microsoft.com/office/drawing/2014/main" id="{6380968D-9A15-42C4-BD10-D6E3E7BAFD5C}"/>
                </a:ext>
              </a:extLst>
            </p:cNvPr>
            <p:cNvSpPr>
              <a:spLocks noChangeArrowheads="1"/>
            </p:cNvSpPr>
            <p:nvPr/>
          </p:nvSpPr>
          <p:spPr bwMode="auto">
            <a:xfrm>
              <a:off x="431" y="210"/>
              <a:ext cx="4853" cy="951"/>
            </a:xfrm>
            <a:prstGeom prst="rect">
              <a:avLst/>
            </a:prstGeom>
            <a:solidFill>
              <a:schemeClr val="tx2"/>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aphicFrame>
          <p:nvGraphicFramePr>
            <p:cNvPr id="48" name="Object 6">
              <a:extLst>
                <a:ext uri="{FF2B5EF4-FFF2-40B4-BE49-F238E27FC236}">
                  <a16:creationId xmlns:a16="http://schemas.microsoft.com/office/drawing/2014/main" id="{AECA933E-0E63-4087-85CE-9D410BB44019}"/>
                </a:ext>
              </a:extLst>
            </p:cNvPr>
            <p:cNvGraphicFramePr>
              <a:graphicFrameLocks noChangeAspect="1"/>
            </p:cNvGraphicFramePr>
            <p:nvPr>
              <p:extLst>
                <p:ext uri="{D42A27DB-BD31-4B8C-83A1-F6EECF244321}">
                  <p14:modId xmlns:p14="http://schemas.microsoft.com/office/powerpoint/2010/main" val="1310576717"/>
                </p:ext>
              </p:extLst>
            </p:nvPr>
          </p:nvGraphicFramePr>
          <p:xfrm>
            <a:off x="513" y="300"/>
            <a:ext cx="2663" cy="509"/>
          </p:xfrm>
          <a:graphic>
            <a:graphicData uri="http://schemas.openxmlformats.org/presentationml/2006/ole">
              <mc:AlternateContent xmlns:mc="http://schemas.openxmlformats.org/markup-compatibility/2006">
                <mc:Choice xmlns:v="urn:schemas-microsoft-com:vml" Requires="v">
                  <p:oleObj name="Equation" r:id="rId6" imgW="2120760" imgH="406080" progId="Equation.DSMT4">
                    <p:embed/>
                  </p:oleObj>
                </mc:Choice>
                <mc:Fallback>
                  <p:oleObj name="Equation" r:id="rId6" imgW="2120760" imgH="406080" progId="Equation.DSMT4">
                    <p:embed/>
                    <p:pic>
                      <p:nvPicPr>
                        <p:cNvPr id="363526" name="Object 6">
                          <a:extLst>
                            <a:ext uri="{FF2B5EF4-FFF2-40B4-BE49-F238E27FC236}">
                              <a16:creationId xmlns:a16="http://schemas.microsoft.com/office/drawing/2014/main" id="{ACAAFA75-872F-4218-A42C-CA83A7F8085D}"/>
                            </a:ext>
                          </a:extLst>
                        </p:cNvPr>
                        <p:cNvPicPr>
                          <a:picLocks noChangeAspect="1" noChangeArrowheads="1"/>
                        </p:cNvPicPr>
                        <p:nvPr/>
                      </p:nvPicPr>
                      <p:blipFill>
                        <a:blip r:embed="rId7"/>
                        <a:srcRect/>
                        <a:stretch>
                          <a:fillRect/>
                        </a:stretch>
                      </p:blipFill>
                      <p:spPr bwMode="auto">
                        <a:xfrm>
                          <a:off x="513" y="300"/>
                          <a:ext cx="2663" cy="509"/>
                        </a:xfrm>
                        <a:prstGeom prst="rect">
                          <a:avLst/>
                        </a:prstGeom>
                        <a:solidFill>
                          <a:schemeClr val="tx2"/>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 name="Object 7">
              <a:extLst>
                <a:ext uri="{FF2B5EF4-FFF2-40B4-BE49-F238E27FC236}">
                  <a16:creationId xmlns:a16="http://schemas.microsoft.com/office/drawing/2014/main" id="{4C9EE1B3-E9E1-482E-8622-FA64B23A16F4}"/>
                </a:ext>
              </a:extLst>
            </p:cNvPr>
            <p:cNvGraphicFramePr>
              <a:graphicFrameLocks noChangeAspect="1"/>
            </p:cNvGraphicFramePr>
            <p:nvPr>
              <p:extLst>
                <p:ext uri="{D42A27DB-BD31-4B8C-83A1-F6EECF244321}">
                  <p14:modId xmlns:p14="http://schemas.microsoft.com/office/powerpoint/2010/main" val="286436941"/>
                </p:ext>
              </p:extLst>
            </p:nvPr>
          </p:nvGraphicFramePr>
          <p:xfrm>
            <a:off x="3251" y="346"/>
            <a:ext cx="1961" cy="319"/>
          </p:xfrm>
          <a:graphic>
            <a:graphicData uri="http://schemas.openxmlformats.org/presentationml/2006/ole">
              <mc:AlternateContent xmlns:mc="http://schemas.openxmlformats.org/markup-compatibility/2006">
                <mc:Choice xmlns:v="urn:schemas-microsoft-com:vml" Requires="v">
                  <p:oleObj name="Equation" r:id="rId8" imgW="1562040" imgH="253800" progId="Equation.DSMT4">
                    <p:embed/>
                  </p:oleObj>
                </mc:Choice>
                <mc:Fallback>
                  <p:oleObj name="Equation" r:id="rId8" imgW="1562040" imgH="253800" progId="Equation.DSMT4">
                    <p:embed/>
                    <p:pic>
                      <p:nvPicPr>
                        <p:cNvPr id="363527" name="Object 7">
                          <a:extLst>
                            <a:ext uri="{FF2B5EF4-FFF2-40B4-BE49-F238E27FC236}">
                              <a16:creationId xmlns:a16="http://schemas.microsoft.com/office/drawing/2014/main" id="{4A3FA943-A83A-4DEE-A6EF-AAB809035E57}"/>
                            </a:ext>
                          </a:extLst>
                        </p:cNvPr>
                        <p:cNvPicPr>
                          <a:picLocks noChangeAspect="1" noChangeArrowheads="1"/>
                        </p:cNvPicPr>
                        <p:nvPr/>
                      </p:nvPicPr>
                      <p:blipFill>
                        <a:blip r:embed="rId9"/>
                        <a:srcRect/>
                        <a:stretch>
                          <a:fillRect/>
                        </a:stretch>
                      </p:blipFill>
                      <p:spPr bwMode="auto">
                        <a:xfrm>
                          <a:off x="3251" y="346"/>
                          <a:ext cx="1961" cy="319"/>
                        </a:xfrm>
                        <a:prstGeom prst="rect">
                          <a:avLst/>
                        </a:prstGeom>
                        <a:solidFill>
                          <a:schemeClr val="tx2"/>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8">
              <a:extLst>
                <a:ext uri="{FF2B5EF4-FFF2-40B4-BE49-F238E27FC236}">
                  <a16:creationId xmlns:a16="http://schemas.microsoft.com/office/drawing/2014/main" id="{1AADC848-FB3F-480B-87A1-598D41821031}"/>
                </a:ext>
              </a:extLst>
            </p:cNvPr>
            <p:cNvGraphicFramePr>
              <a:graphicFrameLocks noChangeAspect="1"/>
            </p:cNvGraphicFramePr>
            <p:nvPr>
              <p:extLst>
                <p:ext uri="{D42A27DB-BD31-4B8C-83A1-F6EECF244321}">
                  <p14:modId xmlns:p14="http://schemas.microsoft.com/office/powerpoint/2010/main" val="236343140"/>
                </p:ext>
              </p:extLst>
            </p:nvPr>
          </p:nvGraphicFramePr>
          <p:xfrm>
            <a:off x="975" y="799"/>
            <a:ext cx="1562" cy="319"/>
          </p:xfrm>
          <a:graphic>
            <a:graphicData uri="http://schemas.openxmlformats.org/presentationml/2006/ole">
              <mc:AlternateContent xmlns:mc="http://schemas.openxmlformats.org/markup-compatibility/2006">
                <mc:Choice xmlns:v="urn:schemas-microsoft-com:vml" Requires="v">
                  <p:oleObj name="Equation" r:id="rId10" imgW="1244520" imgH="253800" progId="Equation.DSMT4">
                    <p:embed/>
                  </p:oleObj>
                </mc:Choice>
                <mc:Fallback>
                  <p:oleObj name="Equation" r:id="rId10" imgW="1244520" imgH="253800" progId="Equation.DSMT4">
                    <p:embed/>
                    <p:pic>
                      <p:nvPicPr>
                        <p:cNvPr id="363528" name="Object 8">
                          <a:extLst>
                            <a:ext uri="{FF2B5EF4-FFF2-40B4-BE49-F238E27FC236}">
                              <a16:creationId xmlns:a16="http://schemas.microsoft.com/office/drawing/2014/main" id="{04CCB6E4-130B-4D7E-B3D3-DB34B789FE2B}"/>
                            </a:ext>
                          </a:extLst>
                        </p:cNvPr>
                        <p:cNvPicPr>
                          <a:picLocks noChangeAspect="1" noChangeArrowheads="1"/>
                        </p:cNvPicPr>
                        <p:nvPr/>
                      </p:nvPicPr>
                      <p:blipFill>
                        <a:blip r:embed="rId11"/>
                        <a:srcRect/>
                        <a:stretch>
                          <a:fillRect/>
                        </a:stretch>
                      </p:blipFill>
                      <p:spPr bwMode="auto">
                        <a:xfrm>
                          <a:off x="975" y="799"/>
                          <a:ext cx="1562" cy="319"/>
                        </a:xfrm>
                        <a:prstGeom prst="rect">
                          <a:avLst/>
                        </a:prstGeom>
                        <a:solidFill>
                          <a:schemeClr val="tx2"/>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组合 5">
            <a:extLst>
              <a:ext uri="{FF2B5EF4-FFF2-40B4-BE49-F238E27FC236}">
                <a16:creationId xmlns:a16="http://schemas.microsoft.com/office/drawing/2014/main" id="{EE02A1BC-BA79-41F6-BBBA-B7AF68F2D146}"/>
              </a:ext>
            </a:extLst>
          </p:cNvPr>
          <p:cNvGrpSpPr/>
          <p:nvPr/>
        </p:nvGrpSpPr>
        <p:grpSpPr>
          <a:xfrm>
            <a:off x="611560" y="5357266"/>
            <a:ext cx="7993062" cy="808038"/>
            <a:chOff x="611560" y="4067968"/>
            <a:chExt cx="7993062" cy="808038"/>
          </a:xfrm>
        </p:grpSpPr>
        <p:sp>
          <p:nvSpPr>
            <p:cNvPr id="51" name="Rectangle 62">
              <a:extLst>
                <a:ext uri="{FF2B5EF4-FFF2-40B4-BE49-F238E27FC236}">
                  <a16:creationId xmlns:a16="http://schemas.microsoft.com/office/drawing/2014/main" id="{7276AEE9-EB2F-4763-97A8-FA3CFC418D8B}"/>
                </a:ext>
              </a:extLst>
            </p:cNvPr>
            <p:cNvSpPr>
              <a:spLocks noChangeArrowheads="1"/>
            </p:cNvSpPr>
            <p:nvPr/>
          </p:nvSpPr>
          <p:spPr bwMode="auto">
            <a:xfrm>
              <a:off x="611560" y="4187480"/>
              <a:ext cx="7993062" cy="476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40000"/>
                </a:lnSpc>
                <a:spcBef>
                  <a:spcPct val="0"/>
                </a:spcBef>
              </a:pPr>
              <a:r>
                <a:rPr lang="zh-CN" altLang="en-US" sz="2000" dirty="0">
                  <a:latin typeface="微软雅黑" panose="020B0503020204020204" pitchFamily="34" charset="-122"/>
                  <a:ea typeface="微软雅黑" panose="020B0503020204020204" pitchFamily="34" charset="-122"/>
                </a:rPr>
                <a:t>其中                                                                     称为</a:t>
              </a:r>
              <a:r>
                <a:rPr lang="zh-CN" altLang="en-US" sz="2000" dirty="0">
                  <a:solidFill>
                    <a:schemeClr val="hlink"/>
                  </a:solidFill>
                  <a:latin typeface="微软雅黑" panose="020B0503020204020204" pitchFamily="34" charset="-122"/>
                  <a:ea typeface="微软雅黑" panose="020B0503020204020204" pitchFamily="34" charset="-122"/>
                </a:rPr>
                <a:t>局部梯度</a:t>
              </a:r>
              <a:endParaRPr lang="zh-CN" altLang="en-US" sz="2000" dirty="0">
                <a:latin typeface="微软雅黑" panose="020B0503020204020204" pitchFamily="34" charset="-122"/>
                <a:ea typeface="微软雅黑" panose="020B0503020204020204" pitchFamily="34" charset="-122"/>
              </a:endParaRPr>
            </a:p>
          </p:txBody>
        </p:sp>
        <p:graphicFrame>
          <p:nvGraphicFramePr>
            <p:cNvPr id="54" name="Object 10">
              <a:extLst>
                <a:ext uri="{FF2B5EF4-FFF2-40B4-BE49-F238E27FC236}">
                  <a16:creationId xmlns:a16="http://schemas.microsoft.com/office/drawing/2014/main" id="{D35430A6-88D6-44A3-92BE-BDE18DBDF1BF}"/>
                </a:ext>
              </a:extLst>
            </p:cNvPr>
            <p:cNvGraphicFramePr>
              <a:graphicFrameLocks noChangeAspect="1"/>
            </p:cNvGraphicFramePr>
            <p:nvPr>
              <p:extLst>
                <p:ext uri="{D42A27DB-BD31-4B8C-83A1-F6EECF244321}">
                  <p14:modId xmlns:p14="http://schemas.microsoft.com/office/powerpoint/2010/main" val="4197980814"/>
                </p:ext>
              </p:extLst>
            </p:nvPr>
          </p:nvGraphicFramePr>
          <p:xfrm>
            <a:off x="1187624" y="4067968"/>
            <a:ext cx="5164137" cy="808038"/>
          </p:xfrm>
          <a:graphic>
            <a:graphicData uri="http://schemas.openxmlformats.org/presentationml/2006/ole">
              <mc:AlternateContent xmlns:mc="http://schemas.openxmlformats.org/markup-compatibility/2006">
                <mc:Choice xmlns:v="urn:schemas-microsoft-com:vml" Requires="v">
                  <p:oleObj name="Equation" r:id="rId12" imgW="2590560" imgH="406080" progId="Equation.DSMT4">
                    <p:embed/>
                  </p:oleObj>
                </mc:Choice>
                <mc:Fallback>
                  <p:oleObj name="Equation" r:id="rId12" imgW="2590560" imgH="406080" progId="Equation.DSMT4">
                    <p:embed/>
                    <p:pic>
                      <p:nvPicPr>
                        <p:cNvPr id="363530" name="Object 10">
                          <a:extLst>
                            <a:ext uri="{FF2B5EF4-FFF2-40B4-BE49-F238E27FC236}">
                              <a16:creationId xmlns:a16="http://schemas.microsoft.com/office/drawing/2014/main" id="{0053E257-555F-4274-A512-80ABF0FAC4FB}"/>
                            </a:ext>
                          </a:extLst>
                        </p:cNvPr>
                        <p:cNvPicPr>
                          <a:picLocks noChangeAspect="1" noChangeArrowheads="1"/>
                        </p:cNvPicPr>
                        <p:nvPr/>
                      </p:nvPicPr>
                      <p:blipFill>
                        <a:blip r:embed="rId13"/>
                        <a:srcRect/>
                        <a:stretch>
                          <a:fillRect/>
                        </a:stretch>
                      </p:blipFill>
                      <p:spPr bwMode="auto">
                        <a:xfrm>
                          <a:off x="1187624" y="4067968"/>
                          <a:ext cx="5164137"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6" name="组合 55">
            <a:extLst>
              <a:ext uri="{FF2B5EF4-FFF2-40B4-BE49-F238E27FC236}">
                <a16:creationId xmlns:a16="http://schemas.microsoft.com/office/drawing/2014/main" id="{7B10E98C-9D9A-450A-B168-F051D2EE8496}"/>
              </a:ext>
            </a:extLst>
          </p:cNvPr>
          <p:cNvGrpSpPr/>
          <p:nvPr/>
        </p:nvGrpSpPr>
        <p:grpSpPr>
          <a:xfrm>
            <a:off x="611560" y="4451599"/>
            <a:ext cx="7993062" cy="735013"/>
            <a:chOff x="611560" y="3162300"/>
            <a:chExt cx="7993062" cy="735013"/>
          </a:xfrm>
        </p:grpSpPr>
        <p:sp>
          <p:nvSpPr>
            <p:cNvPr id="52" name="Rectangle 3">
              <a:extLst>
                <a:ext uri="{FF2B5EF4-FFF2-40B4-BE49-F238E27FC236}">
                  <a16:creationId xmlns:a16="http://schemas.microsoft.com/office/drawing/2014/main" id="{935462E8-44D1-4DD9-9031-2DFE997F2534}"/>
                </a:ext>
              </a:extLst>
            </p:cNvPr>
            <p:cNvSpPr>
              <a:spLocks noChangeArrowheads="1"/>
            </p:cNvSpPr>
            <p:nvPr/>
          </p:nvSpPr>
          <p:spPr bwMode="auto">
            <a:xfrm>
              <a:off x="611560" y="3247231"/>
              <a:ext cx="7993062" cy="449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0"/>
                </a:spcBef>
              </a:pPr>
              <a:r>
                <a:rPr lang="zh-CN" altLang="en-US" sz="2000" dirty="0">
                  <a:latin typeface="微软雅黑" panose="020B0503020204020204" pitchFamily="34" charset="-122"/>
                  <a:ea typeface="微软雅黑" panose="020B0503020204020204" pitchFamily="34" charset="-122"/>
                </a:rPr>
                <a:t>权值      的修正量为</a:t>
              </a:r>
            </a:p>
          </p:txBody>
        </p:sp>
        <p:graphicFrame>
          <p:nvGraphicFramePr>
            <p:cNvPr id="53" name="Object 9">
              <a:extLst>
                <a:ext uri="{FF2B5EF4-FFF2-40B4-BE49-F238E27FC236}">
                  <a16:creationId xmlns:a16="http://schemas.microsoft.com/office/drawing/2014/main" id="{08083089-3E94-4AB7-876D-A27653627C03}"/>
                </a:ext>
              </a:extLst>
            </p:cNvPr>
            <p:cNvGraphicFramePr>
              <a:graphicFrameLocks noChangeAspect="1"/>
            </p:cNvGraphicFramePr>
            <p:nvPr>
              <p:extLst>
                <p:ext uri="{D42A27DB-BD31-4B8C-83A1-F6EECF244321}">
                  <p14:modId xmlns:p14="http://schemas.microsoft.com/office/powerpoint/2010/main" val="1899773295"/>
                </p:ext>
              </p:extLst>
            </p:nvPr>
          </p:nvGraphicFramePr>
          <p:xfrm>
            <a:off x="1259632" y="3323431"/>
            <a:ext cx="381000" cy="403225"/>
          </p:xfrm>
          <a:graphic>
            <a:graphicData uri="http://schemas.openxmlformats.org/presentationml/2006/ole">
              <mc:AlternateContent xmlns:mc="http://schemas.openxmlformats.org/markup-compatibility/2006">
                <mc:Choice xmlns:v="urn:schemas-microsoft-com:vml" Requires="v">
                  <p:oleObj name="Equation" r:id="rId14" imgW="190440" imgH="203040" progId="Equation.DSMT4">
                    <p:embed/>
                  </p:oleObj>
                </mc:Choice>
                <mc:Fallback>
                  <p:oleObj name="Equation" r:id="rId14" imgW="190440" imgH="203040" progId="Equation.DSMT4">
                    <p:embed/>
                    <p:pic>
                      <p:nvPicPr>
                        <p:cNvPr id="363529" name="Object 9">
                          <a:extLst>
                            <a:ext uri="{FF2B5EF4-FFF2-40B4-BE49-F238E27FC236}">
                              <a16:creationId xmlns:a16="http://schemas.microsoft.com/office/drawing/2014/main" id="{D74D15C5-78B5-499A-985A-2050B1BD620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59632" y="3323431"/>
                          <a:ext cx="381000"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14">
              <a:extLst>
                <a:ext uri="{FF2B5EF4-FFF2-40B4-BE49-F238E27FC236}">
                  <a16:creationId xmlns:a16="http://schemas.microsoft.com/office/drawing/2014/main" id="{A3EA5F2F-41FA-4D0F-9F0A-39143F4129EC}"/>
                </a:ext>
              </a:extLst>
            </p:cNvPr>
            <p:cNvGraphicFramePr>
              <a:graphicFrameLocks noChangeAspect="1"/>
            </p:cNvGraphicFramePr>
            <p:nvPr>
              <p:extLst>
                <p:ext uri="{D42A27DB-BD31-4B8C-83A1-F6EECF244321}">
                  <p14:modId xmlns:p14="http://schemas.microsoft.com/office/powerpoint/2010/main" val="2684898779"/>
                </p:ext>
              </p:extLst>
            </p:nvPr>
          </p:nvGraphicFramePr>
          <p:xfrm>
            <a:off x="2987824" y="3162300"/>
            <a:ext cx="3705225" cy="735013"/>
          </p:xfrm>
          <a:graphic>
            <a:graphicData uri="http://schemas.openxmlformats.org/presentationml/2006/ole">
              <mc:AlternateContent xmlns:mc="http://schemas.openxmlformats.org/markup-compatibility/2006">
                <mc:Choice xmlns:v="urn:schemas-microsoft-com:vml" Requires="v">
                  <p:oleObj name="Equation" r:id="rId16" imgW="2019240" imgH="444240" progId="Equation.DSMT4">
                    <p:embed/>
                  </p:oleObj>
                </mc:Choice>
                <mc:Fallback>
                  <p:oleObj name="Equation" r:id="rId16" imgW="2019240" imgH="444240" progId="Equation.DSMT4">
                    <p:embed/>
                    <p:pic>
                      <p:nvPicPr>
                        <p:cNvPr id="363534" name="Object 14">
                          <a:extLst>
                            <a:ext uri="{FF2B5EF4-FFF2-40B4-BE49-F238E27FC236}">
                              <a16:creationId xmlns:a16="http://schemas.microsoft.com/office/drawing/2014/main" id="{5D937F71-D971-45A6-890D-4D3565D1B172}"/>
                            </a:ext>
                          </a:extLst>
                        </p:cNvPr>
                        <p:cNvPicPr>
                          <a:picLocks noChangeAspect="1" noChangeArrowheads="1"/>
                        </p:cNvPicPr>
                        <p:nvPr/>
                      </p:nvPicPr>
                      <p:blipFill>
                        <a:blip r:embed="rId17"/>
                        <a:srcRect/>
                        <a:stretch>
                          <a:fillRect/>
                        </a:stretch>
                      </p:blipFill>
                      <p:spPr bwMode="auto">
                        <a:xfrm>
                          <a:off x="2987824" y="3162300"/>
                          <a:ext cx="3705225" cy="735013"/>
                        </a:xfrm>
                        <a:prstGeom prst="rect">
                          <a:avLst/>
                        </a:prstGeom>
                        <a:solidFill>
                          <a:schemeClr val="tx2"/>
                        </a:solidFill>
                        <a:ln w="9525">
                          <a:solidFill>
                            <a:schemeClr val="hlink"/>
                          </a:solidFill>
                          <a:miter lim="800000"/>
                          <a:headEnd/>
                          <a:tailEnd/>
                        </a:ln>
                      </p:spPr>
                    </p:pic>
                  </p:oleObj>
                </mc:Fallback>
              </mc:AlternateContent>
            </a:graphicData>
          </a:graphic>
        </p:graphicFrame>
      </p:grpSp>
      <p:sp>
        <p:nvSpPr>
          <p:cNvPr id="2" name="日期占位符 1">
            <a:extLst>
              <a:ext uri="{FF2B5EF4-FFF2-40B4-BE49-F238E27FC236}">
                <a16:creationId xmlns:a16="http://schemas.microsoft.com/office/drawing/2014/main" id="{BCA3E9DD-BC13-4446-B0EC-BF23A25A764C}"/>
              </a:ext>
            </a:extLst>
          </p:cNvPr>
          <p:cNvSpPr>
            <a:spLocks noGrp="1"/>
          </p:cNvSpPr>
          <p:nvPr>
            <p:ph type="dt" sz="half" idx="2"/>
          </p:nvPr>
        </p:nvSpPr>
        <p:spPr/>
        <p:txBody>
          <a:bodyPr/>
          <a:lstStyle/>
          <a:p>
            <a:pPr>
              <a:defRPr/>
            </a:pPr>
            <a:fld id="{9D8D557F-BCD2-489D-A3B6-4DE158114D10}" type="datetime1">
              <a:rPr kumimoji="0" lang="zh-CN" altLang="en-US" smtClean="0"/>
              <a:t>2022/11/23</a:t>
            </a:fld>
            <a:endParaRPr kumimoji="0" lang="zh-CN" altLang="en-US" dirty="0"/>
          </a:p>
        </p:txBody>
      </p:sp>
      <p:sp>
        <p:nvSpPr>
          <p:cNvPr id="24" name="Text Box 4">
            <a:extLst>
              <a:ext uri="{FF2B5EF4-FFF2-40B4-BE49-F238E27FC236}">
                <a16:creationId xmlns:a16="http://schemas.microsoft.com/office/drawing/2014/main" id="{ABB91235-9FD8-4221-A4B4-4E8C8681C75C}"/>
              </a:ext>
            </a:extLst>
          </p:cNvPr>
          <p:cNvSpPr txBox="1">
            <a:spLocks noChangeArrowheads="1"/>
          </p:cNvSpPr>
          <p:nvPr/>
        </p:nvSpPr>
        <p:spPr bwMode="auto">
          <a:xfrm>
            <a:off x="139080" y="529516"/>
            <a:ext cx="65931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800" b="1" dirty="0">
                <a:latin typeface="Arial" charset="0"/>
                <a:ea typeface="微软雅黑" panose="020B0503020204020204" pitchFamily="34" charset="-122"/>
              </a:rPr>
              <a:t>二、</a:t>
            </a:r>
            <a:r>
              <a:rPr lang="en-US" altLang="zh-CN" sz="2800" b="1" dirty="0">
                <a:latin typeface="Arial" charset="0"/>
                <a:ea typeface="微软雅黑" panose="020B0503020204020204" pitchFamily="34" charset="-122"/>
              </a:rPr>
              <a:t>BP</a:t>
            </a:r>
            <a:r>
              <a:rPr lang="zh-CN" altLang="en-US" sz="2800" b="1" dirty="0">
                <a:latin typeface="Arial" charset="0"/>
                <a:ea typeface="微软雅黑" panose="020B0503020204020204" pitchFamily="34" charset="-122"/>
              </a:rPr>
              <a:t>算法</a:t>
            </a:r>
          </a:p>
        </p:txBody>
      </p:sp>
      <p:sp>
        <p:nvSpPr>
          <p:cNvPr id="25" name="Rectangle 43">
            <a:extLst>
              <a:ext uri="{FF2B5EF4-FFF2-40B4-BE49-F238E27FC236}">
                <a16:creationId xmlns:a16="http://schemas.microsoft.com/office/drawing/2014/main" id="{A56716BA-9DCC-40D9-BA30-81154E8E6F33}"/>
              </a:ext>
            </a:extLst>
          </p:cNvPr>
          <p:cNvSpPr>
            <a:spLocks noChangeArrowheads="1"/>
          </p:cNvSpPr>
          <p:nvPr/>
        </p:nvSpPr>
        <p:spPr bwMode="auto">
          <a:xfrm>
            <a:off x="179513" y="1196752"/>
            <a:ext cx="7705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spcBef>
                <a:spcPct val="0"/>
              </a:spcBef>
            </a:pPr>
            <a:r>
              <a:rPr lang="en-US" altLang="zh-CN" sz="2400" dirty="0">
                <a:solidFill>
                  <a:srgbClr val="FF0000"/>
                </a:solidFill>
                <a:latin typeface="微软雅黑" panose="020B0503020204020204" pitchFamily="34" charset="-122"/>
                <a:ea typeface="微软雅黑" panose="020B0503020204020204" pitchFamily="34" charset="-122"/>
              </a:rPr>
              <a:t>2.  </a:t>
            </a:r>
            <a:r>
              <a:rPr lang="en-US" altLang="zh-CN" sz="2400" dirty="0">
                <a:solidFill>
                  <a:schemeClr val="hlink"/>
                </a:solidFill>
                <a:latin typeface="微软雅黑" panose="020B0503020204020204" pitchFamily="34" charset="-122"/>
                <a:ea typeface="微软雅黑" panose="020B0503020204020204" pitchFamily="34" charset="-122"/>
              </a:rPr>
              <a:t>BP</a:t>
            </a:r>
            <a:r>
              <a:rPr lang="zh-CN" altLang="en-US" sz="2400" dirty="0">
                <a:solidFill>
                  <a:schemeClr val="hlink"/>
                </a:solidFill>
                <a:latin typeface="微软雅黑" panose="020B0503020204020204" pitchFamily="34" charset="-122"/>
                <a:ea typeface="微软雅黑" panose="020B0503020204020204" pitchFamily="34" charset="-122"/>
              </a:rPr>
              <a:t>算法的数学描述</a:t>
            </a:r>
          </a:p>
        </p:txBody>
      </p:sp>
      <p:sp>
        <p:nvSpPr>
          <p:cNvPr id="3" name="页脚占位符 2">
            <a:extLst>
              <a:ext uri="{FF2B5EF4-FFF2-40B4-BE49-F238E27FC236}">
                <a16:creationId xmlns:a16="http://schemas.microsoft.com/office/drawing/2014/main" id="{E900C455-2ACA-4875-9E65-D85D1655A4F2}"/>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3254218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E02A1BC-BA79-41F6-BBBA-B7AF68F2D146}"/>
              </a:ext>
            </a:extLst>
          </p:cNvPr>
          <p:cNvGrpSpPr/>
          <p:nvPr/>
        </p:nvGrpSpPr>
        <p:grpSpPr>
          <a:xfrm>
            <a:off x="611560" y="5365650"/>
            <a:ext cx="7993062" cy="655638"/>
            <a:chOff x="611560" y="4176022"/>
            <a:chExt cx="7993062" cy="655638"/>
          </a:xfrm>
        </p:grpSpPr>
        <p:sp>
          <p:nvSpPr>
            <p:cNvPr id="51" name="Rectangle 62">
              <a:extLst>
                <a:ext uri="{FF2B5EF4-FFF2-40B4-BE49-F238E27FC236}">
                  <a16:creationId xmlns:a16="http://schemas.microsoft.com/office/drawing/2014/main" id="{7276AEE9-EB2F-4763-97A8-FA3CFC418D8B}"/>
                </a:ext>
              </a:extLst>
            </p:cNvPr>
            <p:cNvSpPr>
              <a:spLocks noChangeArrowheads="1"/>
            </p:cNvSpPr>
            <p:nvPr/>
          </p:nvSpPr>
          <p:spPr bwMode="auto">
            <a:xfrm>
              <a:off x="611560" y="4187480"/>
              <a:ext cx="7993062" cy="476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40000"/>
                </a:lnSpc>
                <a:spcBef>
                  <a:spcPct val="0"/>
                </a:spcBef>
              </a:pPr>
              <a:r>
                <a:rPr lang="zh-CN" altLang="en-US" sz="2000" dirty="0">
                  <a:latin typeface="微软雅黑" panose="020B0503020204020204" pitchFamily="34" charset="-122"/>
                  <a:ea typeface="微软雅黑" panose="020B0503020204020204" pitchFamily="34" charset="-122"/>
                </a:rPr>
                <a:t>其中</a:t>
              </a:r>
              <a:r>
                <a:rPr lang="zh-CN" altLang="en-US" sz="2000" dirty="0">
                  <a:solidFill>
                    <a:schemeClr val="hlink"/>
                  </a:solidFill>
                  <a:latin typeface="微软雅黑" panose="020B0503020204020204" pitchFamily="34" charset="-122"/>
                  <a:ea typeface="微软雅黑" panose="020B0503020204020204" pitchFamily="34" charset="-122"/>
                </a:rPr>
                <a:t>局部梯度</a:t>
              </a:r>
              <a:endParaRPr lang="zh-CN" altLang="en-US" sz="2000" dirty="0">
                <a:latin typeface="微软雅黑" panose="020B0503020204020204" pitchFamily="34" charset="-122"/>
                <a:ea typeface="微软雅黑" panose="020B0503020204020204" pitchFamily="34" charset="-122"/>
              </a:endParaRPr>
            </a:p>
          </p:txBody>
        </p:sp>
        <p:graphicFrame>
          <p:nvGraphicFramePr>
            <p:cNvPr id="54" name="Object 10">
              <a:extLst>
                <a:ext uri="{FF2B5EF4-FFF2-40B4-BE49-F238E27FC236}">
                  <a16:creationId xmlns:a16="http://schemas.microsoft.com/office/drawing/2014/main" id="{D35430A6-88D6-44A3-92BE-BDE18DBDF1BF}"/>
                </a:ext>
              </a:extLst>
            </p:cNvPr>
            <p:cNvGraphicFramePr>
              <a:graphicFrameLocks noChangeAspect="1"/>
            </p:cNvGraphicFramePr>
            <p:nvPr>
              <p:extLst>
                <p:ext uri="{D42A27DB-BD31-4B8C-83A1-F6EECF244321}">
                  <p14:modId xmlns:p14="http://schemas.microsoft.com/office/powerpoint/2010/main" val="545574534"/>
                </p:ext>
              </p:extLst>
            </p:nvPr>
          </p:nvGraphicFramePr>
          <p:xfrm>
            <a:off x="2286620" y="4176022"/>
            <a:ext cx="3365500" cy="655638"/>
          </p:xfrm>
          <a:graphic>
            <a:graphicData uri="http://schemas.openxmlformats.org/presentationml/2006/ole">
              <mc:AlternateContent xmlns:mc="http://schemas.openxmlformats.org/markup-compatibility/2006">
                <mc:Choice xmlns:v="urn:schemas-microsoft-com:vml" Requires="v">
                  <p:oleObj name="Equation" r:id="rId2" imgW="1688760" imgH="330120" progId="Equation.DSMT4">
                    <p:embed/>
                  </p:oleObj>
                </mc:Choice>
                <mc:Fallback>
                  <p:oleObj name="Equation" r:id="rId2" imgW="1688760" imgH="330120" progId="Equation.DSMT4">
                    <p:embed/>
                    <p:pic>
                      <p:nvPicPr>
                        <p:cNvPr id="54" name="Object 10">
                          <a:extLst>
                            <a:ext uri="{FF2B5EF4-FFF2-40B4-BE49-F238E27FC236}">
                              <a16:creationId xmlns:a16="http://schemas.microsoft.com/office/drawing/2014/main" id="{D35430A6-88D6-44A3-92BE-BDE18DBDF1BF}"/>
                            </a:ext>
                          </a:extLst>
                        </p:cNvPr>
                        <p:cNvPicPr>
                          <a:picLocks noChangeAspect="1" noChangeArrowheads="1"/>
                        </p:cNvPicPr>
                        <p:nvPr/>
                      </p:nvPicPr>
                      <p:blipFill>
                        <a:blip r:embed="rId3"/>
                        <a:srcRect/>
                        <a:stretch>
                          <a:fillRect/>
                        </a:stretch>
                      </p:blipFill>
                      <p:spPr bwMode="auto">
                        <a:xfrm>
                          <a:off x="2286620" y="4176022"/>
                          <a:ext cx="33655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6" name="组合 55">
            <a:extLst>
              <a:ext uri="{FF2B5EF4-FFF2-40B4-BE49-F238E27FC236}">
                <a16:creationId xmlns:a16="http://schemas.microsoft.com/office/drawing/2014/main" id="{7B10E98C-9D9A-450A-B168-F051D2EE8496}"/>
              </a:ext>
            </a:extLst>
          </p:cNvPr>
          <p:cNvGrpSpPr/>
          <p:nvPr/>
        </p:nvGrpSpPr>
        <p:grpSpPr>
          <a:xfrm>
            <a:off x="611560" y="4331292"/>
            <a:ext cx="7993062" cy="776287"/>
            <a:chOff x="611560" y="3141663"/>
            <a:chExt cx="7993062" cy="776287"/>
          </a:xfrm>
        </p:grpSpPr>
        <p:sp>
          <p:nvSpPr>
            <p:cNvPr id="52" name="Rectangle 3">
              <a:extLst>
                <a:ext uri="{FF2B5EF4-FFF2-40B4-BE49-F238E27FC236}">
                  <a16:creationId xmlns:a16="http://schemas.microsoft.com/office/drawing/2014/main" id="{935462E8-44D1-4DD9-9031-2DFE997F2534}"/>
                </a:ext>
              </a:extLst>
            </p:cNvPr>
            <p:cNvSpPr>
              <a:spLocks noChangeArrowheads="1"/>
            </p:cNvSpPr>
            <p:nvPr/>
          </p:nvSpPr>
          <p:spPr bwMode="auto">
            <a:xfrm>
              <a:off x="611560" y="3247231"/>
              <a:ext cx="7993062" cy="449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0"/>
                </a:spcBef>
              </a:pPr>
              <a:r>
                <a:rPr lang="zh-CN" altLang="en-US" sz="2000" dirty="0">
                  <a:latin typeface="微软雅黑" panose="020B0503020204020204" pitchFamily="34" charset="-122"/>
                  <a:ea typeface="微软雅黑" panose="020B0503020204020204" pitchFamily="34" charset="-122"/>
                </a:rPr>
                <a:t>权值      的修正量为</a:t>
              </a:r>
            </a:p>
          </p:txBody>
        </p:sp>
        <p:graphicFrame>
          <p:nvGraphicFramePr>
            <p:cNvPr id="53" name="Object 9">
              <a:extLst>
                <a:ext uri="{FF2B5EF4-FFF2-40B4-BE49-F238E27FC236}">
                  <a16:creationId xmlns:a16="http://schemas.microsoft.com/office/drawing/2014/main" id="{08083089-3E94-4AB7-876D-A27653627C03}"/>
                </a:ext>
              </a:extLst>
            </p:cNvPr>
            <p:cNvGraphicFramePr>
              <a:graphicFrameLocks noChangeAspect="1"/>
            </p:cNvGraphicFramePr>
            <p:nvPr/>
          </p:nvGraphicFramePr>
          <p:xfrm>
            <a:off x="1259632" y="3323431"/>
            <a:ext cx="381000" cy="403225"/>
          </p:xfrm>
          <a:graphic>
            <a:graphicData uri="http://schemas.openxmlformats.org/presentationml/2006/ole">
              <mc:AlternateContent xmlns:mc="http://schemas.openxmlformats.org/markup-compatibility/2006">
                <mc:Choice xmlns:v="urn:schemas-microsoft-com:vml" Requires="v">
                  <p:oleObj name="Equation" r:id="rId4" imgW="190440" imgH="203040" progId="Equation.DSMT4">
                    <p:embed/>
                  </p:oleObj>
                </mc:Choice>
                <mc:Fallback>
                  <p:oleObj name="Equation" r:id="rId4" imgW="190440" imgH="203040" progId="Equation.DSMT4">
                    <p:embed/>
                    <p:pic>
                      <p:nvPicPr>
                        <p:cNvPr id="53" name="Object 9">
                          <a:extLst>
                            <a:ext uri="{FF2B5EF4-FFF2-40B4-BE49-F238E27FC236}">
                              <a16:creationId xmlns:a16="http://schemas.microsoft.com/office/drawing/2014/main" id="{08083089-3E94-4AB7-876D-A27653627C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3323431"/>
                          <a:ext cx="381000"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14">
              <a:extLst>
                <a:ext uri="{FF2B5EF4-FFF2-40B4-BE49-F238E27FC236}">
                  <a16:creationId xmlns:a16="http://schemas.microsoft.com/office/drawing/2014/main" id="{A3EA5F2F-41FA-4D0F-9F0A-39143F4129EC}"/>
                </a:ext>
              </a:extLst>
            </p:cNvPr>
            <p:cNvGraphicFramePr>
              <a:graphicFrameLocks noChangeAspect="1"/>
            </p:cNvGraphicFramePr>
            <p:nvPr>
              <p:extLst>
                <p:ext uri="{D42A27DB-BD31-4B8C-83A1-F6EECF244321}">
                  <p14:modId xmlns:p14="http://schemas.microsoft.com/office/powerpoint/2010/main" val="3774837293"/>
                </p:ext>
              </p:extLst>
            </p:nvPr>
          </p:nvGraphicFramePr>
          <p:xfrm>
            <a:off x="2985293" y="3141663"/>
            <a:ext cx="3890963" cy="776287"/>
          </p:xfrm>
          <a:graphic>
            <a:graphicData uri="http://schemas.openxmlformats.org/presentationml/2006/ole">
              <mc:AlternateContent xmlns:mc="http://schemas.openxmlformats.org/markup-compatibility/2006">
                <mc:Choice xmlns:v="urn:schemas-microsoft-com:vml" Requires="v">
                  <p:oleObj name="Equation" r:id="rId6" imgW="2120760" imgH="469800" progId="Equation.DSMT4">
                    <p:embed/>
                  </p:oleObj>
                </mc:Choice>
                <mc:Fallback>
                  <p:oleObj name="Equation" r:id="rId6" imgW="2120760" imgH="469800" progId="Equation.DSMT4">
                    <p:embed/>
                    <p:pic>
                      <p:nvPicPr>
                        <p:cNvPr id="55" name="Object 14">
                          <a:extLst>
                            <a:ext uri="{FF2B5EF4-FFF2-40B4-BE49-F238E27FC236}">
                              <a16:creationId xmlns:a16="http://schemas.microsoft.com/office/drawing/2014/main" id="{A3EA5F2F-41FA-4D0F-9F0A-39143F4129EC}"/>
                            </a:ext>
                          </a:extLst>
                        </p:cNvPr>
                        <p:cNvPicPr>
                          <a:picLocks noChangeAspect="1" noChangeArrowheads="1"/>
                        </p:cNvPicPr>
                        <p:nvPr/>
                      </p:nvPicPr>
                      <p:blipFill>
                        <a:blip r:embed="rId7"/>
                        <a:srcRect/>
                        <a:stretch>
                          <a:fillRect/>
                        </a:stretch>
                      </p:blipFill>
                      <p:spPr bwMode="auto">
                        <a:xfrm>
                          <a:off x="2985293" y="3141663"/>
                          <a:ext cx="3890963" cy="776287"/>
                        </a:xfrm>
                        <a:prstGeom prst="rect">
                          <a:avLst/>
                        </a:prstGeom>
                        <a:solidFill>
                          <a:schemeClr val="tx2"/>
                        </a:solidFill>
                        <a:ln w="9525">
                          <a:solidFill>
                            <a:schemeClr val="hlink"/>
                          </a:solidFill>
                          <a:miter lim="800000"/>
                          <a:headEnd/>
                          <a:tailEnd/>
                        </a:ln>
                      </p:spPr>
                    </p:pic>
                  </p:oleObj>
                </mc:Fallback>
              </mc:AlternateContent>
            </a:graphicData>
          </a:graphic>
        </p:graphicFrame>
      </p:grpSp>
      <p:grpSp>
        <p:nvGrpSpPr>
          <p:cNvPr id="22" name="Group 16">
            <a:extLst>
              <a:ext uri="{FF2B5EF4-FFF2-40B4-BE49-F238E27FC236}">
                <a16:creationId xmlns:a16="http://schemas.microsoft.com/office/drawing/2014/main" id="{EE4E7203-79EE-4309-B72E-52C5AA0AD3E9}"/>
              </a:ext>
            </a:extLst>
          </p:cNvPr>
          <p:cNvGrpSpPr>
            <a:grpSpLocks/>
          </p:cNvGrpSpPr>
          <p:nvPr/>
        </p:nvGrpSpPr>
        <p:grpSpPr bwMode="auto">
          <a:xfrm>
            <a:off x="900113" y="2320622"/>
            <a:ext cx="7346950" cy="1728788"/>
            <a:chOff x="567" y="2976"/>
            <a:chExt cx="4628" cy="1089"/>
          </a:xfrm>
        </p:grpSpPr>
        <p:sp>
          <p:nvSpPr>
            <p:cNvPr id="23" name="Oval 17">
              <a:extLst>
                <a:ext uri="{FF2B5EF4-FFF2-40B4-BE49-F238E27FC236}">
                  <a16:creationId xmlns:a16="http://schemas.microsoft.com/office/drawing/2014/main" id="{3CD71E46-C260-4395-9BB0-45F5679D46D4}"/>
                </a:ext>
              </a:extLst>
            </p:cNvPr>
            <p:cNvSpPr>
              <a:spLocks noChangeArrowheads="1"/>
            </p:cNvSpPr>
            <p:nvPr/>
          </p:nvSpPr>
          <p:spPr bwMode="auto">
            <a:xfrm>
              <a:off x="1050" y="3067"/>
              <a:ext cx="46" cy="4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18">
              <a:extLst>
                <a:ext uri="{FF2B5EF4-FFF2-40B4-BE49-F238E27FC236}">
                  <a16:creationId xmlns:a16="http://schemas.microsoft.com/office/drawing/2014/main" id="{2A714E21-2696-4C0A-8170-168DE5B712A6}"/>
                </a:ext>
              </a:extLst>
            </p:cNvPr>
            <p:cNvSpPr>
              <a:spLocks noChangeArrowheads="1"/>
            </p:cNvSpPr>
            <p:nvPr/>
          </p:nvSpPr>
          <p:spPr bwMode="auto">
            <a:xfrm>
              <a:off x="1050" y="3521"/>
              <a:ext cx="46" cy="4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19">
              <a:extLst>
                <a:ext uri="{FF2B5EF4-FFF2-40B4-BE49-F238E27FC236}">
                  <a16:creationId xmlns:a16="http://schemas.microsoft.com/office/drawing/2014/main" id="{A5B3C1E9-4181-4EA8-BEC5-5731862EAC64}"/>
                </a:ext>
              </a:extLst>
            </p:cNvPr>
            <p:cNvSpPr>
              <a:spLocks noChangeArrowheads="1"/>
            </p:cNvSpPr>
            <p:nvPr/>
          </p:nvSpPr>
          <p:spPr bwMode="auto">
            <a:xfrm>
              <a:off x="1050" y="3974"/>
              <a:ext cx="46" cy="4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6" name="Object 20">
              <a:extLst>
                <a:ext uri="{FF2B5EF4-FFF2-40B4-BE49-F238E27FC236}">
                  <a16:creationId xmlns:a16="http://schemas.microsoft.com/office/drawing/2014/main" id="{FB094E2E-E67E-412C-8217-3427F0F31689}"/>
                </a:ext>
              </a:extLst>
            </p:cNvPr>
            <p:cNvGraphicFramePr>
              <a:graphicFrameLocks noChangeAspect="1"/>
            </p:cNvGraphicFramePr>
            <p:nvPr/>
          </p:nvGraphicFramePr>
          <p:xfrm>
            <a:off x="1004" y="3158"/>
            <a:ext cx="159" cy="317"/>
          </p:xfrm>
          <a:graphic>
            <a:graphicData uri="http://schemas.openxmlformats.org/presentationml/2006/ole">
              <mc:AlternateContent xmlns:mc="http://schemas.openxmlformats.org/markup-compatibility/2006">
                <mc:Choice xmlns:v="urn:schemas-microsoft-com:vml" Requires="v">
                  <p:oleObj name="公式" r:id="rId8" imgW="75960" imgH="152280" progId="Equation.3">
                    <p:embed/>
                  </p:oleObj>
                </mc:Choice>
                <mc:Fallback>
                  <p:oleObj name="公式" r:id="rId8" imgW="75960" imgH="152280" progId="Equation.3">
                    <p:embed/>
                    <p:pic>
                      <p:nvPicPr>
                        <p:cNvPr id="363540" name="Object 20">
                          <a:extLst>
                            <a:ext uri="{FF2B5EF4-FFF2-40B4-BE49-F238E27FC236}">
                              <a16:creationId xmlns:a16="http://schemas.microsoft.com/office/drawing/2014/main" id="{3A0DCC6D-38FF-475F-B9F9-B4108C2171D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4" y="3158"/>
                          <a:ext cx="159"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1">
              <a:extLst>
                <a:ext uri="{FF2B5EF4-FFF2-40B4-BE49-F238E27FC236}">
                  <a16:creationId xmlns:a16="http://schemas.microsoft.com/office/drawing/2014/main" id="{763A84A5-18FF-434D-AB0F-538577C2D01E}"/>
                </a:ext>
              </a:extLst>
            </p:cNvPr>
            <p:cNvGraphicFramePr>
              <a:graphicFrameLocks noChangeAspect="1"/>
            </p:cNvGraphicFramePr>
            <p:nvPr/>
          </p:nvGraphicFramePr>
          <p:xfrm>
            <a:off x="1004" y="3566"/>
            <a:ext cx="159" cy="317"/>
          </p:xfrm>
          <a:graphic>
            <a:graphicData uri="http://schemas.openxmlformats.org/presentationml/2006/ole">
              <mc:AlternateContent xmlns:mc="http://schemas.openxmlformats.org/markup-compatibility/2006">
                <mc:Choice xmlns:v="urn:schemas-microsoft-com:vml" Requires="v">
                  <p:oleObj name="公式" r:id="rId10" imgW="75960" imgH="152280" progId="Equation.3">
                    <p:embed/>
                  </p:oleObj>
                </mc:Choice>
                <mc:Fallback>
                  <p:oleObj name="公式" r:id="rId10" imgW="75960" imgH="152280" progId="Equation.3">
                    <p:embed/>
                    <p:pic>
                      <p:nvPicPr>
                        <p:cNvPr id="363541" name="Object 21">
                          <a:extLst>
                            <a:ext uri="{FF2B5EF4-FFF2-40B4-BE49-F238E27FC236}">
                              <a16:creationId xmlns:a16="http://schemas.microsoft.com/office/drawing/2014/main" id="{4DC79644-F312-412A-B3D3-42567F673BA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4" y="3566"/>
                          <a:ext cx="159"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22">
              <a:extLst>
                <a:ext uri="{FF2B5EF4-FFF2-40B4-BE49-F238E27FC236}">
                  <a16:creationId xmlns:a16="http://schemas.microsoft.com/office/drawing/2014/main" id="{36C18AF1-5EDA-48CB-B738-71D008B28AA0}"/>
                </a:ext>
              </a:extLst>
            </p:cNvPr>
            <p:cNvGraphicFramePr>
              <a:graphicFrameLocks noChangeAspect="1"/>
            </p:cNvGraphicFramePr>
            <p:nvPr/>
          </p:nvGraphicFramePr>
          <p:xfrm>
            <a:off x="567" y="3401"/>
            <a:ext cx="394" cy="236"/>
          </p:xfrm>
          <a:graphic>
            <a:graphicData uri="http://schemas.openxmlformats.org/presentationml/2006/ole">
              <mc:AlternateContent xmlns:mc="http://schemas.openxmlformats.org/markup-compatibility/2006">
                <mc:Choice xmlns:v="urn:schemas-microsoft-com:vml" Requires="v">
                  <p:oleObj name="公式" r:id="rId12" imgW="317160" imgH="190440" progId="Equation.3">
                    <p:embed/>
                  </p:oleObj>
                </mc:Choice>
                <mc:Fallback>
                  <p:oleObj name="公式" r:id="rId12" imgW="317160" imgH="190440" progId="Equation.3">
                    <p:embed/>
                    <p:pic>
                      <p:nvPicPr>
                        <p:cNvPr id="363542" name="Object 22">
                          <a:extLst>
                            <a:ext uri="{FF2B5EF4-FFF2-40B4-BE49-F238E27FC236}">
                              <a16:creationId xmlns:a16="http://schemas.microsoft.com/office/drawing/2014/main" id="{81056F8D-21F3-46FF-9DCE-5A13B5ACF70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7" y="3401"/>
                          <a:ext cx="394"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Line 23">
              <a:extLst>
                <a:ext uri="{FF2B5EF4-FFF2-40B4-BE49-F238E27FC236}">
                  <a16:creationId xmlns:a16="http://schemas.microsoft.com/office/drawing/2014/main" id="{2058155E-92D8-404B-AF8A-B9FFDFE64F5F}"/>
                </a:ext>
              </a:extLst>
            </p:cNvPr>
            <p:cNvSpPr>
              <a:spLocks noChangeShapeType="1"/>
            </p:cNvSpPr>
            <p:nvPr/>
          </p:nvSpPr>
          <p:spPr bwMode="auto">
            <a:xfrm>
              <a:off x="1140" y="3112"/>
              <a:ext cx="681"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24">
              <a:extLst>
                <a:ext uri="{FF2B5EF4-FFF2-40B4-BE49-F238E27FC236}">
                  <a16:creationId xmlns:a16="http://schemas.microsoft.com/office/drawing/2014/main" id="{FD097689-0EA0-486C-9479-3453DE155871}"/>
                </a:ext>
              </a:extLst>
            </p:cNvPr>
            <p:cNvSpPr>
              <a:spLocks noChangeShapeType="1"/>
            </p:cNvSpPr>
            <p:nvPr/>
          </p:nvSpPr>
          <p:spPr bwMode="auto">
            <a:xfrm flipV="1">
              <a:off x="1095" y="2976"/>
              <a:ext cx="91" cy="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25">
              <a:extLst>
                <a:ext uri="{FF2B5EF4-FFF2-40B4-BE49-F238E27FC236}">
                  <a16:creationId xmlns:a16="http://schemas.microsoft.com/office/drawing/2014/main" id="{0EF872A2-0CCC-4778-9FE9-71F86FFF2C12}"/>
                </a:ext>
              </a:extLst>
            </p:cNvPr>
            <p:cNvSpPr>
              <a:spLocks noChangeShapeType="1"/>
            </p:cNvSpPr>
            <p:nvPr/>
          </p:nvSpPr>
          <p:spPr bwMode="auto">
            <a:xfrm>
              <a:off x="1095" y="3112"/>
              <a:ext cx="91"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26">
              <a:extLst>
                <a:ext uri="{FF2B5EF4-FFF2-40B4-BE49-F238E27FC236}">
                  <a16:creationId xmlns:a16="http://schemas.microsoft.com/office/drawing/2014/main" id="{D03FFBE5-75CC-4EE7-AB06-C785BFCECC21}"/>
                </a:ext>
              </a:extLst>
            </p:cNvPr>
            <p:cNvSpPr>
              <a:spLocks noChangeShapeType="1"/>
            </p:cNvSpPr>
            <p:nvPr/>
          </p:nvSpPr>
          <p:spPr bwMode="auto">
            <a:xfrm flipV="1">
              <a:off x="1095" y="3430"/>
              <a:ext cx="91" cy="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27">
              <a:extLst>
                <a:ext uri="{FF2B5EF4-FFF2-40B4-BE49-F238E27FC236}">
                  <a16:creationId xmlns:a16="http://schemas.microsoft.com/office/drawing/2014/main" id="{4281D9EC-6A2E-4D18-9287-3A75F18E4F4F}"/>
                </a:ext>
              </a:extLst>
            </p:cNvPr>
            <p:cNvSpPr>
              <a:spLocks noChangeShapeType="1"/>
            </p:cNvSpPr>
            <p:nvPr/>
          </p:nvSpPr>
          <p:spPr bwMode="auto">
            <a:xfrm>
              <a:off x="1095" y="3566"/>
              <a:ext cx="91" cy="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28">
              <a:extLst>
                <a:ext uri="{FF2B5EF4-FFF2-40B4-BE49-F238E27FC236}">
                  <a16:creationId xmlns:a16="http://schemas.microsoft.com/office/drawing/2014/main" id="{3EB6CE4C-BF0D-4868-A526-67182CE25A5F}"/>
                </a:ext>
              </a:extLst>
            </p:cNvPr>
            <p:cNvSpPr>
              <a:spLocks noChangeShapeType="1"/>
            </p:cNvSpPr>
            <p:nvPr/>
          </p:nvSpPr>
          <p:spPr bwMode="auto">
            <a:xfrm>
              <a:off x="1095" y="3521"/>
              <a:ext cx="72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29">
              <a:extLst>
                <a:ext uri="{FF2B5EF4-FFF2-40B4-BE49-F238E27FC236}">
                  <a16:creationId xmlns:a16="http://schemas.microsoft.com/office/drawing/2014/main" id="{B17C4932-C472-4148-8A1F-A571DAE0BF06}"/>
                </a:ext>
              </a:extLst>
            </p:cNvPr>
            <p:cNvSpPr>
              <a:spLocks noChangeShapeType="1"/>
            </p:cNvSpPr>
            <p:nvPr/>
          </p:nvSpPr>
          <p:spPr bwMode="auto">
            <a:xfrm flipV="1">
              <a:off x="1095" y="3566"/>
              <a:ext cx="726"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30">
              <a:extLst>
                <a:ext uri="{FF2B5EF4-FFF2-40B4-BE49-F238E27FC236}">
                  <a16:creationId xmlns:a16="http://schemas.microsoft.com/office/drawing/2014/main" id="{87A83E71-3345-40A1-B2BE-F706111B5BF3}"/>
                </a:ext>
              </a:extLst>
            </p:cNvPr>
            <p:cNvSpPr>
              <a:spLocks noChangeShapeType="1"/>
            </p:cNvSpPr>
            <p:nvPr/>
          </p:nvSpPr>
          <p:spPr bwMode="auto">
            <a:xfrm flipV="1">
              <a:off x="1095" y="3838"/>
              <a:ext cx="45"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31">
              <a:extLst>
                <a:ext uri="{FF2B5EF4-FFF2-40B4-BE49-F238E27FC236}">
                  <a16:creationId xmlns:a16="http://schemas.microsoft.com/office/drawing/2014/main" id="{EABE45A5-5403-4F8B-8704-7FAB6C8F7681}"/>
                </a:ext>
              </a:extLst>
            </p:cNvPr>
            <p:cNvSpPr>
              <a:spLocks noChangeShapeType="1"/>
            </p:cNvSpPr>
            <p:nvPr/>
          </p:nvSpPr>
          <p:spPr bwMode="auto">
            <a:xfrm>
              <a:off x="1095" y="4020"/>
              <a:ext cx="91" cy="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32">
              <a:extLst>
                <a:ext uri="{FF2B5EF4-FFF2-40B4-BE49-F238E27FC236}">
                  <a16:creationId xmlns:a16="http://schemas.microsoft.com/office/drawing/2014/main" id="{1895FACA-3417-4D04-A578-E9C975703C63}"/>
                </a:ext>
              </a:extLst>
            </p:cNvPr>
            <p:cNvSpPr>
              <a:spLocks noChangeShapeType="1"/>
            </p:cNvSpPr>
            <p:nvPr/>
          </p:nvSpPr>
          <p:spPr bwMode="auto">
            <a:xfrm>
              <a:off x="1866" y="3521"/>
              <a:ext cx="49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9" name="Object 33">
              <a:extLst>
                <a:ext uri="{FF2B5EF4-FFF2-40B4-BE49-F238E27FC236}">
                  <a16:creationId xmlns:a16="http://schemas.microsoft.com/office/drawing/2014/main" id="{82653DB9-4AFA-487A-8BB6-516987BA2C16}"/>
                </a:ext>
              </a:extLst>
            </p:cNvPr>
            <p:cNvGraphicFramePr>
              <a:graphicFrameLocks noChangeAspect="1"/>
            </p:cNvGraphicFramePr>
            <p:nvPr/>
          </p:nvGraphicFramePr>
          <p:xfrm>
            <a:off x="1866" y="3294"/>
            <a:ext cx="372" cy="238"/>
          </p:xfrm>
          <a:graphic>
            <a:graphicData uri="http://schemas.openxmlformats.org/presentationml/2006/ole">
              <mc:AlternateContent xmlns:mc="http://schemas.openxmlformats.org/markup-compatibility/2006">
                <mc:Choice xmlns:v="urn:schemas-microsoft-com:vml" Requires="v">
                  <p:oleObj name="Equation" r:id="rId14" imgW="317160" imgH="203040" progId="Equation.DSMT4">
                    <p:embed/>
                  </p:oleObj>
                </mc:Choice>
                <mc:Fallback>
                  <p:oleObj name="Equation" r:id="rId14" imgW="317160" imgH="203040" progId="Equation.DSMT4">
                    <p:embed/>
                    <p:pic>
                      <p:nvPicPr>
                        <p:cNvPr id="363553" name="Object 33">
                          <a:extLst>
                            <a:ext uri="{FF2B5EF4-FFF2-40B4-BE49-F238E27FC236}">
                              <a16:creationId xmlns:a16="http://schemas.microsoft.com/office/drawing/2014/main" id="{C647F957-2A7B-44B4-8563-2C3C7A92745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66" y="3294"/>
                          <a:ext cx="372"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Line 34">
              <a:extLst>
                <a:ext uri="{FF2B5EF4-FFF2-40B4-BE49-F238E27FC236}">
                  <a16:creationId xmlns:a16="http://schemas.microsoft.com/office/drawing/2014/main" id="{0F4C27DD-66BC-462E-907C-43B0D7EF821F}"/>
                </a:ext>
              </a:extLst>
            </p:cNvPr>
            <p:cNvSpPr>
              <a:spLocks noChangeShapeType="1"/>
            </p:cNvSpPr>
            <p:nvPr/>
          </p:nvSpPr>
          <p:spPr bwMode="auto">
            <a:xfrm flipV="1">
              <a:off x="2047" y="3521"/>
              <a:ext cx="0"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1" name="Object 35">
              <a:extLst>
                <a:ext uri="{FF2B5EF4-FFF2-40B4-BE49-F238E27FC236}">
                  <a16:creationId xmlns:a16="http://schemas.microsoft.com/office/drawing/2014/main" id="{1657374A-D91A-4660-A4AA-88842720E924}"/>
                </a:ext>
              </a:extLst>
            </p:cNvPr>
            <p:cNvGraphicFramePr>
              <a:graphicFrameLocks noChangeAspect="1"/>
            </p:cNvGraphicFramePr>
            <p:nvPr>
              <p:extLst>
                <p:ext uri="{D42A27DB-BD31-4B8C-83A1-F6EECF244321}">
                  <p14:modId xmlns:p14="http://schemas.microsoft.com/office/powerpoint/2010/main" val="1870563388"/>
                </p:ext>
              </p:extLst>
            </p:nvPr>
          </p:nvGraphicFramePr>
          <p:xfrm>
            <a:off x="1891" y="3741"/>
            <a:ext cx="298" cy="216"/>
          </p:xfrm>
          <a:graphic>
            <a:graphicData uri="http://schemas.openxmlformats.org/presentationml/2006/ole">
              <mc:AlternateContent xmlns:mc="http://schemas.openxmlformats.org/markup-compatibility/2006">
                <mc:Choice xmlns:v="urn:schemas-microsoft-com:vml" Requires="v">
                  <p:oleObj name="Equation" r:id="rId16" imgW="279360" imgH="203040" progId="Equation.DSMT4">
                    <p:embed/>
                  </p:oleObj>
                </mc:Choice>
                <mc:Fallback>
                  <p:oleObj name="Equation" r:id="rId16" imgW="279360" imgH="203040" progId="Equation.DSMT4">
                    <p:embed/>
                    <p:pic>
                      <p:nvPicPr>
                        <p:cNvPr id="363555" name="Object 35">
                          <a:extLst>
                            <a:ext uri="{FF2B5EF4-FFF2-40B4-BE49-F238E27FC236}">
                              <a16:creationId xmlns:a16="http://schemas.microsoft.com/office/drawing/2014/main" id="{1443570F-2B5B-4842-B648-8307A037647F}"/>
                            </a:ext>
                          </a:extLst>
                        </p:cNvPr>
                        <p:cNvPicPr>
                          <a:picLocks noChangeAspect="1" noChangeArrowheads="1"/>
                        </p:cNvPicPr>
                        <p:nvPr/>
                      </p:nvPicPr>
                      <p:blipFill>
                        <a:blip r:embed="rId17"/>
                        <a:srcRect/>
                        <a:stretch>
                          <a:fillRect/>
                        </a:stretch>
                      </p:blipFill>
                      <p:spPr bwMode="auto">
                        <a:xfrm>
                          <a:off x="1891" y="3741"/>
                          <a:ext cx="29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36">
              <a:extLst>
                <a:ext uri="{FF2B5EF4-FFF2-40B4-BE49-F238E27FC236}">
                  <a16:creationId xmlns:a16="http://schemas.microsoft.com/office/drawing/2014/main" id="{66344412-E6A3-4999-83E0-1D17F3A5BBB7}"/>
                </a:ext>
              </a:extLst>
            </p:cNvPr>
            <p:cNvGraphicFramePr>
              <a:graphicFrameLocks noChangeAspect="1"/>
            </p:cNvGraphicFramePr>
            <p:nvPr/>
          </p:nvGraphicFramePr>
          <p:xfrm>
            <a:off x="2365" y="3385"/>
            <a:ext cx="386" cy="238"/>
          </p:xfrm>
          <a:graphic>
            <a:graphicData uri="http://schemas.openxmlformats.org/presentationml/2006/ole">
              <mc:AlternateContent xmlns:mc="http://schemas.openxmlformats.org/markup-compatibility/2006">
                <mc:Choice xmlns:v="urn:schemas-microsoft-com:vml" Requires="v">
                  <p:oleObj name="Equation" r:id="rId18" imgW="330120" imgH="203040" progId="Equation.DSMT4">
                    <p:embed/>
                  </p:oleObj>
                </mc:Choice>
                <mc:Fallback>
                  <p:oleObj name="Equation" r:id="rId18" imgW="330120" imgH="203040" progId="Equation.DSMT4">
                    <p:embed/>
                    <p:pic>
                      <p:nvPicPr>
                        <p:cNvPr id="363556" name="Object 36">
                          <a:extLst>
                            <a:ext uri="{FF2B5EF4-FFF2-40B4-BE49-F238E27FC236}">
                              <a16:creationId xmlns:a16="http://schemas.microsoft.com/office/drawing/2014/main" id="{FA4BBD54-AFEA-4FFC-AA3D-98B3B80697F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65" y="3385"/>
                          <a:ext cx="386"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 name="Line 37">
              <a:extLst>
                <a:ext uri="{FF2B5EF4-FFF2-40B4-BE49-F238E27FC236}">
                  <a16:creationId xmlns:a16="http://schemas.microsoft.com/office/drawing/2014/main" id="{6E833D7B-ED4D-4505-A36F-23B9E1578041}"/>
                </a:ext>
              </a:extLst>
            </p:cNvPr>
            <p:cNvSpPr>
              <a:spLocks noChangeShapeType="1"/>
            </p:cNvSpPr>
            <p:nvPr/>
          </p:nvSpPr>
          <p:spPr bwMode="auto">
            <a:xfrm>
              <a:off x="4468" y="3521"/>
              <a:ext cx="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38">
              <a:extLst>
                <a:ext uri="{FF2B5EF4-FFF2-40B4-BE49-F238E27FC236}">
                  <a16:creationId xmlns:a16="http://schemas.microsoft.com/office/drawing/2014/main" id="{CD30653D-3FC6-4B96-87F4-B270EE8CA5B3}"/>
                </a:ext>
              </a:extLst>
            </p:cNvPr>
            <p:cNvSpPr>
              <a:spLocks noChangeShapeType="1"/>
            </p:cNvSpPr>
            <p:nvPr/>
          </p:nvSpPr>
          <p:spPr bwMode="auto">
            <a:xfrm>
              <a:off x="4604" y="3339"/>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9" name="Object 39">
              <a:extLst>
                <a:ext uri="{FF2B5EF4-FFF2-40B4-BE49-F238E27FC236}">
                  <a16:creationId xmlns:a16="http://schemas.microsoft.com/office/drawing/2014/main" id="{3622C0F5-85DD-4A8F-8C31-0D0C30BB7794}"/>
                </a:ext>
              </a:extLst>
            </p:cNvPr>
            <p:cNvGraphicFramePr>
              <a:graphicFrameLocks noChangeAspect="1"/>
            </p:cNvGraphicFramePr>
            <p:nvPr/>
          </p:nvGraphicFramePr>
          <p:xfrm>
            <a:off x="4415" y="3119"/>
            <a:ext cx="387" cy="223"/>
          </p:xfrm>
          <a:graphic>
            <a:graphicData uri="http://schemas.openxmlformats.org/presentationml/2006/ole">
              <mc:AlternateContent xmlns:mc="http://schemas.openxmlformats.org/markup-compatibility/2006">
                <mc:Choice xmlns:v="urn:schemas-microsoft-com:vml" Requires="v">
                  <p:oleObj name="Equation" r:id="rId20" imgW="330120" imgH="190440" progId="Equation.DSMT4">
                    <p:embed/>
                  </p:oleObj>
                </mc:Choice>
                <mc:Fallback>
                  <p:oleObj name="Equation" r:id="rId20" imgW="330120" imgH="190440" progId="Equation.DSMT4">
                    <p:embed/>
                    <p:pic>
                      <p:nvPicPr>
                        <p:cNvPr id="363559" name="Object 39">
                          <a:extLst>
                            <a:ext uri="{FF2B5EF4-FFF2-40B4-BE49-F238E27FC236}">
                              <a16:creationId xmlns:a16="http://schemas.microsoft.com/office/drawing/2014/main" id="{554C5719-068A-4409-8416-E71B252E8A5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15" y="3119"/>
                          <a:ext cx="387"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 name="Object 40">
              <a:extLst>
                <a:ext uri="{FF2B5EF4-FFF2-40B4-BE49-F238E27FC236}">
                  <a16:creationId xmlns:a16="http://schemas.microsoft.com/office/drawing/2014/main" id="{5E3FCE0D-2733-4158-9096-C28ACE1712BE}"/>
                </a:ext>
              </a:extLst>
            </p:cNvPr>
            <p:cNvGraphicFramePr>
              <a:graphicFrameLocks noChangeAspect="1"/>
            </p:cNvGraphicFramePr>
            <p:nvPr/>
          </p:nvGraphicFramePr>
          <p:xfrm>
            <a:off x="4838" y="3392"/>
            <a:ext cx="357" cy="223"/>
          </p:xfrm>
          <a:graphic>
            <a:graphicData uri="http://schemas.openxmlformats.org/presentationml/2006/ole">
              <mc:AlternateContent xmlns:mc="http://schemas.openxmlformats.org/markup-compatibility/2006">
                <mc:Choice xmlns:v="urn:schemas-microsoft-com:vml" Requires="v">
                  <p:oleObj name="Equation" r:id="rId22" imgW="304560" imgH="190440" progId="Equation.DSMT4">
                    <p:embed/>
                  </p:oleObj>
                </mc:Choice>
                <mc:Fallback>
                  <p:oleObj name="Equation" r:id="rId22" imgW="304560" imgH="190440" progId="Equation.DSMT4">
                    <p:embed/>
                    <p:pic>
                      <p:nvPicPr>
                        <p:cNvPr id="363560" name="Object 40">
                          <a:extLst>
                            <a:ext uri="{FF2B5EF4-FFF2-40B4-BE49-F238E27FC236}">
                              <a16:creationId xmlns:a16="http://schemas.microsoft.com/office/drawing/2014/main" id="{F83EB42A-F7F4-4443-A9F8-17F8866FF9B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838" y="3392"/>
                          <a:ext cx="357"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41">
              <a:extLst>
                <a:ext uri="{FF2B5EF4-FFF2-40B4-BE49-F238E27FC236}">
                  <a16:creationId xmlns:a16="http://schemas.microsoft.com/office/drawing/2014/main" id="{8F66713B-C422-4421-8714-D702E6895010}"/>
                </a:ext>
              </a:extLst>
            </p:cNvPr>
            <p:cNvGraphicFramePr>
              <a:graphicFrameLocks noChangeAspect="1"/>
            </p:cNvGraphicFramePr>
            <p:nvPr/>
          </p:nvGraphicFramePr>
          <p:xfrm>
            <a:off x="1195" y="3293"/>
            <a:ext cx="417" cy="238"/>
          </p:xfrm>
          <a:graphic>
            <a:graphicData uri="http://schemas.openxmlformats.org/presentationml/2006/ole">
              <mc:AlternateContent xmlns:mc="http://schemas.openxmlformats.org/markup-compatibility/2006">
                <mc:Choice xmlns:v="urn:schemas-microsoft-com:vml" Requires="v">
                  <p:oleObj name="Equation" r:id="rId24" imgW="355320" imgH="203040" progId="Equation.DSMT4">
                    <p:embed/>
                  </p:oleObj>
                </mc:Choice>
                <mc:Fallback>
                  <p:oleObj name="Equation" r:id="rId24" imgW="355320" imgH="203040" progId="Equation.DSMT4">
                    <p:embed/>
                    <p:pic>
                      <p:nvPicPr>
                        <p:cNvPr id="363561" name="Object 41">
                          <a:extLst>
                            <a:ext uri="{FF2B5EF4-FFF2-40B4-BE49-F238E27FC236}">
                              <a16:creationId xmlns:a16="http://schemas.microsoft.com/office/drawing/2014/main" id="{A6C6E20C-FCF1-4997-B8B0-0C95BFCA0358}"/>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95" y="3293"/>
                          <a:ext cx="417"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 name="Oval 42">
              <a:extLst>
                <a:ext uri="{FF2B5EF4-FFF2-40B4-BE49-F238E27FC236}">
                  <a16:creationId xmlns:a16="http://schemas.microsoft.com/office/drawing/2014/main" id="{CE551C79-97FC-47B2-A2E5-8379795BDB80}"/>
                </a:ext>
              </a:extLst>
            </p:cNvPr>
            <p:cNvSpPr>
              <a:spLocks noChangeArrowheads="1"/>
            </p:cNvSpPr>
            <p:nvPr/>
          </p:nvSpPr>
          <p:spPr bwMode="auto">
            <a:xfrm>
              <a:off x="2735" y="3068"/>
              <a:ext cx="46" cy="4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Oval 43">
              <a:extLst>
                <a:ext uri="{FF2B5EF4-FFF2-40B4-BE49-F238E27FC236}">
                  <a16:creationId xmlns:a16="http://schemas.microsoft.com/office/drawing/2014/main" id="{4DB6411E-A47D-4D36-B4DD-B441811F8B40}"/>
                </a:ext>
              </a:extLst>
            </p:cNvPr>
            <p:cNvSpPr>
              <a:spLocks noChangeArrowheads="1"/>
            </p:cNvSpPr>
            <p:nvPr/>
          </p:nvSpPr>
          <p:spPr bwMode="auto">
            <a:xfrm>
              <a:off x="2735" y="3522"/>
              <a:ext cx="46" cy="4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44">
              <a:extLst>
                <a:ext uri="{FF2B5EF4-FFF2-40B4-BE49-F238E27FC236}">
                  <a16:creationId xmlns:a16="http://schemas.microsoft.com/office/drawing/2014/main" id="{306A1F58-239D-40D1-8D19-1085FB91EC18}"/>
                </a:ext>
              </a:extLst>
            </p:cNvPr>
            <p:cNvSpPr>
              <a:spLocks noChangeArrowheads="1"/>
            </p:cNvSpPr>
            <p:nvPr/>
          </p:nvSpPr>
          <p:spPr bwMode="auto">
            <a:xfrm>
              <a:off x="2735" y="3975"/>
              <a:ext cx="46" cy="4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5" name="Object 45">
              <a:extLst>
                <a:ext uri="{FF2B5EF4-FFF2-40B4-BE49-F238E27FC236}">
                  <a16:creationId xmlns:a16="http://schemas.microsoft.com/office/drawing/2014/main" id="{DA664D88-6AD1-42ED-AB22-7D0E77D7DC64}"/>
                </a:ext>
              </a:extLst>
            </p:cNvPr>
            <p:cNvGraphicFramePr>
              <a:graphicFrameLocks noChangeAspect="1"/>
            </p:cNvGraphicFramePr>
            <p:nvPr/>
          </p:nvGraphicFramePr>
          <p:xfrm>
            <a:off x="2689" y="3159"/>
            <a:ext cx="159" cy="317"/>
          </p:xfrm>
          <a:graphic>
            <a:graphicData uri="http://schemas.openxmlformats.org/presentationml/2006/ole">
              <mc:AlternateContent xmlns:mc="http://schemas.openxmlformats.org/markup-compatibility/2006">
                <mc:Choice xmlns:v="urn:schemas-microsoft-com:vml" Requires="v">
                  <p:oleObj name="公式" r:id="rId26" imgW="75960" imgH="152280" progId="Equation.3">
                    <p:embed/>
                  </p:oleObj>
                </mc:Choice>
                <mc:Fallback>
                  <p:oleObj name="公式" r:id="rId26" imgW="75960" imgH="152280" progId="Equation.3">
                    <p:embed/>
                    <p:pic>
                      <p:nvPicPr>
                        <p:cNvPr id="363565" name="Object 45">
                          <a:extLst>
                            <a:ext uri="{FF2B5EF4-FFF2-40B4-BE49-F238E27FC236}">
                              <a16:creationId xmlns:a16="http://schemas.microsoft.com/office/drawing/2014/main" id="{1EE46F29-2B30-48A0-9804-372553C370EC}"/>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689" y="3159"/>
                          <a:ext cx="159"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 name="Object 46">
              <a:extLst>
                <a:ext uri="{FF2B5EF4-FFF2-40B4-BE49-F238E27FC236}">
                  <a16:creationId xmlns:a16="http://schemas.microsoft.com/office/drawing/2014/main" id="{C84C8FF2-D907-4F52-8F21-5CB495470C95}"/>
                </a:ext>
              </a:extLst>
            </p:cNvPr>
            <p:cNvGraphicFramePr>
              <a:graphicFrameLocks noChangeAspect="1"/>
            </p:cNvGraphicFramePr>
            <p:nvPr/>
          </p:nvGraphicFramePr>
          <p:xfrm>
            <a:off x="2689" y="3567"/>
            <a:ext cx="159" cy="317"/>
          </p:xfrm>
          <a:graphic>
            <a:graphicData uri="http://schemas.openxmlformats.org/presentationml/2006/ole">
              <mc:AlternateContent xmlns:mc="http://schemas.openxmlformats.org/markup-compatibility/2006">
                <mc:Choice xmlns:v="urn:schemas-microsoft-com:vml" Requires="v">
                  <p:oleObj name="公式" r:id="rId28" imgW="75960" imgH="152280" progId="Equation.3">
                    <p:embed/>
                  </p:oleObj>
                </mc:Choice>
                <mc:Fallback>
                  <p:oleObj name="公式" r:id="rId28" imgW="75960" imgH="152280" progId="Equation.3">
                    <p:embed/>
                    <p:pic>
                      <p:nvPicPr>
                        <p:cNvPr id="363566" name="Object 46">
                          <a:extLst>
                            <a:ext uri="{FF2B5EF4-FFF2-40B4-BE49-F238E27FC236}">
                              <a16:creationId xmlns:a16="http://schemas.microsoft.com/office/drawing/2014/main" id="{CDDA29A5-22EB-41C9-8857-3CD6A07441AE}"/>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689" y="3567"/>
                          <a:ext cx="159"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 name="Line 47">
              <a:extLst>
                <a:ext uri="{FF2B5EF4-FFF2-40B4-BE49-F238E27FC236}">
                  <a16:creationId xmlns:a16="http://schemas.microsoft.com/office/drawing/2014/main" id="{ED9F770C-BD76-43B3-A12F-0236AB1B03E8}"/>
                </a:ext>
              </a:extLst>
            </p:cNvPr>
            <p:cNvSpPr>
              <a:spLocks noChangeShapeType="1"/>
            </p:cNvSpPr>
            <p:nvPr/>
          </p:nvSpPr>
          <p:spPr bwMode="auto">
            <a:xfrm>
              <a:off x="2825" y="3113"/>
              <a:ext cx="681"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 name="Line 48">
              <a:extLst>
                <a:ext uri="{FF2B5EF4-FFF2-40B4-BE49-F238E27FC236}">
                  <a16:creationId xmlns:a16="http://schemas.microsoft.com/office/drawing/2014/main" id="{AB1FDE56-F879-4146-B1D4-184351C8C93E}"/>
                </a:ext>
              </a:extLst>
            </p:cNvPr>
            <p:cNvSpPr>
              <a:spLocks noChangeShapeType="1"/>
            </p:cNvSpPr>
            <p:nvPr/>
          </p:nvSpPr>
          <p:spPr bwMode="auto">
            <a:xfrm flipV="1">
              <a:off x="2780" y="2977"/>
              <a:ext cx="91" cy="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 name="Line 49">
              <a:extLst>
                <a:ext uri="{FF2B5EF4-FFF2-40B4-BE49-F238E27FC236}">
                  <a16:creationId xmlns:a16="http://schemas.microsoft.com/office/drawing/2014/main" id="{7FE73888-2848-4E9B-B8CA-6443CBC634F4}"/>
                </a:ext>
              </a:extLst>
            </p:cNvPr>
            <p:cNvSpPr>
              <a:spLocks noChangeShapeType="1"/>
            </p:cNvSpPr>
            <p:nvPr/>
          </p:nvSpPr>
          <p:spPr bwMode="auto">
            <a:xfrm>
              <a:off x="2780" y="3113"/>
              <a:ext cx="91"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 name="Line 50">
              <a:extLst>
                <a:ext uri="{FF2B5EF4-FFF2-40B4-BE49-F238E27FC236}">
                  <a16:creationId xmlns:a16="http://schemas.microsoft.com/office/drawing/2014/main" id="{53F89F5E-7BB4-467F-A002-0DECC906D951}"/>
                </a:ext>
              </a:extLst>
            </p:cNvPr>
            <p:cNvSpPr>
              <a:spLocks noChangeShapeType="1"/>
            </p:cNvSpPr>
            <p:nvPr/>
          </p:nvSpPr>
          <p:spPr bwMode="auto">
            <a:xfrm flipV="1">
              <a:off x="2780" y="3431"/>
              <a:ext cx="91" cy="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 name="Line 51">
              <a:extLst>
                <a:ext uri="{FF2B5EF4-FFF2-40B4-BE49-F238E27FC236}">
                  <a16:creationId xmlns:a16="http://schemas.microsoft.com/office/drawing/2014/main" id="{F284DEDB-8122-4864-B9B1-26CA922C0FEF}"/>
                </a:ext>
              </a:extLst>
            </p:cNvPr>
            <p:cNvSpPr>
              <a:spLocks noChangeShapeType="1"/>
            </p:cNvSpPr>
            <p:nvPr/>
          </p:nvSpPr>
          <p:spPr bwMode="auto">
            <a:xfrm>
              <a:off x="2780" y="3567"/>
              <a:ext cx="91" cy="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 name="Line 52">
              <a:extLst>
                <a:ext uri="{FF2B5EF4-FFF2-40B4-BE49-F238E27FC236}">
                  <a16:creationId xmlns:a16="http://schemas.microsoft.com/office/drawing/2014/main" id="{E9DE692B-35C2-4554-8486-9D89F7D8C4C5}"/>
                </a:ext>
              </a:extLst>
            </p:cNvPr>
            <p:cNvSpPr>
              <a:spLocks noChangeShapeType="1"/>
            </p:cNvSpPr>
            <p:nvPr/>
          </p:nvSpPr>
          <p:spPr bwMode="auto">
            <a:xfrm>
              <a:off x="2780" y="3522"/>
              <a:ext cx="72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 name="Line 53">
              <a:extLst>
                <a:ext uri="{FF2B5EF4-FFF2-40B4-BE49-F238E27FC236}">
                  <a16:creationId xmlns:a16="http://schemas.microsoft.com/office/drawing/2014/main" id="{EC3FDFA2-E033-47A9-84EA-E6E38410601C}"/>
                </a:ext>
              </a:extLst>
            </p:cNvPr>
            <p:cNvSpPr>
              <a:spLocks noChangeShapeType="1"/>
            </p:cNvSpPr>
            <p:nvPr/>
          </p:nvSpPr>
          <p:spPr bwMode="auto">
            <a:xfrm flipV="1">
              <a:off x="2780" y="3567"/>
              <a:ext cx="726"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 name="Line 54">
              <a:extLst>
                <a:ext uri="{FF2B5EF4-FFF2-40B4-BE49-F238E27FC236}">
                  <a16:creationId xmlns:a16="http://schemas.microsoft.com/office/drawing/2014/main" id="{27343230-C66A-4EE9-9D55-D1BCD7965731}"/>
                </a:ext>
              </a:extLst>
            </p:cNvPr>
            <p:cNvSpPr>
              <a:spLocks noChangeShapeType="1"/>
            </p:cNvSpPr>
            <p:nvPr/>
          </p:nvSpPr>
          <p:spPr bwMode="auto">
            <a:xfrm flipV="1">
              <a:off x="2780" y="3839"/>
              <a:ext cx="45"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75" name="Object 55">
              <a:extLst>
                <a:ext uri="{FF2B5EF4-FFF2-40B4-BE49-F238E27FC236}">
                  <a16:creationId xmlns:a16="http://schemas.microsoft.com/office/drawing/2014/main" id="{664615DF-44A1-450A-8F2D-D6B0ADF50AE6}"/>
                </a:ext>
              </a:extLst>
            </p:cNvPr>
            <p:cNvGraphicFramePr>
              <a:graphicFrameLocks noChangeAspect="1"/>
            </p:cNvGraphicFramePr>
            <p:nvPr/>
          </p:nvGraphicFramePr>
          <p:xfrm>
            <a:off x="2880" y="3294"/>
            <a:ext cx="417" cy="238"/>
          </p:xfrm>
          <a:graphic>
            <a:graphicData uri="http://schemas.openxmlformats.org/presentationml/2006/ole">
              <mc:AlternateContent xmlns:mc="http://schemas.openxmlformats.org/markup-compatibility/2006">
                <mc:Choice xmlns:v="urn:schemas-microsoft-com:vml" Requires="v">
                  <p:oleObj name="Equation" r:id="rId30" imgW="355320" imgH="203040" progId="Equation.DSMT4">
                    <p:embed/>
                  </p:oleObj>
                </mc:Choice>
                <mc:Fallback>
                  <p:oleObj name="Equation" r:id="rId30" imgW="355320" imgH="203040" progId="Equation.DSMT4">
                    <p:embed/>
                    <p:pic>
                      <p:nvPicPr>
                        <p:cNvPr id="363575" name="Object 55">
                          <a:extLst>
                            <a:ext uri="{FF2B5EF4-FFF2-40B4-BE49-F238E27FC236}">
                              <a16:creationId xmlns:a16="http://schemas.microsoft.com/office/drawing/2014/main" id="{4EE19516-3A7B-45C8-B47C-13A787C41916}"/>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880" y="3294"/>
                          <a:ext cx="417"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 name="Line 56">
              <a:extLst>
                <a:ext uri="{FF2B5EF4-FFF2-40B4-BE49-F238E27FC236}">
                  <a16:creationId xmlns:a16="http://schemas.microsoft.com/office/drawing/2014/main" id="{43CAD48A-6406-40F7-9C8C-9DC714350146}"/>
                </a:ext>
              </a:extLst>
            </p:cNvPr>
            <p:cNvSpPr>
              <a:spLocks noChangeShapeType="1"/>
            </p:cNvSpPr>
            <p:nvPr/>
          </p:nvSpPr>
          <p:spPr bwMode="auto">
            <a:xfrm>
              <a:off x="3560" y="3521"/>
              <a:ext cx="49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77" name="Object 57">
              <a:extLst>
                <a:ext uri="{FF2B5EF4-FFF2-40B4-BE49-F238E27FC236}">
                  <a16:creationId xmlns:a16="http://schemas.microsoft.com/office/drawing/2014/main" id="{7342096F-1A97-498E-A380-B872164069B6}"/>
                </a:ext>
              </a:extLst>
            </p:cNvPr>
            <p:cNvGraphicFramePr>
              <a:graphicFrameLocks noChangeAspect="1"/>
            </p:cNvGraphicFramePr>
            <p:nvPr/>
          </p:nvGraphicFramePr>
          <p:xfrm>
            <a:off x="3560" y="3301"/>
            <a:ext cx="372" cy="223"/>
          </p:xfrm>
          <a:graphic>
            <a:graphicData uri="http://schemas.openxmlformats.org/presentationml/2006/ole">
              <mc:AlternateContent xmlns:mc="http://schemas.openxmlformats.org/markup-compatibility/2006">
                <mc:Choice xmlns:v="urn:schemas-microsoft-com:vml" Requires="v">
                  <p:oleObj name="Equation" r:id="rId32" imgW="317160" imgH="190440" progId="Equation.DSMT4">
                    <p:embed/>
                  </p:oleObj>
                </mc:Choice>
                <mc:Fallback>
                  <p:oleObj name="Equation" r:id="rId32" imgW="317160" imgH="190440" progId="Equation.DSMT4">
                    <p:embed/>
                    <p:pic>
                      <p:nvPicPr>
                        <p:cNvPr id="363577" name="Object 57">
                          <a:extLst>
                            <a:ext uri="{FF2B5EF4-FFF2-40B4-BE49-F238E27FC236}">
                              <a16:creationId xmlns:a16="http://schemas.microsoft.com/office/drawing/2014/main" id="{644E91E3-D204-4F6B-B4D8-9D9CFD75BCC1}"/>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560" y="3301"/>
                          <a:ext cx="372"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 name="Line 58">
              <a:extLst>
                <a:ext uri="{FF2B5EF4-FFF2-40B4-BE49-F238E27FC236}">
                  <a16:creationId xmlns:a16="http://schemas.microsoft.com/office/drawing/2014/main" id="{2A091551-343E-4B8F-BDD2-487E90492E78}"/>
                </a:ext>
              </a:extLst>
            </p:cNvPr>
            <p:cNvSpPr>
              <a:spLocks noChangeShapeType="1"/>
            </p:cNvSpPr>
            <p:nvPr/>
          </p:nvSpPr>
          <p:spPr bwMode="auto">
            <a:xfrm flipV="1">
              <a:off x="3741" y="3521"/>
              <a:ext cx="0"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9" name="Object 59">
              <a:extLst>
                <a:ext uri="{FF2B5EF4-FFF2-40B4-BE49-F238E27FC236}">
                  <a16:creationId xmlns:a16="http://schemas.microsoft.com/office/drawing/2014/main" id="{AAA22C52-7DBA-4152-B17A-90E695FB3288}"/>
                </a:ext>
              </a:extLst>
            </p:cNvPr>
            <p:cNvGraphicFramePr>
              <a:graphicFrameLocks noChangeAspect="1"/>
            </p:cNvGraphicFramePr>
            <p:nvPr/>
          </p:nvGraphicFramePr>
          <p:xfrm>
            <a:off x="4059" y="3392"/>
            <a:ext cx="386" cy="224"/>
          </p:xfrm>
          <a:graphic>
            <a:graphicData uri="http://schemas.openxmlformats.org/presentationml/2006/ole">
              <mc:AlternateContent xmlns:mc="http://schemas.openxmlformats.org/markup-compatibility/2006">
                <mc:Choice xmlns:v="urn:schemas-microsoft-com:vml" Requires="v">
                  <p:oleObj name="Equation" r:id="rId34" imgW="330120" imgH="190440" progId="Equation.DSMT4">
                    <p:embed/>
                  </p:oleObj>
                </mc:Choice>
                <mc:Fallback>
                  <p:oleObj name="Equation" r:id="rId34" imgW="330120" imgH="190440" progId="Equation.DSMT4">
                    <p:embed/>
                    <p:pic>
                      <p:nvPicPr>
                        <p:cNvPr id="363579" name="Object 59">
                          <a:extLst>
                            <a:ext uri="{FF2B5EF4-FFF2-40B4-BE49-F238E27FC236}">
                              <a16:creationId xmlns:a16="http://schemas.microsoft.com/office/drawing/2014/main" id="{6F57B7ED-269D-4A3C-8418-3F1224ED3007}"/>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059" y="3392"/>
                          <a:ext cx="386"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 name="Object 60">
              <a:extLst>
                <a:ext uri="{FF2B5EF4-FFF2-40B4-BE49-F238E27FC236}">
                  <a16:creationId xmlns:a16="http://schemas.microsoft.com/office/drawing/2014/main" id="{5AF9E87E-49E9-4E40-BF75-98A2A94AEE4D}"/>
                </a:ext>
              </a:extLst>
            </p:cNvPr>
            <p:cNvGraphicFramePr>
              <a:graphicFrameLocks noChangeAspect="1"/>
            </p:cNvGraphicFramePr>
            <p:nvPr>
              <p:extLst>
                <p:ext uri="{D42A27DB-BD31-4B8C-83A1-F6EECF244321}">
                  <p14:modId xmlns:p14="http://schemas.microsoft.com/office/powerpoint/2010/main" val="3720759010"/>
                </p:ext>
              </p:extLst>
            </p:nvPr>
          </p:nvGraphicFramePr>
          <p:xfrm>
            <a:off x="3578" y="3724"/>
            <a:ext cx="315" cy="226"/>
          </p:xfrm>
          <a:graphic>
            <a:graphicData uri="http://schemas.openxmlformats.org/presentationml/2006/ole">
              <mc:AlternateContent xmlns:mc="http://schemas.openxmlformats.org/markup-compatibility/2006">
                <mc:Choice xmlns:v="urn:schemas-microsoft-com:vml" Requires="v">
                  <p:oleObj name="Equation" r:id="rId36" imgW="317160" imgH="228600" progId="Equation.DSMT4">
                    <p:embed/>
                  </p:oleObj>
                </mc:Choice>
                <mc:Fallback>
                  <p:oleObj name="Equation" r:id="rId36" imgW="317160" imgH="228600" progId="Equation.DSMT4">
                    <p:embed/>
                    <p:pic>
                      <p:nvPicPr>
                        <p:cNvPr id="363580" name="Object 60">
                          <a:extLst>
                            <a:ext uri="{FF2B5EF4-FFF2-40B4-BE49-F238E27FC236}">
                              <a16:creationId xmlns:a16="http://schemas.microsoft.com/office/drawing/2014/main" id="{F39E3DBA-726B-4AAF-8BD6-788CAFF7CE64}"/>
                            </a:ext>
                          </a:extLst>
                        </p:cNvPr>
                        <p:cNvPicPr>
                          <a:picLocks noChangeAspect="1" noChangeArrowheads="1"/>
                        </p:cNvPicPr>
                        <p:nvPr/>
                      </p:nvPicPr>
                      <p:blipFill>
                        <a:blip r:embed="rId37"/>
                        <a:srcRect/>
                        <a:stretch>
                          <a:fillRect/>
                        </a:stretch>
                      </p:blipFill>
                      <p:spPr bwMode="auto">
                        <a:xfrm>
                          <a:off x="3578" y="3724"/>
                          <a:ext cx="315"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日期占位符 1">
            <a:extLst>
              <a:ext uri="{FF2B5EF4-FFF2-40B4-BE49-F238E27FC236}">
                <a16:creationId xmlns:a16="http://schemas.microsoft.com/office/drawing/2014/main" id="{34D3CD93-4A72-4EBA-B1BC-30813E90E04E}"/>
              </a:ext>
            </a:extLst>
          </p:cNvPr>
          <p:cNvSpPr>
            <a:spLocks noGrp="1"/>
          </p:cNvSpPr>
          <p:nvPr>
            <p:ph type="dt" sz="half" idx="2"/>
          </p:nvPr>
        </p:nvSpPr>
        <p:spPr/>
        <p:txBody>
          <a:bodyPr/>
          <a:lstStyle/>
          <a:p>
            <a:pPr>
              <a:defRPr/>
            </a:pPr>
            <a:fld id="{48539078-2014-4BB3-9787-FA10247FBC2F}" type="datetime1">
              <a:rPr kumimoji="0" lang="zh-CN" altLang="en-US" smtClean="0"/>
              <a:t>2022/11/23</a:t>
            </a:fld>
            <a:endParaRPr kumimoji="0" lang="zh-CN" altLang="en-US" dirty="0"/>
          </a:p>
        </p:txBody>
      </p:sp>
      <p:sp>
        <p:nvSpPr>
          <p:cNvPr id="81" name="Rectangle 39">
            <a:extLst>
              <a:ext uri="{FF2B5EF4-FFF2-40B4-BE49-F238E27FC236}">
                <a16:creationId xmlns:a16="http://schemas.microsoft.com/office/drawing/2014/main" id="{81DA1293-EB9E-47FA-ADDE-C6050C581BDC}"/>
              </a:ext>
            </a:extLst>
          </p:cNvPr>
          <p:cNvSpPr>
            <a:spLocks noChangeArrowheads="1"/>
          </p:cNvSpPr>
          <p:nvPr/>
        </p:nvSpPr>
        <p:spPr bwMode="auto">
          <a:xfrm>
            <a:off x="252164" y="1772816"/>
            <a:ext cx="62039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buClr>
                <a:schemeClr val="hlink"/>
              </a:buClr>
              <a:buFont typeface="Wingdings" panose="05000000000000000000" pitchFamily="2" charset="2"/>
              <a:buChar char="q"/>
            </a:pPr>
            <a:r>
              <a:rPr lang="en-US" altLang="zh-CN" sz="2000" dirty="0">
                <a:solidFill>
                  <a:srgbClr val="0000FF"/>
                </a:solidFill>
                <a:latin typeface="微软雅黑" panose="020B0503020204020204" pitchFamily="34" charset="-122"/>
                <a:ea typeface="微软雅黑" panose="020B0503020204020204" pitchFamily="34" charset="-122"/>
              </a:rPr>
              <a:t>  </a:t>
            </a:r>
            <a:r>
              <a:rPr lang="zh-CN" altLang="en-US" sz="2000" dirty="0">
                <a:solidFill>
                  <a:srgbClr val="0000FF"/>
                </a:solidFill>
                <a:latin typeface="微软雅黑" panose="020B0503020204020204" pitchFamily="34" charset="-122"/>
                <a:ea typeface="微软雅黑" panose="020B0503020204020204" pitchFamily="34" charset="-122"/>
              </a:rPr>
              <a:t>当 </a:t>
            </a:r>
            <a:r>
              <a:rPr lang="en-US" altLang="zh-CN" sz="2000" i="1" dirty="0">
                <a:solidFill>
                  <a:srgbClr val="0000FF"/>
                </a:solidFill>
                <a:latin typeface="微软雅黑" panose="020B0503020204020204" pitchFamily="34" charset="-122"/>
                <a:ea typeface="微软雅黑" panose="020B0503020204020204" pitchFamily="34" charset="-122"/>
              </a:rPr>
              <a:t>j </a:t>
            </a:r>
            <a:r>
              <a:rPr lang="zh-CN" altLang="en-US" sz="2000" dirty="0">
                <a:solidFill>
                  <a:srgbClr val="0000FF"/>
                </a:solidFill>
                <a:latin typeface="微软雅黑" panose="020B0503020204020204" pitchFamily="34" charset="-122"/>
                <a:ea typeface="微软雅黑" panose="020B0503020204020204" pitchFamily="34" charset="-122"/>
              </a:rPr>
              <a:t>单元所在层为隐层时</a:t>
            </a:r>
          </a:p>
        </p:txBody>
      </p:sp>
      <p:sp>
        <p:nvSpPr>
          <p:cNvPr id="82" name="Text Box 4">
            <a:extLst>
              <a:ext uri="{FF2B5EF4-FFF2-40B4-BE49-F238E27FC236}">
                <a16:creationId xmlns:a16="http://schemas.microsoft.com/office/drawing/2014/main" id="{6E3EE188-5FA1-428E-8C3B-8D6929616CE3}"/>
              </a:ext>
            </a:extLst>
          </p:cNvPr>
          <p:cNvSpPr txBox="1">
            <a:spLocks noChangeArrowheads="1"/>
          </p:cNvSpPr>
          <p:nvPr/>
        </p:nvSpPr>
        <p:spPr bwMode="auto">
          <a:xfrm>
            <a:off x="139080" y="529516"/>
            <a:ext cx="65931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800" b="1" dirty="0">
                <a:latin typeface="Arial" charset="0"/>
                <a:ea typeface="微软雅黑" panose="020B0503020204020204" pitchFamily="34" charset="-122"/>
              </a:rPr>
              <a:t>二、</a:t>
            </a:r>
            <a:r>
              <a:rPr lang="en-US" altLang="zh-CN" sz="2800" b="1" dirty="0">
                <a:latin typeface="Arial" charset="0"/>
                <a:ea typeface="微软雅黑" panose="020B0503020204020204" pitchFamily="34" charset="-122"/>
              </a:rPr>
              <a:t>BP</a:t>
            </a:r>
            <a:r>
              <a:rPr lang="zh-CN" altLang="en-US" sz="2800" b="1" dirty="0">
                <a:latin typeface="Arial" charset="0"/>
                <a:ea typeface="微软雅黑" panose="020B0503020204020204" pitchFamily="34" charset="-122"/>
              </a:rPr>
              <a:t>算法</a:t>
            </a:r>
          </a:p>
        </p:txBody>
      </p:sp>
      <p:sp>
        <p:nvSpPr>
          <p:cNvPr id="83" name="Rectangle 43">
            <a:extLst>
              <a:ext uri="{FF2B5EF4-FFF2-40B4-BE49-F238E27FC236}">
                <a16:creationId xmlns:a16="http://schemas.microsoft.com/office/drawing/2014/main" id="{609ADB55-2336-488D-9CED-C36C6B810914}"/>
              </a:ext>
            </a:extLst>
          </p:cNvPr>
          <p:cNvSpPr>
            <a:spLocks noChangeArrowheads="1"/>
          </p:cNvSpPr>
          <p:nvPr/>
        </p:nvSpPr>
        <p:spPr bwMode="auto">
          <a:xfrm>
            <a:off x="179513" y="1196752"/>
            <a:ext cx="7705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spcBef>
                <a:spcPct val="0"/>
              </a:spcBef>
            </a:pPr>
            <a:r>
              <a:rPr lang="en-US" altLang="zh-CN" sz="2400" dirty="0">
                <a:solidFill>
                  <a:srgbClr val="FF0000"/>
                </a:solidFill>
                <a:latin typeface="微软雅黑" panose="020B0503020204020204" pitchFamily="34" charset="-122"/>
                <a:ea typeface="微软雅黑" panose="020B0503020204020204" pitchFamily="34" charset="-122"/>
              </a:rPr>
              <a:t>2.  </a:t>
            </a:r>
            <a:r>
              <a:rPr lang="en-US" altLang="zh-CN" sz="2400" dirty="0">
                <a:solidFill>
                  <a:schemeClr val="hlink"/>
                </a:solidFill>
                <a:latin typeface="微软雅黑" panose="020B0503020204020204" pitchFamily="34" charset="-122"/>
                <a:ea typeface="微软雅黑" panose="020B0503020204020204" pitchFamily="34" charset="-122"/>
              </a:rPr>
              <a:t>BP</a:t>
            </a:r>
            <a:r>
              <a:rPr lang="zh-CN" altLang="en-US" sz="2400" dirty="0">
                <a:solidFill>
                  <a:schemeClr val="hlink"/>
                </a:solidFill>
                <a:latin typeface="微软雅黑" panose="020B0503020204020204" pitchFamily="34" charset="-122"/>
                <a:ea typeface="微软雅黑" panose="020B0503020204020204" pitchFamily="34" charset="-122"/>
              </a:rPr>
              <a:t>算法的数学描述</a:t>
            </a:r>
          </a:p>
        </p:txBody>
      </p:sp>
      <p:sp>
        <p:nvSpPr>
          <p:cNvPr id="3" name="页脚占位符 2">
            <a:extLst>
              <a:ext uri="{FF2B5EF4-FFF2-40B4-BE49-F238E27FC236}">
                <a16:creationId xmlns:a16="http://schemas.microsoft.com/office/drawing/2014/main" id="{086F4709-475A-4D4B-A753-D551C12FE91D}"/>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1262803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DA1426-43E9-4476-95FA-1A766DEA3A9F}"/>
              </a:ext>
            </a:extLst>
          </p:cNvPr>
          <p:cNvSpPr>
            <a:spLocks noGrp="1"/>
          </p:cNvSpPr>
          <p:nvPr>
            <p:ph type="dt" sz="half" idx="2"/>
          </p:nvPr>
        </p:nvSpPr>
        <p:spPr/>
        <p:txBody>
          <a:bodyPr/>
          <a:lstStyle/>
          <a:p>
            <a:pPr>
              <a:defRPr/>
            </a:pPr>
            <a:fld id="{9AFD4953-7554-4355-93BC-2023244C38BD}" type="datetime1">
              <a:rPr kumimoji="0" lang="zh-CN" altLang="en-US" smtClean="0"/>
              <a:t>2022/11/23</a:t>
            </a:fld>
            <a:endParaRPr kumimoji="0" lang="zh-CN" altLang="en-US" dirty="0"/>
          </a:p>
        </p:txBody>
      </p:sp>
      <p:sp>
        <p:nvSpPr>
          <p:cNvPr id="8" name="Text Box 2">
            <a:extLst>
              <a:ext uri="{FF2B5EF4-FFF2-40B4-BE49-F238E27FC236}">
                <a16:creationId xmlns:a16="http://schemas.microsoft.com/office/drawing/2014/main" id="{EB8F0FF3-BA4C-4E05-87D3-7EB4BC7A3150}"/>
              </a:ext>
            </a:extLst>
          </p:cNvPr>
          <p:cNvSpPr txBox="1">
            <a:spLocks noChangeArrowheads="1"/>
          </p:cNvSpPr>
          <p:nvPr/>
        </p:nvSpPr>
        <p:spPr bwMode="auto">
          <a:xfrm>
            <a:off x="467544" y="764704"/>
            <a:ext cx="82809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3200" b="1" dirty="0">
                <a:latin typeface="微软雅黑" panose="020B0503020204020204" pitchFamily="34" charset="-122"/>
                <a:ea typeface="微软雅黑" panose="020B0503020204020204" pitchFamily="34" charset="-122"/>
              </a:rPr>
              <a:t>第四节  </a:t>
            </a:r>
            <a:r>
              <a:rPr lang="en-US" altLang="zh-CN" sz="3200" b="1" dirty="0">
                <a:latin typeface="微软雅黑" panose="020B0503020204020204" pitchFamily="34" charset="-122"/>
                <a:ea typeface="微软雅黑" panose="020B0503020204020204" pitchFamily="34" charset="-122"/>
              </a:rPr>
              <a:t>MATLAB</a:t>
            </a:r>
            <a:r>
              <a:rPr lang="zh-CN" altLang="en-US" sz="3200" b="1" dirty="0">
                <a:latin typeface="微软雅黑" panose="020B0503020204020204" pitchFamily="34" charset="-122"/>
                <a:ea typeface="微软雅黑" panose="020B0503020204020204" pitchFamily="34" charset="-122"/>
              </a:rPr>
              <a:t>神经网络工具箱常用函数</a:t>
            </a:r>
          </a:p>
        </p:txBody>
      </p:sp>
      <p:graphicFrame>
        <p:nvGraphicFramePr>
          <p:cNvPr id="11" name="表格 10">
            <a:extLst>
              <a:ext uri="{FF2B5EF4-FFF2-40B4-BE49-F238E27FC236}">
                <a16:creationId xmlns:a16="http://schemas.microsoft.com/office/drawing/2014/main" id="{C8416173-ED0B-49CA-8D70-A44132027DD8}"/>
              </a:ext>
            </a:extLst>
          </p:cNvPr>
          <p:cNvGraphicFramePr>
            <a:graphicFrameLocks noGrp="1"/>
          </p:cNvGraphicFramePr>
          <p:nvPr>
            <p:extLst>
              <p:ext uri="{D42A27DB-BD31-4B8C-83A1-F6EECF244321}">
                <p14:modId xmlns:p14="http://schemas.microsoft.com/office/powerpoint/2010/main" val="2654351754"/>
              </p:ext>
            </p:extLst>
          </p:nvPr>
        </p:nvGraphicFramePr>
        <p:xfrm>
          <a:off x="611560" y="1879364"/>
          <a:ext cx="7992888" cy="4357951"/>
        </p:xfrm>
        <a:graphic>
          <a:graphicData uri="http://schemas.openxmlformats.org/drawingml/2006/table">
            <a:tbl>
              <a:tblPr firstRow="1" firstCol="1" bandRow="1"/>
              <a:tblGrid>
                <a:gridCol w="1998222">
                  <a:extLst>
                    <a:ext uri="{9D8B030D-6E8A-4147-A177-3AD203B41FA5}">
                      <a16:colId xmlns:a16="http://schemas.microsoft.com/office/drawing/2014/main" val="3575650269"/>
                    </a:ext>
                  </a:extLst>
                </a:gridCol>
                <a:gridCol w="2250250">
                  <a:extLst>
                    <a:ext uri="{9D8B030D-6E8A-4147-A177-3AD203B41FA5}">
                      <a16:colId xmlns:a16="http://schemas.microsoft.com/office/drawing/2014/main" val="1629419600"/>
                    </a:ext>
                  </a:extLst>
                </a:gridCol>
                <a:gridCol w="1296144">
                  <a:extLst>
                    <a:ext uri="{9D8B030D-6E8A-4147-A177-3AD203B41FA5}">
                      <a16:colId xmlns:a16="http://schemas.microsoft.com/office/drawing/2014/main" val="1752551665"/>
                    </a:ext>
                  </a:extLst>
                </a:gridCol>
                <a:gridCol w="2448272">
                  <a:extLst>
                    <a:ext uri="{9D8B030D-6E8A-4147-A177-3AD203B41FA5}">
                      <a16:colId xmlns:a16="http://schemas.microsoft.com/office/drawing/2014/main" val="826499791"/>
                    </a:ext>
                  </a:extLst>
                </a:gridCol>
              </a:tblGrid>
              <a:tr h="335227">
                <a:tc>
                  <a:txBody>
                    <a:bodyPr/>
                    <a:lstStyle/>
                    <a:p>
                      <a:pPr algn="just">
                        <a:spcAft>
                          <a:spcPts val="0"/>
                        </a:spcAft>
                      </a:pPr>
                      <a:r>
                        <a:rPr lang="zh-CN" sz="1800" b="1"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函数名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spcAft>
                          <a:spcPts val="0"/>
                        </a:spcAft>
                      </a:pPr>
                      <a:r>
                        <a:rPr lang="zh-CN" sz="1800" b="1" kern="10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功能说明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spcAft>
                          <a:spcPts val="0"/>
                        </a:spcAft>
                      </a:pPr>
                      <a:r>
                        <a:rPr lang="zh-CN" sz="1800" b="1" kern="10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函数名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spcAft>
                          <a:spcPts val="0"/>
                        </a:spcAft>
                      </a:pPr>
                      <a:r>
                        <a:rPr lang="zh-CN" sz="1800" b="1"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rPr>
                        <a:t>功能说明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178243017"/>
                  </a:ext>
                </a:extLst>
              </a:tr>
              <a:tr h="670454">
                <a:tc>
                  <a:txBody>
                    <a:bodyPr/>
                    <a:lstStyle/>
                    <a:p>
                      <a:pPr algn="just">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nnstart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神经网络开始图形用户界面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等线" panose="02010600030101010101" pitchFamily="2" charset="-122"/>
                          <a:ea typeface="等线" panose="02010600030101010101" pitchFamily="2" charset="-122"/>
                          <a:cs typeface="Times New Roman" panose="02020603050405020304" pitchFamily="18" charset="0"/>
                        </a:rPr>
                        <a:t>fitnet</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创建数据拟合网络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4180899"/>
                  </a:ext>
                </a:extLst>
              </a:tr>
              <a:tr h="670454">
                <a:tc>
                  <a:txBody>
                    <a:bodyPr/>
                    <a:lstStyle/>
                    <a:p>
                      <a:pPr algn="just">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nftool</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神经网络数据拟合</a:t>
                      </a:r>
                      <a:r>
                        <a:rPr lang="en-US" sz="1800" kern="100">
                          <a:effectLst/>
                          <a:latin typeface="等线" panose="02010600030101010101" pitchFamily="2" charset="-122"/>
                          <a:ea typeface="等线" panose="02010600030101010101" pitchFamily="2" charset="-122"/>
                          <a:cs typeface="Times New Roman" panose="02020603050405020304" pitchFamily="18" charset="0"/>
                        </a:rPr>
                        <a:t>App</a:t>
                      </a:r>
                      <a:r>
                        <a:rPr lang="zh-CN" sz="1800" kern="100">
                          <a:effectLst/>
                          <a:latin typeface="等线" panose="02010600030101010101" pitchFamily="2" charset="-122"/>
                          <a:ea typeface="等线" panose="02010600030101010101" pitchFamily="2" charset="-122"/>
                          <a:cs typeface="Times New Roman" panose="02020603050405020304" pitchFamily="18" charset="0"/>
                        </a:rPr>
                        <a:t>工具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selforgmap</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创建</a:t>
                      </a:r>
                      <a:r>
                        <a:rPr lang="en-US" sz="1800" kern="100">
                          <a:effectLst/>
                          <a:latin typeface="等线" panose="02010600030101010101" pitchFamily="2" charset="-122"/>
                          <a:ea typeface="等线" panose="02010600030101010101" pitchFamily="2" charset="-122"/>
                          <a:cs typeface="Times New Roman" panose="02020603050405020304" pitchFamily="18" charset="0"/>
                        </a:rPr>
                        <a:t>SOM</a:t>
                      </a:r>
                      <a:r>
                        <a:rPr lang="zh-CN" sz="1800" kern="100">
                          <a:effectLst/>
                          <a:latin typeface="等线" panose="02010600030101010101" pitchFamily="2" charset="-122"/>
                          <a:ea typeface="等线" panose="02010600030101010101" pitchFamily="2" charset="-122"/>
                          <a:cs typeface="Times New Roman" panose="02020603050405020304" pitchFamily="18" charset="0"/>
                        </a:rPr>
                        <a:t>聚类网络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408971"/>
                  </a:ext>
                </a:extLst>
              </a:tr>
              <a:tr h="670454">
                <a:tc>
                  <a:txBody>
                    <a:bodyPr/>
                    <a:lstStyle/>
                    <a:p>
                      <a:pPr algn="just">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nctool</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神经网络聚类</a:t>
                      </a:r>
                      <a:r>
                        <a:rPr lang="en-US" sz="1800" kern="100">
                          <a:effectLst/>
                          <a:latin typeface="等线" panose="02010600030101010101" pitchFamily="2" charset="-122"/>
                          <a:ea typeface="等线" panose="02010600030101010101" pitchFamily="2" charset="-122"/>
                          <a:cs typeface="Times New Roman" panose="02020603050405020304" pitchFamily="18" charset="0"/>
                        </a:rPr>
                        <a:t>App</a:t>
                      </a:r>
                      <a:r>
                        <a:rPr lang="zh-CN" sz="1800" kern="100">
                          <a:effectLst/>
                          <a:latin typeface="等线" panose="02010600030101010101" pitchFamily="2" charset="-122"/>
                          <a:ea typeface="等线" panose="02010600030101010101" pitchFamily="2" charset="-122"/>
                          <a:cs typeface="Times New Roman" panose="02020603050405020304" pitchFamily="18" charset="0"/>
                        </a:rPr>
                        <a:t>工具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patternnet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创建模式识别网络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2814642"/>
                  </a:ext>
                </a:extLst>
              </a:tr>
              <a:tr h="670454">
                <a:tc>
                  <a:txBody>
                    <a:bodyPr/>
                    <a:lstStyle/>
                    <a:p>
                      <a:pPr algn="just">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nprtool</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神经网络模式识别</a:t>
                      </a:r>
                      <a:r>
                        <a:rPr lang="en-US" sz="1800" kern="100">
                          <a:effectLst/>
                          <a:latin typeface="等线" panose="02010600030101010101" pitchFamily="2" charset="-122"/>
                          <a:ea typeface="等线" panose="02010600030101010101" pitchFamily="2" charset="-122"/>
                          <a:cs typeface="Times New Roman" panose="02020603050405020304" pitchFamily="18" charset="0"/>
                        </a:rPr>
                        <a:t>App</a:t>
                      </a:r>
                      <a:r>
                        <a:rPr lang="zh-CN" sz="1800" kern="100">
                          <a:effectLst/>
                          <a:latin typeface="等线" panose="02010600030101010101" pitchFamily="2" charset="-122"/>
                          <a:ea typeface="等线" panose="02010600030101010101" pitchFamily="2" charset="-122"/>
                          <a:cs typeface="Times New Roman" panose="02020603050405020304" pitchFamily="18" charset="0"/>
                        </a:rPr>
                        <a:t>工具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narnet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创建非线性自回归网络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9461141"/>
                  </a:ext>
                </a:extLst>
              </a:tr>
              <a:tr h="670454">
                <a:tc>
                  <a:txBody>
                    <a:bodyPr/>
                    <a:lstStyle/>
                    <a:p>
                      <a:pPr algn="just">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ntstool</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神经网络时间序列</a:t>
                      </a:r>
                      <a:r>
                        <a:rPr lang="en-US" sz="1800" kern="100">
                          <a:effectLst/>
                          <a:latin typeface="等线" panose="02010600030101010101" pitchFamily="2" charset="-122"/>
                          <a:ea typeface="等线" panose="02010600030101010101" pitchFamily="2" charset="-122"/>
                          <a:cs typeface="Times New Roman" panose="02020603050405020304" pitchFamily="18" charset="0"/>
                        </a:rPr>
                        <a:t>App</a:t>
                      </a:r>
                      <a:r>
                        <a:rPr lang="zh-CN" sz="1800" kern="100">
                          <a:effectLst/>
                          <a:latin typeface="等线" panose="02010600030101010101" pitchFamily="2" charset="-122"/>
                          <a:ea typeface="等线" panose="02010600030101010101" pitchFamily="2" charset="-122"/>
                          <a:cs typeface="Times New Roman" panose="02020603050405020304" pitchFamily="18" charset="0"/>
                        </a:rPr>
                        <a:t>工具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view</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查看神经网络视图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7032271"/>
                  </a:ext>
                </a:extLst>
              </a:tr>
              <a:tr h="335227">
                <a:tc>
                  <a:txBody>
                    <a:bodyPr/>
                    <a:lstStyle/>
                    <a:p>
                      <a:pPr algn="just">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feedforwardnet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创建前向神经网络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train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训练浅层神经网络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6293032"/>
                  </a:ext>
                </a:extLst>
              </a:tr>
              <a:tr h="335227">
                <a:tc>
                  <a:txBody>
                    <a:bodyPr/>
                    <a:lstStyle/>
                    <a:p>
                      <a:pPr algn="just">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cascadeforwardnet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创建级联神经网络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sim</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等线" panose="02010600030101010101" pitchFamily="2" charset="-122"/>
                          <a:ea typeface="等线" panose="02010600030101010101" pitchFamily="2" charset="-122"/>
                          <a:cs typeface="Times New Roman" panose="02020603050405020304" pitchFamily="18" charset="0"/>
                        </a:rPr>
                        <a:t>网络仿真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8799099"/>
                  </a:ext>
                </a:extLst>
              </a:tr>
            </a:tbl>
          </a:graphicData>
        </a:graphic>
      </p:graphicFrame>
      <p:sp>
        <p:nvSpPr>
          <p:cNvPr id="3" name="页脚占位符 2">
            <a:extLst>
              <a:ext uri="{FF2B5EF4-FFF2-40B4-BE49-F238E27FC236}">
                <a16:creationId xmlns:a16="http://schemas.microsoft.com/office/drawing/2014/main" id="{D0890C9C-12E5-4896-8448-8A3BD36D2089}"/>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1888312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51396" y="1530424"/>
            <a:ext cx="8065020" cy="4689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defRPr/>
            </a:pP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hlink"/>
                </a:solidFill>
                <a:latin typeface="微软雅黑" panose="020B0503020204020204" pitchFamily="34" charset="-122"/>
                <a:ea typeface="微软雅黑" panose="020B0503020204020204" pitchFamily="34" charset="-122"/>
              </a:rPr>
              <a:t>例</a:t>
            </a:r>
            <a:r>
              <a:rPr lang="en-US" altLang="zh-CN" sz="2400" dirty="0">
                <a:solidFill>
                  <a:schemeClr val="hlink"/>
                </a:solidFill>
                <a:latin typeface="微软雅黑" panose="020B0503020204020204" pitchFamily="34" charset="-122"/>
                <a:ea typeface="微软雅黑" panose="020B0503020204020204" pitchFamily="34" charset="-122"/>
              </a:rPr>
              <a:t>5-1</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头围</a:t>
            </a:r>
            <a:r>
              <a:rPr lang="en-US" altLang="zh-CN" sz="2400" dirty="0">
                <a:solidFill>
                  <a:schemeClr val="bg2"/>
                </a:solidFill>
                <a:latin typeface="微软雅黑" panose="020B0503020204020204" pitchFamily="34" charset="-122"/>
                <a:ea typeface="微软雅黑" panose="020B0503020204020204" pitchFamily="34" charset="-122"/>
              </a:rPr>
              <a:t>(head circumference)</a:t>
            </a:r>
            <a:r>
              <a:rPr lang="zh-CN" altLang="en-US" sz="2400" dirty="0">
                <a:solidFill>
                  <a:schemeClr val="bg2"/>
                </a:solidFill>
                <a:latin typeface="微软雅黑" panose="020B0503020204020204" pitchFamily="34" charset="-122"/>
                <a:ea typeface="微软雅黑" panose="020B0503020204020204" pitchFamily="34" charset="-122"/>
              </a:rPr>
              <a:t>是反映婴幼儿大脑和颅骨发育程度的重要指标之一，对头围的研究具有非常重要的意义。笔者研究了天津地区</a:t>
            </a:r>
            <a:r>
              <a:rPr lang="en-US" altLang="zh-CN" sz="2400" dirty="0">
                <a:solidFill>
                  <a:schemeClr val="bg2"/>
                </a:solidFill>
                <a:latin typeface="微软雅黑" panose="020B0503020204020204" pitchFamily="34" charset="-122"/>
                <a:ea typeface="微软雅黑" panose="020B0503020204020204" pitchFamily="34" charset="-122"/>
              </a:rPr>
              <a:t>1281</a:t>
            </a:r>
            <a:r>
              <a:rPr lang="zh-CN" altLang="en-US" sz="2400" dirty="0">
                <a:solidFill>
                  <a:schemeClr val="bg2"/>
                </a:solidFill>
                <a:latin typeface="微软雅黑" panose="020B0503020204020204" pitchFamily="34" charset="-122"/>
                <a:ea typeface="微软雅黑" panose="020B0503020204020204" pitchFamily="34" charset="-122"/>
              </a:rPr>
              <a:t>位儿童（</a:t>
            </a:r>
            <a:r>
              <a:rPr lang="en-US" altLang="zh-CN" sz="2400" dirty="0">
                <a:solidFill>
                  <a:schemeClr val="bg2"/>
                </a:solidFill>
                <a:latin typeface="微软雅黑" panose="020B0503020204020204" pitchFamily="34" charset="-122"/>
                <a:ea typeface="微软雅黑" panose="020B0503020204020204" pitchFamily="34" charset="-122"/>
              </a:rPr>
              <a:t>700</a:t>
            </a:r>
            <a:r>
              <a:rPr lang="zh-CN" altLang="en-US" sz="2400" dirty="0">
                <a:solidFill>
                  <a:schemeClr val="bg2"/>
                </a:solidFill>
                <a:latin typeface="微软雅黑" panose="020B0503020204020204" pitchFamily="34" charset="-122"/>
                <a:ea typeface="微软雅黑" panose="020B0503020204020204" pitchFamily="34" charset="-122"/>
              </a:rPr>
              <a:t>个男孩，</a:t>
            </a:r>
            <a:r>
              <a:rPr lang="en-US" altLang="zh-CN" sz="2400" dirty="0">
                <a:solidFill>
                  <a:schemeClr val="bg2"/>
                </a:solidFill>
                <a:latin typeface="微软雅黑" panose="020B0503020204020204" pitchFamily="34" charset="-122"/>
                <a:ea typeface="微软雅黑" panose="020B0503020204020204" pitchFamily="34" charset="-122"/>
              </a:rPr>
              <a:t>581</a:t>
            </a:r>
            <a:r>
              <a:rPr lang="zh-CN" altLang="en-US" sz="2400" dirty="0">
                <a:solidFill>
                  <a:schemeClr val="bg2"/>
                </a:solidFill>
                <a:latin typeface="微软雅黑" panose="020B0503020204020204" pitchFamily="34" charset="-122"/>
                <a:ea typeface="微软雅黑" panose="020B0503020204020204" pitchFamily="34" charset="-122"/>
              </a:rPr>
              <a:t>个女孩）的颅脑发育情况，测量了年龄、头宽、头长、头宽</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头长、头围和颅围等指标，测量方法：读取头颅</a:t>
            </a:r>
            <a:r>
              <a:rPr lang="en-US" altLang="zh-CN" sz="2400" dirty="0">
                <a:solidFill>
                  <a:schemeClr val="bg2"/>
                </a:solidFill>
                <a:latin typeface="微软雅黑" panose="020B0503020204020204" pitchFamily="34" charset="-122"/>
                <a:ea typeface="微软雅黑" panose="020B0503020204020204" pitchFamily="34" charset="-122"/>
              </a:rPr>
              <a:t>CT</a:t>
            </a:r>
            <a:r>
              <a:rPr lang="zh-CN" altLang="en-US" sz="2400" dirty="0">
                <a:solidFill>
                  <a:schemeClr val="bg2"/>
                </a:solidFill>
                <a:latin typeface="微软雅黑" panose="020B0503020204020204" pitchFamily="34" charset="-122"/>
                <a:ea typeface="微软雅黑" panose="020B0503020204020204" pitchFamily="34" charset="-122"/>
              </a:rPr>
              <a:t>图像数据，根据自编程序自动测量。测量得到</a:t>
            </a:r>
            <a:r>
              <a:rPr lang="en-US" altLang="zh-CN" sz="2400" dirty="0">
                <a:solidFill>
                  <a:schemeClr val="bg2"/>
                </a:solidFill>
                <a:latin typeface="微软雅黑" panose="020B0503020204020204" pitchFamily="34" charset="-122"/>
                <a:ea typeface="微软雅黑" panose="020B0503020204020204" pitchFamily="34" charset="-122"/>
              </a:rPr>
              <a:t>1281</a:t>
            </a:r>
            <a:r>
              <a:rPr lang="zh-CN" altLang="en-US" sz="2400" dirty="0">
                <a:solidFill>
                  <a:schemeClr val="bg2"/>
                </a:solidFill>
                <a:latin typeface="微软雅黑" panose="020B0503020204020204" pitchFamily="34" charset="-122"/>
                <a:ea typeface="微软雅黑" panose="020B0503020204020204" pitchFamily="34" charset="-122"/>
              </a:rPr>
              <a:t>组数据，年龄跨度从</a:t>
            </a:r>
            <a:r>
              <a:rPr lang="en-US" altLang="zh-CN" sz="2400" dirty="0">
                <a:solidFill>
                  <a:schemeClr val="bg2"/>
                </a:solidFill>
                <a:latin typeface="微软雅黑" panose="020B0503020204020204" pitchFamily="34" charset="-122"/>
                <a:ea typeface="微软雅黑" panose="020B0503020204020204" pitchFamily="34" charset="-122"/>
              </a:rPr>
              <a:t>7</a:t>
            </a:r>
            <a:r>
              <a:rPr lang="zh-CN" altLang="en-US" sz="2400" dirty="0">
                <a:solidFill>
                  <a:schemeClr val="bg2"/>
                </a:solidFill>
                <a:latin typeface="微软雅黑" panose="020B0503020204020204" pitchFamily="34" charset="-122"/>
                <a:ea typeface="微软雅黑" panose="020B0503020204020204" pitchFamily="34" charset="-122"/>
              </a:rPr>
              <a:t>个星期到</a:t>
            </a:r>
            <a:r>
              <a:rPr lang="en-US" altLang="zh-CN" sz="2400" dirty="0">
                <a:solidFill>
                  <a:schemeClr val="bg2"/>
                </a:solidFill>
                <a:latin typeface="微软雅黑" panose="020B0503020204020204" pitchFamily="34" charset="-122"/>
                <a:ea typeface="微软雅黑" panose="020B0503020204020204" pitchFamily="34" charset="-122"/>
              </a:rPr>
              <a:t>16</a:t>
            </a:r>
            <a:r>
              <a:rPr lang="zh-CN" altLang="en-US" sz="2400" dirty="0">
                <a:solidFill>
                  <a:schemeClr val="bg2"/>
                </a:solidFill>
                <a:latin typeface="微软雅黑" panose="020B0503020204020204" pitchFamily="34" charset="-122"/>
                <a:ea typeface="微软雅黑" panose="020B0503020204020204" pitchFamily="34" charset="-122"/>
              </a:rPr>
              <a:t>周岁，数据保存在文件“儿童颅脑发育情况指标</a:t>
            </a:r>
            <a:r>
              <a:rPr lang="en-US" altLang="zh-CN" sz="2400" dirty="0">
                <a:solidFill>
                  <a:schemeClr val="bg2"/>
                </a:solidFill>
                <a:latin typeface="微软雅黑" panose="020B0503020204020204" pitchFamily="34" charset="-122"/>
                <a:ea typeface="微软雅黑" panose="020B0503020204020204" pitchFamily="34" charset="-122"/>
              </a:rPr>
              <a:t>.</a:t>
            </a:r>
            <a:r>
              <a:rPr lang="en-US" altLang="zh-CN" sz="2400" dirty="0" err="1">
                <a:solidFill>
                  <a:schemeClr val="bg2"/>
                </a:solidFill>
                <a:latin typeface="微软雅黑" panose="020B0503020204020204" pitchFamily="34" charset="-122"/>
                <a:ea typeface="微软雅黑" panose="020B0503020204020204" pitchFamily="34" charset="-122"/>
              </a:rPr>
              <a:t>xls</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中，数据格式参见</a:t>
            </a:r>
            <a:r>
              <a:rPr lang="en-US" altLang="zh-CN" sz="2400" dirty="0">
                <a:solidFill>
                  <a:schemeClr val="bg2"/>
                </a:solidFill>
                <a:latin typeface="微软雅黑" panose="020B0503020204020204" pitchFamily="34" charset="-122"/>
                <a:ea typeface="微软雅黑" panose="020B0503020204020204" pitchFamily="34" charset="-122"/>
              </a:rPr>
              <a:t>8.6</a:t>
            </a:r>
            <a:r>
              <a:rPr lang="zh-CN" altLang="en-US" sz="2400" dirty="0">
                <a:solidFill>
                  <a:schemeClr val="bg2"/>
                </a:solidFill>
                <a:latin typeface="微软雅黑" panose="020B0503020204020204" pitchFamily="34" charset="-122"/>
                <a:ea typeface="微软雅黑" panose="020B0503020204020204" pitchFamily="34" charset="-122"/>
              </a:rPr>
              <a:t>节表</a:t>
            </a:r>
            <a:r>
              <a:rPr lang="en-US" altLang="zh-CN" sz="2400" dirty="0">
                <a:solidFill>
                  <a:schemeClr val="bg2"/>
                </a:solidFill>
                <a:latin typeface="微软雅黑" panose="020B0503020204020204" pitchFamily="34" charset="-122"/>
                <a:ea typeface="微软雅黑" panose="020B0503020204020204" pitchFamily="34" charset="-122"/>
              </a:rPr>
              <a:t>8.6-5</a:t>
            </a:r>
            <a:r>
              <a:rPr lang="zh-CN" altLang="en-US" sz="2400" dirty="0">
                <a:solidFill>
                  <a:schemeClr val="bg2"/>
                </a:solidFill>
                <a:latin typeface="微软雅黑" panose="020B0503020204020204" pitchFamily="34" charset="-122"/>
                <a:ea typeface="微软雅黑" panose="020B0503020204020204" pitchFamily="34" charset="-122"/>
              </a:rPr>
              <a:t>。试根据这</a:t>
            </a:r>
            <a:r>
              <a:rPr lang="en-US" altLang="zh-CN" sz="2400" dirty="0">
                <a:solidFill>
                  <a:schemeClr val="bg2"/>
                </a:solidFill>
                <a:latin typeface="微软雅黑" panose="020B0503020204020204" pitchFamily="34" charset="-122"/>
                <a:ea typeface="微软雅黑" panose="020B0503020204020204" pitchFamily="34" charset="-122"/>
              </a:rPr>
              <a:t>1281</a:t>
            </a:r>
            <a:r>
              <a:rPr lang="zh-CN" altLang="en-US" sz="2400" dirty="0">
                <a:solidFill>
                  <a:schemeClr val="bg2"/>
                </a:solidFill>
                <a:latin typeface="微软雅黑" panose="020B0503020204020204" pitchFamily="34" charset="-122"/>
                <a:ea typeface="微软雅黑" panose="020B0503020204020204" pitchFamily="34" charset="-122"/>
              </a:rPr>
              <a:t>组数据研究头围与年龄的关系。</a:t>
            </a:r>
          </a:p>
        </p:txBody>
      </p:sp>
      <p:sp>
        <p:nvSpPr>
          <p:cNvPr id="2" name="日期占位符 1">
            <a:extLst>
              <a:ext uri="{FF2B5EF4-FFF2-40B4-BE49-F238E27FC236}">
                <a16:creationId xmlns:a16="http://schemas.microsoft.com/office/drawing/2014/main" id="{57286A3C-D420-419A-ACC3-D53D9846E77E}"/>
              </a:ext>
            </a:extLst>
          </p:cNvPr>
          <p:cNvSpPr>
            <a:spLocks noGrp="1"/>
          </p:cNvSpPr>
          <p:nvPr>
            <p:ph type="dt" sz="half" idx="2"/>
          </p:nvPr>
        </p:nvSpPr>
        <p:spPr/>
        <p:txBody>
          <a:bodyPr/>
          <a:lstStyle/>
          <a:p>
            <a:pPr>
              <a:defRPr/>
            </a:pPr>
            <a:fld id="{069E339C-6B85-4EEF-8789-86D1D9C73E3C}" type="datetime1">
              <a:rPr kumimoji="0" lang="zh-CN" altLang="en-US" smtClean="0"/>
              <a:t>2022/11/23</a:t>
            </a:fld>
            <a:endParaRPr kumimoji="0" lang="zh-CN" altLang="en-US" dirty="0"/>
          </a:p>
        </p:txBody>
      </p:sp>
      <p:sp>
        <p:nvSpPr>
          <p:cNvPr id="9" name="Text Box 2">
            <a:extLst>
              <a:ext uri="{FF2B5EF4-FFF2-40B4-BE49-F238E27FC236}">
                <a16:creationId xmlns:a16="http://schemas.microsoft.com/office/drawing/2014/main" id="{790263D9-7514-400B-BAA5-96FBAA1B7A9C}"/>
              </a:ext>
            </a:extLst>
          </p:cNvPr>
          <p:cNvSpPr txBox="1">
            <a:spLocks noChangeArrowheads="1"/>
          </p:cNvSpPr>
          <p:nvPr/>
        </p:nvSpPr>
        <p:spPr bwMode="auto">
          <a:xfrm>
            <a:off x="467544" y="764704"/>
            <a:ext cx="82809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3200" b="1" dirty="0">
                <a:latin typeface="微软雅黑" panose="020B0503020204020204" pitchFamily="34" charset="-122"/>
                <a:ea typeface="微软雅黑" panose="020B0503020204020204" pitchFamily="34" charset="-122"/>
              </a:rPr>
              <a:t>第五节  基于</a:t>
            </a:r>
            <a:r>
              <a:rPr lang="en-US" altLang="zh-CN" sz="3200" b="1" dirty="0">
                <a:latin typeface="微软雅黑" panose="020B0503020204020204" pitchFamily="34" charset="-122"/>
                <a:ea typeface="微软雅黑" panose="020B0503020204020204" pitchFamily="34" charset="-122"/>
              </a:rPr>
              <a:t>BP</a:t>
            </a:r>
            <a:r>
              <a:rPr lang="zh-CN" altLang="en-US" sz="3200" b="1" dirty="0">
                <a:latin typeface="微软雅黑" panose="020B0503020204020204" pitchFamily="34" charset="-122"/>
                <a:ea typeface="微软雅黑" panose="020B0503020204020204" pitchFamily="34" charset="-122"/>
              </a:rPr>
              <a:t>网络的数据拟合</a:t>
            </a:r>
          </a:p>
        </p:txBody>
      </p:sp>
      <p:sp>
        <p:nvSpPr>
          <p:cNvPr id="3" name="页脚占位符 2">
            <a:extLst>
              <a:ext uri="{FF2B5EF4-FFF2-40B4-BE49-F238E27FC236}">
                <a16:creationId xmlns:a16="http://schemas.microsoft.com/office/drawing/2014/main" id="{27748D2A-6629-4BC4-B471-C83D321F5AAC}"/>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1972956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p:cNvSpPr txBox="1">
            <a:spLocks noChangeArrowheads="1"/>
          </p:cNvSpPr>
          <p:nvPr/>
        </p:nvSpPr>
        <p:spPr bwMode="auto">
          <a:xfrm>
            <a:off x="3297401" y="2780779"/>
            <a:ext cx="553998" cy="432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endParaRPr lang="zh-CN" altLang="zh-CN" sz="2400" dirty="0">
              <a:ea typeface="微软雅黑" panose="020B0503020204020204" pitchFamily="34" charset="-122"/>
            </a:endParaRPr>
          </a:p>
        </p:txBody>
      </p:sp>
      <p:sp>
        <p:nvSpPr>
          <p:cNvPr id="17414" name="Text Box 42"/>
          <p:cNvSpPr txBox="1">
            <a:spLocks noChangeArrowheads="1"/>
          </p:cNvSpPr>
          <p:nvPr/>
        </p:nvSpPr>
        <p:spPr bwMode="auto">
          <a:xfrm>
            <a:off x="144114" y="473031"/>
            <a:ext cx="6588126" cy="52322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r>
              <a:rPr lang="zh-CN" altLang="en-US" sz="2800" b="1" dirty="0">
                <a:solidFill>
                  <a:schemeClr val="bg2"/>
                </a:solidFill>
                <a:ea typeface="微软雅黑" panose="020B0503020204020204" pitchFamily="34" charset="-122"/>
              </a:rPr>
              <a:t>一、模型建立</a:t>
            </a:r>
          </a:p>
        </p:txBody>
      </p:sp>
      <p:sp>
        <p:nvSpPr>
          <p:cNvPr id="17415" name="Rectangle 43"/>
          <p:cNvSpPr>
            <a:spLocks noChangeArrowheads="1"/>
          </p:cNvSpPr>
          <p:nvPr/>
        </p:nvSpPr>
        <p:spPr bwMode="auto">
          <a:xfrm>
            <a:off x="250651" y="1087711"/>
            <a:ext cx="7705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spcBef>
                <a:spcPct val="0"/>
              </a:spcBef>
              <a:buClr>
                <a:srgbClr val="FF0000"/>
              </a:buClr>
            </a:pPr>
            <a:r>
              <a:rPr lang="en-US" altLang="zh-CN" sz="2400" dirty="0">
                <a:solidFill>
                  <a:schemeClr val="hlink"/>
                </a:solidFill>
                <a:latin typeface="微软雅黑" panose="020B0503020204020204" pitchFamily="34" charset="-122"/>
                <a:ea typeface="微软雅黑" panose="020B0503020204020204" pitchFamily="34" charset="-122"/>
              </a:rPr>
              <a:t>1.</a:t>
            </a:r>
            <a:r>
              <a:rPr lang="zh-CN" altLang="en-US" sz="2400" dirty="0">
                <a:solidFill>
                  <a:schemeClr val="hlink"/>
                </a:solidFill>
                <a:latin typeface="微软雅黑" panose="020B0503020204020204" pitchFamily="34" charset="-122"/>
                <a:ea typeface="微软雅黑" panose="020B0503020204020204" pitchFamily="34" charset="-122"/>
              </a:rPr>
              <a:t>  隐层数与隐层节点数</a:t>
            </a:r>
          </a:p>
        </p:txBody>
      </p:sp>
      <p:sp>
        <p:nvSpPr>
          <p:cNvPr id="25" name="Rectangle 5"/>
          <p:cNvSpPr>
            <a:spLocks noChangeArrowheads="1"/>
          </p:cNvSpPr>
          <p:nvPr/>
        </p:nvSpPr>
        <p:spPr bwMode="auto">
          <a:xfrm>
            <a:off x="899592" y="1650414"/>
            <a:ext cx="7560840" cy="142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150000"/>
              </a:lnSpc>
            </a:pPr>
            <a:r>
              <a:rPr lang="zh-CN" altLang="en-US" sz="2000" b="1" dirty="0">
                <a:latin typeface="微软雅黑" panose="020B0503020204020204" pitchFamily="34" charset="-122"/>
                <a:ea typeface="微软雅黑" panose="020B0503020204020204" pitchFamily="34" charset="-122"/>
              </a:rPr>
              <a:t>定理</a:t>
            </a:r>
            <a:r>
              <a:rPr lang="en-US" altLang="zh-CN" sz="2000" b="1" dirty="0">
                <a:latin typeface="微软雅黑" panose="020B0503020204020204" pitchFamily="34" charset="-122"/>
                <a:ea typeface="微软雅黑" panose="020B0503020204020204" pitchFamily="34" charset="-122"/>
              </a:rPr>
              <a:t>5-1</a:t>
            </a:r>
            <a:r>
              <a:rPr lang="zh-CN" altLang="en-US" sz="2000" dirty="0">
                <a:latin typeface="微软雅黑" panose="020B0503020204020204" pitchFamily="34" charset="-122"/>
                <a:ea typeface="微软雅黑" panose="020B0503020204020204" pitchFamily="34" charset="-122"/>
              </a:rPr>
              <a:t>（</a:t>
            </a:r>
            <a:r>
              <a:rPr lang="en-US" altLang="zh-CN" sz="2000" dirty="0">
                <a:solidFill>
                  <a:srgbClr val="0000FF"/>
                </a:solidFill>
                <a:latin typeface="微软雅黑" panose="020B0503020204020204" pitchFamily="34" charset="-122"/>
                <a:ea typeface="微软雅黑" panose="020B0503020204020204" pitchFamily="34" charset="-122"/>
              </a:rPr>
              <a:t>Kolmogorov</a:t>
            </a:r>
            <a:r>
              <a:rPr lang="zh-CN" altLang="en-US" sz="2000" dirty="0">
                <a:solidFill>
                  <a:srgbClr val="0000FF"/>
                </a:solidFill>
                <a:latin typeface="微软雅黑" panose="020B0503020204020204" pitchFamily="34" charset="-122"/>
                <a:ea typeface="微软雅黑" panose="020B0503020204020204" pitchFamily="34" charset="-122"/>
              </a:rPr>
              <a:t>定理</a:t>
            </a:r>
            <a:r>
              <a:rPr lang="zh-CN" altLang="en-US" sz="2000" dirty="0">
                <a:latin typeface="微软雅黑" panose="020B0503020204020204" pitchFamily="34" charset="-122"/>
                <a:ea typeface="微软雅黑" panose="020B0503020204020204" pitchFamily="34" charset="-122"/>
              </a:rPr>
              <a:t>）给定任一连续函数                    ， </a:t>
            </a:r>
            <a:r>
              <a:rPr lang="en-US" altLang="zh-CN" sz="2000" dirty="0">
                <a:latin typeface="微软雅黑" panose="020B0503020204020204" pitchFamily="34" charset="-122"/>
                <a:ea typeface="微软雅黑" panose="020B0503020204020204" pitchFamily="34" charset="-122"/>
              </a:rPr>
              <a:t>f </a:t>
            </a:r>
            <a:r>
              <a:rPr lang="zh-CN" altLang="en-US" sz="2000" dirty="0">
                <a:latin typeface="微软雅黑" panose="020B0503020204020204" pitchFamily="34" charset="-122"/>
                <a:ea typeface="微软雅黑" panose="020B0503020204020204" pitchFamily="34" charset="-122"/>
              </a:rPr>
              <a:t>可以精确地用一个三层前馈型网络实现。此网络的输入层有 </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个节点，隐层有 </a:t>
            </a:r>
            <a:r>
              <a:rPr lang="en-US" altLang="zh-CN" sz="2000" dirty="0">
                <a:latin typeface="微软雅黑" panose="020B0503020204020204" pitchFamily="34" charset="-122"/>
                <a:ea typeface="微软雅黑" panose="020B0503020204020204" pitchFamily="34" charset="-122"/>
              </a:rPr>
              <a:t>2n+1 </a:t>
            </a:r>
            <a:r>
              <a:rPr lang="zh-CN" altLang="en-US" sz="2000" dirty="0">
                <a:latin typeface="微软雅黑" panose="020B0503020204020204" pitchFamily="34" charset="-122"/>
                <a:ea typeface="微软雅黑" panose="020B0503020204020204" pitchFamily="34" charset="-122"/>
              </a:rPr>
              <a:t>个节点，输出层有 </a:t>
            </a:r>
            <a:r>
              <a:rPr lang="en-US" altLang="zh-CN" sz="2000" dirty="0">
                <a:latin typeface="微软雅黑" panose="020B0503020204020204" pitchFamily="34" charset="-122"/>
                <a:ea typeface="微软雅黑" panose="020B0503020204020204" pitchFamily="34" charset="-122"/>
              </a:rPr>
              <a:t>m </a:t>
            </a:r>
            <a:r>
              <a:rPr lang="zh-CN" altLang="en-US" sz="2000" dirty="0">
                <a:latin typeface="微软雅黑" panose="020B0503020204020204" pitchFamily="34" charset="-122"/>
                <a:ea typeface="微软雅黑" panose="020B0503020204020204" pitchFamily="34" charset="-122"/>
              </a:rPr>
              <a:t>个节点。</a:t>
            </a:r>
            <a:endParaRPr lang="en-US" altLang="zh-CN" sz="2000" dirty="0">
              <a:latin typeface="微软雅黑" panose="020B0503020204020204" pitchFamily="34" charset="-122"/>
              <a:ea typeface="微软雅黑" panose="020B0503020204020204" pitchFamily="34" charset="-122"/>
            </a:endParaRPr>
          </a:p>
        </p:txBody>
      </p:sp>
      <p:graphicFrame>
        <p:nvGraphicFramePr>
          <p:cNvPr id="8" name="Object 10">
            <a:extLst>
              <a:ext uri="{FF2B5EF4-FFF2-40B4-BE49-F238E27FC236}">
                <a16:creationId xmlns:a16="http://schemas.microsoft.com/office/drawing/2014/main" id="{19FEBE73-A15C-44CA-BB3F-86482F40921A}"/>
              </a:ext>
            </a:extLst>
          </p:cNvPr>
          <p:cNvGraphicFramePr>
            <a:graphicFrameLocks noChangeAspect="1"/>
          </p:cNvGraphicFramePr>
          <p:nvPr>
            <p:extLst>
              <p:ext uri="{D42A27DB-BD31-4B8C-83A1-F6EECF244321}">
                <p14:modId xmlns:p14="http://schemas.microsoft.com/office/powerpoint/2010/main" val="865954567"/>
              </p:ext>
            </p:extLst>
          </p:nvPr>
        </p:nvGraphicFramePr>
        <p:xfrm>
          <a:off x="6464990" y="1746173"/>
          <a:ext cx="1619184" cy="382400"/>
        </p:xfrm>
        <a:graphic>
          <a:graphicData uri="http://schemas.openxmlformats.org/presentationml/2006/ole">
            <mc:AlternateContent xmlns:mc="http://schemas.openxmlformats.org/markup-compatibility/2006">
              <mc:Choice xmlns:v="urn:schemas-microsoft-com:vml" Requires="v">
                <p:oleObj name="Equation" r:id="rId2" imgW="965160" imgH="228600" progId="Equation.DSMT4">
                  <p:embed/>
                </p:oleObj>
              </mc:Choice>
              <mc:Fallback>
                <p:oleObj name="Equation" r:id="rId2" imgW="965160" imgH="228600" progId="Equation.DSMT4">
                  <p:embed/>
                  <p:pic>
                    <p:nvPicPr>
                      <p:cNvPr id="54" name="Object 10">
                        <a:extLst>
                          <a:ext uri="{FF2B5EF4-FFF2-40B4-BE49-F238E27FC236}">
                            <a16:creationId xmlns:a16="http://schemas.microsoft.com/office/drawing/2014/main" id="{D35430A6-88D6-44A3-92BE-BDE18DBDF1BF}"/>
                          </a:ext>
                        </a:extLst>
                      </p:cNvPr>
                      <p:cNvPicPr>
                        <a:picLocks noChangeAspect="1" noChangeArrowheads="1"/>
                      </p:cNvPicPr>
                      <p:nvPr/>
                    </p:nvPicPr>
                    <p:blipFill>
                      <a:blip r:embed="rId3"/>
                      <a:srcRect/>
                      <a:stretch>
                        <a:fillRect/>
                      </a:stretch>
                    </p:blipFill>
                    <p:spPr bwMode="auto">
                      <a:xfrm>
                        <a:off x="6464990" y="1746173"/>
                        <a:ext cx="1619184" cy="382400"/>
                      </a:xfrm>
                      <a:prstGeom prst="rect">
                        <a:avLst/>
                      </a:prstGeom>
                      <a:noFill/>
                      <a:ln>
                        <a:noFill/>
                      </a:ln>
                      <a:effectLst/>
                    </p:spPr>
                  </p:pic>
                </p:oleObj>
              </mc:Fallback>
            </mc:AlternateContent>
          </a:graphicData>
        </a:graphic>
      </p:graphicFrame>
      <p:pic>
        <p:nvPicPr>
          <p:cNvPr id="60418" name="Picture 2">
            <a:extLst>
              <a:ext uri="{FF2B5EF4-FFF2-40B4-BE49-F238E27FC236}">
                <a16:creationId xmlns:a16="http://schemas.microsoft.com/office/drawing/2014/main" id="{F8371897-502F-47D0-B453-40CDC7A25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6610" y="5013176"/>
            <a:ext cx="5439647" cy="142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9ED9E488-AB76-4A0E-9A4B-2F7BE71820BE}"/>
              </a:ext>
            </a:extLst>
          </p:cNvPr>
          <p:cNvSpPr>
            <a:spLocks noGrp="1"/>
          </p:cNvSpPr>
          <p:nvPr>
            <p:ph type="dt" sz="half" idx="2"/>
          </p:nvPr>
        </p:nvSpPr>
        <p:spPr/>
        <p:txBody>
          <a:bodyPr/>
          <a:lstStyle/>
          <a:p>
            <a:pPr>
              <a:defRPr/>
            </a:pPr>
            <a:fld id="{8FB61488-2AA3-4DB1-891D-7188D52FB2F8}" type="datetime1">
              <a:rPr kumimoji="0" lang="zh-CN" altLang="en-US" smtClean="0"/>
              <a:t>2022/11/23</a:t>
            </a:fld>
            <a:endParaRPr kumimoji="0" lang="zh-CN" altLang="en-US" dirty="0"/>
          </a:p>
        </p:txBody>
      </p:sp>
      <p:sp>
        <p:nvSpPr>
          <p:cNvPr id="12" name="Rectangle 43">
            <a:extLst>
              <a:ext uri="{FF2B5EF4-FFF2-40B4-BE49-F238E27FC236}">
                <a16:creationId xmlns:a16="http://schemas.microsoft.com/office/drawing/2014/main" id="{31D4AC06-46D1-4C33-975B-F62B53FCABF0}"/>
              </a:ext>
            </a:extLst>
          </p:cNvPr>
          <p:cNvSpPr>
            <a:spLocks noChangeArrowheads="1"/>
          </p:cNvSpPr>
          <p:nvPr/>
        </p:nvSpPr>
        <p:spPr bwMode="auto">
          <a:xfrm>
            <a:off x="683568" y="3212976"/>
            <a:ext cx="7992888" cy="1555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lnSpc>
                <a:spcPct val="150000"/>
              </a:lnSpc>
            </a:pPr>
            <a:r>
              <a:rPr lang="zh-CN" altLang="en-US" sz="2200" dirty="0">
                <a:ea typeface="微软雅黑" panose="020B0503020204020204" pitchFamily="34" charset="-122"/>
              </a:rPr>
              <a:t>基于</a:t>
            </a:r>
            <a:r>
              <a:rPr lang="en-US" altLang="zh-CN" sz="2200" dirty="0">
                <a:ea typeface="微软雅黑" panose="020B0503020204020204" pitchFamily="34" charset="-122"/>
              </a:rPr>
              <a:t>Kolmogorov</a:t>
            </a:r>
            <a:r>
              <a:rPr lang="zh-CN" altLang="en-US" sz="2200" dirty="0">
                <a:ea typeface="微软雅黑" panose="020B0503020204020204" pitchFamily="34" charset="-122"/>
              </a:rPr>
              <a:t>定理，这里创建一个包含三层（</a:t>
            </a:r>
            <a:r>
              <a:rPr lang="en-US" altLang="zh-CN" sz="2200" dirty="0">
                <a:ea typeface="微软雅黑" panose="020B0503020204020204" pitchFamily="34" charset="-122"/>
              </a:rPr>
              <a:t>1</a:t>
            </a:r>
            <a:r>
              <a:rPr lang="zh-CN" altLang="en-US" sz="2200" dirty="0">
                <a:ea typeface="微软雅黑" panose="020B0503020204020204" pitchFamily="34" charset="-122"/>
              </a:rPr>
              <a:t>个输入层、</a:t>
            </a:r>
            <a:r>
              <a:rPr lang="en-US" altLang="zh-CN" sz="2200" dirty="0">
                <a:ea typeface="微软雅黑" panose="020B0503020204020204" pitchFamily="34" charset="-122"/>
              </a:rPr>
              <a:t>1</a:t>
            </a:r>
            <a:r>
              <a:rPr lang="zh-CN" altLang="en-US" sz="2200" dirty="0">
                <a:ea typeface="微软雅黑" panose="020B0503020204020204" pitchFamily="34" charset="-122"/>
              </a:rPr>
              <a:t>个隐层和</a:t>
            </a:r>
            <a:r>
              <a:rPr lang="en-US" altLang="zh-CN" sz="2200" dirty="0">
                <a:ea typeface="微软雅黑" panose="020B0503020204020204" pitchFamily="34" charset="-122"/>
              </a:rPr>
              <a:t>1</a:t>
            </a:r>
            <a:r>
              <a:rPr lang="zh-CN" altLang="en-US" sz="2200" dirty="0">
                <a:ea typeface="微软雅黑" panose="020B0503020204020204" pitchFamily="34" charset="-122"/>
              </a:rPr>
              <a:t>个输出层）的</a:t>
            </a:r>
            <a:r>
              <a:rPr lang="en-US" altLang="zh-CN" sz="2200" dirty="0">
                <a:ea typeface="微软雅黑" panose="020B0503020204020204" pitchFamily="34" charset="-122"/>
              </a:rPr>
              <a:t>BP</a:t>
            </a:r>
            <a:r>
              <a:rPr lang="zh-CN" altLang="en-US" sz="2200" dirty="0">
                <a:ea typeface="微软雅黑" panose="020B0503020204020204" pitchFamily="34" charset="-122"/>
              </a:rPr>
              <a:t>网络，其输入层和输出层各有</a:t>
            </a:r>
            <a:r>
              <a:rPr lang="en-US" altLang="zh-CN" sz="2200" dirty="0">
                <a:ea typeface="微软雅黑" panose="020B0503020204020204" pitchFamily="34" charset="-122"/>
              </a:rPr>
              <a:t>1</a:t>
            </a:r>
            <a:r>
              <a:rPr lang="zh-CN" altLang="en-US" sz="2200" dirty="0">
                <a:ea typeface="微软雅黑" panose="020B0503020204020204" pitchFamily="34" charset="-122"/>
              </a:rPr>
              <a:t>个节点，隐层有</a:t>
            </a:r>
            <a:r>
              <a:rPr lang="en-US" altLang="zh-CN" sz="2200" dirty="0">
                <a:ea typeface="微软雅黑" panose="020B0503020204020204" pitchFamily="34" charset="-122"/>
              </a:rPr>
              <a:t>3</a:t>
            </a:r>
            <a:r>
              <a:rPr lang="zh-CN" altLang="en-US" sz="2200" dirty="0">
                <a:ea typeface="微软雅黑" panose="020B0503020204020204" pitchFamily="34" charset="-122"/>
              </a:rPr>
              <a:t>个节点，网络结构如下图所示。</a:t>
            </a:r>
          </a:p>
        </p:txBody>
      </p:sp>
      <p:sp>
        <p:nvSpPr>
          <p:cNvPr id="3" name="页脚占位符 2">
            <a:extLst>
              <a:ext uri="{FF2B5EF4-FFF2-40B4-BE49-F238E27FC236}">
                <a16:creationId xmlns:a16="http://schemas.microsoft.com/office/drawing/2014/main" id="{9179D089-F34F-4B9F-9D48-B9AC999E6194}"/>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3412324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p:cNvSpPr txBox="1">
            <a:spLocks noChangeArrowheads="1"/>
          </p:cNvSpPr>
          <p:nvPr/>
        </p:nvSpPr>
        <p:spPr bwMode="auto">
          <a:xfrm>
            <a:off x="3297401" y="2780779"/>
            <a:ext cx="553998" cy="432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endParaRPr lang="zh-CN" altLang="zh-CN" sz="2400" dirty="0">
              <a:ea typeface="微软雅黑" panose="020B0503020204020204" pitchFamily="34" charset="-122"/>
            </a:endParaRPr>
          </a:p>
        </p:txBody>
      </p:sp>
      <p:sp>
        <p:nvSpPr>
          <p:cNvPr id="17414" name="Text Box 42"/>
          <p:cNvSpPr txBox="1">
            <a:spLocks noChangeArrowheads="1"/>
          </p:cNvSpPr>
          <p:nvPr/>
        </p:nvSpPr>
        <p:spPr bwMode="auto">
          <a:xfrm>
            <a:off x="144114" y="473031"/>
            <a:ext cx="6588126" cy="52322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r>
              <a:rPr lang="zh-CN" altLang="en-US" sz="2800" b="1" dirty="0">
                <a:solidFill>
                  <a:schemeClr val="bg2"/>
                </a:solidFill>
                <a:ea typeface="微软雅黑" panose="020B0503020204020204" pitchFamily="34" charset="-122"/>
              </a:rPr>
              <a:t>一、模型建立</a:t>
            </a:r>
          </a:p>
        </p:txBody>
      </p:sp>
      <p:sp>
        <p:nvSpPr>
          <p:cNvPr id="17415" name="Rectangle 43"/>
          <p:cNvSpPr>
            <a:spLocks noChangeArrowheads="1"/>
          </p:cNvSpPr>
          <p:nvPr/>
        </p:nvSpPr>
        <p:spPr bwMode="auto">
          <a:xfrm>
            <a:off x="250651" y="1087711"/>
            <a:ext cx="7705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spcBef>
                <a:spcPct val="0"/>
              </a:spcBef>
              <a:buClr>
                <a:srgbClr val="FF0000"/>
              </a:buClr>
            </a:pPr>
            <a:r>
              <a:rPr lang="en-US" altLang="zh-CN" sz="2400" dirty="0">
                <a:solidFill>
                  <a:schemeClr val="hlink"/>
                </a:solidFill>
                <a:latin typeface="微软雅黑" panose="020B0503020204020204" pitchFamily="34" charset="-122"/>
                <a:ea typeface="微软雅黑" panose="020B0503020204020204" pitchFamily="34" charset="-122"/>
              </a:rPr>
              <a:t>2.</a:t>
            </a:r>
            <a:r>
              <a:rPr lang="zh-CN" altLang="en-US" sz="2400" dirty="0">
                <a:solidFill>
                  <a:schemeClr val="hlink"/>
                </a:solidFill>
                <a:latin typeface="微软雅黑" panose="020B0503020204020204" pitchFamily="34" charset="-122"/>
                <a:ea typeface="微软雅黑" panose="020B0503020204020204" pitchFamily="34" charset="-122"/>
              </a:rPr>
              <a:t>  </a:t>
            </a:r>
            <a:r>
              <a:rPr lang="en-US" altLang="zh-CN" sz="2400" dirty="0">
                <a:solidFill>
                  <a:schemeClr val="hlink"/>
                </a:solidFill>
                <a:latin typeface="微软雅黑" panose="020B0503020204020204" pitchFamily="34" charset="-122"/>
                <a:ea typeface="微软雅黑" panose="020B0503020204020204" pitchFamily="34" charset="-122"/>
              </a:rPr>
              <a:t>fitnet</a:t>
            </a:r>
            <a:r>
              <a:rPr lang="zh-CN" altLang="en-US" sz="2400" dirty="0">
                <a:solidFill>
                  <a:schemeClr val="hlink"/>
                </a:solidFill>
                <a:latin typeface="微软雅黑" panose="020B0503020204020204" pitchFamily="34" charset="-122"/>
                <a:ea typeface="微软雅黑" panose="020B0503020204020204" pitchFamily="34" charset="-122"/>
              </a:rPr>
              <a:t>函数的用法</a:t>
            </a:r>
          </a:p>
        </p:txBody>
      </p:sp>
      <p:sp>
        <p:nvSpPr>
          <p:cNvPr id="2" name="日期占位符 1">
            <a:extLst>
              <a:ext uri="{FF2B5EF4-FFF2-40B4-BE49-F238E27FC236}">
                <a16:creationId xmlns:a16="http://schemas.microsoft.com/office/drawing/2014/main" id="{9ED9E488-AB76-4A0E-9A4B-2F7BE71820BE}"/>
              </a:ext>
            </a:extLst>
          </p:cNvPr>
          <p:cNvSpPr>
            <a:spLocks noGrp="1"/>
          </p:cNvSpPr>
          <p:nvPr>
            <p:ph type="dt" sz="half" idx="2"/>
          </p:nvPr>
        </p:nvSpPr>
        <p:spPr/>
        <p:txBody>
          <a:bodyPr/>
          <a:lstStyle/>
          <a:p>
            <a:pPr>
              <a:defRPr/>
            </a:pPr>
            <a:fld id="{725F2D31-6D8F-4004-83F9-D719EC5A8171}" type="datetime1">
              <a:rPr kumimoji="0" lang="zh-CN" altLang="en-US" smtClean="0"/>
              <a:t>2022/11/23</a:t>
            </a:fld>
            <a:endParaRPr kumimoji="0" lang="zh-CN" altLang="en-US" dirty="0"/>
          </a:p>
        </p:txBody>
      </p:sp>
      <p:sp>
        <p:nvSpPr>
          <p:cNvPr id="12" name="Rectangle 43">
            <a:extLst>
              <a:ext uri="{FF2B5EF4-FFF2-40B4-BE49-F238E27FC236}">
                <a16:creationId xmlns:a16="http://schemas.microsoft.com/office/drawing/2014/main" id="{31D4AC06-46D1-4C33-975B-F62B53FCABF0}"/>
              </a:ext>
            </a:extLst>
          </p:cNvPr>
          <p:cNvSpPr>
            <a:spLocks noChangeArrowheads="1"/>
          </p:cNvSpPr>
          <p:nvPr/>
        </p:nvSpPr>
        <p:spPr bwMode="auto">
          <a:xfrm>
            <a:off x="683568" y="1556792"/>
            <a:ext cx="7992888" cy="1047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lnSpc>
                <a:spcPct val="150000"/>
              </a:lnSpc>
            </a:pPr>
            <a:r>
              <a:rPr lang="en-US" altLang="zh-CN" sz="2200" dirty="0">
                <a:latin typeface="微软雅黑" panose="020B0503020204020204" pitchFamily="34" charset="-122"/>
                <a:ea typeface="微软雅黑" panose="020B0503020204020204" pitchFamily="34" charset="-122"/>
              </a:rPr>
              <a:t>fitnet</a:t>
            </a:r>
            <a:r>
              <a:rPr lang="zh-CN" altLang="en-US" sz="2200" dirty="0">
                <a:latin typeface="微软雅黑" panose="020B0503020204020204" pitchFamily="34" charset="-122"/>
                <a:ea typeface="微软雅黑" panose="020B0503020204020204" pitchFamily="34" charset="-122"/>
              </a:rPr>
              <a:t>函数用来创建数据拟合网络，其常用调用格式如下：</a:t>
            </a:r>
            <a:endParaRPr lang="en-US" altLang="zh-CN" sz="2200" dirty="0">
              <a:latin typeface="微软雅黑" panose="020B0503020204020204" pitchFamily="34" charset="-122"/>
              <a:ea typeface="微软雅黑" panose="020B0503020204020204" pitchFamily="34" charset="-122"/>
            </a:endParaRPr>
          </a:p>
          <a:p>
            <a:pPr eaLnBrk="1" hangingPunct="1">
              <a:lnSpc>
                <a:spcPct val="150000"/>
              </a:lnSpc>
            </a:pPr>
            <a:r>
              <a:rPr lang="en-US" altLang="zh-CN" sz="2200" dirty="0">
                <a:latin typeface="微软雅黑" panose="020B0503020204020204" pitchFamily="34" charset="-122"/>
                <a:ea typeface="微软雅黑" panose="020B0503020204020204" pitchFamily="34" charset="-122"/>
              </a:rPr>
              <a:t>&gt;&gt; net = fitnet(</a:t>
            </a:r>
            <a:r>
              <a:rPr lang="en-US" altLang="zh-CN" sz="2200" dirty="0" err="1">
                <a:latin typeface="微软雅黑" panose="020B0503020204020204" pitchFamily="34" charset="-122"/>
                <a:ea typeface="微软雅黑" panose="020B0503020204020204" pitchFamily="34" charset="-122"/>
              </a:rPr>
              <a:t>hiddenSizes,trainFcn</a:t>
            </a:r>
            <a:r>
              <a:rPr lang="en-US"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
        <p:nvSpPr>
          <p:cNvPr id="11" name="Rectangle 43">
            <a:extLst>
              <a:ext uri="{FF2B5EF4-FFF2-40B4-BE49-F238E27FC236}">
                <a16:creationId xmlns:a16="http://schemas.microsoft.com/office/drawing/2014/main" id="{BC033FB4-3A08-40BD-AB0E-4E92404A7CDF}"/>
              </a:ext>
            </a:extLst>
          </p:cNvPr>
          <p:cNvSpPr>
            <a:spLocks noChangeArrowheads="1"/>
          </p:cNvSpPr>
          <p:nvPr/>
        </p:nvSpPr>
        <p:spPr bwMode="auto">
          <a:xfrm>
            <a:off x="683568" y="2741830"/>
            <a:ext cx="7992888" cy="155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lnSpc>
                <a:spcPct val="150000"/>
              </a:lnSpc>
            </a:pPr>
            <a:r>
              <a:rPr lang="zh-CN" altLang="en-US" sz="2200" dirty="0">
                <a:latin typeface="微软雅黑" panose="020B0503020204020204" pitchFamily="34" charset="-122"/>
                <a:ea typeface="微软雅黑" panose="020B0503020204020204" pitchFamily="34" charset="-122"/>
              </a:rPr>
              <a:t>其中，输入参数</a:t>
            </a:r>
            <a:r>
              <a:rPr lang="en-US" altLang="zh-CN" sz="2200" dirty="0" err="1">
                <a:latin typeface="微软雅黑" panose="020B0503020204020204" pitchFamily="34" charset="-122"/>
                <a:ea typeface="微软雅黑" panose="020B0503020204020204" pitchFamily="34" charset="-122"/>
              </a:rPr>
              <a:t>hiddenSizes</a:t>
            </a:r>
            <a:r>
              <a:rPr lang="zh-CN" altLang="en-US" sz="2200" dirty="0">
                <a:latin typeface="微软雅黑" panose="020B0503020204020204" pitchFamily="34" charset="-122"/>
                <a:ea typeface="微软雅黑" panose="020B0503020204020204" pitchFamily="34" charset="-122"/>
              </a:rPr>
              <a:t>是一个正整数向量，</a:t>
            </a:r>
            <a:r>
              <a:rPr lang="zh-CN" altLang="en-US" sz="2200" dirty="0">
                <a:solidFill>
                  <a:srgbClr val="0000FF"/>
                </a:solidFill>
                <a:latin typeface="微软雅黑" panose="020B0503020204020204" pitchFamily="34" charset="-122"/>
                <a:ea typeface="微软雅黑" panose="020B0503020204020204" pitchFamily="34" charset="-122"/>
              </a:rPr>
              <a:t>其元素个数为网络隐层数，其元素值为相应的隐层节点数</a:t>
            </a:r>
            <a:r>
              <a:rPr lang="zh-CN" altLang="en-US"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trainFcn</a:t>
            </a:r>
            <a:r>
              <a:rPr lang="zh-CN" altLang="en-US" sz="2200" dirty="0">
                <a:latin typeface="微软雅黑" panose="020B0503020204020204" pitchFamily="34" charset="-122"/>
                <a:ea typeface="微软雅黑" panose="020B0503020204020204" pitchFamily="34" charset="-122"/>
              </a:rPr>
              <a:t>为字符串，用来指定网络训练函数。输出参数</a:t>
            </a:r>
            <a:r>
              <a:rPr lang="en-US" altLang="zh-CN" sz="2200" dirty="0">
                <a:latin typeface="微软雅黑" panose="020B0503020204020204" pitchFamily="34" charset="-122"/>
                <a:ea typeface="微软雅黑" panose="020B0503020204020204" pitchFamily="34" charset="-122"/>
              </a:rPr>
              <a:t>net</a:t>
            </a:r>
            <a:r>
              <a:rPr lang="zh-CN" altLang="en-US" sz="2200" dirty="0">
                <a:latin typeface="微软雅黑" panose="020B0503020204020204" pitchFamily="34" charset="-122"/>
                <a:ea typeface="微软雅黑" panose="020B0503020204020204" pitchFamily="34" charset="-122"/>
              </a:rPr>
              <a:t>为创建好的数据拟合网络。</a:t>
            </a:r>
          </a:p>
        </p:txBody>
      </p:sp>
      <p:sp>
        <p:nvSpPr>
          <p:cNvPr id="3" name="页脚占位符 2">
            <a:extLst>
              <a:ext uri="{FF2B5EF4-FFF2-40B4-BE49-F238E27FC236}">
                <a16:creationId xmlns:a16="http://schemas.microsoft.com/office/drawing/2014/main" id="{A0B2E814-B921-49E1-9700-1CBB7962E315}"/>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3697130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888CC79-A961-4FC7-8368-AEA078B57AB4}"/>
              </a:ext>
            </a:extLst>
          </p:cNvPr>
          <p:cNvSpPr>
            <a:spLocks noGrp="1"/>
          </p:cNvSpPr>
          <p:nvPr>
            <p:ph type="dt" sz="half" idx="2"/>
          </p:nvPr>
        </p:nvSpPr>
        <p:spPr/>
        <p:txBody>
          <a:bodyPr/>
          <a:lstStyle/>
          <a:p>
            <a:pPr>
              <a:defRPr/>
            </a:pPr>
            <a:fld id="{F2BAE468-A57B-4716-86D3-73B4BD960185}" type="datetime1">
              <a:rPr kumimoji="0" lang="zh-CN" altLang="en-US" smtClean="0"/>
              <a:t>2022/11/23</a:t>
            </a:fld>
            <a:endParaRPr kumimoji="0" lang="zh-CN" altLang="en-US" dirty="0"/>
          </a:p>
        </p:txBody>
      </p:sp>
      <p:sp>
        <p:nvSpPr>
          <p:cNvPr id="14" name="Text Box 7">
            <a:extLst>
              <a:ext uri="{FF2B5EF4-FFF2-40B4-BE49-F238E27FC236}">
                <a16:creationId xmlns:a16="http://schemas.microsoft.com/office/drawing/2014/main" id="{3420EB79-84D1-4EB3-B37F-8376309FC80F}"/>
              </a:ext>
            </a:extLst>
          </p:cNvPr>
          <p:cNvSpPr txBox="1">
            <a:spLocks noChangeArrowheads="1"/>
          </p:cNvSpPr>
          <p:nvPr/>
        </p:nvSpPr>
        <p:spPr bwMode="auto">
          <a:xfrm>
            <a:off x="755650" y="1125538"/>
            <a:ext cx="59769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4800" dirty="0">
                <a:latin typeface="微软雅黑" panose="020B0503020204020204" pitchFamily="34" charset="-122"/>
                <a:ea typeface="微软雅黑" panose="020B0503020204020204" pitchFamily="34" charset="-122"/>
              </a:rPr>
              <a:t>人工神经网络方法</a:t>
            </a:r>
          </a:p>
        </p:txBody>
      </p:sp>
      <p:graphicFrame>
        <p:nvGraphicFramePr>
          <p:cNvPr id="15" name="Object 11">
            <a:extLst>
              <a:ext uri="{FF2B5EF4-FFF2-40B4-BE49-F238E27FC236}">
                <a16:creationId xmlns:a16="http://schemas.microsoft.com/office/drawing/2014/main" id="{DA4F867B-D03A-42C3-8FCF-8C64A0BEA632}"/>
              </a:ext>
            </a:extLst>
          </p:cNvPr>
          <p:cNvGraphicFramePr>
            <a:graphicFrameLocks noChangeAspect="1"/>
          </p:cNvGraphicFramePr>
          <p:nvPr/>
        </p:nvGraphicFramePr>
        <p:xfrm>
          <a:off x="7002463" y="684213"/>
          <a:ext cx="1966912" cy="1966912"/>
        </p:xfrm>
        <a:graphic>
          <a:graphicData uri="http://schemas.openxmlformats.org/presentationml/2006/ole">
            <mc:AlternateContent xmlns:mc="http://schemas.openxmlformats.org/markup-compatibility/2006">
              <mc:Choice xmlns:v="urn:schemas-microsoft-com:vml" Requires="v">
                <p:oleObj name="剪辑" r:id="rId3" imgW="4006850" imgH="2857500" progId="">
                  <p:embed/>
                </p:oleObj>
              </mc:Choice>
              <mc:Fallback>
                <p:oleObj name="剪辑" r:id="rId3" imgW="4006850" imgH="2857500" progId="">
                  <p:embed/>
                  <p:pic>
                    <p:nvPicPr>
                      <p:cNvPr id="11" name="Object 11">
                        <a:extLst>
                          <a:ext uri="{FF2B5EF4-FFF2-40B4-BE49-F238E27FC236}">
                            <a16:creationId xmlns:a16="http://schemas.microsoft.com/office/drawing/2014/main" id="{679ECDC1-A97F-469B-9AB1-032E8EE2CE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2463" y="684213"/>
                        <a:ext cx="1966912" cy="196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10">
            <a:extLst>
              <a:ext uri="{FF2B5EF4-FFF2-40B4-BE49-F238E27FC236}">
                <a16:creationId xmlns:a16="http://schemas.microsoft.com/office/drawing/2014/main" id="{1C0CB345-0093-4E12-B844-7323F3720927}"/>
              </a:ext>
            </a:extLst>
          </p:cNvPr>
          <p:cNvSpPr txBox="1">
            <a:spLocks noChangeArrowheads="1"/>
          </p:cNvSpPr>
          <p:nvPr/>
        </p:nvSpPr>
        <p:spPr bwMode="auto">
          <a:xfrm>
            <a:off x="566738" y="3814008"/>
            <a:ext cx="76962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800" dirty="0">
                <a:solidFill>
                  <a:srgbClr val="0000FF"/>
                </a:solidFill>
                <a:latin typeface="微软雅黑" panose="020B0503020204020204" pitchFamily="34" charset="-122"/>
                <a:ea typeface="微软雅黑" panose="020B0503020204020204" pitchFamily="34" charset="-122"/>
              </a:rPr>
              <a:t>谢中华</a:t>
            </a:r>
          </a:p>
          <a:p>
            <a:pPr algn="ctr" eaLnBrk="1" hangingPunct="1">
              <a:spcBef>
                <a:spcPct val="50000"/>
              </a:spcBef>
            </a:pPr>
            <a:r>
              <a:rPr lang="en-US" altLang="zh-CN" sz="2400" dirty="0">
                <a:latin typeface="微软雅黑" panose="020B0503020204020204" pitchFamily="34" charset="-122"/>
                <a:ea typeface="微软雅黑" panose="020B0503020204020204" pitchFamily="34" charset="-122"/>
              </a:rPr>
              <a:t>E-mail: xiezhh@tust.edu.cn</a:t>
            </a:r>
          </a:p>
          <a:p>
            <a:pPr algn="ctr" eaLnBrk="1" hangingPunct="1">
              <a:spcBef>
                <a:spcPct val="50000"/>
              </a:spcBef>
            </a:pPr>
            <a:r>
              <a:rPr lang="en-US" altLang="zh-CN" sz="2400" b="1" dirty="0">
                <a:solidFill>
                  <a:schemeClr val="hlink"/>
                </a:solidFill>
                <a:latin typeface="微软雅黑" panose="020B0503020204020204" pitchFamily="34" charset="-122"/>
                <a:ea typeface="微软雅黑" panose="020B0503020204020204" pitchFamily="34" charset="-122"/>
              </a:rPr>
              <a:t>MATLAB</a:t>
            </a:r>
            <a:r>
              <a:rPr lang="zh-CN" altLang="en-US" sz="2400" b="1" dirty="0">
                <a:solidFill>
                  <a:schemeClr val="hlink"/>
                </a:solidFill>
                <a:latin typeface="微软雅黑" panose="020B0503020204020204" pitchFamily="34" charset="-122"/>
                <a:ea typeface="微软雅黑" panose="020B0503020204020204" pitchFamily="34" charset="-122"/>
              </a:rPr>
              <a:t>数学建模方法与应用</a:t>
            </a:r>
            <a:endParaRPr lang="en-US" altLang="zh-CN" sz="2400" b="1" dirty="0">
              <a:solidFill>
                <a:schemeClr val="hlink"/>
              </a:solidFill>
              <a:latin typeface="微软雅黑" panose="020B0503020204020204" pitchFamily="34" charset="-122"/>
              <a:ea typeface="微软雅黑" panose="020B0503020204020204" pitchFamily="34" charset="-122"/>
            </a:endParaRPr>
          </a:p>
        </p:txBody>
      </p:sp>
      <p:sp>
        <p:nvSpPr>
          <p:cNvPr id="3" name="页脚占位符 2">
            <a:extLst>
              <a:ext uri="{FF2B5EF4-FFF2-40B4-BE49-F238E27FC236}">
                <a16:creationId xmlns:a16="http://schemas.microsoft.com/office/drawing/2014/main" id="{4F491F40-5CD8-4927-986A-AF9EC0363C35}"/>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3880273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p:cNvSpPr txBox="1">
            <a:spLocks noChangeArrowheads="1"/>
          </p:cNvSpPr>
          <p:nvPr/>
        </p:nvSpPr>
        <p:spPr bwMode="auto">
          <a:xfrm>
            <a:off x="3297401" y="3249861"/>
            <a:ext cx="553998" cy="432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endParaRPr lang="zh-CN" altLang="zh-CN" sz="2400" dirty="0">
              <a:ea typeface="微软雅黑" panose="020B0503020204020204" pitchFamily="34" charset="-122"/>
            </a:endParaRPr>
          </a:p>
        </p:txBody>
      </p:sp>
      <p:sp>
        <p:nvSpPr>
          <p:cNvPr id="17415" name="Rectangle 43"/>
          <p:cNvSpPr>
            <a:spLocks noChangeArrowheads="1"/>
          </p:cNvSpPr>
          <p:nvPr/>
        </p:nvSpPr>
        <p:spPr bwMode="auto">
          <a:xfrm>
            <a:off x="179513" y="1124744"/>
            <a:ext cx="7705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spcBef>
                <a:spcPct val="0"/>
              </a:spcBef>
              <a:buClr>
                <a:srgbClr val="FF0000"/>
              </a:buClr>
            </a:pPr>
            <a:r>
              <a:rPr lang="en-US" altLang="zh-CN" sz="2400" dirty="0">
                <a:solidFill>
                  <a:schemeClr val="hlink"/>
                </a:solidFill>
                <a:latin typeface="微软雅黑" panose="020B0503020204020204" pitchFamily="34" charset="-122"/>
                <a:ea typeface="微软雅黑" panose="020B0503020204020204" pitchFamily="34" charset="-122"/>
              </a:rPr>
              <a:t>1.</a:t>
            </a:r>
            <a:r>
              <a:rPr lang="zh-CN" altLang="en-US" sz="2400" dirty="0">
                <a:solidFill>
                  <a:schemeClr val="hlink"/>
                </a:solidFill>
                <a:latin typeface="微软雅黑" panose="020B0503020204020204" pitchFamily="34" charset="-122"/>
                <a:ea typeface="微软雅黑" panose="020B0503020204020204" pitchFamily="34" charset="-122"/>
              </a:rPr>
              <a:t> </a:t>
            </a:r>
            <a:r>
              <a:rPr lang="en-US" altLang="zh-CN" sz="2400" dirty="0">
                <a:solidFill>
                  <a:schemeClr val="hlink"/>
                </a:solidFill>
                <a:latin typeface="微软雅黑" panose="020B0503020204020204" pitchFamily="34" charset="-122"/>
                <a:ea typeface="微软雅黑" panose="020B0503020204020204" pitchFamily="34" charset="-122"/>
              </a:rPr>
              <a:t>train</a:t>
            </a:r>
            <a:r>
              <a:rPr lang="zh-CN" altLang="en-US" sz="2400" dirty="0">
                <a:solidFill>
                  <a:schemeClr val="hlink"/>
                </a:solidFill>
                <a:latin typeface="微软雅黑" panose="020B0503020204020204" pitchFamily="34" charset="-122"/>
                <a:ea typeface="微软雅黑" panose="020B0503020204020204" pitchFamily="34" charset="-122"/>
              </a:rPr>
              <a:t>函数的用法</a:t>
            </a:r>
          </a:p>
        </p:txBody>
      </p:sp>
      <p:sp>
        <p:nvSpPr>
          <p:cNvPr id="2" name="日期占位符 1">
            <a:extLst>
              <a:ext uri="{FF2B5EF4-FFF2-40B4-BE49-F238E27FC236}">
                <a16:creationId xmlns:a16="http://schemas.microsoft.com/office/drawing/2014/main" id="{D768D895-BABA-4413-98FD-FE32D8EC20CD}"/>
              </a:ext>
            </a:extLst>
          </p:cNvPr>
          <p:cNvSpPr>
            <a:spLocks noGrp="1"/>
          </p:cNvSpPr>
          <p:nvPr>
            <p:ph type="dt" sz="half" idx="2"/>
          </p:nvPr>
        </p:nvSpPr>
        <p:spPr/>
        <p:txBody>
          <a:bodyPr/>
          <a:lstStyle/>
          <a:p>
            <a:pPr>
              <a:defRPr/>
            </a:pPr>
            <a:fld id="{A10C850E-701F-4FE1-926C-AB364D977189}" type="datetime1">
              <a:rPr kumimoji="0" lang="zh-CN" altLang="en-US" smtClean="0"/>
              <a:t>2022/11/23</a:t>
            </a:fld>
            <a:endParaRPr kumimoji="0" lang="zh-CN" altLang="en-US" dirty="0"/>
          </a:p>
        </p:txBody>
      </p:sp>
      <p:sp>
        <p:nvSpPr>
          <p:cNvPr id="10" name="Text Box 42">
            <a:extLst>
              <a:ext uri="{FF2B5EF4-FFF2-40B4-BE49-F238E27FC236}">
                <a16:creationId xmlns:a16="http://schemas.microsoft.com/office/drawing/2014/main" id="{E7AF849B-8527-4362-96C5-693E04BED3B2}"/>
              </a:ext>
            </a:extLst>
          </p:cNvPr>
          <p:cNvSpPr txBox="1">
            <a:spLocks noChangeArrowheads="1"/>
          </p:cNvSpPr>
          <p:nvPr/>
        </p:nvSpPr>
        <p:spPr bwMode="auto">
          <a:xfrm>
            <a:off x="144114" y="473031"/>
            <a:ext cx="6588126" cy="52322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r>
              <a:rPr lang="zh-CN" altLang="en-US" sz="2800" b="1" dirty="0">
                <a:solidFill>
                  <a:schemeClr val="bg2"/>
                </a:solidFill>
                <a:ea typeface="微软雅黑" panose="020B0503020204020204" pitchFamily="34" charset="-122"/>
              </a:rPr>
              <a:t>二、模型求解</a:t>
            </a:r>
          </a:p>
        </p:txBody>
      </p:sp>
      <p:sp>
        <p:nvSpPr>
          <p:cNvPr id="11" name="Rectangle 43">
            <a:extLst>
              <a:ext uri="{FF2B5EF4-FFF2-40B4-BE49-F238E27FC236}">
                <a16:creationId xmlns:a16="http://schemas.microsoft.com/office/drawing/2014/main" id="{F0487941-AD85-4349-89D9-70849E537BEB}"/>
              </a:ext>
            </a:extLst>
          </p:cNvPr>
          <p:cNvSpPr>
            <a:spLocks noChangeArrowheads="1"/>
          </p:cNvSpPr>
          <p:nvPr/>
        </p:nvSpPr>
        <p:spPr bwMode="auto">
          <a:xfrm>
            <a:off x="683568" y="1556792"/>
            <a:ext cx="7992888" cy="1047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lnSpc>
                <a:spcPct val="150000"/>
              </a:lnSpc>
            </a:pPr>
            <a:r>
              <a:rPr lang="en-US" altLang="zh-CN" sz="2200" dirty="0">
                <a:latin typeface="微软雅黑" panose="020B0503020204020204" pitchFamily="34" charset="-122"/>
                <a:ea typeface="微软雅黑" panose="020B0503020204020204" pitchFamily="34" charset="-122"/>
              </a:rPr>
              <a:t>train</a:t>
            </a:r>
            <a:r>
              <a:rPr lang="zh-CN" altLang="en-US" sz="2200" dirty="0">
                <a:latin typeface="微软雅黑" panose="020B0503020204020204" pitchFamily="34" charset="-122"/>
                <a:ea typeface="微软雅黑" panose="020B0503020204020204" pitchFamily="34" charset="-122"/>
              </a:rPr>
              <a:t>函数用来训练浅层神经网络，其常用调用格式如下：</a:t>
            </a:r>
          </a:p>
          <a:p>
            <a:pPr eaLnBrk="1" hangingPunct="1">
              <a:lnSpc>
                <a:spcPct val="150000"/>
              </a:lnSpc>
            </a:pPr>
            <a:r>
              <a:rPr lang="en-US" altLang="zh-CN" sz="2200" dirty="0">
                <a:latin typeface="微软雅黑" panose="020B0503020204020204" pitchFamily="34" charset="-122"/>
                <a:ea typeface="微软雅黑" panose="020B0503020204020204" pitchFamily="34" charset="-122"/>
              </a:rPr>
              <a:t>&gt;&gt; </a:t>
            </a:r>
            <a:r>
              <a:rPr lang="en-US" altLang="zh-CN" sz="2200" dirty="0" err="1">
                <a:latin typeface="微软雅黑" panose="020B0503020204020204" pitchFamily="34" charset="-122"/>
                <a:ea typeface="微软雅黑" panose="020B0503020204020204" pitchFamily="34" charset="-122"/>
              </a:rPr>
              <a:t>trainedNet</a:t>
            </a:r>
            <a:r>
              <a:rPr lang="en-US" altLang="zh-CN" sz="2200" dirty="0">
                <a:latin typeface="微软雅黑" panose="020B0503020204020204" pitchFamily="34" charset="-122"/>
                <a:ea typeface="微软雅黑" panose="020B0503020204020204" pitchFamily="34" charset="-122"/>
              </a:rPr>
              <a:t> = train(</a:t>
            </a:r>
            <a:r>
              <a:rPr lang="en-US" altLang="zh-CN" sz="2200" dirty="0" err="1">
                <a:latin typeface="微软雅黑" panose="020B0503020204020204" pitchFamily="34" charset="-122"/>
                <a:ea typeface="微软雅黑" panose="020B0503020204020204" pitchFamily="34" charset="-122"/>
              </a:rPr>
              <a:t>net,X,Y</a:t>
            </a:r>
            <a:r>
              <a:rPr lang="en-US" altLang="zh-CN" sz="2200" dirty="0">
                <a:latin typeface="微软雅黑" panose="020B0503020204020204" pitchFamily="34" charset="-122"/>
                <a:ea typeface="微软雅黑" panose="020B0503020204020204" pitchFamily="34" charset="-122"/>
              </a:rPr>
              <a:t>)</a:t>
            </a:r>
          </a:p>
        </p:txBody>
      </p:sp>
      <p:sp>
        <p:nvSpPr>
          <p:cNvPr id="12" name="Rectangle 43">
            <a:extLst>
              <a:ext uri="{FF2B5EF4-FFF2-40B4-BE49-F238E27FC236}">
                <a16:creationId xmlns:a16="http://schemas.microsoft.com/office/drawing/2014/main" id="{EADF8C6F-AED8-4C19-A9B4-8B03956F2404}"/>
              </a:ext>
            </a:extLst>
          </p:cNvPr>
          <p:cNvSpPr>
            <a:spLocks noChangeArrowheads="1"/>
          </p:cNvSpPr>
          <p:nvPr/>
        </p:nvSpPr>
        <p:spPr bwMode="auto">
          <a:xfrm>
            <a:off x="683568" y="2669822"/>
            <a:ext cx="7992888" cy="3079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lnSpc>
                <a:spcPct val="150000"/>
              </a:lnSpc>
            </a:pPr>
            <a:r>
              <a:rPr lang="zh-CN" altLang="en-US" sz="2200" dirty="0">
                <a:latin typeface="微软雅黑" panose="020B0503020204020204" pitchFamily="34" charset="-122"/>
                <a:ea typeface="微软雅黑" panose="020B0503020204020204" pitchFamily="34" charset="-122"/>
              </a:rPr>
              <a:t>输入参数</a:t>
            </a:r>
            <a:r>
              <a:rPr lang="en-US" altLang="zh-CN" sz="2200" dirty="0">
                <a:latin typeface="微软雅黑" panose="020B0503020204020204" pitchFamily="34" charset="-122"/>
                <a:ea typeface="微软雅黑" panose="020B0503020204020204" pitchFamily="34" charset="-122"/>
              </a:rPr>
              <a:t>net</a:t>
            </a:r>
            <a:r>
              <a:rPr lang="zh-CN" altLang="en-US" sz="2200" dirty="0">
                <a:latin typeface="微软雅黑" panose="020B0503020204020204" pitchFamily="34" charset="-122"/>
                <a:ea typeface="微软雅黑" panose="020B0503020204020204" pitchFamily="34" charset="-122"/>
              </a:rPr>
              <a:t>是未经训练的网络，</a:t>
            </a:r>
            <a:r>
              <a:rPr lang="en-US" altLang="zh-CN" sz="2200" dirty="0">
                <a:latin typeface="微软雅黑" panose="020B0503020204020204" pitchFamily="34" charset="-122"/>
                <a:ea typeface="微软雅黑" panose="020B0503020204020204" pitchFamily="34" charset="-122"/>
              </a:rPr>
              <a:t>X</a:t>
            </a:r>
            <a:r>
              <a:rPr lang="zh-CN" altLang="en-US" sz="2200" dirty="0">
                <a:latin typeface="微软雅黑" panose="020B0503020204020204" pitchFamily="34" charset="-122"/>
                <a:ea typeface="微软雅黑" panose="020B0503020204020204" pitchFamily="34" charset="-122"/>
              </a:rPr>
              <a:t>是网络的输入（即自变量）数据，</a:t>
            </a:r>
            <a:r>
              <a:rPr lang="en-US" altLang="zh-CN" sz="2200" dirty="0">
                <a:latin typeface="微软雅黑" panose="020B0503020204020204" pitchFamily="34" charset="-122"/>
                <a:ea typeface="微软雅黑" panose="020B0503020204020204" pitchFamily="34" charset="-122"/>
              </a:rPr>
              <a:t>Y</a:t>
            </a:r>
            <a:r>
              <a:rPr lang="zh-CN" altLang="en-US" sz="2200" dirty="0">
                <a:latin typeface="微软雅黑" panose="020B0503020204020204" pitchFamily="34" charset="-122"/>
                <a:ea typeface="微软雅黑" panose="020B0503020204020204" pitchFamily="34" charset="-122"/>
              </a:rPr>
              <a:t>是网络的期望输出（即因变量）数据。输出参数</a:t>
            </a:r>
            <a:r>
              <a:rPr lang="en-US" altLang="zh-CN" sz="2200" dirty="0" err="1">
                <a:latin typeface="微软雅黑" panose="020B0503020204020204" pitchFamily="34" charset="-122"/>
                <a:ea typeface="微软雅黑" panose="020B0503020204020204" pitchFamily="34" charset="-122"/>
              </a:rPr>
              <a:t>trainedNet</a:t>
            </a:r>
            <a:r>
              <a:rPr lang="zh-CN" altLang="en-US" sz="2200" dirty="0">
                <a:latin typeface="微软雅黑" panose="020B0503020204020204" pitchFamily="34" charset="-122"/>
                <a:ea typeface="微软雅黑" panose="020B0503020204020204" pitchFamily="34" charset="-122"/>
              </a:rPr>
              <a:t>为训练好的网络。</a:t>
            </a:r>
            <a:r>
              <a:rPr lang="en-US" altLang="zh-CN" sz="2200" dirty="0">
                <a:latin typeface="微软雅黑" panose="020B0503020204020204" pitchFamily="34" charset="-122"/>
                <a:ea typeface="微软雅黑" panose="020B0503020204020204" pitchFamily="34" charset="-122"/>
              </a:rPr>
              <a:t>X</a:t>
            </a:r>
            <a:r>
              <a:rPr lang="zh-CN" altLang="en-US" sz="2200" dirty="0">
                <a:latin typeface="微软雅黑" panose="020B0503020204020204" pitchFamily="34" charset="-122"/>
                <a:ea typeface="微软雅黑" panose="020B0503020204020204" pitchFamily="34" charset="-122"/>
              </a:rPr>
              <a:t>是一个</a:t>
            </a:r>
            <a:r>
              <a:rPr lang="en-US" altLang="zh-CN" sz="2200" dirty="0">
                <a:latin typeface="微软雅黑" panose="020B0503020204020204" pitchFamily="34" charset="-122"/>
                <a:ea typeface="微软雅黑" panose="020B0503020204020204" pitchFamily="34" charset="-122"/>
              </a:rPr>
              <a:t>p</a:t>
            </a:r>
            <a:r>
              <a:rPr lang="zh-CN" altLang="en-US" sz="2200" dirty="0">
                <a:latin typeface="微软雅黑" panose="020B0503020204020204" pitchFamily="34" charset="-122"/>
                <a:ea typeface="微软雅黑" panose="020B0503020204020204" pitchFamily="34" charset="-122"/>
              </a:rPr>
              <a:t>行</a:t>
            </a:r>
            <a:r>
              <a:rPr lang="en-US" altLang="zh-CN" sz="2200" dirty="0">
                <a:latin typeface="微软雅黑" panose="020B0503020204020204" pitchFamily="34" charset="-122"/>
                <a:ea typeface="微软雅黑" panose="020B0503020204020204" pitchFamily="34" charset="-122"/>
              </a:rPr>
              <a:t>n</a:t>
            </a:r>
            <a:r>
              <a:rPr lang="zh-CN" altLang="en-US" sz="2200" dirty="0">
                <a:latin typeface="微软雅黑" panose="020B0503020204020204" pitchFamily="34" charset="-122"/>
                <a:ea typeface="微软雅黑" panose="020B0503020204020204" pitchFamily="34" charset="-122"/>
              </a:rPr>
              <a:t>列的矩阵，</a:t>
            </a:r>
            <a:r>
              <a:rPr lang="en-US" altLang="zh-CN" sz="2200" dirty="0">
                <a:latin typeface="微软雅黑" panose="020B0503020204020204" pitchFamily="34" charset="-122"/>
                <a:ea typeface="微软雅黑" panose="020B0503020204020204" pitchFamily="34" charset="-122"/>
              </a:rPr>
              <a:t>Y</a:t>
            </a:r>
            <a:r>
              <a:rPr lang="zh-CN" altLang="en-US" sz="2200" dirty="0">
                <a:latin typeface="微软雅黑" panose="020B0503020204020204" pitchFamily="34" charset="-122"/>
                <a:ea typeface="微软雅黑" panose="020B0503020204020204" pitchFamily="34" charset="-122"/>
              </a:rPr>
              <a:t>是一个</a:t>
            </a:r>
            <a:r>
              <a:rPr lang="en-US" altLang="zh-CN" sz="2200" dirty="0">
                <a:latin typeface="微软雅黑" panose="020B0503020204020204" pitchFamily="34" charset="-122"/>
                <a:ea typeface="微软雅黑" panose="020B0503020204020204" pitchFamily="34" charset="-122"/>
              </a:rPr>
              <a:t>q</a:t>
            </a:r>
            <a:r>
              <a:rPr lang="zh-CN" altLang="en-US" sz="2200" dirty="0">
                <a:latin typeface="微软雅黑" panose="020B0503020204020204" pitchFamily="34" charset="-122"/>
                <a:ea typeface="微软雅黑" panose="020B0503020204020204" pitchFamily="34" charset="-122"/>
              </a:rPr>
              <a:t>行</a:t>
            </a:r>
            <a:r>
              <a:rPr lang="en-US" altLang="zh-CN" sz="2200" dirty="0">
                <a:latin typeface="微软雅黑" panose="020B0503020204020204" pitchFamily="34" charset="-122"/>
                <a:ea typeface="微软雅黑" panose="020B0503020204020204" pitchFamily="34" charset="-122"/>
              </a:rPr>
              <a:t>n</a:t>
            </a:r>
            <a:r>
              <a:rPr lang="zh-CN" altLang="en-US" sz="2200" dirty="0">
                <a:latin typeface="微软雅黑" panose="020B0503020204020204" pitchFamily="34" charset="-122"/>
                <a:ea typeface="微软雅黑" panose="020B0503020204020204" pitchFamily="34" charset="-122"/>
              </a:rPr>
              <a:t>列的矩阵。这里的</a:t>
            </a:r>
            <a:r>
              <a:rPr lang="en-US" altLang="zh-CN" sz="2200" dirty="0">
                <a:latin typeface="微软雅黑" panose="020B0503020204020204" pitchFamily="34" charset="-122"/>
                <a:ea typeface="微软雅黑" panose="020B0503020204020204" pitchFamily="34" charset="-122"/>
              </a:rPr>
              <a:t>p</a:t>
            </a:r>
            <a:r>
              <a:rPr lang="zh-CN" altLang="en-US" sz="2200" dirty="0">
                <a:latin typeface="微软雅黑" panose="020B0503020204020204" pitchFamily="34" charset="-122"/>
                <a:ea typeface="微软雅黑" panose="020B0503020204020204" pitchFamily="34" charset="-122"/>
              </a:rPr>
              <a:t>为输入层节点数（即自变量个数），</a:t>
            </a:r>
            <a:r>
              <a:rPr lang="en-US" altLang="zh-CN" sz="2200" dirty="0">
                <a:latin typeface="微软雅黑" panose="020B0503020204020204" pitchFamily="34" charset="-122"/>
                <a:ea typeface="微软雅黑" panose="020B0503020204020204" pitchFamily="34" charset="-122"/>
              </a:rPr>
              <a:t>q</a:t>
            </a:r>
            <a:r>
              <a:rPr lang="zh-CN" altLang="en-US" sz="2200" dirty="0">
                <a:latin typeface="微软雅黑" panose="020B0503020204020204" pitchFamily="34" charset="-122"/>
                <a:ea typeface="微软雅黑" panose="020B0503020204020204" pitchFamily="34" charset="-122"/>
              </a:rPr>
              <a:t>为输出层节点数（即因变量个数），</a:t>
            </a:r>
            <a:r>
              <a:rPr lang="en-US" altLang="zh-CN" sz="2200" dirty="0">
                <a:latin typeface="微软雅黑" panose="020B0503020204020204" pitchFamily="34" charset="-122"/>
                <a:ea typeface="微软雅黑" panose="020B0503020204020204" pitchFamily="34" charset="-122"/>
              </a:rPr>
              <a:t>n</a:t>
            </a:r>
            <a:r>
              <a:rPr lang="zh-CN" altLang="en-US" sz="2200" dirty="0">
                <a:latin typeface="微软雅黑" panose="020B0503020204020204" pitchFamily="34" charset="-122"/>
                <a:ea typeface="微软雅黑" panose="020B0503020204020204" pitchFamily="34" charset="-122"/>
              </a:rPr>
              <a:t>是观测组数。也就是说</a:t>
            </a:r>
            <a:r>
              <a:rPr lang="en-US" altLang="zh-CN" sz="2200" dirty="0">
                <a:latin typeface="微软雅黑" panose="020B0503020204020204" pitchFamily="34" charset="-122"/>
                <a:ea typeface="微软雅黑" panose="020B0503020204020204" pitchFamily="34" charset="-122"/>
              </a:rPr>
              <a:t>X</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Y</a:t>
            </a:r>
            <a:r>
              <a:rPr lang="zh-CN" altLang="en-US" sz="2200" dirty="0">
                <a:latin typeface="微软雅黑" panose="020B0503020204020204" pitchFamily="34" charset="-122"/>
                <a:ea typeface="微软雅黑" panose="020B0503020204020204" pitchFamily="34" charset="-122"/>
              </a:rPr>
              <a:t>的每一行对应一个变量，每一列对应一组观测。</a:t>
            </a:r>
            <a:endParaRPr lang="en-US" altLang="zh-CN" sz="2200" dirty="0">
              <a:latin typeface="微软雅黑" panose="020B0503020204020204" pitchFamily="34" charset="-122"/>
              <a:ea typeface="微软雅黑" panose="020B0503020204020204" pitchFamily="34" charset="-122"/>
            </a:endParaRPr>
          </a:p>
        </p:txBody>
      </p:sp>
      <p:sp>
        <p:nvSpPr>
          <p:cNvPr id="3" name="页脚占位符 2">
            <a:extLst>
              <a:ext uri="{FF2B5EF4-FFF2-40B4-BE49-F238E27FC236}">
                <a16:creationId xmlns:a16="http://schemas.microsoft.com/office/drawing/2014/main" id="{6E712F24-4C82-49DD-B8D2-F99DC4693164}"/>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917863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p:cNvSpPr txBox="1">
            <a:spLocks noChangeArrowheads="1"/>
          </p:cNvSpPr>
          <p:nvPr/>
        </p:nvSpPr>
        <p:spPr bwMode="auto">
          <a:xfrm>
            <a:off x="3297401" y="3249861"/>
            <a:ext cx="553998" cy="432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endParaRPr lang="zh-CN" altLang="zh-CN" sz="2400" dirty="0">
              <a:ea typeface="微软雅黑" panose="020B0503020204020204" pitchFamily="34" charset="-122"/>
            </a:endParaRPr>
          </a:p>
        </p:txBody>
      </p:sp>
      <p:sp>
        <p:nvSpPr>
          <p:cNvPr id="17415" name="Rectangle 43"/>
          <p:cNvSpPr>
            <a:spLocks noChangeArrowheads="1"/>
          </p:cNvSpPr>
          <p:nvPr/>
        </p:nvSpPr>
        <p:spPr bwMode="auto">
          <a:xfrm>
            <a:off x="179513" y="1124744"/>
            <a:ext cx="7705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spcBef>
                <a:spcPct val="0"/>
              </a:spcBef>
              <a:buClr>
                <a:srgbClr val="FF0000"/>
              </a:buClr>
            </a:pPr>
            <a:r>
              <a:rPr lang="en-US" altLang="zh-CN" sz="2400" dirty="0">
                <a:solidFill>
                  <a:schemeClr val="hlink"/>
                </a:solidFill>
                <a:latin typeface="微软雅黑" panose="020B0503020204020204" pitchFamily="34" charset="-122"/>
                <a:ea typeface="微软雅黑" panose="020B0503020204020204" pitchFamily="34" charset="-122"/>
              </a:rPr>
              <a:t>2.</a:t>
            </a:r>
            <a:r>
              <a:rPr lang="zh-CN" altLang="en-US" sz="2400" dirty="0">
                <a:solidFill>
                  <a:schemeClr val="hlink"/>
                </a:solidFill>
                <a:latin typeface="微软雅黑" panose="020B0503020204020204" pitchFamily="34" charset="-122"/>
                <a:ea typeface="微软雅黑" panose="020B0503020204020204" pitchFamily="34" charset="-122"/>
              </a:rPr>
              <a:t> 网络仿真方法</a:t>
            </a:r>
          </a:p>
        </p:txBody>
      </p:sp>
      <p:sp>
        <p:nvSpPr>
          <p:cNvPr id="2" name="日期占位符 1">
            <a:extLst>
              <a:ext uri="{FF2B5EF4-FFF2-40B4-BE49-F238E27FC236}">
                <a16:creationId xmlns:a16="http://schemas.microsoft.com/office/drawing/2014/main" id="{D768D895-BABA-4413-98FD-FE32D8EC20CD}"/>
              </a:ext>
            </a:extLst>
          </p:cNvPr>
          <p:cNvSpPr>
            <a:spLocks noGrp="1"/>
          </p:cNvSpPr>
          <p:nvPr>
            <p:ph type="dt" sz="half" idx="2"/>
          </p:nvPr>
        </p:nvSpPr>
        <p:spPr/>
        <p:txBody>
          <a:bodyPr/>
          <a:lstStyle/>
          <a:p>
            <a:pPr>
              <a:defRPr/>
            </a:pPr>
            <a:fld id="{C5AAD4A0-8612-498A-A0C6-FA2747D86611}" type="datetime1">
              <a:rPr kumimoji="0" lang="zh-CN" altLang="en-US" smtClean="0"/>
              <a:t>2022/11/23</a:t>
            </a:fld>
            <a:endParaRPr kumimoji="0" lang="zh-CN" altLang="en-US" dirty="0"/>
          </a:p>
        </p:txBody>
      </p:sp>
      <p:sp>
        <p:nvSpPr>
          <p:cNvPr id="10" name="Text Box 42">
            <a:extLst>
              <a:ext uri="{FF2B5EF4-FFF2-40B4-BE49-F238E27FC236}">
                <a16:creationId xmlns:a16="http://schemas.microsoft.com/office/drawing/2014/main" id="{E7AF849B-8527-4362-96C5-693E04BED3B2}"/>
              </a:ext>
            </a:extLst>
          </p:cNvPr>
          <p:cNvSpPr txBox="1">
            <a:spLocks noChangeArrowheads="1"/>
          </p:cNvSpPr>
          <p:nvPr/>
        </p:nvSpPr>
        <p:spPr bwMode="auto">
          <a:xfrm>
            <a:off x="144114" y="473031"/>
            <a:ext cx="6588126" cy="52322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r>
              <a:rPr lang="zh-CN" altLang="en-US" sz="2800" b="1" dirty="0">
                <a:solidFill>
                  <a:schemeClr val="bg2"/>
                </a:solidFill>
                <a:ea typeface="微软雅黑" panose="020B0503020204020204" pitchFamily="34" charset="-122"/>
              </a:rPr>
              <a:t>二、模型求解</a:t>
            </a:r>
          </a:p>
        </p:txBody>
      </p:sp>
      <p:sp>
        <p:nvSpPr>
          <p:cNvPr id="11" name="Rectangle 43">
            <a:extLst>
              <a:ext uri="{FF2B5EF4-FFF2-40B4-BE49-F238E27FC236}">
                <a16:creationId xmlns:a16="http://schemas.microsoft.com/office/drawing/2014/main" id="{F0487941-AD85-4349-89D9-70849E537BEB}"/>
              </a:ext>
            </a:extLst>
          </p:cNvPr>
          <p:cNvSpPr>
            <a:spLocks noChangeArrowheads="1"/>
          </p:cNvSpPr>
          <p:nvPr/>
        </p:nvSpPr>
        <p:spPr bwMode="auto">
          <a:xfrm>
            <a:off x="683568" y="1556792"/>
            <a:ext cx="7992888" cy="2063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lnSpc>
                <a:spcPct val="150000"/>
              </a:lnSpc>
            </a:pPr>
            <a:r>
              <a:rPr lang="en-US" altLang="zh-CN" sz="2200" dirty="0">
                <a:latin typeface="微软雅黑" panose="020B0503020204020204" pitchFamily="34" charset="-122"/>
                <a:ea typeface="微软雅黑" panose="020B0503020204020204" pitchFamily="34" charset="-122"/>
              </a:rPr>
              <a:t>sim</a:t>
            </a:r>
            <a:r>
              <a:rPr lang="zh-CN" altLang="en-US" sz="2200" dirty="0">
                <a:latin typeface="微软雅黑" panose="020B0503020204020204" pitchFamily="34" charset="-122"/>
                <a:ea typeface="微软雅黑" panose="020B0503020204020204" pitchFamily="34" charset="-122"/>
              </a:rPr>
              <a:t>函数用来根据训练好的网络进行仿真，其调用格式及替代用法如下：</a:t>
            </a:r>
          </a:p>
          <a:p>
            <a:pPr eaLnBrk="1" hangingPunct="1">
              <a:lnSpc>
                <a:spcPct val="150000"/>
              </a:lnSpc>
            </a:pPr>
            <a:r>
              <a:rPr lang="en-US" altLang="zh-CN" sz="2200" dirty="0">
                <a:latin typeface="微软雅黑" panose="020B0503020204020204" pitchFamily="34" charset="-122"/>
                <a:ea typeface="微软雅黑" panose="020B0503020204020204" pitchFamily="34" charset="-122"/>
              </a:rPr>
              <a:t>&gt;&gt; </a:t>
            </a:r>
            <a:r>
              <a:rPr lang="en-US" altLang="zh-CN" sz="2200" dirty="0" err="1">
                <a:latin typeface="微软雅黑" panose="020B0503020204020204" pitchFamily="34" charset="-122"/>
                <a:ea typeface="微软雅黑" panose="020B0503020204020204" pitchFamily="34" charset="-122"/>
              </a:rPr>
              <a:t>Ynew</a:t>
            </a:r>
            <a:r>
              <a:rPr lang="en-US" altLang="zh-CN" sz="2200" dirty="0">
                <a:latin typeface="微软雅黑" panose="020B0503020204020204" pitchFamily="34" charset="-122"/>
                <a:ea typeface="微软雅黑" panose="020B0503020204020204" pitchFamily="34" charset="-122"/>
              </a:rPr>
              <a:t> = sim(</a:t>
            </a:r>
            <a:r>
              <a:rPr lang="en-US" altLang="zh-CN" sz="2200" dirty="0" err="1">
                <a:latin typeface="微软雅黑" panose="020B0503020204020204" pitchFamily="34" charset="-122"/>
                <a:ea typeface="微软雅黑" panose="020B0503020204020204" pitchFamily="34" charset="-122"/>
              </a:rPr>
              <a:t>trainedNet,Xnew</a:t>
            </a:r>
            <a:r>
              <a:rPr lang="en-US" altLang="zh-CN" sz="2200" dirty="0">
                <a:latin typeface="微软雅黑" panose="020B0503020204020204" pitchFamily="34" charset="-122"/>
                <a:ea typeface="微软雅黑" panose="020B0503020204020204" pitchFamily="34" charset="-122"/>
              </a:rPr>
              <a:t>)</a:t>
            </a:r>
          </a:p>
          <a:p>
            <a:pPr eaLnBrk="1" hangingPunct="1">
              <a:lnSpc>
                <a:spcPct val="150000"/>
              </a:lnSpc>
            </a:pPr>
            <a:r>
              <a:rPr lang="en-US" altLang="zh-CN" sz="2200" dirty="0">
                <a:latin typeface="微软雅黑" panose="020B0503020204020204" pitchFamily="34" charset="-122"/>
                <a:ea typeface="微软雅黑" panose="020B0503020204020204" pitchFamily="34" charset="-122"/>
              </a:rPr>
              <a:t>&gt;&gt; </a:t>
            </a:r>
            <a:r>
              <a:rPr lang="en-US" altLang="zh-CN" sz="2200" dirty="0" err="1">
                <a:latin typeface="微软雅黑" panose="020B0503020204020204" pitchFamily="34" charset="-122"/>
                <a:ea typeface="微软雅黑" panose="020B0503020204020204" pitchFamily="34" charset="-122"/>
              </a:rPr>
              <a:t>Ynew</a:t>
            </a:r>
            <a:r>
              <a:rPr lang="en-US" altLang="zh-CN" sz="2200" dirty="0">
                <a:latin typeface="微软雅黑" panose="020B0503020204020204" pitchFamily="34" charset="-122"/>
                <a:ea typeface="微软雅黑" panose="020B0503020204020204" pitchFamily="34" charset="-122"/>
              </a:rPr>
              <a:t> = </a:t>
            </a:r>
            <a:r>
              <a:rPr lang="en-US" altLang="zh-CN" sz="2200" dirty="0" err="1">
                <a:latin typeface="微软雅黑" panose="020B0503020204020204" pitchFamily="34" charset="-122"/>
                <a:ea typeface="微软雅黑" panose="020B0503020204020204" pitchFamily="34" charset="-122"/>
              </a:rPr>
              <a:t>trainedNet</a:t>
            </a:r>
            <a:r>
              <a:rPr lang="en-US" altLang="zh-CN"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Xnew</a:t>
            </a:r>
            <a:r>
              <a:rPr lang="en-US" altLang="zh-CN" sz="2200" dirty="0">
                <a:latin typeface="微软雅黑" panose="020B0503020204020204" pitchFamily="34" charset="-122"/>
                <a:ea typeface="微软雅黑" panose="020B0503020204020204" pitchFamily="34" charset="-122"/>
              </a:rPr>
              <a:t>)</a:t>
            </a:r>
          </a:p>
        </p:txBody>
      </p:sp>
      <p:sp>
        <p:nvSpPr>
          <p:cNvPr id="12" name="Rectangle 43">
            <a:extLst>
              <a:ext uri="{FF2B5EF4-FFF2-40B4-BE49-F238E27FC236}">
                <a16:creationId xmlns:a16="http://schemas.microsoft.com/office/drawing/2014/main" id="{EADF8C6F-AED8-4C19-A9B4-8B03956F2404}"/>
              </a:ext>
            </a:extLst>
          </p:cNvPr>
          <p:cNvSpPr>
            <a:spLocks noChangeArrowheads="1"/>
          </p:cNvSpPr>
          <p:nvPr/>
        </p:nvSpPr>
        <p:spPr bwMode="auto">
          <a:xfrm>
            <a:off x="683568" y="3748980"/>
            <a:ext cx="7992888" cy="1048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lnSpc>
                <a:spcPct val="150000"/>
              </a:lnSpc>
            </a:pPr>
            <a:r>
              <a:rPr lang="zh-CN" altLang="en-US" sz="2200" dirty="0">
                <a:latin typeface="微软雅黑" panose="020B0503020204020204" pitchFamily="34" charset="-122"/>
                <a:ea typeface="微软雅黑" panose="020B0503020204020204" pitchFamily="34" charset="-122"/>
              </a:rPr>
              <a:t>这里的</a:t>
            </a:r>
            <a:r>
              <a:rPr lang="en-US" altLang="zh-CN" sz="2200" dirty="0" err="1">
                <a:latin typeface="微软雅黑" panose="020B0503020204020204" pitchFamily="34" charset="-122"/>
                <a:ea typeface="微软雅黑" panose="020B0503020204020204" pitchFamily="34" charset="-122"/>
              </a:rPr>
              <a:t>trainedNet</a:t>
            </a:r>
            <a:r>
              <a:rPr lang="zh-CN" altLang="en-US" sz="2200" dirty="0">
                <a:latin typeface="微软雅黑" panose="020B0503020204020204" pitchFamily="34" charset="-122"/>
                <a:ea typeface="微软雅黑" panose="020B0503020204020204" pitchFamily="34" charset="-122"/>
              </a:rPr>
              <a:t>为训练好的网络，</a:t>
            </a:r>
            <a:r>
              <a:rPr lang="en-US" altLang="zh-CN" sz="2200" dirty="0" err="1">
                <a:latin typeface="微软雅黑" panose="020B0503020204020204" pitchFamily="34" charset="-122"/>
                <a:ea typeface="微软雅黑" panose="020B0503020204020204" pitchFamily="34" charset="-122"/>
              </a:rPr>
              <a:t>Xnew</a:t>
            </a:r>
            <a:r>
              <a:rPr lang="zh-CN" altLang="en-US" sz="2200" dirty="0">
                <a:latin typeface="微软雅黑" panose="020B0503020204020204" pitchFamily="34" charset="-122"/>
                <a:ea typeface="微软雅黑" panose="020B0503020204020204" pitchFamily="34" charset="-122"/>
              </a:rPr>
              <a:t>为新指定的网络输入，</a:t>
            </a:r>
            <a:r>
              <a:rPr lang="en-US" altLang="zh-CN" sz="2200" dirty="0" err="1">
                <a:latin typeface="微软雅黑" panose="020B0503020204020204" pitchFamily="34" charset="-122"/>
                <a:ea typeface="微软雅黑" panose="020B0503020204020204" pitchFamily="34" charset="-122"/>
              </a:rPr>
              <a:t>Ynew</a:t>
            </a:r>
            <a:r>
              <a:rPr lang="zh-CN" altLang="en-US" sz="2200" dirty="0">
                <a:latin typeface="微软雅黑" panose="020B0503020204020204" pitchFamily="34" charset="-122"/>
                <a:ea typeface="微软雅黑" panose="020B0503020204020204" pitchFamily="34" charset="-122"/>
              </a:rPr>
              <a:t>为</a:t>
            </a:r>
            <a:r>
              <a:rPr lang="en-US" altLang="zh-CN" sz="2200" dirty="0" err="1">
                <a:latin typeface="微软雅黑" panose="020B0503020204020204" pitchFamily="34" charset="-122"/>
                <a:ea typeface="微软雅黑" panose="020B0503020204020204" pitchFamily="34" charset="-122"/>
              </a:rPr>
              <a:t>Xnew</a:t>
            </a:r>
            <a:r>
              <a:rPr lang="zh-CN" altLang="en-US" sz="2200" dirty="0">
                <a:latin typeface="微软雅黑" panose="020B0503020204020204" pitchFamily="34" charset="-122"/>
                <a:ea typeface="微软雅黑" panose="020B0503020204020204" pitchFamily="34" charset="-122"/>
              </a:rPr>
              <a:t>对应的网络输出（即网络拟合值）。</a:t>
            </a:r>
            <a:endParaRPr lang="en-US" altLang="zh-CN" sz="2200" dirty="0">
              <a:latin typeface="微软雅黑" panose="020B0503020204020204" pitchFamily="34" charset="-122"/>
              <a:ea typeface="微软雅黑" panose="020B0503020204020204" pitchFamily="34" charset="-122"/>
            </a:endParaRPr>
          </a:p>
        </p:txBody>
      </p:sp>
      <p:sp>
        <p:nvSpPr>
          <p:cNvPr id="3" name="页脚占位符 2">
            <a:extLst>
              <a:ext uri="{FF2B5EF4-FFF2-40B4-BE49-F238E27FC236}">
                <a16:creationId xmlns:a16="http://schemas.microsoft.com/office/drawing/2014/main" id="{D3BAF888-79E5-4BEE-BAF5-F79DBE8BDB7B}"/>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444484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p:cNvSpPr txBox="1">
            <a:spLocks noChangeArrowheads="1"/>
          </p:cNvSpPr>
          <p:nvPr/>
        </p:nvSpPr>
        <p:spPr bwMode="auto">
          <a:xfrm>
            <a:off x="3297401" y="3249861"/>
            <a:ext cx="553998" cy="432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endParaRPr lang="zh-CN" altLang="zh-CN" sz="2400" dirty="0">
              <a:ea typeface="微软雅黑" panose="020B0503020204020204" pitchFamily="34" charset="-122"/>
            </a:endParaRPr>
          </a:p>
        </p:txBody>
      </p:sp>
      <p:sp>
        <p:nvSpPr>
          <p:cNvPr id="17415" name="Rectangle 43"/>
          <p:cNvSpPr>
            <a:spLocks noChangeArrowheads="1"/>
          </p:cNvSpPr>
          <p:nvPr/>
        </p:nvSpPr>
        <p:spPr bwMode="auto">
          <a:xfrm>
            <a:off x="179513" y="1124744"/>
            <a:ext cx="7705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buClr>
                <a:srgbClr val="FF0000"/>
              </a:buClr>
            </a:pPr>
            <a:r>
              <a:rPr lang="en-US" altLang="zh-CN" sz="2400" dirty="0">
                <a:solidFill>
                  <a:schemeClr val="hlink"/>
                </a:solidFill>
                <a:latin typeface="微软雅黑" panose="020B0503020204020204" pitchFamily="34" charset="-122"/>
                <a:ea typeface="微软雅黑" panose="020B0503020204020204" pitchFamily="34" charset="-122"/>
              </a:rPr>
              <a:t>3.</a:t>
            </a:r>
            <a:r>
              <a:rPr lang="zh-CN" altLang="en-US" sz="2400" dirty="0">
                <a:solidFill>
                  <a:schemeClr val="hlink"/>
                </a:solidFill>
                <a:latin typeface="微软雅黑" panose="020B0503020204020204" pitchFamily="34" charset="-122"/>
                <a:ea typeface="微软雅黑" panose="020B0503020204020204" pitchFamily="34" charset="-122"/>
              </a:rPr>
              <a:t> 模型求解代码及结果</a:t>
            </a:r>
          </a:p>
        </p:txBody>
      </p:sp>
      <p:sp>
        <p:nvSpPr>
          <p:cNvPr id="25" name="Rectangle 5"/>
          <p:cNvSpPr>
            <a:spLocks noChangeArrowheads="1"/>
          </p:cNvSpPr>
          <p:nvPr/>
        </p:nvSpPr>
        <p:spPr bwMode="auto">
          <a:xfrm>
            <a:off x="467544" y="1712338"/>
            <a:ext cx="4464594" cy="419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HeadData</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xlsread</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头围</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xls</a:t>
            </a:r>
            <a:r>
              <a:rPr lang="en-US" altLang="zh-CN" sz="2000" dirty="0">
                <a:latin typeface="微软雅黑" panose="020B0503020204020204" pitchFamily="34" charset="-122"/>
                <a:ea typeface="微软雅黑" panose="020B0503020204020204" pitchFamily="34" charset="-122"/>
              </a:rPr>
              <a:t>'); </a:t>
            </a:r>
          </a:p>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x = </a:t>
            </a:r>
            <a:r>
              <a:rPr lang="en-US" altLang="zh-CN" sz="2000" dirty="0" err="1">
                <a:latin typeface="微软雅黑" panose="020B0503020204020204" pitchFamily="34" charset="-122"/>
                <a:ea typeface="微软雅黑" panose="020B0503020204020204" pitchFamily="34" charset="-122"/>
              </a:rPr>
              <a:t>HeadData</a:t>
            </a:r>
            <a:r>
              <a:rPr lang="en-US" altLang="zh-CN" sz="2000" dirty="0">
                <a:latin typeface="微软雅黑" panose="020B0503020204020204" pitchFamily="34" charset="-122"/>
                <a:ea typeface="微软雅黑" panose="020B0503020204020204" pitchFamily="34" charset="-122"/>
              </a:rPr>
              <a:t>(:, 4)'; </a:t>
            </a:r>
          </a:p>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y = </a:t>
            </a:r>
            <a:r>
              <a:rPr lang="en-US" altLang="zh-CN" sz="2000" dirty="0" err="1">
                <a:latin typeface="微软雅黑" panose="020B0503020204020204" pitchFamily="34" charset="-122"/>
                <a:ea typeface="微软雅黑" panose="020B0503020204020204" pitchFamily="34" charset="-122"/>
              </a:rPr>
              <a:t>HeadData</a:t>
            </a:r>
            <a:r>
              <a:rPr lang="en-US" altLang="zh-CN" sz="2000" dirty="0">
                <a:latin typeface="微软雅黑" panose="020B0503020204020204" pitchFamily="34" charset="-122"/>
                <a:ea typeface="微软雅黑" panose="020B0503020204020204" pitchFamily="34" charset="-122"/>
              </a:rPr>
              <a:t>(:, 9)';</a:t>
            </a:r>
          </a:p>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rng</a:t>
            </a:r>
            <a:r>
              <a:rPr lang="en-US" altLang="zh-CN" sz="2000" dirty="0">
                <a:latin typeface="微软雅黑" panose="020B0503020204020204" pitchFamily="34" charset="-122"/>
                <a:ea typeface="微软雅黑" panose="020B0503020204020204" pitchFamily="34" charset="-122"/>
              </a:rPr>
              <a:t>(0)</a:t>
            </a:r>
          </a:p>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net = </a:t>
            </a:r>
            <a:r>
              <a:rPr lang="en-US" altLang="zh-CN" sz="2000" dirty="0" err="1">
                <a:latin typeface="微软雅黑" panose="020B0503020204020204" pitchFamily="34" charset="-122"/>
                <a:ea typeface="微软雅黑" panose="020B0503020204020204" pitchFamily="34" charset="-122"/>
              </a:rPr>
              <a:t>fitnet</a:t>
            </a:r>
            <a:r>
              <a:rPr lang="en-US" altLang="zh-CN" sz="2000" dirty="0">
                <a:latin typeface="微软雅黑" panose="020B0503020204020204" pitchFamily="34" charset="-122"/>
                <a:ea typeface="微软雅黑" panose="020B0503020204020204" pitchFamily="34" charset="-122"/>
              </a:rPr>
              <a:t>(3);</a:t>
            </a:r>
          </a:p>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trainedNet</a:t>
            </a:r>
            <a:r>
              <a:rPr lang="en-US" altLang="zh-CN" sz="2000" dirty="0">
                <a:latin typeface="微软雅黑" panose="020B0503020204020204" pitchFamily="34" charset="-122"/>
                <a:ea typeface="微软雅黑" panose="020B0503020204020204" pitchFamily="34" charset="-122"/>
              </a:rPr>
              <a:t> = train(</a:t>
            </a:r>
            <a:r>
              <a:rPr lang="en-US" altLang="zh-CN" sz="2000" dirty="0" err="1">
                <a:latin typeface="微软雅黑" panose="020B0503020204020204" pitchFamily="34" charset="-122"/>
                <a:ea typeface="微软雅黑" panose="020B0503020204020204" pitchFamily="34" charset="-122"/>
              </a:rPr>
              <a:t>net,x,y</a:t>
            </a:r>
            <a:r>
              <a:rPr lang="en-US" altLang="zh-CN" sz="2000" dirty="0">
                <a:latin typeface="微软雅黑" panose="020B0503020204020204" pitchFamily="34" charset="-122"/>
                <a:ea typeface="微软雅黑" panose="020B0503020204020204" pitchFamily="34" charset="-122"/>
              </a:rPr>
              <a:t>);</a:t>
            </a:r>
          </a:p>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view(</a:t>
            </a:r>
            <a:r>
              <a:rPr lang="en-US" altLang="zh-CN" sz="2000" dirty="0" err="1">
                <a:latin typeface="微软雅黑" panose="020B0503020204020204" pitchFamily="34" charset="-122"/>
                <a:ea typeface="微软雅黑" panose="020B0503020204020204" pitchFamily="34" charset="-122"/>
              </a:rPr>
              <a:t>trainedNet</a:t>
            </a:r>
            <a:r>
              <a:rPr lang="en-US" altLang="zh-CN" sz="2000" dirty="0">
                <a:latin typeface="微软雅黑" panose="020B0503020204020204" pitchFamily="34" charset="-122"/>
                <a:ea typeface="微软雅黑" panose="020B0503020204020204" pitchFamily="34" charset="-122"/>
              </a:rPr>
              <a:t>)</a:t>
            </a:r>
          </a:p>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xnew</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linspace</a:t>
            </a:r>
            <a:r>
              <a:rPr lang="en-US" altLang="zh-CN" sz="2000" dirty="0">
                <a:latin typeface="微软雅黑" panose="020B0503020204020204" pitchFamily="34" charset="-122"/>
                <a:ea typeface="微软雅黑" panose="020B0503020204020204" pitchFamily="34" charset="-122"/>
              </a:rPr>
              <a:t>(0,18,50);</a:t>
            </a:r>
          </a:p>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ynew</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trainedNet</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xnew</a:t>
            </a:r>
            <a:r>
              <a:rPr lang="en-US" altLang="zh-CN" sz="2000" dirty="0">
                <a:latin typeface="微软雅黑" panose="020B0503020204020204" pitchFamily="34" charset="-122"/>
                <a:ea typeface="微软雅黑" panose="020B0503020204020204" pitchFamily="34" charset="-122"/>
              </a:rPr>
              <a:t>);</a:t>
            </a:r>
          </a:p>
        </p:txBody>
      </p:sp>
      <p:sp>
        <p:nvSpPr>
          <p:cNvPr id="2" name="日期占位符 1">
            <a:extLst>
              <a:ext uri="{FF2B5EF4-FFF2-40B4-BE49-F238E27FC236}">
                <a16:creationId xmlns:a16="http://schemas.microsoft.com/office/drawing/2014/main" id="{D768D895-BABA-4413-98FD-FE32D8EC20CD}"/>
              </a:ext>
            </a:extLst>
          </p:cNvPr>
          <p:cNvSpPr>
            <a:spLocks noGrp="1"/>
          </p:cNvSpPr>
          <p:nvPr>
            <p:ph type="dt" sz="half" idx="2"/>
          </p:nvPr>
        </p:nvSpPr>
        <p:spPr/>
        <p:txBody>
          <a:bodyPr/>
          <a:lstStyle/>
          <a:p>
            <a:pPr>
              <a:defRPr/>
            </a:pPr>
            <a:fld id="{792CA9D6-F938-4C79-9906-867AAE7D8F8A}" type="datetime1">
              <a:rPr kumimoji="0" lang="zh-CN" altLang="en-US" smtClean="0"/>
              <a:t>2022/11/23</a:t>
            </a:fld>
            <a:endParaRPr kumimoji="0" lang="zh-CN" altLang="en-US" dirty="0"/>
          </a:p>
        </p:txBody>
      </p:sp>
      <p:sp>
        <p:nvSpPr>
          <p:cNvPr id="10" name="Text Box 42">
            <a:extLst>
              <a:ext uri="{FF2B5EF4-FFF2-40B4-BE49-F238E27FC236}">
                <a16:creationId xmlns:a16="http://schemas.microsoft.com/office/drawing/2014/main" id="{E7AF849B-8527-4362-96C5-693E04BED3B2}"/>
              </a:ext>
            </a:extLst>
          </p:cNvPr>
          <p:cNvSpPr txBox="1">
            <a:spLocks noChangeArrowheads="1"/>
          </p:cNvSpPr>
          <p:nvPr/>
        </p:nvSpPr>
        <p:spPr bwMode="auto">
          <a:xfrm>
            <a:off x="144114" y="473031"/>
            <a:ext cx="6588126" cy="52322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r>
              <a:rPr lang="zh-CN" altLang="en-US" sz="2800" b="1" dirty="0">
                <a:solidFill>
                  <a:schemeClr val="bg2"/>
                </a:solidFill>
                <a:ea typeface="微软雅黑" panose="020B0503020204020204" pitchFamily="34" charset="-122"/>
              </a:rPr>
              <a:t>二、模型求解</a:t>
            </a:r>
          </a:p>
        </p:txBody>
      </p:sp>
      <p:sp>
        <p:nvSpPr>
          <p:cNvPr id="8" name="Rectangle 5">
            <a:extLst>
              <a:ext uri="{FF2B5EF4-FFF2-40B4-BE49-F238E27FC236}">
                <a16:creationId xmlns:a16="http://schemas.microsoft.com/office/drawing/2014/main" id="{74304C5D-C592-4801-98E1-E41F96FE3085}"/>
              </a:ext>
            </a:extLst>
          </p:cNvPr>
          <p:cNvSpPr>
            <a:spLocks noChangeArrowheads="1"/>
          </p:cNvSpPr>
          <p:nvPr/>
        </p:nvSpPr>
        <p:spPr bwMode="auto">
          <a:xfrm>
            <a:off x="5004146" y="693060"/>
            <a:ext cx="3816326" cy="2807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plot(x,y,'.',xnew,</a:t>
            </a:r>
            <a:r>
              <a:rPr lang="en-US" altLang="zh-CN" sz="2000" dirty="0" err="1">
                <a:latin typeface="微软雅黑" panose="020B0503020204020204" pitchFamily="34" charset="-122"/>
                <a:ea typeface="微软雅黑" panose="020B0503020204020204" pitchFamily="34" charset="-122"/>
              </a:rPr>
              <a:t>ynew</a:t>
            </a:r>
            <a:r>
              <a:rPr lang="en-US" altLang="zh-CN" sz="2000" dirty="0">
                <a:latin typeface="微软雅黑" panose="020B0503020204020204" pitchFamily="34" charset="-122"/>
                <a:ea typeface="微软雅黑" panose="020B0503020204020204" pitchFamily="34" charset="-122"/>
              </a:rPr>
              <a:t>,'k')</a:t>
            </a:r>
          </a:p>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xlabel</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年龄</a:t>
            </a:r>
            <a:r>
              <a:rPr lang="en-US" altLang="zh-CN" sz="2000" dirty="0">
                <a:latin typeface="微软雅黑" panose="020B0503020204020204" pitchFamily="34" charset="-122"/>
                <a:ea typeface="微软雅黑" panose="020B0503020204020204" pitchFamily="34" charset="-122"/>
              </a:rPr>
              <a:t>(x)');</a:t>
            </a:r>
          </a:p>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ylabel</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头围</a:t>
            </a:r>
            <a:r>
              <a:rPr lang="en-US" altLang="zh-CN" sz="2000" dirty="0">
                <a:latin typeface="微软雅黑" panose="020B0503020204020204" pitchFamily="34" charset="-122"/>
                <a:ea typeface="微软雅黑" panose="020B0503020204020204" pitchFamily="34" charset="-122"/>
              </a:rPr>
              <a:t>(y)');</a:t>
            </a:r>
          </a:p>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trainedNet.IW</a:t>
            </a:r>
            <a:r>
              <a:rPr lang="en-US" altLang="zh-CN" sz="2000" dirty="0">
                <a:latin typeface="微软雅黑" panose="020B0503020204020204" pitchFamily="34" charset="-122"/>
                <a:ea typeface="微软雅黑" panose="020B0503020204020204" pitchFamily="34" charset="-122"/>
              </a:rPr>
              <a:t>{1}</a:t>
            </a:r>
          </a:p>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trainedNet.LW</a:t>
            </a:r>
            <a:r>
              <a:rPr lang="en-US" altLang="zh-CN" sz="2000" dirty="0">
                <a:latin typeface="微软雅黑" panose="020B0503020204020204" pitchFamily="34" charset="-122"/>
                <a:ea typeface="微软雅黑" panose="020B0503020204020204" pitchFamily="34" charset="-122"/>
              </a:rPr>
              <a:t>{2,1}</a:t>
            </a:r>
          </a:p>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trainedNet.b</a:t>
            </a:r>
            <a:endParaRPr lang="en-US" altLang="zh-CN" sz="2000" dirty="0">
              <a:latin typeface="微软雅黑" panose="020B0503020204020204" pitchFamily="34" charset="-122"/>
              <a:ea typeface="微软雅黑" panose="020B0503020204020204" pitchFamily="34" charset="-122"/>
            </a:endParaRPr>
          </a:p>
        </p:txBody>
      </p:sp>
      <p:pic>
        <p:nvPicPr>
          <p:cNvPr id="70658" name="Picture 2">
            <a:extLst>
              <a:ext uri="{FF2B5EF4-FFF2-40B4-BE49-F238E27FC236}">
                <a16:creationId xmlns:a16="http://schemas.microsoft.com/office/drawing/2014/main" id="{B2B3E750-B86C-46E4-AE02-66CA1BBC3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3582229"/>
            <a:ext cx="4446681" cy="251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页脚占位符 2">
            <a:extLst>
              <a:ext uri="{FF2B5EF4-FFF2-40B4-BE49-F238E27FC236}">
                <a16:creationId xmlns:a16="http://schemas.microsoft.com/office/drawing/2014/main" id="{E8838B0A-41EB-40B4-8B5A-208D860EC7A5}"/>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477090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539553" y="1916832"/>
            <a:ext cx="8136903" cy="3782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1800" dirty="0">
                <a:latin typeface="微软雅黑" panose="020B0503020204020204" pitchFamily="34" charset="-122"/>
                <a:ea typeface="微软雅黑" panose="020B0503020204020204" pitchFamily="34" charset="-122"/>
              </a:rPr>
              <a:t>       人脑对外界信号的感知和处理是分区的，例如视觉、听觉、语言、动作控制等感知与信息处理都分别由脑皮层的不同区域负责。根据这一观察，一些学者认为，在神经网络中通过邻近单元的相互学习（竞争学习），可以自适应的发展成为对不同性质信号敏感的区域。</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en-US" sz="1800" dirty="0">
                <a:latin typeface="微软雅黑" panose="020B0503020204020204" pitchFamily="34" charset="-122"/>
                <a:ea typeface="微软雅黑" panose="020B0503020204020204" pitchFamily="34" charset="-122"/>
              </a:rPr>
              <a:t>       芬兰学者</a:t>
            </a:r>
            <a:r>
              <a:rPr lang="en-US" altLang="zh-CN" sz="1800" dirty="0" err="1">
                <a:latin typeface="微软雅黑" panose="020B0503020204020204" pitchFamily="34" charset="-122"/>
                <a:ea typeface="微软雅黑" panose="020B0503020204020204" pitchFamily="34" charset="-122"/>
              </a:rPr>
              <a:t>Teuvo</a:t>
            </a: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Kohonen</a:t>
            </a:r>
            <a:r>
              <a:rPr lang="zh-CN" altLang="en-US" sz="1800" dirty="0">
                <a:latin typeface="微软雅黑" panose="020B0503020204020204" pitchFamily="34" charset="-122"/>
                <a:ea typeface="微软雅黑" panose="020B0503020204020204" pitchFamily="34" charset="-122"/>
              </a:rPr>
              <a:t>于</a:t>
            </a:r>
            <a:r>
              <a:rPr lang="en-US" altLang="zh-CN" sz="1800" dirty="0">
                <a:latin typeface="微软雅黑" panose="020B0503020204020204" pitchFamily="34" charset="-122"/>
                <a:ea typeface="微软雅黑" panose="020B0503020204020204" pitchFamily="34" charset="-122"/>
              </a:rPr>
              <a:t>1981</a:t>
            </a:r>
            <a:r>
              <a:rPr lang="zh-CN" altLang="en-US" sz="1800" dirty="0">
                <a:latin typeface="微软雅黑" panose="020B0503020204020204" pitchFamily="34" charset="-122"/>
                <a:ea typeface="微软雅黑" panose="020B0503020204020204" pitchFamily="34" charset="-122"/>
              </a:rPr>
              <a:t>年提出了一种学习算法，使得输入信号可以映射到低维（如二维）空间，并保持相同特征的输入信号在映射后的空间中对应近邻区域。基于此算法的神经网络称为自组织特征映射（</a:t>
            </a:r>
            <a:r>
              <a:rPr lang="en-US" altLang="zh-CN" sz="1800" dirty="0">
                <a:latin typeface="微软雅黑" panose="020B0503020204020204" pitchFamily="34" charset="-122"/>
                <a:ea typeface="微软雅黑" panose="020B0503020204020204" pitchFamily="34" charset="-122"/>
              </a:rPr>
              <a:t>Self-Organizing Feature Mapping</a:t>
            </a:r>
            <a:r>
              <a:rPr lang="zh-CN" altLang="en-US" sz="1800" dirty="0">
                <a:latin typeface="微软雅黑" panose="020B0503020204020204" pitchFamily="34" charset="-122"/>
                <a:ea typeface="微软雅黑" panose="020B0503020204020204" pitchFamily="34" charset="-122"/>
              </a:rPr>
              <a:t>，简称</a:t>
            </a:r>
            <a:r>
              <a:rPr lang="en-US" altLang="zh-CN" sz="1800" dirty="0">
                <a:latin typeface="微软雅黑" panose="020B0503020204020204" pitchFamily="34" charset="-122"/>
                <a:ea typeface="微软雅黑" panose="020B0503020204020204" pitchFamily="34" charset="-122"/>
              </a:rPr>
              <a:t>SOM</a:t>
            </a:r>
            <a:r>
              <a:rPr lang="zh-CN" altLang="en-US" sz="1800" dirty="0">
                <a:latin typeface="微软雅黑" panose="020B0503020204020204" pitchFamily="34" charset="-122"/>
                <a:ea typeface="微软雅黑" panose="020B0503020204020204" pitchFamily="34" charset="-122"/>
              </a:rPr>
              <a:t>）网络，也称为</a:t>
            </a:r>
            <a:r>
              <a:rPr lang="en-US" altLang="zh-CN" sz="1800" dirty="0" err="1">
                <a:latin typeface="微软雅黑" panose="020B0503020204020204" pitchFamily="34" charset="-122"/>
                <a:ea typeface="微软雅黑" panose="020B0503020204020204" pitchFamily="34" charset="-122"/>
              </a:rPr>
              <a:t>Kohonen</a:t>
            </a:r>
            <a:r>
              <a:rPr lang="zh-CN" altLang="en-US" sz="1800" dirty="0">
                <a:latin typeface="微软雅黑" panose="020B0503020204020204" pitchFamily="34" charset="-122"/>
                <a:ea typeface="微软雅黑" panose="020B0503020204020204" pitchFamily="34" charset="-122"/>
              </a:rPr>
              <a:t>网络。该网络是一个由全连接神经元组成的无监督、自组织、自学习网络。</a:t>
            </a:r>
          </a:p>
        </p:txBody>
      </p:sp>
      <p:sp>
        <p:nvSpPr>
          <p:cNvPr id="6" name="Text Box 2"/>
          <p:cNvSpPr txBox="1">
            <a:spLocks noChangeArrowheads="1"/>
          </p:cNvSpPr>
          <p:nvPr/>
        </p:nvSpPr>
        <p:spPr bwMode="auto">
          <a:xfrm>
            <a:off x="323527" y="908721"/>
            <a:ext cx="84249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3200" b="1" dirty="0">
                <a:latin typeface="微软雅黑" panose="020B0503020204020204" pitchFamily="34" charset="-122"/>
                <a:ea typeface="微软雅黑" panose="020B0503020204020204" pitchFamily="34" charset="-122"/>
              </a:rPr>
              <a:t>第六节  基于</a:t>
            </a:r>
            <a:r>
              <a:rPr lang="en-US" altLang="zh-CN" sz="3200" b="1" dirty="0">
                <a:latin typeface="微软雅黑" panose="020B0503020204020204" pitchFamily="34" charset="-122"/>
                <a:ea typeface="微软雅黑" panose="020B0503020204020204" pitchFamily="34" charset="-122"/>
              </a:rPr>
              <a:t>SOM</a:t>
            </a:r>
            <a:r>
              <a:rPr lang="zh-CN" altLang="en-US" sz="3200" b="1" dirty="0">
                <a:latin typeface="微软雅黑" panose="020B0503020204020204" pitchFamily="34" charset="-122"/>
                <a:ea typeface="微软雅黑" panose="020B0503020204020204" pitchFamily="34" charset="-122"/>
              </a:rPr>
              <a:t>网络的聚类分析</a:t>
            </a:r>
          </a:p>
        </p:txBody>
      </p:sp>
      <p:sp>
        <p:nvSpPr>
          <p:cNvPr id="2" name="日期占位符 1">
            <a:extLst>
              <a:ext uri="{FF2B5EF4-FFF2-40B4-BE49-F238E27FC236}">
                <a16:creationId xmlns:a16="http://schemas.microsoft.com/office/drawing/2014/main" id="{F3ADE48E-5C36-4B70-A15D-B3C407183D6B}"/>
              </a:ext>
            </a:extLst>
          </p:cNvPr>
          <p:cNvSpPr>
            <a:spLocks noGrp="1"/>
          </p:cNvSpPr>
          <p:nvPr>
            <p:ph type="dt" sz="half" idx="2"/>
          </p:nvPr>
        </p:nvSpPr>
        <p:spPr/>
        <p:txBody>
          <a:bodyPr/>
          <a:lstStyle/>
          <a:p>
            <a:pPr>
              <a:defRPr/>
            </a:pPr>
            <a:fld id="{90915383-6FFB-42B5-9217-84AD99959116}" type="datetime1">
              <a:rPr kumimoji="0" lang="zh-CN" altLang="en-US" smtClean="0"/>
              <a:t>2022/11/23</a:t>
            </a:fld>
            <a:endParaRPr kumimoji="0" lang="zh-CN" altLang="en-US" dirty="0"/>
          </a:p>
        </p:txBody>
      </p:sp>
      <p:sp>
        <p:nvSpPr>
          <p:cNvPr id="3" name="页脚占位符 2">
            <a:extLst>
              <a:ext uri="{FF2B5EF4-FFF2-40B4-BE49-F238E27FC236}">
                <a16:creationId xmlns:a16="http://schemas.microsoft.com/office/drawing/2014/main" id="{34F93728-124A-46C4-86DD-4FB1F0AA8499}"/>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3623538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11088" y="663079"/>
            <a:ext cx="79613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ts val="0"/>
              </a:spcBef>
            </a:pPr>
            <a:r>
              <a:rPr lang="zh-CN" altLang="en-US" sz="2800" b="1" dirty="0">
                <a:latin typeface="Arial" charset="0"/>
                <a:ea typeface="微软雅黑" panose="020B0503020204020204" pitchFamily="34" charset="-122"/>
              </a:rPr>
              <a:t>一、</a:t>
            </a:r>
            <a:r>
              <a:rPr lang="en-US" altLang="zh-CN" sz="2800" b="1" dirty="0">
                <a:latin typeface="Arial" charset="0"/>
                <a:ea typeface="微软雅黑" panose="020B0503020204020204" pitchFamily="34" charset="-122"/>
              </a:rPr>
              <a:t>SOM</a:t>
            </a:r>
            <a:r>
              <a:rPr lang="zh-CN" altLang="en-US" sz="2800" b="1" dirty="0">
                <a:latin typeface="Arial" charset="0"/>
                <a:ea typeface="微软雅黑" panose="020B0503020204020204" pitchFamily="34" charset="-122"/>
              </a:rPr>
              <a:t>网络的结构</a:t>
            </a:r>
          </a:p>
        </p:txBody>
      </p:sp>
      <p:sp>
        <p:nvSpPr>
          <p:cNvPr id="8" name="Rectangle 3">
            <a:extLst>
              <a:ext uri="{FF2B5EF4-FFF2-40B4-BE49-F238E27FC236}">
                <a16:creationId xmlns:a16="http://schemas.microsoft.com/office/drawing/2014/main" id="{9E4A1522-C7C1-48D3-B1CF-3896369D32B7}"/>
              </a:ext>
            </a:extLst>
          </p:cNvPr>
          <p:cNvSpPr>
            <a:spLocks noChangeArrowheads="1"/>
          </p:cNvSpPr>
          <p:nvPr/>
        </p:nvSpPr>
        <p:spPr bwMode="auto">
          <a:xfrm>
            <a:off x="683568" y="1196752"/>
            <a:ext cx="8136904" cy="155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200" dirty="0">
                <a:latin typeface="微软雅黑" panose="020B0503020204020204" pitchFamily="34" charset="-122"/>
                <a:ea typeface="微软雅黑" panose="020B0503020204020204" pitchFamily="34" charset="-122"/>
              </a:rPr>
              <a:t>SOM</a:t>
            </a:r>
            <a:r>
              <a:rPr lang="zh-CN" altLang="en-US" sz="2200" dirty="0">
                <a:latin typeface="微软雅黑" panose="020B0503020204020204" pitchFamily="34" charset="-122"/>
                <a:ea typeface="微软雅黑" panose="020B0503020204020204" pitchFamily="34" charset="-122"/>
              </a:rPr>
              <a:t>网络由输入层和竞争层（输出层）组成。输入层节点数为 ，竞争层是由 个神经元组成的一维或者二维平面阵列，网络是全连接的，即每个输入结点都和所有的输出结点相连接。</a:t>
            </a:r>
          </a:p>
        </p:txBody>
      </p:sp>
      <p:sp>
        <p:nvSpPr>
          <p:cNvPr id="2" name="日期占位符 1">
            <a:extLst>
              <a:ext uri="{FF2B5EF4-FFF2-40B4-BE49-F238E27FC236}">
                <a16:creationId xmlns:a16="http://schemas.microsoft.com/office/drawing/2014/main" id="{0D9F80B5-082D-40FF-A4B2-0E6B0789AEE2}"/>
              </a:ext>
            </a:extLst>
          </p:cNvPr>
          <p:cNvSpPr>
            <a:spLocks noGrp="1"/>
          </p:cNvSpPr>
          <p:nvPr>
            <p:ph type="dt" sz="half" idx="2"/>
          </p:nvPr>
        </p:nvSpPr>
        <p:spPr/>
        <p:txBody>
          <a:bodyPr/>
          <a:lstStyle/>
          <a:p>
            <a:pPr>
              <a:defRPr/>
            </a:pPr>
            <a:fld id="{C1F047FD-482F-46F5-BC27-7B52D375DEB0}" type="datetime1">
              <a:rPr kumimoji="0" lang="zh-CN" altLang="en-US" smtClean="0"/>
              <a:t>2022/11/23</a:t>
            </a:fld>
            <a:endParaRPr kumimoji="0" lang="zh-CN" altLang="en-US" dirty="0"/>
          </a:p>
        </p:txBody>
      </p:sp>
      <p:pic>
        <p:nvPicPr>
          <p:cNvPr id="71682" name="Picture 2">
            <a:extLst>
              <a:ext uri="{FF2B5EF4-FFF2-40B4-BE49-F238E27FC236}">
                <a16:creationId xmlns:a16="http://schemas.microsoft.com/office/drawing/2014/main" id="{487A9368-E71F-4CB9-B985-3FE1595E7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223" y="3340487"/>
            <a:ext cx="4997019" cy="2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页脚占位符 2">
            <a:extLst>
              <a:ext uri="{FF2B5EF4-FFF2-40B4-BE49-F238E27FC236}">
                <a16:creationId xmlns:a16="http://schemas.microsoft.com/office/drawing/2014/main" id="{57D4184F-D353-4CA4-B24D-8DF8468E55BE}"/>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293124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5"/>
          <p:cNvSpPr>
            <a:spLocks noChangeArrowheads="1"/>
          </p:cNvSpPr>
          <p:nvPr/>
        </p:nvSpPr>
        <p:spPr bwMode="auto">
          <a:xfrm>
            <a:off x="467544" y="1215916"/>
            <a:ext cx="8136904" cy="849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buClr>
                <a:schemeClr val="folHlink"/>
              </a:buClr>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网络初始化，通常用较小的随机数作为输入层和输出层之间权值的初始值，令时刻 </a:t>
            </a:r>
            <a:r>
              <a:rPr lang="en-US" altLang="zh-CN" sz="2000" dirty="0">
                <a:latin typeface="微软雅黑" panose="020B0503020204020204" pitchFamily="34" charset="-122"/>
                <a:ea typeface="微软雅黑" panose="020B0503020204020204" pitchFamily="34" charset="-122"/>
              </a:rPr>
              <a:t>t = 0;</a:t>
            </a:r>
            <a:endParaRPr lang="zh-CN" altLang="en-US" sz="2000" dirty="0">
              <a:latin typeface="微软雅黑" panose="020B0503020204020204" pitchFamily="34" charset="-122"/>
              <a:ea typeface="微软雅黑" panose="020B0503020204020204" pitchFamily="34" charset="-122"/>
            </a:endParaRPr>
          </a:p>
        </p:txBody>
      </p:sp>
      <p:sp>
        <p:nvSpPr>
          <p:cNvPr id="8" name="Rectangle 3"/>
          <p:cNvSpPr>
            <a:spLocks noChangeArrowheads="1"/>
          </p:cNvSpPr>
          <p:nvPr/>
        </p:nvSpPr>
        <p:spPr bwMode="auto">
          <a:xfrm>
            <a:off x="395537" y="620688"/>
            <a:ext cx="64095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latin typeface="微软雅黑" panose="020B0503020204020204" pitchFamily="34" charset="-122"/>
                <a:ea typeface="微软雅黑" panose="020B0503020204020204" pitchFamily="34" charset="-122"/>
              </a:rPr>
              <a:t>二、自组织特征映射学习算法</a:t>
            </a:r>
          </a:p>
        </p:txBody>
      </p:sp>
      <p:sp>
        <p:nvSpPr>
          <p:cNvPr id="3" name="日期占位符 2">
            <a:extLst>
              <a:ext uri="{FF2B5EF4-FFF2-40B4-BE49-F238E27FC236}">
                <a16:creationId xmlns:a16="http://schemas.microsoft.com/office/drawing/2014/main" id="{28121CFE-F97A-41A4-8EE1-0034FE47D2CA}"/>
              </a:ext>
            </a:extLst>
          </p:cNvPr>
          <p:cNvSpPr>
            <a:spLocks noGrp="1"/>
          </p:cNvSpPr>
          <p:nvPr>
            <p:ph type="dt" sz="half" idx="2"/>
          </p:nvPr>
        </p:nvSpPr>
        <p:spPr/>
        <p:txBody>
          <a:bodyPr/>
          <a:lstStyle/>
          <a:p>
            <a:pPr>
              <a:defRPr/>
            </a:pPr>
            <a:fld id="{D9250260-9739-4C6C-B63D-CA307430E01D}" type="datetime1">
              <a:rPr kumimoji="0" lang="zh-CN" altLang="en-US" smtClean="0"/>
              <a:t>2022/11/23</a:t>
            </a:fld>
            <a:endParaRPr kumimoji="0" lang="zh-CN" altLang="en-US" dirty="0"/>
          </a:p>
        </p:txBody>
      </p:sp>
      <p:grpSp>
        <p:nvGrpSpPr>
          <p:cNvPr id="7" name="组合 6">
            <a:extLst>
              <a:ext uri="{FF2B5EF4-FFF2-40B4-BE49-F238E27FC236}">
                <a16:creationId xmlns:a16="http://schemas.microsoft.com/office/drawing/2014/main" id="{4723527E-EAF8-4B8C-95AE-9D86CA7C4A9D}"/>
              </a:ext>
            </a:extLst>
          </p:cNvPr>
          <p:cNvGrpSpPr/>
          <p:nvPr/>
        </p:nvGrpSpPr>
        <p:grpSpPr>
          <a:xfrm>
            <a:off x="467544" y="2132856"/>
            <a:ext cx="8136904" cy="453457"/>
            <a:chOff x="467544" y="2132856"/>
            <a:chExt cx="8136904" cy="453457"/>
          </a:xfrm>
        </p:grpSpPr>
        <p:sp>
          <p:nvSpPr>
            <p:cNvPr id="9" name="Rectangle 5">
              <a:extLst>
                <a:ext uri="{FF2B5EF4-FFF2-40B4-BE49-F238E27FC236}">
                  <a16:creationId xmlns:a16="http://schemas.microsoft.com/office/drawing/2014/main" id="{0C3EF25B-2DCB-4D0F-9682-1F5D4989333D}"/>
                </a:ext>
              </a:extLst>
            </p:cNvPr>
            <p:cNvSpPr>
              <a:spLocks noChangeArrowheads="1"/>
            </p:cNvSpPr>
            <p:nvPr/>
          </p:nvSpPr>
          <p:spPr bwMode="auto">
            <a:xfrm>
              <a:off x="467544" y="2132856"/>
              <a:ext cx="8136904" cy="453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buClr>
                  <a:schemeClr val="folHlink"/>
                </a:buClr>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给定 </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 时刻新的输入样本                                      ；</a:t>
              </a:r>
            </a:p>
          </p:txBody>
        </p:sp>
        <p:graphicFrame>
          <p:nvGraphicFramePr>
            <p:cNvPr id="5" name="对象 4">
              <a:extLst>
                <a:ext uri="{FF2B5EF4-FFF2-40B4-BE49-F238E27FC236}">
                  <a16:creationId xmlns:a16="http://schemas.microsoft.com/office/drawing/2014/main" id="{CFF97405-4A46-4921-BF3C-16B1567EA741}"/>
                </a:ext>
              </a:extLst>
            </p:cNvPr>
            <p:cNvGraphicFramePr>
              <a:graphicFrameLocks noChangeAspect="1"/>
            </p:cNvGraphicFramePr>
            <p:nvPr>
              <p:extLst>
                <p:ext uri="{D42A27DB-BD31-4B8C-83A1-F6EECF244321}">
                  <p14:modId xmlns:p14="http://schemas.microsoft.com/office/powerpoint/2010/main" val="1874241224"/>
                </p:ext>
              </p:extLst>
            </p:nvPr>
          </p:nvGraphicFramePr>
          <p:xfrm>
            <a:off x="3792242" y="2188760"/>
            <a:ext cx="2723974" cy="397553"/>
          </p:xfrm>
          <a:graphic>
            <a:graphicData uri="http://schemas.openxmlformats.org/presentationml/2006/ole">
              <mc:AlternateContent xmlns:mc="http://schemas.openxmlformats.org/markup-compatibility/2006">
                <mc:Choice xmlns:v="urn:schemas-microsoft-com:vml" Requires="v">
                  <p:oleObj name="Equation" r:id="rId2" imgW="1765300" imgH="254000" progId="Equation.DSMT4">
                    <p:embed/>
                  </p:oleObj>
                </mc:Choice>
                <mc:Fallback>
                  <p:oleObj name="Equation" r:id="rId2" imgW="1765300" imgH="254000" progId="Equation.DSMT4">
                    <p:embed/>
                    <p:pic>
                      <p:nvPicPr>
                        <p:cNvPr id="0" name="Object 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242" y="2188760"/>
                          <a:ext cx="2723974" cy="397553"/>
                        </a:xfrm>
                        <a:prstGeom prst="rect">
                          <a:avLst/>
                        </a:prstGeom>
                        <a:noFill/>
                      </p:spPr>
                    </p:pic>
                  </p:oleObj>
                </mc:Fallback>
              </mc:AlternateContent>
            </a:graphicData>
          </a:graphic>
        </p:graphicFrame>
      </p:grpSp>
      <p:graphicFrame>
        <p:nvGraphicFramePr>
          <p:cNvPr id="14" name="对象 13">
            <a:extLst>
              <a:ext uri="{FF2B5EF4-FFF2-40B4-BE49-F238E27FC236}">
                <a16:creationId xmlns:a16="http://schemas.microsoft.com/office/drawing/2014/main" id="{42070AFB-D434-4861-BB14-4667B16A2524}"/>
              </a:ext>
            </a:extLst>
          </p:cNvPr>
          <p:cNvGraphicFramePr>
            <a:graphicFrameLocks noChangeAspect="1"/>
          </p:cNvGraphicFramePr>
          <p:nvPr>
            <p:extLst>
              <p:ext uri="{D42A27DB-BD31-4B8C-83A1-F6EECF244321}">
                <p14:modId xmlns:p14="http://schemas.microsoft.com/office/powerpoint/2010/main" val="2122403359"/>
              </p:ext>
            </p:extLst>
          </p:nvPr>
        </p:nvGraphicFramePr>
        <p:xfrm>
          <a:off x="2535760" y="3836152"/>
          <a:ext cx="3959225" cy="754063"/>
        </p:xfrm>
        <a:graphic>
          <a:graphicData uri="http://schemas.openxmlformats.org/presentationml/2006/ole">
            <mc:AlternateContent xmlns:mc="http://schemas.openxmlformats.org/markup-compatibility/2006">
              <mc:Choice xmlns:v="urn:schemas-microsoft-com:vml" Requires="v">
                <p:oleObj name="Equation" r:id="rId4" imgW="2565360" imgH="482400" progId="Equation.DSMT4">
                  <p:embed/>
                </p:oleObj>
              </mc:Choice>
              <mc:Fallback>
                <p:oleObj name="Equation" r:id="rId4" imgW="2565360" imgH="482400" progId="Equation.DSMT4">
                  <p:embed/>
                  <p:pic>
                    <p:nvPicPr>
                      <p:cNvPr id="5" name="对象 4">
                        <a:extLst>
                          <a:ext uri="{FF2B5EF4-FFF2-40B4-BE49-F238E27FC236}">
                            <a16:creationId xmlns:a16="http://schemas.microsoft.com/office/drawing/2014/main" id="{CFF97405-4A46-4921-BF3C-16B1567EA741}"/>
                          </a:ext>
                        </a:extLst>
                      </p:cNvPr>
                      <p:cNvPicPr>
                        <a:picLocks noChangeAspect="1" noChangeArrowheads="1"/>
                      </p:cNvPicPr>
                      <p:nvPr/>
                    </p:nvPicPr>
                    <p:blipFill>
                      <a:blip r:embed="rId5"/>
                      <a:srcRect/>
                      <a:stretch>
                        <a:fillRect/>
                      </a:stretch>
                    </p:blipFill>
                    <p:spPr bwMode="auto">
                      <a:xfrm>
                        <a:off x="2535760" y="3836152"/>
                        <a:ext cx="3959225" cy="754063"/>
                      </a:xfrm>
                      <a:prstGeom prst="rect">
                        <a:avLst/>
                      </a:prstGeom>
                      <a:noFill/>
                    </p:spPr>
                  </p:pic>
                </p:oleObj>
              </mc:Fallback>
            </mc:AlternateContent>
          </a:graphicData>
        </a:graphic>
      </p:graphicFrame>
      <p:grpSp>
        <p:nvGrpSpPr>
          <p:cNvPr id="10" name="组合 9">
            <a:extLst>
              <a:ext uri="{FF2B5EF4-FFF2-40B4-BE49-F238E27FC236}">
                <a16:creationId xmlns:a16="http://schemas.microsoft.com/office/drawing/2014/main" id="{89763FDF-B69F-4854-B43E-153F09BD8A11}"/>
              </a:ext>
            </a:extLst>
          </p:cNvPr>
          <p:cNvGrpSpPr/>
          <p:nvPr/>
        </p:nvGrpSpPr>
        <p:grpSpPr>
          <a:xfrm>
            <a:off x="467544" y="2636912"/>
            <a:ext cx="8280920" cy="1253677"/>
            <a:chOff x="467544" y="2636912"/>
            <a:chExt cx="8280920" cy="1253677"/>
          </a:xfrm>
        </p:grpSpPr>
        <p:sp>
          <p:nvSpPr>
            <p:cNvPr id="13" name="Rectangle 5">
              <a:extLst>
                <a:ext uri="{FF2B5EF4-FFF2-40B4-BE49-F238E27FC236}">
                  <a16:creationId xmlns:a16="http://schemas.microsoft.com/office/drawing/2014/main" id="{5833984F-CF31-4F24-AD8A-1E572546D300}"/>
                </a:ext>
              </a:extLst>
            </p:cNvPr>
            <p:cNvSpPr>
              <a:spLocks noChangeArrowheads="1"/>
            </p:cNvSpPr>
            <p:nvPr/>
          </p:nvSpPr>
          <p:spPr bwMode="auto">
            <a:xfrm>
              <a:off x="467544" y="2636912"/>
              <a:ext cx="8280920" cy="1253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buClr>
                  <a:schemeClr val="folHlink"/>
                </a:buClr>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计算输入样本</a:t>
              </a:r>
              <a:r>
                <a:rPr lang="en-US" altLang="zh-CN" sz="2000" dirty="0">
                  <a:latin typeface="微软雅黑" panose="020B0503020204020204" pitchFamily="34" charset="-122"/>
                  <a:ea typeface="微软雅黑" panose="020B0503020204020204" pitchFamily="34" charset="-122"/>
                </a:rPr>
                <a:t>X(t)</a:t>
              </a:r>
              <a:r>
                <a:rPr lang="zh-CN" altLang="en-US" sz="2000" dirty="0">
                  <a:latin typeface="微软雅黑" panose="020B0503020204020204" pitchFamily="34" charset="-122"/>
                  <a:ea typeface="微软雅黑" panose="020B0503020204020204" pitchFamily="34" charset="-122"/>
                </a:rPr>
                <a:t>与输出层各神经元的距离，设 </a:t>
              </a:r>
              <a:r>
                <a:rPr lang="en-US" altLang="zh-CN" sz="2000" dirty="0">
                  <a:latin typeface="微软雅黑" panose="020B0503020204020204" pitchFamily="34" charset="-122"/>
                  <a:ea typeface="微软雅黑" panose="020B0503020204020204" pitchFamily="34" charset="-122"/>
                </a:rPr>
                <a:t>t </a:t>
              </a:r>
              <a:r>
                <a:rPr lang="zh-CN" altLang="en-US" sz="2000" dirty="0">
                  <a:latin typeface="微软雅黑" panose="020B0503020204020204" pitchFamily="34" charset="-122"/>
                  <a:ea typeface="微软雅黑" panose="020B0503020204020204" pitchFamily="34" charset="-122"/>
                </a:rPr>
                <a:t>时刻输出层神经元 </a:t>
              </a:r>
              <a:r>
                <a:rPr lang="en-US" altLang="zh-CN" sz="2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 对应的权值向量为                                           ，则输入样本</a:t>
              </a:r>
              <a:r>
                <a:rPr lang="en-US" altLang="zh-CN" sz="2000" dirty="0">
                  <a:latin typeface="微软雅黑" panose="020B0503020204020204" pitchFamily="34" charset="-122"/>
                  <a:ea typeface="微软雅黑" panose="020B0503020204020204" pitchFamily="34" charset="-122"/>
                </a:rPr>
                <a:t>X(t)</a:t>
              </a:r>
              <a:r>
                <a:rPr lang="zh-CN" altLang="en-US" sz="2000" dirty="0">
                  <a:latin typeface="微软雅黑" panose="020B0503020204020204" pitchFamily="34" charset="-122"/>
                  <a:ea typeface="微软雅黑" panose="020B0503020204020204" pitchFamily="34" charset="-122"/>
                </a:rPr>
                <a:t>与输出层节点 </a:t>
              </a:r>
              <a:r>
                <a:rPr lang="en-US" altLang="zh-CN" sz="2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 的距离为</a:t>
              </a:r>
            </a:p>
          </p:txBody>
        </p:sp>
        <p:graphicFrame>
          <p:nvGraphicFramePr>
            <p:cNvPr id="15" name="对象 14">
              <a:extLst>
                <a:ext uri="{FF2B5EF4-FFF2-40B4-BE49-F238E27FC236}">
                  <a16:creationId xmlns:a16="http://schemas.microsoft.com/office/drawing/2014/main" id="{67E4FE95-3344-4350-B26B-362BFFFB4D3E}"/>
                </a:ext>
              </a:extLst>
            </p:cNvPr>
            <p:cNvGraphicFramePr>
              <a:graphicFrameLocks noChangeAspect="1"/>
            </p:cNvGraphicFramePr>
            <p:nvPr>
              <p:extLst>
                <p:ext uri="{D42A27DB-BD31-4B8C-83A1-F6EECF244321}">
                  <p14:modId xmlns:p14="http://schemas.microsoft.com/office/powerpoint/2010/main" val="2941809818"/>
                </p:ext>
              </p:extLst>
            </p:nvPr>
          </p:nvGraphicFramePr>
          <p:xfrm>
            <a:off x="2627784" y="3079652"/>
            <a:ext cx="3116262" cy="436563"/>
          </p:xfrm>
          <a:graphic>
            <a:graphicData uri="http://schemas.openxmlformats.org/presentationml/2006/ole">
              <mc:AlternateContent xmlns:mc="http://schemas.openxmlformats.org/markup-compatibility/2006">
                <mc:Choice xmlns:v="urn:schemas-microsoft-com:vml" Requires="v">
                  <p:oleObj name="Equation" r:id="rId6" imgW="2019240" imgH="279360" progId="Equation.DSMT4">
                    <p:embed/>
                  </p:oleObj>
                </mc:Choice>
                <mc:Fallback>
                  <p:oleObj name="Equation" r:id="rId6" imgW="2019240" imgH="279360" progId="Equation.DSMT4">
                    <p:embed/>
                    <p:pic>
                      <p:nvPicPr>
                        <p:cNvPr id="14" name="对象 13">
                          <a:extLst>
                            <a:ext uri="{FF2B5EF4-FFF2-40B4-BE49-F238E27FC236}">
                              <a16:creationId xmlns:a16="http://schemas.microsoft.com/office/drawing/2014/main" id="{42070AFB-D434-4861-BB14-4667B16A2524}"/>
                            </a:ext>
                          </a:extLst>
                        </p:cNvPr>
                        <p:cNvPicPr>
                          <a:picLocks noChangeAspect="1" noChangeArrowheads="1"/>
                        </p:cNvPicPr>
                        <p:nvPr/>
                      </p:nvPicPr>
                      <p:blipFill>
                        <a:blip r:embed="rId7"/>
                        <a:srcRect/>
                        <a:stretch>
                          <a:fillRect/>
                        </a:stretch>
                      </p:blipFill>
                      <p:spPr bwMode="auto">
                        <a:xfrm>
                          <a:off x="2627784" y="3079652"/>
                          <a:ext cx="3116262" cy="436563"/>
                        </a:xfrm>
                        <a:prstGeom prst="rect">
                          <a:avLst/>
                        </a:prstGeom>
                        <a:noFill/>
                      </p:spPr>
                    </p:pic>
                  </p:oleObj>
                </mc:Fallback>
              </mc:AlternateContent>
            </a:graphicData>
          </a:graphic>
        </p:graphicFrame>
      </p:grpSp>
      <p:grpSp>
        <p:nvGrpSpPr>
          <p:cNvPr id="17" name="组合 16">
            <a:extLst>
              <a:ext uri="{FF2B5EF4-FFF2-40B4-BE49-F238E27FC236}">
                <a16:creationId xmlns:a16="http://schemas.microsoft.com/office/drawing/2014/main" id="{9D88A125-8F0F-41AC-A1A3-A86AA935DD9D}"/>
              </a:ext>
            </a:extLst>
          </p:cNvPr>
          <p:cNvGrpSpPr/>
          <p:nvPr/>
        </p:nvGrpSpPr>
        <p:grpSpPr>
          <a:xfrm>
            <a:off x="467544" y="4631727"/>
            <a:ext cx="8136904" cy="853567"/>
            <a:chOff x="467544" y="2132856"/>
            <a:chExt cx="8136904" cy="853567"/>
          </a:xfrm>
        </p:grpSpPr>
        <p:sp>
          <p:nvSpPr>
            <p:cNvPr id="18" name="Rectangle 5">
              <a:extLst>
                <a:ext uri="{FF2B5EF4-FFF2-40B4-BE49-F238E27FC236}">
                  <a16:creationId xmlns:a16="http://schemas.microsoft.com/office/drawing/2014/main" id="{E139F821-F3B5-4D2B-B9FE-ACE5E18B1625}"/>
                </a:ext>
              </a:extLst>
            </p:cNvPr>
            <p:cNvSpPr>
              <a:spLocks noChangeArrowheads="1"/>
            </p:cNvSpPr>
            <p:nvPr/>
          </p:nvSpPr>
          <p:spPr bwMode="auto">
            <a:xfrm>
              <a:off x="467544" y="2132856"/>
              <a:ext cx="8136904" cy="853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buClr>
                  <a:schemeClr val="folHlink"/>
                </a:buClr>
              </a:pPr>
              <a:r>
                <a:rPr lang="en-US" altLang="zh-CN" sz="2000" dirty="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rPr>
                <a:t>选择胜出神经元，即选择使输入向量和权值向量的距离最小的神经元，把其称为胜出神经元并记为    ，并给出其邻接神经元集合；</a:t>
              </a:r>
            </a:p>
          </p:txBody>
        </p:sp>
        <p:graphicFrame>
          <p:nvGraphicFramePr>
            <p:cNvPr id="19" name="对象 18">
              <a:extLst>
                <a:ext uri="{FF2B5EF4-FFF2-40B4-BE49-F238E27FC236}">
                  <a16:creationId xmlns:a16="http://schemas.microsoft.com/office/drawing/2014/main" id="{02C6CAED-BF13-4B21-ACD7-2B51954D08C9}"/>
                </a:ext>
              </a:extLst>
            </p:cNvPr>
            <p:cNvGraphicFramePr>
              <a:graphicFrameLocks noChangeAspect="1"/>
            </p:cNvGraphicFramePr>
            <p:nvPr>
              <p:extLst>
                <p:ext uri="{D42A27DB-BD31-4B8C-83A1-F6EECF244321}">
                  <p14:modId xmlns:p14="http://schemas.microsoft.com/office/powerpoint/2010/main" val="2975785917"/>
                </p:ext>
              </p:extLst>
            </p:nvPr>
          </p:nvGraphicFramePr>
          <p:xfrm>
            <a:off x="4139952" y="2586313"/>
            <a:ext cx="314325" cy="317500"/>
          </p:xfrm>
          <a:graphic>
            <a:graphicData uri="http://schemas.openxmlformats.org/presentationml/2006/ole">
              <mc:AlternateContent xmlns:mc="http://schemas.openxmlformats.org/markup-compatibility/2006">
                <mc:Choice xmlns:v="urn:schemas-microsoft-com:vml" Requires="v">
                  <p:oleObj name="Equation" r:id="rId8" imgW="203040" imgH="203040" progId="Equation.DSMT4">
                    <p:embed/>
                  </p:oleObj>
                </mc:Choice>
                <mc:Fallback>
                  <p:oleObj name="Equation" r:id="rId8" imgW="203040" imgH="203040" progId="Equation.DSMT4">
                    <p:embed/>
                    <p:pic>
                      <p:nvPicPr>
                        <p:cNvPr id="5" name="对象 4">
                          <a:extLst>
                            <a:ext uri="{FF2B5EF4-FFF2-40B4-BE49-F238E27FC236}">
                              <a16:creationId xmlns:a16="http://schemas.microsoft.com/office/drawing/2014/main" id="{CFF97405-4A46-4921-BF3C-16B1567EA741}"/>
                            </a:ext>
                          </a:extLst>
                        </p:cNvPr>
                        <p:cNvPicPr>
                          <a:picLocks noChangeAspect="1" noChangeArrowheads="1"/>
                        </p:cNvPicPr>
                        <p:nvPr/>
                      </p:nvPicPr>
                      <p:blipFill>
                        <a:blip r:embed="rId9"/>
                        <a:srcRect/>
                        <a:stretch>
                          <a:fillRect/>
                        </a:stretch>
                      </p:blipFill>
                      <p:spPr bwMode="auto">
                        <a:xfrm>
                          <a:off x="4139952" y="2586313"/>
                          <a:ext cx="314325" cy="317500"/>
                        </a:xfrm>
                        <a:prstGeom prst="rect">
                          <a:avLst/>
                        </a:prstGeom>
                        <a:noFill/>
                      </p:spPr>
                    </p:pic>
                  </p:oleObj>
                </mc:Fallback>
              </mc:AlternateContent>
            </a:graphicData>
          </a:graphic>
        </p:graphicFrame>
      </p:grpSp>
      <p:sp>
        <p:nvSpPr>
          <p:cNvPr id="2" name="页脚占位符 1">
            <a:extLst>
              <a:ext uri="{FF2B5EF4-FFF2-40B4-BE49-F238E27FC236}">
                <a16:creationId xmlns:a16="http://schemas.microsoft.com/office/drawing/2014/main" id="{53F38A00-681E-4F99-B506-6CCD6C2D1AC7}"/>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961072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395537" y="620688"/>
            <a:ext cx="64095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latin typeface="微软雅黑" panose="020B0503020204020204" pitchFamily="34" charset="-122"/>
                <a:ea typeface="微软雅黑" panose="020B0503020204020204" pitchFamily="34" charset="-122"/>
              </a:rPr>
              <a:t>二、自组织特征映射学习算法</a:t>
            </a:r>
          </a:p>
        </p:txBody>
      </p:sp>
      <p:sp>
        <p:nvSpPr>
          <p:cNvPr id="3" name="日期占位符 2">
            <a:extLst>
              <a:ext uri="{FF2B5EF4-FFF2-40B4-BE49-F238E27FC236}">
                <a16:creationId xmlns:a16="http://schemas.microsoft.com/office/drawing/2014/main" id="{28121CFE-F97A-41A4-8EE1-0034FE47D2CA}"/>
              </a:ext>
            </a:extLst>
          </p:cNvPr>
          <p:cNvSpPr>
            <a:spLocks noGrp="1"/>
          </p:cNvSpPr>
          <p:nvPr>
            <p:ph type="dt" sz="half" idx="2"/>
          </p:nvPr>
        </p:nvSpPr>
        <p:spPr/>
        <p:txBody>
          <a:bodyPr/>
          <a:lstStyle/>
          <a:p>
            <a:pPr>
              <a:defRPr/>
            </a:pPr>
            <a:fld id="{5632F684-5CE6-43A9-A420-EA0133EF5096}" type="datetime1">
              <a:rPr kumimoji="0" lang="zh-CN" altLang="en-US" smtClean="0"/>
              <a:t>2022/11/23</a:t>
            </a:fld>
            <a:endParaRPr kumimoji="0" lang="zh-CN" altLang="en-US" dirty="0"/>
          </a:p>
        </p:txBody>
      </p:sp>
      <p:grpSp>
        <p:nvGrpSpPr>
          <p:cNvPr id="7" name="组合 6">
            <a:extLst>
              <a:ext uri="{FF2B5EF4-FFF2-40B4-BE49-F238E27FC236}">
                <a16:creationId xmlns:a16="http://schemas.microsoft.com/office/drawing/2014/main" id="{4723527E-EAF8-4B8C-95AE-9D86CA7C4A9D}"/>
              </a:ext>
            </a:extLst>
          </p:cNvPr>
          <p:cNvGrpSpPr/>
          <p:nvPr/>
        </p:nvGrpSpPr>
        <p:grpSpPr>
          <a:xfrm>
            <a:off x="467544" y="1319359"/>
            <a:ext cx="8136904" cy="979341"/>
            <a:chOff x="467544" y="2132856"/>
            <a:chExt cx="8136904" cy="979341"/>
          </a:xfrm>
        </p:grpSpPr>
        <p:sp>
          <p:nvSpPr>
            <p:cNvPr id="9" name="Rectangle 5">
              <a:extLst>
                <a:ext uri="{FF2B5EF4-FFF2-40B4-BE49-F238E27FC236}">
                  <a16:creationId xmlns:a16="http://schemas.microsoft.com/office/drawing/2014/main" id="{0C3EF25B-2DCB-4D0F-9682-1F5D4989333D}"/>
                </a:ext>
              </a:extLst>
            </p:cNvPr>
            <p:cNvSpPr>
              <a:spLocks noChangeArrowheads="1"/>
            </p:cNvSpPr>
            <p:nvPr/>
          </p:nvSpPr>
          <p:spPr bwMode="auto">
            <a:xfrm>
              <a:off x="467544" y="2132856"/>
              <a:ext cx="8136904" cy="453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buClr>
                  <a:schemeClr val="folHlink"/>
                </a:buClr>
              </a:pPr>
              <a:r>
                <a:rPr lang="en-US" altLang="zh-CN" sz="2000" dirty="0">
                  <a:latin typeface="微软雅黑" panose="020B0503020204020204" pitchFamily="34" charset="-122"/>
                  <a:ea typeface="微软雅黑" panose="020B0503020204020204" pitchFamily="34" charset="-122"/>
                </a:rPr>
                <a:t>5.  </a:t>
              </a:r>
              <a:r>
                <a:rPr lang="zh-CN" altLang="en-US" sz="2000" dirty="0">
                  <a:latin typeface="微软雅黑" panose="020B0503020204020204" pitchFamily="34" charset="-122"/>
                  <a:ea typeface="微软雅黑" panose="020B0503020204020204" pitchFamily="34" charset="-122"/>
                </a:rPr>
                <a:t>调整权值，按照下式修正胜出神经元 </a:t>
              </a:r>
              <a:r>
                <a:rPr lang="en-US" altLang="zh-CN" sz="2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 及其邻接神经元的权值：</a:t>
              </a:r>
            </a:p>
          </p:txBody>
        </p:sp>
        <p:graphicFrame>
          <p:nvGraphicFramePr>
            <p:cNvPr id="5" name="对象 4">
              <a:extLst>
                <a:ext uri="{FF2B5EF4-FFF2-40B4-BE49-F238E27FC236}">
                  <a16:creationId xmlns:a16="http://schemas.microsoft.com/office/drawing/2014/main" id="{CFF97405-4A46-4921-BF3C-16B1567EA741}"/>
                </a:ext>
              </a:extLst>
            </p:cNvPr>
            <p:cNvGraphicFramePr>
              <a:graphicFrameLocks noChangeAspect="1"/>
            </p:cNvGraphicFramePr>
            <p:nvPr>
              <p:extLst>
                <p:ext uri="{D42A27DB-BD31-4B8C-83A1-F6EECF244321}">
                  <p14:modId xmlns:p14="http://schemas.microsoft.com/office/powerpoint/2010/main" val="2946863109"/>
                </p:ext>
              </p:extLst>
            </p:nvPr>
          </p:nvGraphicFramePr>
          <p:xfrm>
            <a:off x="2144713" y="2675635"/>
            <a:ext cx="3506787" cy="436562"/>
          </p:xfrm>
          <a:graphic>
            <a:graphicData uri="http://schemas.openxmlformats.org/presentationml/2006/ole">
              <mc:AlternateContent xmlns:mc="http://schemas.openxmlformats.org/markup-compatibility/2006">
                <mc:Choice xmlns:v="urn:schemas-microsoft-com:vml" Requires="v">
                  <p:oleObj name="Equation" r:id="rId2" imgW="2273040" imgH="279360" progId="Equation.DSMT4">
                    <p:embed/>
                  </p:oleObj>
                </mc:Choice>
                <mc:Fallback>
                  <p:oleObj name="Equation" r:id="rId2" imgW="2273040" imgH="279360" progId="Equation.DSMT4">
                    <p:embed/>
                    <p:pic>
                      <p:nvPicPr>
                        <p:cNvPr id="5" name="对象 4">
                          <a:extLst>
                            <a:ext uri="{FF2B5EF4-FFF2-40B4-BE49-F238E27FC236}">
                              <a16:creationId xmlns:a16="http://schemas.microsoft.com/office/drawing/2014/main" id="{CFF97405-4A46-4921-BF3C-16B1567EA741}"/>
                            </a:ext>
                          </a:extLst>
                        </p:cNvPr>
                        <p:cNvPicPr>
                          <a:picLocks noChangeAspect="1" noChangeArrowheads="1"/>
                        </p:cNvPicPr>
                        <p:nvPr/>
                      </p:nvPicPr>
                      <p:blipFill>
                        <a:blip r:embed="rId3"/>
                        <a:srcRect/>
                        <a:stretch>
                          <a:fillRect/>
                        </a:stretch>
                      </p:blipFill>
                      <p:spPr bwMode="auto">
                        <a:xfrm>
                          <a:off x="2144713" y="2675635"/>
                          <a:ext cx="3506787" cy="436562"/>
                        </a:xfrm>
                        <a:prstGeom prst="rect">
                          <a:avLst/>
                        </a:prstGeom>
                        <a:noFill/>
                      </p:spPr>
                    </p:pic>
                  </p:oleObj>
                </mc:Fallback>
              </mc:AlternateContent>
            </a:graphicData>
          </a:graphic>
        </p:graphicFrame>
      </p:grpSp>
      <p:sp>
        <p:nvSpPr>
          <p:cNvPr id="13" name="Rectangle 5">
            <a:extLst>
              <a:ext uri="{FF2B5EF4-FFF2-40B4-BE49-F238E27FC236}">
                <a16:creationId xmlns:a16="http://schemas.microsoft.com/office/drawing/2014/main" id="{5833984F-CF31-4F24-AD8A-1E572546D300}"/>
              </a:ext>
            </a:extLst>
          </p:cNvPr>
          <p:cNvSpPr>
            <a:spLocks noChangeArrowheads="1"/>
          </p:cNvSpPr>
          <p:nvPr/>
        </p:nvSpPr>
        <p:spPr bwMode="auto">
          <a:xfrm>
            <a:off x="467544" y="3717032"/>
            <a:ext cx="8280920" cy="853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buClr>
                <a:schemeClr val="folHlink"/>
              </a:buClr>
            </a:pPr>
            <a:r>
              <a:rPr lang="en-US" altLang="zh-CN" sz="2000" dirty="0">
                <a:latin typeface="微软雅黑" panose="020B0503020204020204" pitchFamily="34" charset="-122"/>
                <a:ea typeface="微软雅黑" panose="020B0503020204020204" pitchFamily="34" charset="-122"/>
              </a:rPr>
              <a:t>6.  </a:t>
            </a:r>
            <a:r>
              <a:rPr lang="zh-CN" altLang="en-US" sz="2000" dirty="0">
                <a:latin typeface="微软雅黑" panose="020B0503020204020204" pitchFamily="34" charset="-122"/>
                <a:ea typeface="微软雅黑" panose="020B0503020204020204" pitchFamily="34" charset="-122"/>
              </a:rPr>
              <a:t>判断是否达到预先设定的要求（即是否形成有意义的映射图），如达到要求则算法结束，否则令 </a:t>
            </a:r>
            <a:r>
              <a:rPr lang="en-US" altLang="zh-CN" sz="2000" dirty="0">
                <a:latin typeface="微软雅黑" panose="020B0503020204020204" pitchFamily="34" charset="-122"/>
                <a:ea typeface="微软雅黑" panose="020B0503020204020204" pitchFamily="34" charset="-122"/>
              </a:rPr>
              <a:t>t = t+1</a:t>
            </a:r>
            <a:r>
              <a:rPr lang="zh-CN" altLang="en-US" sz="2000" dirty="0">
                <a:latin typeface="微软雅黑" panose="020B0503020204020204" pitchFamily="34" charset="-122"/>
                <a:ea typeface="微软雅黑" panose="020B0503020204020204" pitchFamily="34" charset="-122"/>
              </a:rPr>
              <a:t> ，返回步骤</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，进入下一轮学习。</a:t>
            </a:r>
          </a:p>
        </p:txBody>
      </p:sp>
      <p:grpSp>
        <p:nvGrpSpPr>
          <p:cNvPr id="11" name="组合 10">
            <a:extLst>
              <a:ext uri="{FF2B5EF4-FFF2-40B4-BE49-F238E27FC236}">
                <a16:creationId xmlns:a16="http://schemas.microsoft.com/office/drawing/2014/main" id="{5026B8B7-C38A-42B1-9C2C-D99A4294C040}"/>
              </a:ext>
            </a:extLst>
          </p:cNvPr>
          <p:cNvGrpSpPr/>
          <p:nvPr/>
        </p:nvGrpSpPr>
        <p:grpSpPr>
          <a:xfrm>
            <a:off x="467544" y="2276872"/>
            <a:ext cx="8136904" cy="1263253"/>
            <a:chOff x="467544" y="2276872"/>
            <a:chExt cx="8136904" cy="1263253"/>
          </a:xfrm>
        </p:grpSpPr>
        <p:sp>
          <p:nvSpPr>
            <p:cNvPr id="18" name="Rectangle 5">
              <a:extLst>
                <a:ext uri="{FF2B5EF4-FFF2-40B4-BE49-F238E27FC236}">
                  <a16:creationId xmlns:a16="http://schemas.microsoft.com/office/drawing/2014/main" id="{E139F821-F3B5-4D2B-B9FE-ACE5E18B1625}"/>
                </a:ext>
              </a:extLst>
            </p:cNvPr>
            <p:cNvSpPr>
              <a:spLocks noChangeArrowheads="1"/>
            </p:cNvSpPr>
            <p:nvPr/>
          </p:nvSpPr>
          <p:spPr bwMode="auto">
            <a:xfrm>
              <a:off x="467544" y="2359409"/>
              <a:ext cx="8136904" cy="453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buClr>
                  <a:schemeClr val="folHlink"/>
                </a:buClr>
              </a:pPr>
              <a:r>
                <a:rPr lang="zh-CN" altLang="en-US" sz="2000" dirty="0">
                  <a:latin typeface="微软雅黑" panose="020B0503020204020204" pitchFamily="34" charset="-122"/>
                  <a:ea typeface="微软雅黑" panose="020B0503020204020204" pitchFamily="34" charset="-122"/>
                </a:rPr>
                <a:t>其中       为学习步长，它随时间变化逐渐趋于</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，通常取            或 </a:t>
              </a:r>
            </a:p>
          </p:txBody>
        </p:sp>
        <p:graphicFrame>
          <p:nvGraphicFramePr>
            <p:cNvPr id="19" name="对象 18">
              <a:extLst>
                <a:ext uri="{FF2B5EF4-FFF2-40B4-BE49-F238E27FC236}">
                  <a16:creationId xmlns:a16="http://schemas.microsoft.com/office/drawing/2014/main" id="{02C6CAED-BF13-4B21-ACD7-2B51954D08C9}"/>
                </a:ext>
              </a:extLst>
            </p:cNvPr>
            <p:cNvGraphicFramePr>
              <a:graphicFrameLocks noChangeAspect="1"/>
            </p:cNvGraphicFramePr>
            <p:nvPr>
              <p:extLst>
                <p:ext uri="{D42A27DB-BD31-4B8C-83A1-F6EECF244321}">
                  <p14:modId xmlns:p14="http://schemas.microsoft.com/office/powerpoint/2010/main" val="3681810971"/>
                </p:ext>
              </p:extLst>
            </p:nvPr>
          </p:nvGraphicFramePr>
          <p:xfrm>
            <a:off x="1095227" y="2420888"/>
            <a:ext cx="452437" cy="317500"/>
          </p:xfrm>
          <a:graphic>
            <a:graphicData uri="http://schemas.openxmlformats.org/presentationml/2006/ole">
              <mc:AlternateContent xmlns:mc="http://schemas.openxmlformats.org/markup-compatibility/2006">
                <mc:Choice xmlns:v="urn:schemas-microsoft-com:vml" Requires="v">
                  <p:oleObj name="Equation" r:id="rId4" imgW="291960" imgH="203040" progId="Equation.DSMT4">
                    <p:embed/>
                  </p:oleObj>
                </mc:Choice>
                <mc:Fallback>
                  <p:oleObj name="Equation" r:id="rId4" imgW="291960" imgH="203040" progId="Equation.DSMT4">
                    <p:embed/>
                    <p:pic>
                      <p:nvPicPr>
                        <p:cNvPr id="19" name="对象 18">
                          <a:extLst>
                            <a:ext uri="{FF2B5EF4-FFF2-40B4-BE49-F238E27FC236}">
                              <a16:creationId xmlns:a16="http://schemas.microsoft.com/office/drawing/2014/main" id="{02C6CAED-BF13-4B21-ACD7-2B51954D08C9}"/>
                            </a:ext>
                          </a:extLst>
                        </p:cNvPr>
                        <p:cNvPicPr>
                          <a:picLocks noChangeAspect="1" noChangeArrowheads="1"/>
                        </p:cNvPicPr>
                        <p:nvPr/>
                      </p:nvPicPr>
                      <p:blipFill>
                        <a:blip r:embed="rId5"/>
                        <a:srcRect/>
                        <a:stretch>
                          <a:fillRect/>
                        </a:stretch>
                      </p:blipFill>
                      <p:spPr bwMode="auto">
                        <a:xfrm>
                          <a:off x="1095227" y="2420888"/>
                          <a:ext cx="452437" cy="317500"/>
                        </a:xfrm>
                        <a:prstGeom prst="rect">
                          <a:avLst/>
                        </a:prstGeom>
                        <a:noFill/>
                      </p:spPr>
                    </p:pic>
                  </p:oleObj>
                </mc:Fallback>
              </mc:AlternateContent>
            </a:graphicData>
          </a:graphic>
        </p:graphicFrame>
        <p:graphicFrame>
          <p:nvGraphicFramePr>
            <p:cNvPr id="16" name="对象 15">
              <a:extLst>
                <a:ext uri="{FF2B5EF4-FFF2-40B4-BE49-F238E27FC236}">
                  <a16:creationId xmlns:a16="http://schemas.microsoft.com/office/drawing/2014/main" id="{8959A668-19C7-453C-9B7E-74F6464167DB}"/>
                </a:ext>
              </a:extLst>
            </p:cNvPr>
            <p:cNvGraphicFramePr>
              <a:graphicFrameLocks noChangeAspect="1"/>
            </p:cNvGraphicFramePr>
            <p:nvPr>
              <p:extLst>
                <p:ext uri="{D42A27DB-BD31-4B8C-83A1-F6EECF244321}">
                  <p14:modId xmlns:p14="http://schemas.microsoft.com/office/powerpoint/2010/main" val="1977836056"/>
                </p:ext>
              </p:extLst>
            </p:nvPr>
          </p:nvGraphicFramePr>
          <p:xfrm>
            <a:off x="6867758" y="2276872"/>
            <a:ext cx="787400" cy="614363"/>
          </p:xfrm>
          <a:graphic>
            <a:graphicData uri="http://schemas.openxmlformats.org/presentationml/2006/ole">
              <mc:AlternateContent xmlns:mc="http://schemas.openxmlformats.org/markup-compatibility/2006">
                <mc:Choice xmlns:v="urn:schemas-microsoft-com:vml" Requires="v">
                  <p:oleObj name="Equation" r:id="rId6" imgW="507960" imgH="393480" progId="Equation.DSMT4">
                    <p:embed/>
                  </p:oleObj>
                </mc:Choice>
                <mc:Fallback>
                  <p:oleObj name="Equation" r:id="rId6" imgW="507960" imgH="393480" progId="Equation.DSMT4">
                    <p:embed/>
                    <p:pic>
                      <p:nvPicPr>
                        <p:cNvPr id="19" name="对象 18">
                          <a:extLst>
                            <a:ext uri="{FF2B5EF4-FFF2-40B4-BE49-F238E27FC236}">
                              <a16:creationId xmlns:a16="http://schemas.microsoft.com/office/drawing/2014/main" id="{02C6CAED-BF13-4B21-ACD7-2B51954D08C9}"/>
                            </a:ext>
                          </a:extLst>
                        </p:cNvPr>
                        <p:cNvPicPr>
                          <a:picLocks noChangeAspect="1" noChangeArrowheads="1"/>
                        </p:cNvPicPr>
                        <p:nvPr/>
                      </p:nvPicPr>
                      <p:blipFill>
                        <a:blip r:embed="rId7"/>
                        <a:srcRect/>
                        <a:stretch>
                          <a:fillRect/>
                        </a:stretch>
                      </p:blipFill>
                      <p:spPr bwMode="auto">
                        <a:xfrm>
                          <a:off x="6867758" y="2276872"/>
                          <a:ext cx="787400" cy="614363"/>
                        </a:xfrm>
                        <a:prstGeom prst="rect">
                          <a:avLst/>
                        </a:prstGeom>
                        <a:noFill/>
                      </p:spPr>
                    </p:pic>
                  </p:oleObj>
                </mc:Fallback>
              </mc:AlternateContent>
            </a:graphicData>
          </a:graphic>
        </p:graphicFrame>
        <p:graphicFrame>
          <p:nvGraphicFramePr>
            <p:cNvPr id="20" name="对象 19">
              <a:extLst>
                <a:ext uri="{FF2B5EF4-FFF2-40B4-BE49-F238E27FC236}">
                  <a16:creationId xmlns:a16="http://schemas.microsoft.com/office/drawing/2014/main" id="{7EF9CED4-58C6-49A4-A125-B2542104713A}"/>
                </a:ext>
              </a:extLst>
            </p:cNvPr>
            <p:cNvGraphicFramePr>
              <a:graphicFrameLocks noChangeAspect="1"/>
            </p:cNvGraphicFramePr>
            <p:nvPr>
              <p:extLst>
                <p:ext uri="{D42A27DB-BD31-4B8C-83A1-F6EECF244321}">
                  <p14:modId xmlns:p14="http://schemas.microsoft.com/office/powerpoint/2010/main" val="1189159846"/>
                </p:ext>
              </p:extLst>
            </p:nvPr>
          </p:nvGraphicFramePr>
          <p:xfrm>
            <a:off x="2603500" y="2867025"/>
            <a:ext cx="2127250" cy="673100"/>
          </p:xfrm>
          <a:graphic>
            <a:graphicData uri="http://schemas.openxmlformats.org/presentationml/2006/ole">
              <mc:AlternateContent xmlns:mc="http://schemas.openxmlformats.org/markup-compatibility/2006">
                <mc:Choice xmlns:v="urn:schemas-microsoft-com:vml" Requires="v">
                  <p:oleObj name="Equation" r:id="rId8" imgW="1371600" imgH="431640" progId="Equation.DSMT4">
                    <p:embed/>
                  </p:oleObj>
                </mc:Choice>
                <mc:Fallback>
                  <p:oleObj name="Equation" r:id="rId8" imgW="1371600" imgH="431640" progId="Equation.DSMT4">
                    <p:embed/>
                    <p:pic>
                      <p:nvPicPr>
                        <p:cNvPr id="16" name="对象 15">
                          <a:extLst>
                            <a:ext uri="{FF2B5EF4-FFF2-40B4-BE49-F238E27FC236}">
                              <a16:creationId xmlns:a16="http://schemas.microsoft.com/office/drawing/2014/main" id="{8959A668-19C7-453C-9B7E-74F6464167DB}"/>
                            </a:ext>
                          </a:extLst>
                        </p:cNvPr>
                        <p:cNvPicPr>
                          <a:picLocks noChangeAspect="1" noChangeArrowheads="1"/>
                        </p:cNvPicPr>
                        <p:nvPr/>
                      </p:nvPicPr>
                      <p:blipFill>
                        <a:blip r:embed="rId9"/>
                        <a:srcRect/>
                        <a:stretch>
                          <a:fillRect/>
                        </a:stretch>
                      </p:blipFill>
                      <p:spPr bwMode="auto">
                        <a:xfrm>
                          <a:off x="2603500" y="2867025"/>
                          <a:ext cx="2127250" cy="673100"/>
                        </a:xfrm>
                        <a:prstGeom prst="rect">
                          <a:avLst/>
                        </a:prstGeom>
                        <a:noFill/>
                      </p:spPr>
                    </p:pic>
                  </p:oleObj>
                </mc:Fallback>
              </mc:AlternateContent>
            </a:graphicData>
          </a:graphic>
        </p:graphicFrame>
      </p:grpSp>
      <p:sp>
        <p:nvSpPr>
          <p:cNvPr id="2" name="页脚占位符 1">
            <a:extLst>
              <a:ext uri="{FF2B5EF4-FFF2-40B4-BE49-F238E27FC236}">
                <a16:creationId xmlns:a16="http://schemas.microsoft.com/office/drawing/2014/main" id="{C590F0E7-BC4D-4566-AB3E-01E45B01A3FD}"/>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1296187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02980" y="908720"/>
            <a:ext cx="65012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50000"/>
              </a:spcBef>
            </a:pPr>
            <a:r>
              <a:rPr lang="zh-CN" altLang="en-US" sz="2800" b="1" dirty="0">
                <a:latin typeface="微软雅黑" panose="020B0503020204020204" pitchFamily="34" charset="-122"/>
                <a:ea typeface="微软雅黑" panose="020B0503020204020204" pitchFamily="34" charset="-122"/>
              </a:rPr>
              <a:t>三、主要城市气温模式分类研究</a:t>
            </a:r>
          </a:p>
        </p:txBody>
      </p:sp>
      <p:sp>
        <p:nvSpPr>
          <p:cNvPr id="8" name="Rectangle 3"/>
          <p:cNvSpPr>
            <a:spLocks noChangeArrowheads="1"/>
          </p:cNvSpPr>
          <p:nvPr/>
        </p:nvSpPr>
        <p:spPr bwMode="auto">
          <a:xfrm>
            <a:off x="395412" y="1530424"/>
            <a:ext cx="7488956" cy="262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defRPr/>
            </a:pP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hlink"/>
                </a:solidFill>
                <a:latin typeface="微软雅黑" panose="020B0503020204020204" pitchFamily="34" charset="-122"/>
                <a:ea typeface="微软雅黑" panose="020B0503020204020204" pitchFamily="34" charset="-122"/>
              </a:rPr>
              <a:t>例</a:t>
            </a:r>
            <a:r>
              <a:rPr lang="en-US" altLang="zh-CN" sz="2400" dirty="0">
                <a:solidFill>
                  <a:schemeClr val="hlink"/>
                </a:solidFill>
                <a:latin typeface="微软雅黑" panose="020B0503020204020204" pitchFamily="34" charset="-122"/>
                <a:ea typeface="微软雅黑" panose="020B0503020204020204" pitchFamily="34" charset="-122"/>
              </a:rPr>
              <a:t>3-1</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本例考察</a:t>
            </a:r>
            <a:r>
              <a:rPr lang="en-US" altLang="zh-CN" sz="2400" dirty="0">
                <a:solidFill>
                  <a:schemeClr val="bg2"/>
                </a:solidFill>
                <a:latin typeface="微软雅黑" panose="020B0503020204020204" pitchFamily="34" charset="-122"/>
                <a:ea typeface="微软雅黑" panose="020B0503020204020204" pitchFamily="34" charset="-122"/>
              </a:rPr>
              <a:t>2016</a:t>
            </a:r>
            <a:r>
              <a:rPr lang="zh-CN" altLang="en-US" sz="2400" dirty="0">
                <a:solidFill>
                  <a:schemeClr val="bg2"/>
                </a:solidFill>
                <a:latin typeface="微软雅黑" panose="020B0503020204020204" pitchFamily="34" charset="-122"/>
                <a:ea typeface="微软雅黑" panose="020B0503020204020204" pitchFamily="34" charset="-122"/>
              </a:rPr>
              <a:t>年我国</a:t>
            </a:r>
            <a:r>
              <a:rPr lang="en-US" altLang="zh-CN" sz="2400" dirty="0">
                <a:solidFill>
                  <a:schemeClr val="bg2"/>
                </a:solidFill>
                <a:latin typeface="微软雅黑" panose="020B0503020204020204" pitchFamily="34" charset="-122"/>
                <a:ea typeface="微软雅黑" panose="020B0503020204020204" pitchFamily="34" charset="-122"/>
              </a:rPr>
              <a:t>31</a:t>
            </a:r>
            <a:r>
              <a:rPr lang="zh-CN" altLang="en-US" sz="2400" dirty="0">
                <a:solidFill>
                  <a:schemeClr val="bg2"/>
                </a:solidFill>
                <a:latin typeface="微软雅黑" panose="020B0503020204020204" pitchFamily="34" charset="-122"/>
                <a:ea typeface="微软雅黑" panose="020B0503020204020204" pitchFamily="34" charset="-122"/>
              </a:rPr>
              <a:t>个主要城市的</a:t>
            </a:r>
            <a:r>
              <a:rPr lang="en-US" altLang="zh-CN" sz="2400" dirty="0">
                <a:solidFill>
                  <a:schemeClr val="bg2"/>
                </a:solidFill>
                <a:latin typeface="微软雅黑" panose="020B0503020204020204" pitchFamily="34" charset="-122"/>
                <a:ea typeface="微软雅黑" panose="020B0503020204020204" pitchFamily="34" charset="-122"/>
              </a:rPr>
              <a:t>12</a:t>
            </a:r>
            <a:r>
              <a:rPr lang="zh-CN" altLang="en-US" sz="2400" dirty="0">
                <a:solidFill>
                  <a:schemeClr val="bg2"/>
                </a:solidFill>
                <a:latin typeface="微软雅黑" panose="020B0503020204020204" pitchFamily="34" charset="-122"/>
                <a:ea typeface="微软雅黑" panose="020B0503020204020204" pitchFamily="34" charset="-122"/>
              </a:rPr>
              <a:t>个月的月平均气温数据，数据保存在文件“</a:t>
            </a:r>
            <a:r>
              <a:rPr lang="en-US" altLang="zh-CN" sz="2400" dirty="0">
                <a:solidFill>
                  <a:schemeClr val="bg2"/>
                </a:solidFill>
                <a:latin typeface="微软雅黑" panose="020B0503020204020204" pitchFamily="34" charset="-122"/>
                <a:ea typeface="微软雅黑" panose="020B0503020204020204" pitchFamily="34" charset="-122"/>
              </a:rPr>
              <a:t>2016</a:t>
            </a:r>
            <a:r>
              <a:rPr lang="zh-CN" altLang="en-US" sz="2400" dirty="0">
                <a:solidFill>
                  <a:schemeClr val="bg2"/>
                </a:solidFill>
                <a:latin typeface="微软雅黑" panose="020B0503020204020204" pitchFamily="34" charset="-122"/>
                <a:ea typeface="微软雅黑" panose="020B0503020204020204" pitchFamily="34" charset="-122"/>
              </a:rPr>
              <a:t>各地区月平均气温</a:t>
            </a:r>
            <a:r>
              <a:rPr lang="en-US" altLang="zh-CN" sz="2400" dirty="0">
                <a:solidFill>
                  <a:schemeClr val="bg2"/>
                </a:solidFill>
                <a:latin typeface="微软雅黑" panose="020B0503020204020204" pitchFamily="34" charset="-122"/>
                <a:ea typeface="微软雅黑" panose="020B0503020204020204" pitchFamily="34" charset="-122"/>
              </a:rPr>
              <a:t>.</a:t>
            </a:r>
            <a:r>
              <a:rPr lang="en-US" altLang="zh-CN" sz="2400" dirty="0" err="1">
                <a:solidFill>
                  <a:schemeClr val="bg2"/>
                </a:solidFill>
                <a:latin typeface="微软雅黑" panose="020B0503020204020204" pitchFamily="34" charset="-122"/>
                <a:ea typeface="微软雅黑" panose="020B0503020204020204" pitchFamily="34" charset="-122"/>
              </a:rPr>
              <a:t>xls</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中，数据来源：中华人民共和国国家统计局网站，</a:t>
            </a:r>
            <a:r>
              <a:rPr lang="en-US" altLang="zh-CN" sz="2400" dirty="0">
                <a:solidFill>
                  <a:schemeClr val="bg2"/>
                </a:solidFill>
                <a:latin typeface="微软雅黑" panose="020B0503020204020204" pitchFamily="34" charset="-122"/>
                <a:ea typeface="微软雅黑" panose="020B0503020204020204" pitchFamily="34" charset="-122"/>
              </a:rPr>
              <a:t>2017</a:t>
            </a:r>
            <a:r>
              <a:rPr lang="zh-CN" altLang="en-US" sz="2400" dirty="0">
                <a:solidFill>
                  <a:schemeClr val="bg2"/>
                </a:solidFill>
                <a:latin typeface="微软雅黑" panose="020B0503020204020204" pitchFamily="34" charset="-122"/>
                <a:ea typeface="微软雅黑" panose="020B0503020204020204" pitchFamily="34" charset="-122"/>
              </a:rPr>
              <a:t>年</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中国统计年鉴</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。下面根据这些观测数据，构建</a:t>
            </a:r>
            <a:r>
              <a:rPr lang="en-US" altLang="zh-CN" sz="2400" dirty="0">
                <a:solidFill>
                  <a:schemeClr val="bg2"/>
                </a:solidFill>
                <a:latin typeface="微软雅黑" panose="020B0503020204020204" pitchFamily="34" charset="-122"/>
                <a:ea typeface="微软雅黑" panose="020B0503020204020204" pitchFamily="34" charset="-122"/>
              </a:rPr>
              <a:t>SOM</a:t>
            </a:r>
            <a:r>
              <a:rPr lang="zh-CN" altLang="en-US" sz="2400" dirty="0">
                <a:solidFill>
                  <a:schemeClr val="bg2"/>
                </a:solidFill>
                <a:latin typeface="微软雅黑" panose="020B0503020204020204" pitchFamily="34" charset="-122"/>
                <a:ea typeface="微软雅黑" panose="020B0503020204020204" pitchFamily="34" charset="-122"/>
              </a:rPr>
              <a:t>网络对各地区进行聚类分析。</a:t>
            </a:r>
          </a:p>
        </p:txBody>
      </p:sp>
      <p:sp>
        <p:nvSpPr>
          <p:cNvPr id="2" name="日期占位符 1">
            <a:extLst>
              <a:ext uri="{FF2B5EF4-FFF2-40B4-BE49-F238E27FC236}">
                <a16:creationId xmlns:a16="http://schemas.microsoft.com/office/drawing/2014/main" id="{7D43A96F-60F5-4648-BCD5-30EE9876F4D3}"/>
              </a:ext>
            </a:extLst>
          </p:cNvPr>
          <p:cNvSpPr>
            <a:spLocks noGrp="1"/>
          </p:cNvSpPr>
          <p:nvPr>
            <p:ph type="dt" sz="half" idx="2"/>
          </p:nvPr>
        </p:nvSpPr>
        <p:spPr/>
        <p:txBody>
          <a:bodyPr/>
          <a:lstStyle/>
          <a:p>
            <a:pPr>
              <a:defRPr/>
            </a:pPr>
            <a:fld id="{91D9F83E-CF03-4B46-A792-6C5F33E85C76}" type="datetime1">
              <a:rPr kumimoji="0" lang="zh-CN" altLang="en-US" smtClean="0"/>
              <a:t>2022/11/23</a:t>
            </a:fld>
            <a:endParaRPr kumimoji="0" lang="zh-CN" altLang="en-US" dirty="0"/>
          </a:p>
        </p:txBody>
      </p:sp>
      <p:sp>
        <p:nvSpPr>
          <p:cNvPr id="3" name="页脚占位符 2">
            <a:extLst>
              <a:ext uri="{FF2B5EF4-FFF2-40B4-BE49-F238E27FC236}">
                <a16:creationId xmlns:a16="http://schemas.microsoft.com/office/drawing/2014/main" id="{10E5083A-C33B-4022-A292-51584A09DACC}"/>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454910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p:cNvSpPr txBox="1">
            <a:spLocks noChangeArrowheads="1"/>
          </p:cNvSpPr>
          <p:nvPr/>
        </p:nvSpPr>
        <p:spPr bwMode="auto">
          <a:xfrm>
            <a:off x="3297401" y="3696650"/>
            <a:ext cx="553998" cy="432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endParaRPr lang="zh-CN" altLang="zh-CN" sz="2400" dirty="0">
              <a:ea typeface="微软雅黑" panose="020B0503020204020204" pitchFamily="34" charset="-122"/>
            </a:endParaRPr>
          </a:p>
        </p:txBody>
      </p:sp>
      <p:sp>
        <p:nvSpPr>
          <p:cNvPr id="17414" name="Text Box 42"/>
          <p:cNvSpPr txBox="1">
            <a:spLocks noChangeArrowheads="1"/>
          </p:cNvSpPr>
          <p:nvPr/>
        </p:nvSpPr>
        <p:spPr bwMode="auto">
          <a:xfrm>
            <a:off x="288032" y="548680"/>
            <a:ext cx="5796136"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r>
              <a:rPr lang="en-US" altLang="zh-CN" sz="2400" dirty="0">
                <a:solidFill>
                  <a:schemeClr val="bg2"/>
                </a:solidFill>
                <a:ea typeface="微软雅黑" panose="020B0503020204020204" pitchFamily="34" charset="-122"/>
              </a:rPr>
              <a:t>1. </a:t>
            </a:r>
            <a:r>
              <a:rPr lang="zh-CN" altLang="en-US" sz="2400" dirty="0">
                <a:solidFill>
                  <a:schemeClr val="bg2"/>
                </a:solidFill>
                <a:ea typeface="微软雅黑" panose="020B0503020204020204" pitchFamily="34" charset="-122"/>
              </a:rPr>
              <a:t>读取数据</a:t>
            </a:r>
          </a:p>
        </p:txBody>
      </p:sp>
      <p:sp>
        <p:nvSpPr>
          <p:cNvPr id="25" name="Rectangle 5"/>
          <p:cNvSpPr>
            <a:spLocks noChangeArrowheads="1"/>
          </p:cNvSpPr>
          <p:nvPr/>
        </p:nvSpPr>
        <p:spPr bwMode="auto">
          <a:xfrm>
            <a:off x="467544" y="1163360"/>
            <a:ext cx="6912768" cy="188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data,TextData</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xlsread</a:t>
            </a:r>
            <a:r>
              <a:rPr lang="en-US" altLang="zh-CN" sz="2000" dirty="0">
                <a:latin typeface="微软雅黑" panose="020B0503020204020204" pitchFamily="34" charset="-122"/>
                <a:ea typeface="微软雅黑" panose="020B0503020204020204" pitchFamily="34" charset="-122"/>
              </a:rPr>
              <a:t>('2016</a:t>
            </a:r>
            <a:r>
              <a:rPr lang="zh-CN" altLang="en-US" sz="2000" dirty="0">
                <a:latin typeface="微软雅黑" panose="020B0503020204020204" pitchFamily="34" charset="-122"/>
                <a:ea typeface="微软雅黑" panose="020B0503020204020204" pitchFamily="34" charset="-122"/>
              </a:rPr>
              <a:t>各地区月平均气温</a:t>
            </a:r>
            <a:r>
              <a:rPr lang="en-US" altLang="zh-CN" sz="2000" dirty="0">
                <a:latin typeface="微软雅黑" panose="020B0503020204020204" pitchFamily="34" charset="-122"/>
                <a:ea typeface="微软雅黑" panose="020B0503020204020204" pitchFamily="34" charset="-122"/>
              </a:rPr>
              <a:t>.xls','A2:M32');</a:t>
            </a:r>
          </a:p>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ObsLabel</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TextData</a:t>
            </a:r>
            <a:r>
              <a:rPr lang="en-US" altLang="zh-CN" sz="2000" dirty="0">
                <a:latin typeface="微软雅黑" panose="020B0503020204020204" pitchFamily="34" charset="-122"/>
                <a:ea typeface="微软雅黑" panose="020B0503020204020204" pitchFamily="34" charset="-122"/>
              </a:rPr>
              <a:t>(:,1);</a:t>
            </a:r>
          </a:p>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data = data';</a:t>
            </a:r>
          </a:p>
        </p:txBody>
      </p:sp>
      <p:sp>
        <p:nvSpPr>
          <p:cNvPr id="10" name="Text Box 42">
            <a:extLst>
              <a:ext uri="{FF2B5EF4-FFF2-40B4-BE49-F238E27FC236}">
                <a16:creationId xmlns:a16="http://schemas.microsoft.com/office/drawing/2014/main" id="{6C503510-9280-4719-9B5A-C88C0421A419}"/>
              </a:ext>
            </a:extLst>
          </p:cNvPr>
          <p:cNvSpPr txBox="1">
            <a:spLocks noChangeArrowheads="1"/>
          </p:cNvSpPr>
          <p:nvPr/>
        </p:nvSpPr>
        <p:spPr bwMode="auto">
          <a:xfrm>
            <a:off x="288032" y="3155709"/>
            <a:ext cx="5796136"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r>
              <a:rPr lang="en-US" altLang="zh-CN" sz="2400" dirty="0">
                <a:solidFill>
                  <a:schemeClr val="bg2"/>
                </a:solidFill>
                <a:ea typeface="微软雅黑" panose="020B0503020204020204" pitchFamily="34" charset="-122"/>
              </a:rPr>
              <a:t>2. </a:t>
            </a:r>
            <a:r>
              <a:rPr lang="zh-CN" altLang="en-US" sz="2400" dirty="0">
                <a:solidFill>
                  <a:schemeClr val="bg2"/>
                </a:solidFill>
                <a:ea typeface="微软雅黑" panose="020B0503020204020204" pitchFamily="34" charset="-122"/>
              </a:rPr>
              <a:t>创建</a:t>
            </a:r>
            <a:r>
              <a:rPr lang="en-US" altLang="zh-CN" sz="2400" dirty="0">
                <a:solidFill>
                  <a:schemeClr val="bg2"/>
                </a:solidFill>
                <a:ea typeface="微软雅黑" panose="020B0503020204020204" pitchFamily="34" charset="-122"/>
              </a:rPr>
              <a:t>SOM</a:t>
            </a:r>
            <a:r>
              <a:rPr lang="zh-CN" altLang="en-US" sz="2400" dirty="0">
                <a:solidFill>
                  <a:schemeClr val="bg2"/>
                </a:solidFill>
                <a:ea typeface="微软雅黑" panose="020B0503020204020204" pitchFamily="34" charset="-122"/>
              </a:rPr>
              <a:t>网络进行聚类</a:t>
            </a:r>
          </a:p>
        </p:txBody>
      </p:sp>
      <p:sp>
        <p:nvSpPr>
          <p:cNvPr id="11" name="Rectangle 5">
            <a:extLst>
              <a:ext uri="{FF2B5EF4-FFF2-40B4-BE49-F238E27FC236}">
                <a16:creationId xmlns:a16="http://schemas.microsoft.com/office/drawing/2014/main" id="{B2E29C6A-770A-4EB3-A82F-9B4B5F652AE2}"/>
              </a:ext>
            </a:extLst>
          </p:cNvPr>
          <p:cNvSpPr>
            <a:spLocks noChangeArrowheads="1"/>
          </p:cNvSpPr>
          <p:nvPr/>
        </p:nvSpPr>
        <p:spPr bwMode="auto">
          <a:xfrm>
            <a:off x="467544" y="3675005"/>
            <a:ext cx="6912768" cy="2346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net = </a:t>
            </a:r>
            <a:r>
              <a:rPr lang="en-US" altLang="zh-CN" sz="2000" dirty="0" err="1">
                <a:latin typeface="微软雅黑" panose="020B0503020204020204" pitchFamily="34" charset="-122"/>
                <a:ea typeface="微软雅黑" panose="020B0503020204020204" pitchFamily="34" charset="-122"/>
              </a:rPr>
              <a:t>selforgmap</a:t>
            </a:r>
            <a:r>
              <a:rPr lang="en-US" altLang="zh-CN" sz="2000" dirty="0">
                <a:latin typeface="微软雅黑" panose="020B0503020204020204" pitchFamily="34" charset="-122"/>
                <a:ea typeface="微软雅黑" panose="020B0503020204020204" pitchFamily="34" charset="-122"/>
              </a:rPr>
              <a:t>([3,1]);</a:t>
            </a:r>
          </a:p>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trainedNet</a:t>
            </a:r>
            <a:r>
              <a:rPr lang="en-US" altLang="zh-CN" sz="2000" dirty="0">
                <a:latin typeface="微软雅黑" panose="020B0503020204020204" pitchFamily="34" charset="-122"/>
                <a:ea typeface="微软雅黑" panose="020B0503020204020204" pitchFamily="34" charset="-122"/>
              </a:rPr>
              <a:t> = train(</a:t>
            </a:r>
            <a:r>
              <a:rPr lang="en-US" altLang="zh-CN" sz="2000" dirty="0" err="1">
                <a:latin typeface="微软雅黑" panose="020B0503020204020204" pitchFamily="34" charset="-122"/>
                <a:ea typeface="微软雅黑" panose="020B0503020204020204" pitchFamily="34" charset="-122"/>
              </a:rPr>
              <a:t>net,data</a:t>
            </a:r>
            <a:r>
              <a:rPr lang="en-US" altLang="zh-CN" sz="2000" dirty="0">
                <a:latin typeface="微软雅黑" panose="020B0503020204020204" pitchFamily="34" charset="-122"/>
                <a:ea typeface="微软雅黑" panose="020B0503020204020204" pitchFamily="34" charset="-122"/>
              </a:rPr>
              <a:t>);</a:t>
            </a:r>
          </a:p>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view(</a:t>
            </a:r>
            <a:r>
              <a:rPr lang="en-US" altLang="zh-CN" sz="2000" dirty="0" err="1">
                <a:latin typeface="微软雅黑" panose="020B0503020204020204" pitchFamily="34" charset="-122"/>
                <a:ea typeface="微软雅黑" panose="020B0503020204020204" pitchFamily="34" charset="-122"/>
              </a:rPr>
              <a:t>trainedNet</a:t>
            </a:r>
            <a:r>
              <a:rPr lang="en-US" altLang="zh-CN" sz="2000" dirty="0">
                <a:latin typeface="微软雅黑" panose="020B0503020204020204" pitchFamily="34" charset="-122"/>
                <a:ea typeface="微软雅黑" panose="020B0503020204020204" pitchFamily="34" charset="-122"/>
              </a:rPr>
              <a:t>)</a:t>
            </a:r>
          </a:p>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plotsomtop</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trainedNet</a:t>
            </a:r>
            <a:r>
              <a:rPr lang="en-US" altLang="zh-CN" sz="2000" dirty="0">
                <a:latin typeface="微软雅黑" panose="020B0503020204020204" pitchFamily="34" charset="-122"/>
                <a:ea typeface="微软雅黑" panose="020B0503020204020204" pitchFamily="34" charset="-122"/>
              </a:rPr>
              <a:t>)</a:t>
            </a:r>
          </a:p>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y = </a:t>
            </a:r>
            <a:r>
              <a:rPr lang="en-US" altLang="zh-CN" sz="2000" dirty="0" err="1">
                <a:latin typeface="微软雅黑" panose="020B0503020204020204" pitchFamily="34" charset="-122"/>
                <a:ea typeface="微软雅黑" panose="020B0503020204020204" pitchFamily="34" charset="-122"/>
              </a:rPr>
              <a:t>trainedNet</a:t>
            </a:r>
            <a:r>
              <a:rPr lang="en-US" altLang="zh-CN" sz="2000" dirty="0">
                <a:latin typeface="微软雅黑" panose="020B0503020204020204" pitchFamily="34" charset="-122"/>
                <a:ea typeface="微软雅黑" panose="020B0503020204020204" pitchFamily="34" charset="-122"/>
              </a:rPr>
              <a:t>(data)</a:t>
            </a:r>
          </a:p>
        </p:txBody>
      </p:sp>
      <p:pic>
        <p:nvPicPr>
          <p:cNvPr id="64514" name="Picture 2">
            <a:extLst>
              <a:ext uri="{FF2B5EF4-FFF2-40B4-BE49-F238E27FC236}">
                <a16:creationId xmlns:a16="http://schemas.microsoft.com/office/drawing/2014/main" id="{6EBAE861-C558-4BD5-9784-8EAA1DA79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1718" y="4605131"/>
            <a:ext cx="3168352" cy="156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5" name="图片 1">
            <a:extLst>
              <a:ext uri="{FF2B5EF4-FFF2-40B4-BE49-F238E27FC236}">
                <a16:creationId xmlns:a16="http://schemas.microsoft.com/office/drawing/2014/main" id="{036F7536-284B-4A1F-A2E5-9A68A197B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014" y="3396233"/>
            <a:ext cx="3539418" cy="103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CB03EC43-C901-4DE0-B74A-7742827D9C87}"/>
              </a:ext>
            </a:extLst>
          </p:cNvPr>
          <p:cNvSpPr>
            <a:spLocks noGrp="1"/>
          </p:cNvSpPr>
          <p:nvPr>
            <p:ph type="dt" sz="half" idx="2"/>
          </p:nvPr>
        </p:nvSpPr>
        <p:spPr/>
        <p:txBody>
          <a:bodyPr/>
          <a:lstStyle/>
          <a:p>
            <a:pPr>
              <a:defRPr/>
            </a:pPr>
            <a:fld id="{E930BDD4-6881-4F0E-B0AE-8D807F9F96B1}" type="datetime1">
              <a:rPr kumimoji="0" lang="zh-CN" altLang="en-US" smtClean="0"/>
              <a:t>2022/11/23</a:t>
            </a:fld>
            <a:endParaRPr kumimoji="0" lang="zh-CN" altLang="en-US" dirty="0"/>
          </a:p>
        </p:txBody>
      </p:sp>
      <p:sp>
        <p:nvSpPr>
          <p:cNvPr id="3" name="页脚占位符 2">
            <a:extLst>
              <a:ext uri="{FF2B5EF4-FFF2-40B4-BE49-F238E27FC236}">
                <a16:creationId xmlns:a16="http://schemas.microsoft.com/office/drawing/2014/main" id="{5AFFE6D0-BCDA-4B2A-95FA-CD8EE41F2584}"/>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3901140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p:cNvSpPr txBox="1">
            <a:spLocks noChangeArrowheads="1"/>
          </p:cNvSpPr>
          <p:nvPr/>
        </p:nvSpPr>
        <p:spPr bwMode="auto">
          <a:xfrm>
            <a:off x="3297401" y="2856428"/>
            <a:ext cx="553998" cy="432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endParaRPr lang="zh-CN" altLang="zh-CN" sz="2400" dirty="0">
              <a:ea typeface="微软雅黑" panose="020B0503020204020204" pitchFamily="34" charset="-122"/>
            </a:endParaRPr>
          </a:p>
        </p:txBody>
      </p:sp>
      <p:sp>
        <p:nvSpPr>
          <p:cNvPr id="10" name="Rectangle 5">
            <a:extLst>
              <a:ext uri="{FF2B5EF4-FFF2-40B4-BE49-F238E27FC236}">
                <a16:creationId xmlns:a16="http://schemas.microsoft.com/office/drawing/2014/main" id="{663C37F0-B126-4B3F-AF44-F4772B47FD82}"/>
              </a:ext>
            </a:extLst>
          </p:cNvPr>
          <p:cNvSpPr>
            <a:spLocks noChangeArrowheads="1"/>
          </p:cNvSpPr>
          <p:nvPr/>
        </p:nvSpPr>
        <p:spPr bwMode="auto">
          <a:xfrm>
            <a:off x="467544" y="1131416"/>
            <a:ext cx="4104456" cy="326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classid</a:t>
            </a:r>
            <a:r>
              <a:rPr lang="en-US" altLang="zh-CN" sz="2000" dirty="0">
                <a:latin typeface="微软雅黑" panose="020B0503020204020204" pitchFamily="34" charset="-122"/>
                <a:ea typeface="微软雅黑" panose="020B0503020204020204" pitchFamily="34" charset="-122"/>
              </a:rPr>
              <a:t> = vec2ind(y);</a:t>
            </a:r>
          </a:p>
          <a:p>
            <a:pPr marL="457200" indent="-457200">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查看第一类中包含的城市</a:t>
            </a:r>
            <a:endParaRPr lang="en-US" altLang="zh-CN" sz="2000" dirty="0">
              <a:latin typeface="微软雅黑" panose="020B0503020204020204" pitchFamily="34" charset="-122"/>
              <a:ea typeface="微软雅黑" panose="020B0503020204020204" pitchFamily="34" charset="-122"/>
            </a:endParaRPr>
          </a:p>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ObsLabel</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classid</a:t>
            </a:r>
            <a:r>
              <a:rPr lang="en-US" altLang="zh-CN" sz="2000" dirty="0">
                <a:latin typeface="微软雅黑" panose="020B0503020204020204" pitchFamily="34" charset="-122"/>
                <a:ea typeface="微软雅黑" panose="020B0503020204020204" pitchFamily="34" charset="-122"/>
              </a:rPr>
              <a:t> == 1)</a:t>
            </a:r>
            <a:endParaRPr lang="zh-CN" altLang="en-US" sz="2000" dirty="0">
              <a:latin typeface="微软雅黑" panose="020B0503020204020204" pitchFamily="34" charset="-122"/>
              <a:ea typeface="微软雅黑" panose="020B0503020204020204" pitchFamily="34" charset="-122"/>
            </a:endParaRPr>
          </a:p>
          <a:p>
            <a:pPr marL="457200" indent="-457200">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查看第二类中包含的城市</a:t>
            </a:r>
            <a:endParaRPr lang="en-US" altLang="zh-CN" sz="2000" dirty="0">
              <a:latin typeface="微软雅黑" panose="020B0503020204020204" pitchFamily="34" charset="-122"/>
              <a:ea typeface="微软雅黑" panose="020B0503020204020204" pitchFamily="34" charset="-122"/>
            </a:endParaRPr>
          </a:p>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ObsLabel</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classid</a:t>
            </a:r>
            <a:r>
              <a:rPr lang="en-US" altLang="zh-CN" sz="2000" dirty="0">
                <a:latin typeface="微软雅黑" panose="020B0503020204020204" pitchFamily="34" charset="-122"/>
                <a:ea typeface="微软雅黑" panose="020B0503020204020204" pitchFamily="34" charset="-122"/>
              </a:rPr>
              <a:t> == 2)</a:t>
            </a:r>
            <a:endParaRPr lang="zh-CN" altLang="en-US" sz="2000" dirty="0">
              <a:latin typeface="微软雅黑" panose="020B0503020204020204" pitchFamily="34" charset="-122"/>
              <a:ea typeface="微软雅黑" panose="020B0503020204020204" pitchFamily="34" charset="-122"/>
            </a:endParaRPr>
          </a:p>
          <a:p>
            <a:pPr marL="457200" indent="-457200">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查看第三类中包含的城市</a:t>
            </a:r>
            <a:endParaRPr lang="en-US" altLang="zh-CN" sz="2000" dirty="0">
              <a:latin typeface="微软雅黑" panose="020B0503020204020204" pitchFamily="34" charset="-122"/>
              <a:ea typeface="微软雅黑" panose="020B0503020204020204" pitchFamily="34" charset="-122"/>
            </a:endParaRPr>
          </a:p>
          <a:p>
            <a:pPr marL="457200" indent="-457200">
              <a:lnSpc>
                <a:spcPct val="15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ObsLabel</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classid</a:t>
            </a:r>
            <a:r>
              <a:rPr lang="en-US" altLang="zh-CN" sz="2000" dirty="0">
                <a:latin typeface="微软雅黑" panose="020B0503020204020204" pitchFamily="34" charset="-122"/>
                <a:ea typeface="微软雅黑" panose="020B0503020204020204" pitchFamily="34" charset="-122"/>
              </a:rPr>
              <a:t> == 3)</a:t>
            </a:r>
            <a:endParaRPr lang="zh-CN" altLang="en-US" sz="2000" dirty="0">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D0393206-46E1-4F6F-A9C8-547649A000CB}"/>
              </a:ext>
            </a:extLst>
          </p:cNvPr>
          <p:cNvGraphicFramePr>
            <a:graphicFrameLocks noGrp="1"/>
          </p:cNvGraphicFramePr>
          <p:nvPr>
            <p:extLst>
              <p:ext uri="{D42A27DB-BD31-4B8C-83A1-F6EECF244321}">
                <p14:modId xmlns:p14="http://schemas.microsoft.com/office/powerpoint/2010/main" val="3154392234"/>
              </p:ext>
            </p:extLst>
          </p:nvPr>
        </p:nvGraphicFramePr>
        <p:xfrm>
          <a:off x="4435624" y="1283027"/>
          <a:ext cx="3376736" cy="3993202"/>
        </p:xfrm>
        <a:graphic>
          <a:graphicData uri="http://schemas.openxmlformats.org/drawingml/2006/table">
            <a:tbl>
              <a:tblPr/>
              <a:tblGrid>
                <a:gridCol w="1088406">
                  <a:extLst>
                    <a:ext uri="{9D8B030D-6E8A-4147-A177-3AD203B41FA5}">
                      <a16:colId xmlns:a16="http://schemas.microsoft.com/office/drawing/2014/main" val="20000"/>
                    </a:ext>
                  </a:extLst>
                </a:gridCol>
                <a:gridCol w="1110710">
                  <a:extLst>
                    <a:ext uri="{9D8B030D-6E8A-4147-A177-3AD203B41FA5}">
                      <a16:colId xmlns:a16="http://schemas.microsoft.com/office/drawing/2014/main" val="20001"/>
                    </a:ext>
                  </a:extLst>
                </a:gridCol>
                <a:gridCol w="1177620">
                  <a:extLst>
                    <a:ext uri="{9D8B030D-6E8A-4147-A177-3AD203B41FA5}">
                      <a16:colId xmlns:a16="http://schemas.microsoft.com/office/drawing/2014/main" val="20002"/>
                    </a:ext>
                  </a:extLst>
                </a:gridCol>
              </a:tblGrid>
              <a:tr h="284935">
                <a:tc>
                  <a:txBody>
                    <a:bodyPr/>
                    <a:lstStyle/>
                    <a:p>
                      <a:pPr algn="ctr" fontAlgn="ctr"/>
                      <a:r>
                        <a:rPr lang="zh-CN" altLang="en-US" sz="1800" b="0" i="0" u="none" strike="noStrike" dirty="0">
                          <a:solidFill>
                            <a:srgbClr val="000000"/>
                          </a:solidFill>
                          <a:effectLst/>
                          <a:latin typeface="微软雅黑" panose="020B0503020204020204" pitchFamily="34" charset="-122"/>
                          <a:ea typeface="微软雅黑" panose="020B0503020204020204" pitchFamily="34" charset="-122"/>
                        </a:rPr>
                        <a:t>第三类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微软雅黑" panose="020B0503020204020204" pitchFamily="34" charset="-122"/>
                          <a:ea typeface="微软雅黑" panose="020B0503020204020204" pitchFamily="34" charset="-122"/>
                        </a:rPr>
                        <a:t>第一类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微软雅黑" panose="020B0503020204020204" pitchFamily="34" charset="-122"/>
                          <a:ea typeface="微软雅黑" panose="020B0503020204020204" pitchFamily="34" charset="-122"/>
                        </a:rPr>
                        <a:t>第二类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4338">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太    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北    京</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福    州</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4338">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呼和浩特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天    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广    州</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4338">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沈    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石 家 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南    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4338">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长    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上    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海    口</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90213">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哈 尔 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南    京</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zh-CN" altLang="en-US" dirty="0"/>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4338">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拉    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杭    州</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4338">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兰    州</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合    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4338">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西    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南    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zh-CN" altLang="en-US" dirty="0"/>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54338">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银    川</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济    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zh-CN" altLang="en-US"/>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4338">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乌鲁木齐</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郑    州</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zh-CN" altLang="en-US"/>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54338">
                <a:tc>
                  <a:txBody>
                    <a:bodyPr/>
                    <a:lstStyle/>
                    <a:p>
                      <a:pPr algn="ctr"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武    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zh-CN" altLang="en-US" dirty="0"/>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54338">
                <a:tc>
                  <a:txBody>
                    <a:bodyPr/>
                    <a:lstStyle/>
                    <a:p>
                      <a:pPr algn="ctr"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长    沙</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54338">
                <a:tc>
                  <a:txBody>
                    <a:bodyPr/>
                    <a:lstStyle/>
                    <a:p>
                      <a:pPr algn="ctr"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重    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effectLst/>
                          <a:latin typeface="微软雅黑" panose="020B0503020204020204" pitchFamily="34" charset="-122"/>
                          <a:ea typeface="微软雅黑" panose="020B0503020204020204"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54338">
                <a:tc>
                  <a:txBody>
                    <a:bodyPr/>
                    <a:lstStyle/>
                    <a:p>
                      <a:pPr algn="ctr"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000000"/>
                          </a:solidFill>
                          <a:effectLst/>
                          <a:latin typeface="微软雅黑" panose="020B0503020204020204" pitchFamily="34" charset="-122"/>
                          <a:ea typeface="微软雅黑" panose="020B0503020204020204" pitchFamily="34" charset="-122"/>
                        </a:rPr>
                        <a:t>……</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
        <p:nvSpPr>
          <p:cNvPr id="8" name="Text Box 42">
            <a:extLst>
              <a:ext uri="{FF2B5EF4-FFF2-40B4-BE49-F238E27FC236}">
                <a16:creationId xmlns:a16="http://schemas.microsoft.com/office/drawing/2014/main" id="{38303E45-47BB-401B-A0B5-51B8D8193667}"/>
              </a:ext>
            </a:extLst>
          </p:cNvPr>
          <p:cNvSpPr txBox="1">
            <a:spLocks noChangeArrowheads="1"/>
          </p:cNvSpPr>
          <p:nvPr/>
        </p:nvSpPr>
        <p:spPr bwMode="auto">
          <a:xfrm>
            <a:off x="288032" y="548680"/>
            <a:ext cx="5796136"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r>
              <a:rPr lang="en-US" altLang="zh-CN" sz="2400" dirty="0">
                <a:solidFill>
                  <a:schemeClr val="bg2"/>
                </a:solidFill>
                <a:ea typeface="微软雅黑" panose="020B0503020204020204" pitchFamily="34" charset="-122"/>
              </a:rPr>
              <a:t>3. </a:t>
            </a:r>
            <a:r>
              <a:rPr lang="zh-CN" altLang="en-US" sz="2400" dirty="0">
                <a:solidFill>
                  <a:schemeClr val="bg2"/>
                </a:solidFill>
                <a:ea typeface="微软雅黑" panose="020B0503020204020204" pitchFamily="34" charset="-122"/>
              </a:rPr>
              <a:t>查看聚类结果</a:t>
            </a:r>
          </a:p>
        </p:txBody>
      </p:sp>
      <p:sp>
        <p:nvSpPr>
          <p:cNvPr id="2" name="日期占位符 1">
            <a:extLst>
              <a:ext uri="{FF2B5EF4-FFF2-40B4-BE49-F238E27FC236}">
                <a16:creationId xmlns:a16="http://schemas.microsoft.com/office/drawing/2014/main" id="{18215649-D412-48F0-BECE-20CEDD65ACAC}"/>
              </a:ext>
            </a:extLst>
          </p:cNvPr>
          <p:cNvSpPr>
            <a:spLocks noGrp="1"/>
          </p:cNvSpPr>
          <p:nvPr>
            <p:ph type="dt" sz="half" idx="2"/>
          </p:nvPr>
        </p:nvSpPr>
        <p:spPr/>
        <p:txBody>
          <a:bodyPr/>
          <a:lstStyle/>
          <a:p>
            <a:pPr>
              <a:defRPr/>
            </a:pPr>
            <a:fld id="{589E7CB2-3F6D-436E-9218-DECAEC5A7B2D}" type="datetime1">
              <a:rPr kumimoji="0" lang="zh-CN" altLang="en-US" smtClean="0"/>
              <a:t>2022/11/23</a:t>
            </a:fld>
            <a:endParaRPr kumimoji="0" lang="zh-CN" altLang="en-US" dirty="0"/>
          </a:p>
        </p:txBody>
      </p:sp>
      <p:sp>
        <p:nvSpPr>
          <p:cNvPr id="3" name="页脚占位符 2">
            <a:extLst>
              <a:ext uri="{FF2B5EF4-FFF2-40B4-BE49-F238E27FC236}">
                <a16:creationId xmlns:a16="http://schemas.microsoft.com/office/drawing/2014/main" id="{045DAEE3-5FBD-4801-A0FD-2D4FF2F30120}"/>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254871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755577" y="980729"/>
            <a:ext cx="3629025" cy="444103"/>
          </a:xfrm>
        </p:spPr>
        <p:txBody>
          <a:bodyPr/>
          <a:lstStyle/>
          <a:p>
            <a:pPr algn="l" eaLnBrk="1" hangingPunct="1">
              <a:lnSpc>
                <a:spcPct val="90000"/>
              </a:lnSpc>
            </a:pPr>
            <a:r>
              <a:rPr lang="zh-CN" altLang="en-US" b="1" dirty="0">
                <a:solidFill>
                  <a:schemeClr val="tx1"/>
                </a:solidFill>
              </a:rPr>
              <a:t>主要内容</a:t>
            </a:r>
          </a:p>
        </p:txBody>
      </p:sp>
      <p:sp>
        <p:nvSpPr>
          <p:cNvPr id="3075" name="Rectangle 2"/>
          <p:cNvSpPr>
            <a:spLocks noChangeArrowheads="1"/>
          </p:cNvSpPr>
          <p:nvPr/>
        </p:nvSpPr>
        <p:spPr bwMode="auto">
          <a:xfrm>
            <a:off x="827584" y="2027636"/>
            <a:ext cx="7056784" cy="4172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FF0000"/>
              </a:buClr>
              <a:buFont typeface="Wingdings" pitchFamily="2" charset="2"/>
              <a:buChar char="Ø"/>
            </a:pPr>
            <a:r>
              <a:rPr lang="zh-CN" altLang="en-US" sz="2400" dirty="0">
                <a:latin typeface="微软雅黑" panose="020B0503020204020204" pitchFamily="34" charset="-122"/>
                <a:ea typeface="微软雅黑" panose="020B0503020204020204" pitchFamily="34" charset="-122"/>
              </a:rPr>
              <a:t>  人工神经元模型</a:t>
            </a:r>
            <a:endParaRPr lang="en-US" altLang="zh-CN" sz="2400" dirty="0">
              <a:latin typeface="微软雅黑" panose="020B0503020204020204" pitchFamily="34" charset="-122"/>
              <a:ea typeface="微软雅黑" panose="020B0503020204020204" pitchFamily="34" charset="-122"/>
            </a:endParaRPr>
          </a:p>
          <a:p>
            <a:pPr>
              <a:lnSpc>
                <a:spcPct val="140000"/>
              </a:lnSpc>
              <a:buClr>
                <a:srgbClr val="FF0000"/>
              </a:buClr>
              <a:buFont typeface="Wingdings" pitchFamily="2" charset="2"/>
              <a:buChar char="Ø"/>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神经网络的网络结构</a:t>
            </a:r>
            <a:endParaRPr lang="en-US" altLang="zh-CN" sz="2400" dirty="0">
              <a:latin typeface="微软雅黑" panose="020B0503020204020204" pitchFamily="34" charset="-122"/>
              <a:ea typeface="微软雅黑" panose="020B0503020204020204" pitchFamily="34" charset="-122"/>
            </a:endParaRPr>
          </a:p>
          <a:p>
            <a:pPr>
              <a:lnSpc>
                <a:spcPct val="140000"/>
              </a:lnSpc>
              <a:buClr>
                <a:srgbClr val="FF0000"/>
              </a:buClr>
              <a:buFont typeface="Wingdings" pitchFamily="2" charset="2"/>
              <a:buChar char="Ø"/>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神经网络的学习方式与</a:t>
            </a:r>
            <a:r>
              <a:rPr lang="en-US" altLang="zh-CN" sz="2400" dirty="0">
                <a:latin typeface="微软雅黑" panose="020B0503020204020204" pitchFamily="34" charset="-122"/>
                <a:ea typeface="微软雅黑" panose="020B0503020204020204" pitchFamily="34" charset="-122"/>
              </a:rPr>
              <a:t>BP</a:t>
            </a:r>
            <a:r>
              <a:rPr lang="zh-CN" altLang="en-US" sz="2400" dirty="0">
                <a:latin typeface="微软雅黑" panose="020B0503020204020204" pitchFamily="34" charset="-122"/>
                <a:ea typeface="微软雅黑" panose="020B0503020204020204" pitchFamily="34" charset="-122"/>
              </a:rPr>
              <a:t>算法</a:t>
            </a:r>
            <a:endParaRPr lang="en-US" altLang="zh-CN" sz="2400" dirty="0">
              <a:latin typeface="微软雅黑" panose="020B0503020204020204" pitchFamily="34" charset="-122"/>
              <a:ea typeface="微软雅黑" panose="020B0503020204020204" pitchFamily="34" charset="-122"/>
            </a:endParaRPr>
          </a:p>
          <a:p>
            <a:pPr>
              <a:lnSpc>
                <a:spcPct val="140000"/>
              </a:lnSpc>
              <a:buClr>
                <a:srgbClr val="FF0000"/>
              </a:buClr>
              <a:buFont typeface="Wingdings" pitchFamily="2" charset="2"/>
              <a:buChar char="Ø"/>
            </a:pPr>
            <a:r>
              <a:rPr lang="en-US" altLang="zh-CN" sz="2400" dirty="0">
                <a:latin typeface="微软雅黑" panose="020B0503020204020204" pitchFamily="34" charset="-122"/>
                <a:ea typeface="微软雅黑" panose="020B0503020204020204" pitchFamily="34" charset="-122"/>
              </a:rPr>
              <a:t>  MATLAB</a:t>
            </a:r>
            <a:r>
              <a:rPr lang="zh-CN" altLang="en-US" sz="2400" dirty="0">
                <a:latin typeface="微软雅黑" panose="020B0503020204020204" pitchFamily="34" charset="-122"/>
                <a:ea typeface="微软雅黑" panose="020B0503020204020204" pitchFamily="34" charset="-122"/>
              </a:rPr>
              <a:t>神经网络工具箱常用函数</a:t>
            </a:r>
          </a:p>
          <a:p>
            <a:pPr>
              <a:lnSpc>
                <a:spcPct val="140000"/>
              </a:lnSpc>
              <a:buClr>
                <a:srgbClr val="FF0000"/>
              </a:buClr>
              <a:buFont typeface="Wingdings" pitchFamily="2" charset="2"/>
              <a:buChar char="Ø"/>
            </a:pPr>
            <a:r>
              <a:rPr lang="zh-CN" altLang="en-US" sz="2400" dirty="0">
                <a:latin typeface="微软雅黑" panose="020B0503020204020204" pitchFamily="34" charset="-122"/>
                <a:ea typeface="微软雅黑" panose="020B0503020204020204" pitchFamily="34" charset="-122"/>
              </a:rPr>
              <a:t>  基于</a:t>
            </a:r>
            <a:r>
              <a:rPr lang="en-US" altLang="zh-CN" sz="2400" dirty="0">
                <a:latin typeface="微软雅黑" panose="020B0503020204020204" pitchFamily="34" charset="-122"/>
                <a:ea typeface="微软雅黑" panose="020B0503020204020204" pitchFamily="34" charset="-122"/>
              </a:rPr>
              <a:t>BP</a:t>
            </a:r>
            <a:r>
              <a:rPr lang="zh-CN" altLang="en-US" sz="2400" dirty="0">
                <a:latin typeface="微软雅黑" panose="020B0503020204020204" pitchFamily="34" charset="-122"/>
                <a:ea typeface="微软雅黑" panose="020B0503020204020204" pitchFamily="34" charset="-122"/>
              </a:rPr>
              <a:t>网络的数据拟合</a:t>
            </a:r>
          </a:p>
          <a:p>
            <a:pPr>
              <a:lnSpc>
                <a:spcPct val="140000"/>
              </a:lnSpc>
              <a:buClr>
                <a:srgbClr val="FF0000"/>
              </a:buClr>
              <a:buFont typeface="Wingdings" pitchFamily="2" charset="2"/>
              <a:buChar char="Ø"/>
            </a:pPr>
            <a:r>
              <a:rPr lang="zh-CN" altLang="en-US" sz="2400" dirty="0">
                <a:latin typeface="微软雅黑" panose="020B0503020204020204" pitchFamily="34" charset="-122"/>
                <a:ea typeface="微软雅黑" panose="020B0503020204020204" pitchFamily="34" charset="-122"/>
              </a:rPr>
              <a:t>  基于</a:t>
            </a:r>
            <a:r>
              <a:rPr lang="en-US" altLang="zh-CN" sz="2400" dirty="0">
                <a:latin typeface="微软雅黑" panose="020B0503020204020204" pitchFamily="34" charset="-122"/>
                <a:ea typeface="微软雅黑" panose="020B0503020204020204" pitchFamily="34" charset="-122"/>
              </a:rPr>
              <a:t>SOM</a:t>
            </a:r>
            <a:r>
              <a:rPr lang="zh-CN" altLang="en-US" sz="2400" dirty="0">
                <a:latin typeface="微软雅黑" panose="020B0503020204020204" pitchFamily="34" charset="-122"/>
                <a:ea typeface="微软雅黑" panose="020B0503020204020204" pitchFamily="34" charset="-122"/>
              </a:rPr>
              <a:t>网络的聚类分析</a:t>
            </a:r>
          </a:p>
          <a:p>
            <a:pPr>
              <a:lnSpc>
                <a:spcPct val="140000"/>
              </a:lnSpc>
              <a:buClr>
                <a:srgbClr val="FF0000"/>
              </a:buClr>
              <a:buFont typeface="Wingdings" pitchFamily="2" charset="2"/>
              <a:buChar char="Ø"/>
            </a:pPr>
            <a:r>
              <a:rPr lang="zh-CN" altLang="en-US" sz="2400" dirty="0">
                <a:latin typeface="微软雅黑" panose="020B0503020204020204" pitchFamily="34" charset="-122"/>
                <a:ea typeface="微软雅黑" panose="020B0503020204020204" pitchFamily="34" charset="-122"/>
              </a:rPr>
              <a:t>  基于</a:t>
            </a:r>
            <a:r>
              <a:rPr lang="en-US" altLang="zh-CN" sz="2400" dirty="0">
                <a:latin typeface="微软雅黑" panose="020B0503020204020204" pitchFamily="34" charset="-122"/>
                <a:ea typeface="微软雅黑" panose="020B0503020204020204" pitchFamily="34" charset="-122"/>
              </a:rPr>
              <a:t>BP</a:t>
            </a:r>
            <a:r>
              <a:rPr lang="zh-CN" altLang="en-US" sz="2400" dirty="0">
                <a:latin typeface="微软雅黑" panose="020B0503020204020204" pitchFamily="34" charset="-122"/>
                <a:ea typeface="微软雅黑" panose="020B0503020204020204" pitchFamily="34" charset="-122"/>
              </a:rPr>
              <a:t>网络的神经元形态分类与识别</a:t>
            </a:r>
            <a:endParaRPr lang="en-US" altLang="zh-CN" sz="2400" dirty="0">
              <a:latin typeface="微软雅黑" panose="020B0503020204020204" pitchFamily="34" charset="-122"/>
              <a:ea typeface="微软雅黑" panose="020B0503020204020204" pitchFamily="34" charset="-122"/>
            </a:endParaRPr>
          </a:p>
          <a:p>
            <a:pPr>
              <a:lnSpc>
                <a:spcPct val="140000"/>
              </a:lnSpc>
              <a:buClr>
                <a:srgbClr val="FF0000"/>
              </a:buClr>
              <a:buFont typeface="Wingdings" pitchFamily="2" charset="2"/>
              <a:buChar char="Ø"/>
            </a:pPr>
            <a:r>
              <a:rPr lang="zh-CN" altLang="en-US" sz="2400" dirty="0">
                <a:latin typeface="微软雅黑" panose="020B0503020204020204" pitchFamily="34" charset="-122"/>
                <a:ea typeface="微软雅黑" panose="020B0503020204020204" pitchFamily="34" charset="-122"/>
              </a:rPr>
              <a:t>  建模案例选讲</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谵妄的诊断</a:t>
            </a:r>
          </a:p>
        </p:txBody>
      </p:sp>
      <p:sp>
        <p:nvSpPr>
          <p:cNvPr id="2" name="日期占位符 1">
            <a:extLst>
              <a:ext uri="{FF2B5EF4-FFF2-40B4-BE49-F238E27FC236}">
                <a16:creationId xmlns:a16="http://schemas.microsoft.com/office/drawing/2014/main" id="{83D4CD7F-2D94-4F07-B309-89BB205A232F}"/>
              </a:ext>
            </a:extLst>
          </p:cNvPr>
          <p:cNvSpPr>
            <a:spLocks noGrp="1"/>
          </p:cNvSpPr>
          <p:nvPr>
            <p:ph type="dt" sz="half" idx="2"/>
          </p:nvPr>
        </p:nvSpPr>
        <p:spPr/>
        <p:txBody>
          <a:bodyPr/>
          <a:lstStyle/>
          <a:p>
            <a:pPr>
              <a:defRPr/>
            </a:pPr>
            <a:fld id="{C36162AE-528D-49F1-B45A-35B2F34D2676}" type="datetime1">
              <a:rPr kumimoji="0" lang="zh-CN" altLang="en-US" smtClean="0"/>
              <a:t>2022/11/23</a:t>
            </a:fld>
            <a:endParaRPr kumimoji="0" lang="zh-CN" altLang="en-US" dirty="0"/>
          </a:p>
        </p:txBody>
      </p:sp>
      <p:sp>
        <p:nvSpPr>
          <p:cNvPr id="3" name="页脚占位符 2">
            <a:extLst>
              <a:ext uri="{FF2B5EF4-FFF2-40B4-BE49-F238E27FC236}">
                <a16:creationId xmlns:a16="http://schemas.microsoft.com/office/drawing/2014/main" id="{0088346E-0FB9-4E04-851F-9995223BF679}"/>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95536" y="620688"/>
            <a:ext cx="85693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3200" b="1" dirty="0">
                <a:latin typeface="微软雅黑" panose="020B0503020204020204" pitchFamily="34" charset="-122"/>
                <a:ea typeface="微软雅黑" panose="020B0503020204020204" pitchFamily="34" charset="-122"/>
              </a:rPr>
              <a:t>第七节基于</a:t>
            </a:r>
            <a:r>
              <a:rPr lang="en-US" altLang="zh-CN" sz="3200" b="1" dirty="0">
                <a:latin typeface="微软雅黑" panose="020B0503020204020204" pitchFamily="34" charset="-122"/>
                <a:ea typeface="微软雅黑" panose="020B0503020204020204" pitchFamily="34" charset="-122"/>
              </a:rPr>
              <a:t>BP</a:t>
            </a:r>
            <a:r>
              <a:rPr lang="zh-CN" altLang="en-US" sz="3200" b="1" dirty="0">
                <a:latin typeface="微软雅黑" panose="020B0503020204020204" pitchFamily="34" charset="-122"/>
                <a:ea typeface="微软雅黑" panose="020B0503020204020204" pitchFamily="34" charset="-122"/>
              </a:rPr>
              <a:t>网络的神经元形态分类与识别</a:t>
            </a:r>
          </a:p>
        </p:txBody>
      </p:sp>
      <p:sp>
        <p:nvSpPr>
          <p:cNvPr id="8" name="Rectangle 3">
            <a:extLst>
              <a:ext uri="{FF2B5EF4-FFF2-40B4-BE49-F238E27FC236}">
                <a16:creationId xmlns:a16="http://schemas.microsoft.com/office/drawing/2014/main" id="{19F5B4F3-7C21-4187-B513-D916D8F1A501}"/>
              </a:ext>
            </a:extLst>
          </p:cNvPr>
          <p:cNvSpPr>
            <a:spLocks noChangeArrowheads="1"/>
          </p:cNvSpPr>
          <p:nvPr/>
        </p:nvSpPr>
        <p:spPr bwMode="auto">
          <a:xfrm>
            <a:off x="250825" y="1992214"/>
            <a:ext cx="8713788" cy="307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fontAlgn="auto">
              <a:lnSpc>
                <a:spcPct val="150000"/>
              </a:lnSpc>
              <a:spcBef>
                <a:spcPts val="0"/>
              </a:spcBef>
              <a:spcAft>
                <a:spcPts val="0"/>
              </a:spcAft>
              <a:defRPr/>
            </a:pPr>
            <a:r>
              <a:rPr kumimoji="0" lang="zh-CN" altLang="en-US" sz="2200" kern="0" dirty="0">
                <a:solidFill>
                  <a:srgbClr val="000000"/>
                </a:solidFill>
                <a:latin typeface="微软雅黑" panose="020B0503020204020204" pitchFamily="34" charset="-122"/>
                <a:ea typeface="微软雅黑" panose="020B0503020204020204" pitchFamily="34" charset="-122"/>
                <a:cs typeface="Times New Roman" pitchFamily="18" charset="0"/>
              </a:rPr>
              <a:t>       对于神经元几何形态的特征研究这个热点问题，不同专家侧重用不同的指标去刻画神经元的形态特征，下面给出的神经元的粗略空间刻画以及附录</a:t>
            </a:r>
            <a:r>
              <a:rPr kumimoji="0" lang="en-US" altLang="zh-CN" sz="2200" kern="0" dirty="0">
                <a:solidFill>
                  <a:srgbClr val="000000"/>
                </a:solidFill>
                <a:latin typeface="微软雅黑" panose="020B0503020204020204" pitchFamily="34" charset="-122"/>
                <a:ea typeface="微软雅黑" panose="020B0503020204020204" pitchFamily="34" charset="-122"/>
                <a:cs typeface="Times New Roman" pitchFamily="18" charset="0"/>
              </a:rPr>
              <a:t>A</a:t>
            </a:r>
            <a:r>
              <a:rPr kumimoji="0" lang="zh-CN" altLang="en-US" sz="2200" kern="0" dirty="0">
                <a:solidFill>
                  <a:srgbClr val="000000"/>
                </a:solidFill>
                <a:latin typeface="微软雅黑" panose="020B0503020204020204" pitchFamily="34" charset="-122"/>
                <a:ea typeface="微软雅黑" panose="020B0503020204020204" pitchFamily="34" charset="-122"/>
                <a:cs typeface="Times New Roman" pitchFamily="18" charset="0"/>
              </a:rPr>
              <a:t>和附录</a:t>
            </a:r>
            <a:r>
              <a:rPr kumimoji="0" lang="en-US" altLang="zh-CN" sz="2200" kern="0" dirty="0">
                <a:solidFill>
                  <a:srgbClr val="000000"/>
                </a:solidFill>
                <a:latin typeface="微软雅黑" panose="020B0503020204020204" pitchFamily="34" charset="-122"/>
                <a:ea typeface="微软雅黑" panose="020B0503020204020204" pitchFamily="34" charset="-122"/>
                <a:cs typeface="Times New Roman" pitchFamily="18" charset="0"/>
              </a:rPr>
              <a:t>C</a:t>
            </a:r>
            <a:r>
              <a:rPr kumimoji="0" lang="zh-CN" altLang="en-US" sz="2200" kern="0" dirty="0">
                <a:solidFill>
                  <a:srgbClr val="000000"/>
                </a:solidFill>
                <a:latin typeface="微软雅黑" panose="020B0503020204020204" pitchFamily="34" charset="-122"/>
                <a:ea typeface="微软雅黑" panose="020B0503020204020204" pitchFamily="34" charset="-122"/>
                <a:cs typeface="Times New Roman" pitchFamily="18" charset="0"/>
              </a:rPr>
              <a:t>给出的刻画。你们需要完成的任务是：</a:t>
            </a:r>
            <a:endParaRPr kumimoji="0" lang="en-US" altLang="zh-CN" sz="2200" kern="0" dirty="0">
              <a:solidFill>
                <a:srgbClr val="000000"/>
              </a:solidFill>
              <a:latin typeface="微软雅黑" panose="020B0503020204020204" pitchFamily="34" charset="-122"/>
              <a:ea typeface="微软雅黑" panose="020B0503020204020204" pitchFamily="34" charset="-122"/>
              <a:cs typeface="Times New Roman" pitchFamily="18" charset="0"/>
            </a:endParaRPr>
          </a:p>
          <a:p>
            <a:pPr fontAlgn="auto">
              <a:lnSpc>
                <a:spcPct val="150000"/>
              </a:lnSpc>
              <a:spcBef>
                <a:spcPts val="0"/>
              </a:spcBef>
              <a:spcAft>
                <a:spcPts val="0"/>
              </a:spcAft>
              <a:defRPr/>
            </a:pPr>
            <a:r>
              <a:rPr kumimoji="0" lang="zh-CN" altLang="en-US" sz="2200" kern="0" dirty="0">
                <a:solidFill>
                  <a:srgbClr val="000000"/>
                </a:solidFill>
                <a:latin typeface="微软雅黑" panose="020B0503020204020204" pitchFamily="34" charset="-122"/>
                <a:ea typeface="微软雅黑" panose="020B0503020204020204" pitchFamily="34" charset="-122"/>
                <a:cs typeface="Times New Roman" pitchFamily="18" charset="0"/>
              </a:rPr>
              <a:t>      （</a:t>
            </a:r>
            <a:r>
              <a:rPr kumimoji="0" lang="en-US" altLang="zh-CN" sz="2200" kern="0" dirty="0">
                <a:solidFill>
                  <a:srgbClr val="000000"/>
                </a:solidFill>
                <a:latin typeface="微软雅黑" panose="020B0503020204020204" pitchFamily="34" charset="-122"/>
                <a:ea typeface="微软雅黑" panose="020B0503020204020204" pitchFamily="34" charset="-122"/>
                <a:cs typeface="Times New Roman" pitchFamily="18" charset="0"/>
              </a:rPr>
              <a:t>1</a:t>
            </a:r>
            <a:r>
              <a:rPr kumimoji="0" lang="zh-CN" altLang="en-US" sz="2200" kern="0" dirty="0">
                <a:solidFill>
                  <a:srgbClr val="000000"/>
                </a:solidFill>
                <a:latin typeface="微软雅黑" panose="020B0503020204020204" pitchFamily="34" charset="-122"/>
                <a:ea typeface="微软雅黑" panose="020B0503020204020204" pitchFamily="34" charset="-122"/>
                <a:cs typeface="Times New Roman" pitchFamily="18" charset="0"/>
              </a:rPr>
              <a:t>）利用附录</a:t>
            </a:r>
            <a:r>
              <a:rPr kumimoji="0" lang="en-US" altLang="zh-CN" sz="2200" kern="0" dirty="0">
                <a:solidFill>
                  <a:srgbClr val="000000"/>
                </a:solidFill>
                <a:latin typeface="微软雅黑" panose="020B0503020204020204" pitchFamily="34" charset="-122"/>
                <a:ea typeface="微软雅黑" panose="020B0503020204020204" pitchFamily="34" charset="-122"/>
                <a:cs typeface="Times New Roman" pitchFamily="18" charset="0"/>
              </a:rPr>
              <a:t>A</a:t>
            </a:r>
            <a:r>
              <a:rPr kumimoji="0" lang="zh-CN" altLang="en-US" sz="2200" kern="0" dirty="0">
                <a:solidFill>
                  <a:srgbClr val="000000"/>
                </a:solidFill>
                <a:latin typeface="微软雅黑" panose="020B0503020204020204" pitchFamily="34" charset="-122"/>
                <a:ea typeface="微软雅黑" panose="020B0503020204020204" pitchFamily="34" charset="-122"/>
                <a:cs typeface="Times New Roman" pitchFamily="18" charset="0"/>
              </a:rPr>
              <a:t>和附录</a:t>
            </a:r>
            <a:r>
              <a:rPr kumimoji="0" lang="en-US" altLang="zh-CN" sz="2200" kern="0" dirty="0">
                <a:solidFill>
                  <a:srgbClr val="000000"/>
                </a:solidFill>
                <a:latin typeface="微软雅黑" panose="020B0503020204020204" pitchFamily="34" charset="-122"/>
                <a:ea typeface="微软雅黑" panose="020B0503020204020204" pitchFamily="34" charset="-122"/>
                <a:cs typeface="Times New Roman" pitchFamily="18" charset="0"/>
              </a:rPr>
              <a:t>C</a:t>
            </a:r>
            <a:r>
              <a:rPr kumimoji="0" lang="zh-CN" altLang="en-US" sz="2200" kern="0" dirty="0">
                <a:solidFill>
                  <a:srgbClr val="000000"/>
                </a:solidFill>
                <a:latin typeface="微软雅黑" panose="020B0503020204020204" pitchFamily="34" charset="-122"/>
                <a:ea typeface="微软雅黑" panose="020B0503020204020204" pitchFamily="34" charset="-122"/>
                <a:cs typeface="Times New Roman" pitchFamily="18" charset="0"/>
              </a:rPr>
              <a:t>中样本神经元的空间几何数据，寻找出附录</a:t>
            </a:r>
            <a:r>
              <a:rPr kumimoji="0" lang="en-US" altLang="zh-CN" sz="2200" kern="0" dirty="0">
                <a:solidFill>
                  <a:srgbClr val="000000"/>
                </a:solidFill>
                <a:latin typeface="微软雅黑" panose="020B0503020204020204" pitchFamily="34" charset="-122"/>
                <a:ea typeface="微软雅黑" panose="020B0503020204020204" pitchFamily="34" charset="-122"/>
                <a:cs typeface="Times New Roman" pitchFamily="18" charset="0"/>
              </a:rPr>
              <a:t>C</a:t>
            </a:r>
            <a:r>
              <a:rPr kumimoji="0" lang="zh-CN" altLang="en-US" sz="2200" kern="0" dirty="0">
                <a:solidFill>
                  <a:srgbClr val="000000"/>
                </a:solidFill>
                <a:latin typeface="微软雅黑" panose="020B0503020204020204" pitchFamily="34" charset="-122"/>
                <a:ea typeface="微软雅黑" panose="020B0503020204020204" pitchFamily="34" charset="-122"/>
                <a:cs typeface="Times New Roman" pitchFamily="18" charset="0"/>
              </a:rPr>
              <a:t>中</a:t>
            </a:r>
            <a:r>
              <a:rPr kumimoji="0" lang="en-US" altLang="zh-CN" sz="2200" kern="0" dirty="0">
                <a:solidFill>
                  <a:srgbClr val="000000"/>
                </a:solidFill>
                <a:latin typeface="微软雅黑" panose="020B0503020204020204" pitchFamily="34" charset="-122"/>
                <a:ea typeface="微软雅黑" panose="020B0503020204020204" pitchFamily="34" charset="-122"/>
                <a:cs typeface="Times New Roman" pitchFamily="18" charset="0"/>
              </a:rPr>
              <a:t>5</a:t>
            </a:r>
            <a:r>
              <a:rPr kumimoji="0" lang="zh-CN" altLang="en-US" sz="2200" kern="0" dirty="0">
                <a:solidFill>
                  <a:srgbClr val="000000"/>
                </a:solidFill>
                <a:latin typeface="微软雅黑" panose="020B0503020204020204" pitchFamily="34" charset="-122"/>
                <a:ea typeface="微软雅黑" panose="020B0503020204020204" pitchFamily="34" charset="-122"/>
                <a:cs typeface="Times New Roman" pitchFamily="18" charset="0"/>
              </a:rPr>
              <a:t>类神经元的几何特征（中间神经元可以又细分</a:t>
            </a:r>
            <a:r>
              <a:rPr kumimoji="0" lang="en-US" altLang="zh-CN" sz="2200" kern="0" dirty="0">
                <a:solidFill>
                  <a:srgbClr val="000000"/>
                </a:solidFill>
                <a:latin typeface="微软雅黑" panose="020B0503020204020204" pitchFamily="34" charset="-122"/>
                <a:ea typeface="微软雅黑" panose="020B0503020204020204" pitchFamily="34" charset="-122"/>
                <a:cs typeface="Times New Roman" pitchFamily="18" charset="0"/>
              </a:rPr>
              <a:t>3</a:t>
            </a:r>
            <a:r>
              <a:rPr kumimoji="0" lang="zh-CN" altLang="en-US" sz="2200" kern="0" dirty="0">
                <a:solidFill>
                  <a:srgbClr val="000000"/>
                </a:solidFill>
                <a:latin typeface="微软雅黑" panose="020B0503020204020204" pitchFamily="34" charset="-122"/>
                <a:ea typeface="微软雅黑" panose="020B0503020204020204" pitchFamily="34" charset="-122"/>
                <a:cs typeface="Times New Roman" pitchFamily="18" charset="0"/>
              </a:rPr>
              <a:t>类），给出一个神经元空间形态分类的方法。</a:t>
            </a:r>
          </a:p>
        </p:txBody>
      </p:sp>
      <p:sp>
        <p:nvSpPr>
          <p:cNvPr id="9" name="Text Box 29">
            <a:extLst>
              <a:ext uri="{FF2B5EF4-FFF2-40B4-BE49-F238E27FC236}">
                <a16:creationId xmlns:a16="http://schemas.microsoft.com/office/drawing/2014/main" id="{28DD270D-E45B-47E7-B5AA-AC778040241D}"/>
              </a:ext>
            </a:extLst>
          </p:cNvPr>
          <p:cNvSpPr txBox="1">
            <a:spLocks noChangeArrowheads="1"/>
          </p:cNvSpPr>
          <p:nvPr/>
        </p:nvSpPr>
        <p:spPr bwMode="auto">
          <a:xfrm>
            <a:off x="323851" y="1484785"/>
            <a:ext cx="8569325"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kumimoji="0" lang="zh-CN" altLang="en-US" sz="2400" dirty="0">
                <a:solidFill>
                  <a:srgbClr val="000000"/>
                </a:solidFill>
                <a:ea typeface="微软雅黑" panose="020B0503020204020204" pitchFamily="34" charset="-122"/>
              </a:rPr>
              <a:t>一、问题描述（</a:t>
            </a:r>
            <a:r>
              <a:rPr kumimoji="0" lang="en-US" altLang="zh-CN" sz="2400" dirty="0">
                <a:solidFill>
                  <a:srgbClr val="000000"/>
                </a:solidFill>
                <a:ea typeface="微软雅黑" panose="020B0503020204020204" pitchFamily="34" charset="-122"/>
              </a:rPr>
              <a:t>2010</a:t>
            </a:r>
            <a:r>
              <a:rPr kumimoji="0" lang="zh-CN" altLang="en-US" sz="2400" dirty="0">
                <a:solidFill>
                  <a:srgbClr val="000000"/>
                </a:solidFill>
                <a:ea typeface="微软雅黑" panose="020B0503020204020204" pitchFamily="34" charset="-122"/>
              </a:rPr>
              <a:t>年研究生数学建模竞赛</a:t>
            </a:r>
            <a:r>
              <a:rPr kumimoji="0" lang="en-US" altLang="zh-CN" sz="2400" dirty="0">
                <a:solidFill>
                  <a:srgbClr val="000000"/>
                </a:solidFill>
                <a:ea typeface="微软雅黑" panose="020B0503020204020204" pitchFamily="34" charset="-122"/>
              </a:rPr>
              <a:t>C</a:t>
            </a:r>
            <a:r>
              <a:rPr kumimoji="0" lang="zh-CN" altLang="en-US" sz="2400" dirty="0">
                <a:solidFill>
                  <a:srgbClr val="000000"/>
                </a:solidFill>
                <a:ea typeface="微软雅黑" panose="020B0503020204020204" pitchFamily="34" charset="-122"/>
              </a:rPr>
              <a:t>题）</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2" name="日期占位符 1">
            <a:extLst>
              <a:ext uri="{FF2B5EF4-FFF2-40B4-BE49-F238E27FC236}">
                <a16:creationId xmlns:a16="http://schemas.microsoft.com/office/drawing/2014/main" id="{F0C6C503-1083-4A3D-85AA-20A523DC56E9}"/>
              </a:ext>
            </a:extLst>
          </p:cNvPr>
          <p:cNvSpPr>
            <a:spLocks noGrp="1"/>
          </p:cNvSpPr>
          <p:nvPr>
            <p:ph type="dt" sz="half" idx="2"/>
          </p:nvPr>
        </p:nvSpPr>
        <p:spPr/>
        <p:txBody>
          <a:bodyPr/>
          <a:lstStyle/>
          <a:p>
            <a:pPr>
              <a:defRPr/>
            </a:pPr>
            <a:fld id="{88161758-17B1-49EA-9794-4835022BFF48}" type="datetime1">
              <a:rPr kumimoji="0" lang="zh-CN" altLang="en-US" smtClean="0"/>
              <a:t>2022/11/23</a:t>
            </a:fld>
            <a:endParaRPr kumimoji="0" lang="zh-CN" altLang="en-US" dirty="0"/>
          </a:p>
        </p:txBody>
      </p:sp>
      <p:sp>
        <p:nvSpPr>
          <p:cNvPr id="7" name="Rectangle 3">
            <a:extLst>
              <a:ext uri="{FF2B5EF4-FFF2-40B4-BE49-F238E27FC236}">
                <a16:creationId xmlns:a16="http://schemas.microsoft.com/office/drawing/2014/main" id="{843960C7-BFE5-418F-8D8E-A971F5886742}"/>
              </a:ext>
            </a:extLst>
          </p:cNvPr>
          <p:cNvSpPr>
            <a:spLocks noChangeArrowheads="1"/>
          </p:cNvSpPr>
          <p:nvPr/>
        </p:nvSpPr>
        <p:spPr bwMode="auto">
          <a:xfrm>
            <a:off x="380296" y="5041349"/>
            <a:ext cx="8296160" cy="1556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200" dirty="0">
                <a:solidFill>
                  <a:srgbClr val="000000"/>
                </a:solidFill>
                <a:latin typeface="微软雅黑" panose="020B0503020204020204" pitchFamily="34" charset="-122"/>
                <a:ea typeface="微软雅黑" panose="020B0503020204020204" pitchFamily="34" charset="-122"/>
              </a:rPr>
              <a:t>     （</a:t>
            </a:r>
            <a:r>
              <a:rPr lang="en-US" altLang="zh-CN" sz="2200" dirty="0">
                <a:solidFill>
                  <a:srgbClr val="000000"/>
                </a:solidFill>
                <a:latin typeface="微软雅黑" panose="020B0503020204020204" pitchFamily="34" charset="-122"/>
                <a:ea typeface="微软雅黑" panose="020B0503020204020204" pitchFamily="34" charset="-122"/>
              </a:rPr>
              <a:t>2</a:t>
            </a:r>
            <a:r>
              <a:rPr lang="zh-CN" altLang="en-US" sz="2200" dirty="0">
                <a:solidFill>
                  <a:srgbClr val="000000"/>
                </a:solidFill>
                <a:latin typeface="微软雅黑" panose="020B0503020204020204" pitchFamily="34" charset="-122"/>
                <a:ea typeface="微软雅黑" panose="020B0503020204020204" pitchFamily="34" charset="-122"/>
              </a:rPr>
              <a:t>）利用（</a:t>
            </a:r>
            <a:r>
              <a:rPr lang="en-US" altLang="zh-CN" sz="2200" dirty="0">
                <a:solidFill>
                  <a:srgbClr val="000000"/>
                </a:solidFill>
                <a:latin typeface="微软雅黑" panose="020B0503020204020204" pitchFamily="34" charset="-122"/>
                <a:ea typeface="微软雅黑" panose="020B0503020204020204" pitchFamily="34" charset="-122"/>
              </a:rPr>
              <a:t>1</a:t>
            </a:r>
            <a:r>
              <a:rPr lang="zh-CN" altLang="en-US" sz="2200" dirty="0">
                <a:solidFill>
                  <a:srgbClr val="000000"/>
                </a:solidFill>
                <a:latin typeface="微软雅黑" panose="020B0503020204020204" pitchFamily="34" charset="-122"/>
                <a:ea typeface="微软雅黑" panose="020B0503020204020204" pitchFamily="34" charset="-122"/>
              </a:rPr>
              <a:t>）中建立的神经元空间形态分类方法对附录</a:t>
            </a:r>
            <a:r>
              <a:rPr lang="en-US" altLang="zh-CN" sz="2200" dirty="0">
                <a:solidFill>
                  <a:srgbClr val="000000"/>
                </a:solidFill>
                <a:latin typeface="微软雅黑" panose="020B0503020204020204" pitchFamily="34" charset="-122"/>
                <a:ea typeface="微软雅黑" panose="020B0503020204020204" pitchFamily="34" charset="-122"/>
              </a:rPr>
              <a:t>B</a:t>
            </a:r>
            <a:r>
              <a:rPr lang="zh-CN" altLang="en-US" sz="2200" dirty="0">
                <a:solidFill>
                  <a:srgbClr val="000000"/>
                </a:solidFill>
                <a:latin typeface="微软雅黑" panose="020B0503020204020204" pitchFamily="34" charset="-122"/>
                <a:ea typeface="微软雅黑" panose="020B0503020204020204" pitchFamily="34" charset="-122"/>
              </a:rPr>
              <a:t>中的</a:t>
            </a:r>
            <a:r>
              <a:rPr lang="en-US" altLang="zh-CN" sz="2200" dirty="0">
                <a:solidFill>
                  <a:srgbClr val="000000"/>
                </a:solidFill>
                <a:latin typeface="微软雅黑" panose="020B0503020204020204" pitchFamily="34" charset="-122"/>
                <a:ea typeface="微软雅黑" panose="020B0503020204020204" pitchFamily="34" charset="-122"/>
              </a:rPr>
              <a:t>20</a:t>
            </a:r>
            <a:r>
              <a:rPr lang="zh-CN" altLang="en-US" sz="2200" dirty="0">
                <a:solidFill>
                  <a:srgbClr val="000000"/>
                </a:solidFill>
                <a:latin typeface="微软雅黑" panose="020B0503020204020204" pitchFamily="34" charset="-122"/>
                <a:ea typeface="微软雅黑" panose="020B0503020204020204" pitchFamily="34" charset="-122"/>
              </a:rPr>
              <a:t>个未知类别的神经元进行判别，判定它们分别是属于什么类型的神经元。</a:t>
            </a:r>
          </a:p>
        </p:txBody>
      </p:sp>
      <p:sp>
        <p:nvSpPr>
          <p:cNvPr id="3" name="页脚占位符 2">
            <a:extLst>
              <a:ext uri="{FF2B5EF4-FFF2-40B4-BE49-F238E27FC236}">
                <a16:creationId xmlns:a16="http://schemas.microsoft.com/office/drawing/2014/main" id="{30897F69-2642-42AC-AFFD-72FF6C322F06}"/>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3123445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690FE891-AE12-466F-8B00-6555BD7C7D95}"/>
              </a:ext>
            </a:extLst>
          </p:cNvPr>
          <p:cNvSpPr>
            <a:spLocks noChangeArrowheads="1"/>
          </p:cNvSpPr>
          <p:nvPr/>
        </p:nvSpPr>
        <p:spPr bwMode="auto">
          <a:xfrm>
            <a:off x="323528" y="692696"/>
            <a:ext cx="622212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l">
              <a:lnSpc>
                <a:spcPct val="150000"/>
              </a:lnSpc>
              <a:spcBef>
                <a:spcPct val="0"/>
              </a:spcBef>
              <a:buClr>
                <a:srgbClr val="0000FF"/>
              </a:buClr>
            </a:pPr>
            <a:r>
              <a:rPr lang="zh-CN" altLang="en-US" sz="2200" dirty="0">
                <a:solidFill>
                  <a:srgbClr val="FF0000"/>
                </a:solidFill>
                <a:latin typeface="微软雅黑" panose="020B0503020204020204" pitchFamily="34" charset="-122"/>
                <a:ea typeface="微软雅黑" panose="020B0503020204020204" pitchFamily="34" charset="-122"/>
              </a:rPr>
              <a:t>表</a:t>
            </a:r>
            <a:r>
              <a:rPr lang="en-US" altLang="zh-CN" sz="2200" dirty="0">
                <a:solidFill>
                  <a:srgbClr val="FF0000"/>
                </a:solidFill>
                <a:latin typeface="微软雅黑" panose="020B0503020204020204" pitchFamily="34" charset="-122"/>
                <a:ea typeface="微软雅黑" panose="020B0503020204020204" pitchFamily="34" charset="-122"/>
              </a:rPr>
              <a:t>1</a:t>
            </a:r>
            <a:r>
              <a:rPr lang="zh-CN" altLang="en-US" sz="2200" dirty="0">
                <a:solidFill>
                  <a:srgbClr val="FF0000"/>
                </a:solidFill>
                <a:latin typeface="微软雅黑" panose="020B0503020204020204" pitchFamily="34" charset="-122"/>
                <a:ea typeface="微软雅黑" panose="020B0503020204020204" pitchFamily="34" charset="-122"/>
              </a:rPr>
              <a:t>（附录</a:t>
            </a:r>
            <a:r>
              <a:rPr lang="en-US" altLang="zh-CN" sz="2200" dirty="0">
                <a:solidFill>
                  <a:srgbClr val="FF0000"/>
                </a:solidFill>
                <a:latin typeface="微软雅黑" panose="020B0503020204020204" pitchFamily="34" charset="-122"/>
                <a:ea typeface="微软雅黑" panose="020B0503020204020204" pitchFamily="34" charset="-122"/>
              </a:rPr>
              <a:t>A</a:t>
            </a:r>
            <a:r>
              <a:rPr lang="zh-CN" altLang="en-US" sz="2200" dirty="0">
                <a:solidFill>
                  <a:srgbClr val="FF0000"/>
                </a:solidFill>
                <a:latin typeface="微软雅黑" panose="020B0503020204020204" pitchFamily="34" charset="-122"/>
                <a:ea typeface="微软雅黑" panose="020B0503020204020204" pitchFamily="34" charset="-122"/>
              </a:rPr>
              <a:t>）</a:t>
            </a:r>
            <a:r>
              <a:rPr lang="en-US" altLang="zh-CN" sz="2200" dirty="0">
                <a:solidFill>
                  <a:srgbClr val="FF0000"/>
                </a:solidFill>
                <a:latin typeface="微软雅黑" panose="020B0503020204020204" pitchFamily="34" charset="-122"/>
                <a:ea typeface="微软雅黑" panose="020B0503020204020204" pitchFamily="34" charset="-122"/>
              </a:rPr>
              <a:t>   </a:t>
            </a:r>
            <a:r>
              <a:rPr lang="zh-CN" altLang="en-US" sz="2200" dirty="0">
                <a:solidFill>
                  <a:srgbClr val="FF0000"/>
                </a:solidFill>
                <a:latin typeface="微软雅黑" panose="020B0503020204020204" pitchFamily="34" charset="-122"/>
                <a:ea typeface="微软雅黑" panose="020B0503020204020204" pitchFamily="34" charset="-122"/>
              </a:rPr>
              <a:t>不同类型神经元的形态指标</a:t>
            </a:r>
          </a:p>
        </p:txBody>
      </p:sp>
      <p:graphicFrame>
        <p:nvGraphicFramePr>
          <p:cNvPr id="6" name="表格 5">
            <a:extLst>
              <a:ext uri="{FF2B5EF4-FFF2-40B4-BE49-F238E27FC236}">
                <a16:creationId xmlns:a16="http://schemas.microsoft.com/office/drawing/2014/main" id="{DA0B71B3-FBB6-4E3E-92BE-5780A86296F3}"/>
              </a:ext>
            </a:extLst>
          </p:cNvPr>
          <p:cNvGraphicFramePr>
            <a:graphicFrameLocks noGrp="1"/>
          </p:cNvGraphicFramePr>
          <p:nvPr>
            <p:extLst>
              <p:ext uri="{D42A27DB-BD31-4B8C-83A1-F6EECF244321}">
                <p14:modId xmlns:p14="http://schemas.microsoft.com/office/powerpoint/2010/main" val="1389856853"/>
              </p:ext>
            </p:extLst>
          </p:nvPr>
        </p:nvGraphicFramePr>
        <p:xfrm>
          <a:off x="431541" y="1345760"/>
          <a:ext cx="8316922" cy="4831545"/>
        </p:xfrm>
        <a:graphic>
          <a:graphicData uri="http://schemas.openxmlformats.org/drawingml/2006/table">
            <a:tbl>
              <a:tblPr>
                <a:tableStyleId>{5C22544A-7EE6-4342-B048-85BDC9FD1C3A}</a:tableStyleId>
              </a:tblPr>
              <a:tblGrid>
                <a:gridCol w="676498">
                  <a:extLst>
                    <a:ext uri="{9D8B030D-6E8A-4147-A177-3AD203B41FA5}">
                      <a16:colId xmlns:a16="http://schemas.microsoft.com/office/drawing/2014/main" val="3439468370"/>
                    </a:ext>
                  </a:extLst>
                </a:gridCol>
                <a:gridCol w="955053">
                  <a:extLst>
                    <a:ext uri="{9D8B030D-6E8A-4147-A177-3AD203B41FA5}">
                      <a16:colId xmlns:a16="http://schemas.microsoft.com/office/drawing/2014/main" val="685697078"/>
                    </a:ext>
                  </a:extLst>
                </a:gridCol>
                <a:gridCol w="955053">
                  <a:extLst>
                    <a:ext uri="{9D8B030D-6E8A-4147-A177-3AD203B41FA5}">
                      <a16:colId xmlns:a16="http://schemas.microsoft.com/office/drawing/2014/main" val="999357152"/>
                    </a:ext>
                  </a:extLst>
                </a:gridCol>
                <a:gridCol w="955053">
                  <a:extLst>
                    <a:ext uri="{9D8B030D-6E8A-4147-A177-3AD203B41FA5}">
                      <a16:colId xmlns:a16="http://schemas.microsoft.com/office/drawing/2014/main" val="1793065180"/>
                    </a:ext>
                  </a:extLst>
                </a:gridCol>
                <a:gridCol w="955053">
                  <a:extLst>
                    <a:ext uri="{9D8B030D-6E8A-4147-A177-3AD203B41FA5}">
                      <a16:colId xmlns:a16="http://schemas.microsoft.com/office/drawing/2014/main" val="1479725726"/>
                    </a:ext>
                  </a:extLst>
                </a:gridCol>
                <a:gridCol w="955053">
                  <a:extLst>
                    <a:ext uri="{9D8B030D-6E8A-4147-A177-3AD203B41FA5}">
                      <a16:colId xmlns:a16="http://schemas.microsoft.com/office/drawing/2014/main" val="963913774"/>
                    </a:ext>
                  </a:extLst>
                </a:gridCol>
                <a:gridCol w="955053">
                  <a:extLst>
                    <a:ext uri="{9D8B030D-6E8A-4147-A177-3AD203B41FA5}">
                      <a16:colId xmlns:a16="http://schemas.microsoft.com/office/drawing/2014/main" val="445133509"/>
                    </a:ext>
                  </a:extLst>
                </a:gridCol>
                <a:gridCol w="1262035">
                  <a:extLst>
                    <a:ext uri="{9D8B030D-6E8A-4147-A177-3AD203B41FA5}">
                      <a16:colId xmlns:a16="http://schemas.microsoft.com/office/drawing/2014/main" val="2460074855"/>
                    </a:ext>
                  </a:extLst>
                </a:gridCol>
                <a:gridCol w="648071">
                  <a:extLst>
                    <a:ext uri="{9D8B030D-6E8A-4147-A177-3AD203B41FA5}">
                      <a16:colId xmlns:a16="http://schemas.microsoft.com/office/drawing/2014/main" val="4262342299"/>
                    </a:ext>
                  </a:extLst>
                </a:gridCol>
              </a:tblGrid>
              <a:tr h="421465">
                <a:tc>
                  <a:txBody>
                    <a:bodyPr/>
                    <a:lstStyle/>
                    <a:p>
                      <a:pPr algn="l" fontAlgn="ct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400" b="1" u="none" strike="noStrike" dirty="0">
                          <a:effectLst/>
                          <a:latin typeface="微软雅黑" panose="020B0503020204020204" pitchFamily="34" charset="-122"/>
                          <a:ea typeface="微软雅黑" panose="020B0503020204020204" pitchFamily="34" charset="-122"/>
                        </a:rPr>
                        <a:t>运动神经元</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400" b="1" u="none" strike="noStrike" dirty="0">
                          <a:effectLst/>
                          <a:latin typeface="微软雅黑" panose="020B0503020204020204" pitchFamily="34" charset="-122"/>
                          <a:ea typeface="微软雅黑" panose="020B0503020204020204" pitchFamily="34" charset="-122"/>
                        </a:rPr>
                        <a:t>运动神经元</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400" b="1" u="none" strike="noStrike" dirty="0">
                          <a:effectLst/>
                          <a:latin typeface="微软雅黑" panose="020B0503020204020204" pitchFamily="34" charset="-122"/>
                          <a:ea typeface="微软雅黑" panose="020B0503020204020204" pitchFamily="34" charset="-122"/>
                        </a:rPr>
                        <a:t>运动神经元</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400" b="1" u="none" strike="noStrike" dirty="0">
                          <a:effectLst/>
                          <a:latin typeface="微软雅黑" panose="020B0503020204020204" pitchFamily="34" charset="-122"/>
                          <a:ea typeface="微软雅黑" panose="020B0503020204020204" pitchFamily="34" charset="-122"/>
                        </a:rPr>
                        <a:t>运动神经元</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400" b="1" u="none" strike="noStrike" dirty="0">
                          <a:effectLst/>
                          <a:latin typeface="微软雅黑" panose="020B0503020204020204" pitchFamily="34" charset="-122"/>
                          <a:ea typeface="微软雅黑" panose="020B0503020204020204" pitchFamily="34" charset="-122"/>
                        </a:rPr>
                        <a:t>运动神经元</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400" b="1" u="none" strike="noStrike" dirty="0">
                          <a:effectLst/>
                          <a:latin typeface="微软雅黑" panose="020B0503020204020204" pitchFamily="34" charset="-122"/>
                          <a:ea typeface="微软雅黑" panose="020B0503020204020204" pitchFamily="34" charset="-122"/>
                        </a:rPr>
                        <a:t>运动神经元</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400" b="1" u="none" strike="noStrike" dirty="0">
                          <a:effectLst/>
                          <a:latin typeface="微软雅黑" panose="020B0503020204020204" pitchFamily="34" charset="-122"/>
                          <a:ea typeface="微软雅黑" panose="020B0503020204020204" pitchFamily="34" charset="-122"/>
                        </a:rPr>
                        <a:t>浦肯野神经元</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altLang="zh-CN" sz="1400" u="none" strike="noStrike">
                          <a:effectLst/>
                          <a:latin typeface="微软雅黑" panose="020B0503020204020204" pitchFamily="34" charset="-122"/>
                          <a:ea typeface="微软雅黑" panose="020B0503020204020204" pitchFamily="34" charset="-122"/>
                        </a:rPr>
                        <a:t>……</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9175409"/>
                  </a:ext>
                </a:extLst>
              </a:tr>
              <a:tr h="216553">
                <a:tc>
                  <a:txBody>
                    <a:bodyPr/>
                    <a:lstStyle/>
                    <a:p>
                      <a:pPr algn="l" fontAlgn="ctr"/>
                      <a:r>
                        <a:rPr lang="en-US" sz="1400" b="1" u="none" strike="noStrike" dirty="0">
                          <a:effectLst/>
                          <a:latin typeface="微软雅黑" panose="020B0503020204020204" pitchFamily="34" charset="-122"/>
                          <a:ea typeface="微软雅黑" panose="020B0503020204020204" pitchFamily="34" charset="-122"/>
                        </a:rPr>
                        <a:t>x1</a:t>
                      </a:r>
                      <a:endParaRPr 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45216</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28577.6</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30403.2</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37443.4</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33571.5</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0</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0</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altLang="zh-CN" sz="1400" u="none" strike="noStrike">
                          <a:effectLst/>
                          <a:latin typeface="微软雅黑" panose="020B0503020204020204" pitchFamily="34" charset="-122"/>
                          <a:ea typeface="微软雅黑" panose="020B0503020204020204" pitchFamily="34" charset="-122"/>
                        </a:rPr>
                        <a:t>……</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8166302"/>
                  </a:ext>
                </a:extLst>
              </a:tr>
              <a:tr h="216553">
                <a:tc>
                  <a:txBody>
                    <a:bodyPr/>
                    <a:lstStyle/>
                    <a:p>
                      <a:pPr algn="l" fontAlgn="ctr"/>
                      <a:r>
                        <a:rPr lang="en-US" sz="1400" b="1" u="none" strike="noStrike">
                          <a:effectLst/>
                          <a:latin typeface="微软雅黑" panose="020B0503020204020204" pitchFamily="34" charset="-122"/>
                          <a:ea typeface="微软雅黑" panose="020B0503020204020204" pitchFamily="34" charset="-122"/>
                        </a:rPr>
                        <a:t>x2</a:t>
                      </a:r>
                      <a:endParaRPr lang="en-US" sz="1400" b="1"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10</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13</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12</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8</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11</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0</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altLang="zh-CN" sz="1400" u="none" strike="noStrike">
                          <a:effectLst/>
                          <a:latin typeface="微软雅黑" panose="020B0503020204020204" pitchFamily="34" charset="-122"/>
                          <a:ea typeface="微软雅黑" panose="020B0503020204020204" pitchFamily="34" charset="-122"/>
                        </a:rPr>
                        <a:t>……</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2693067"/>
                  </a:ext>
                </a:extLst>
              </a:tr>
              <a:tr h="216553">
                <a:tc>
                  <a:txBody>
                    <a:bodyPr/>
                    <a:lstStyle/>
                    <a:p>
                      <a:pPr algn="l" fontAlgn="ctr"/>
                      <a:r>
                        <a:rPr lang="en-US" sz="1400" b="1" u="none" strike="noStrike">
                          <a:effectLst/>
                          <a:latin typeface="微软雅黑" panose="020B0503020204020204" pitchFamily="34" charset="-122"/>
                          <a:ea typeface="微软雅黑" panose="020B0503020204020204" pitchFamily="34" charset="-122"/>
                        </a:rPr>
                        <a:t>x3</a:t>
                      </a:r>
                      <a:endParaRPr lang="en-US" sz="1400" b="1"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122</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171</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175</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181</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150</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524</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471</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altLang="zh-CN" sz="1400" u="none" strike="noStrike">
                          <a:effectLst/>
                          <a:latin typeface="微软雅黑" panose="020B0503020204020204" pitchFamily="34" charset="-122"/>
                          <a:ea typeface="微软雅黑" panose="020B0503020204020204" pitchFamily="34" charset="-122"/>
                        </a:rPr>
                        <a:t>……</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6681901"/>
                  </a:ext>
                </a:extLst>
              </a:tr>
              <a:tr h="216553">
                <a:tc>
                  <a:txBody>
                    <a:bodyPr/>
                    <a:lstStyle/>
                    <a:p>
                      <a:pPr algn="l" fontAlgn="ctr"/>
                      <a:r>
                        <a:rPr lang="en-US" sz="1400" b="1" u="none" strike="noStrike">
                          <a:effectLst/>
                          <a:latin typeface="微软雅黑" panose="020B0503020204020204" pitchFamily="34" charset="-122"/>
                          <a:ea typeface="微软雅黑" panose="020B0503020204020204" pitchFamily="34" charset="-122"/>
                        </a:rPr>
                        <a:t>x4</a:t>
                      </a:r>
                      <a:endParaRPr lang="en-US" sz="1400" b="1"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263</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367</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373</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377</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321</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1049</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944</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altLang="zh-CN" sz="1400" u="none" strike="noStrike">
                          <a:effectLst/>
                          <a:latin typeface="微软雅黑" panose="020B0503020204020204" pitchFamily="34" charset="-122"/>
                          <a:ea typeface="微软雅黑" panose="020B0503020204020204" pitchFamily="34" charset="-122"/>
                        </a:rPr>
                        <a:t>……</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782147"/>
                  </a:ext>
                </a:extLst>
              </a:tr>
              <a:tr h="216553">
                <a:tc>
                  <a:txBody>
                    <a:bodyPr/>
                    <a:lstStyle/>
                    <a:p>
                      <a:pPr algn="l" fontAlgn="ctr"/>
                      <a:r>
                        <a:rPr lang="en-US" sz="1400" b="1" u="none" strike="noStrike">
                          <a:effectLst/>
                          <a:latin typeface="微软雅黑" panose="020B0503020204020204" pitchFamily="34" charset="-122"/>
                          <a:ea typeface="微软雅黑" panose="020B0503020204020204" pitchFamily="34" charset="-122"/>
                        </a:rPr>
                        <a:t>x5</a:t>
                      </a:r>
                      <a:endParaRPr lang="en-US" sz="1400" b="1"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2078</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1994</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2065</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2066</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2049</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1588.14</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236</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altLang="zh-CN" sz="1400" u="none" strike="noStrike">
                          <a:effectLst/>
                          <a:latin typeface="微软雅黑" panose="020B0503020204020204" pitchFamily="34" charset="-122"/>
                          <a:ea typeface="微软雅黑" panose="020B0503020204020204" pitchFamily="34" charset="-122"/>
                        </a:rPr>
                        <a:t>……</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7265100"/>
                  </a:ext>
                </a:extLst>
              </a:tr>
              <a:tr h="216553">
                <a:tc>
                  <a:txBody>
                    <a:bodyPr/>
                    <a:lstStyle/>
                    <a:p>
                      <a:pPr algn="l" fontAlgn="ctr"/>
                      <a:r>
                        <a:rPr lang="en-US" sz="1400" b="1" u="none" strike="noStrike">
                          <a:effectLst/>
                          <a:latin typeface="微软雅黑" panose="020B0503020204020204" pitchFamily="34" charset="-122"/>
                          <a:ea typeface="微软雅黑" panose="020B0503020204020204" pitchFamily="34" charset="-122"/>
                        </a:rPr>
                        <a:t>x6</a:t>
                      </a:r>
                      <a:endParaRPr lang="en-US" sz="1400" b="1"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1568</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1887</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1824</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2049</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1499</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1894.48</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257</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altLang="zh-CN" sz="1400" u="none" strike="noStrike">
                          <a:effectLst/>
                          <a:latin typeface="微软雅黑" panose="020B0503020204020204" pitchFamily="34" charset="-122"/>
                          <a:ea typeface="微软雅黑" panose="020B0503020204020204" pitchFamily="34" charset="-122"/>
                        </a:rPr>
                        <a:t>……</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3417195"/>
                  </a:ext>
                </a:extLst>
              </a:tr>
              <a:tr h="216553">
                <a:tc>
                  <a:txBody>
                    <a:bodyPr/>
                    <a:lstStyle/>
                    <a:p>
                      <a:pPr algn="l" fontAlgn="ctr"/>
                      <a:r>
                        <a:rPr lang="en-US" sz="1400" b="1" u="none" strike="noStrike">
                          <a:effectLst/>
                          <a:latin typeface="微软雅黑" panose="020B0503020204020204" pitchFamily="34" charset="-122"/>
                          <a:ea typeface="微软雅黑" panose="020B0503020204020204" pitchFamily="34" charset="-122"/>
                        </a:rPr>
                        <a:t>x7</a:t>
                      </a:r>
                      <a:endParaRPr lang="en-US" sz="1400" b="1"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2006</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2074.9</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2079</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1926</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1901</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1903.06</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32</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altLang="zh-CN" sz="1400" u="none" strike="noStrike">
                          <a:effectLst/>
                          <a:latin typeface="微软雅黑" panose="020B0503020204020204" pitchFamily="34" charset="-122"/>
                          <a:ea typeface="微软雅黑" panose="020B0503020204020204" pitchFamily="34" charset="-122"/>
                        </a:rPr>
                        <a:t>……</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6154666"/>
                  </a:ext>
                </a:extLst>
              </a:tr>
              <a:tr h="216553">
                <a:tc>
                  <a:txBody>
                    <a:bodyPr/>
                    <a:lstStyle/>
                    <a:p>
                      <a:pPr algn="l" fontAlgn="ctr"/>
                      <a:r>
                        <a:rPr lang="en-US" sz="1400" b="1" u="none" strike="noStrike">
                          <a:effectLst/>
                          <a:latin typeface="微软雅黑" panose="020B0503020204020204" pitchFamily="34" charset="-122"/>
                          <a:ea typeface="微软雅黑" panose="020B0503020204020204" pitchFamily="34" charset="-122"/>
                        </a:rPr>
                        <a:t>x8</a:t>
                      </a:r>
                      <a:endParaRPr lang="en-US" sz="1400" b="1"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4.06792</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3.75695</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2.90775</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2.48711</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2.63934</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0.917073</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1.406</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altLang="zh-CN" sz="1400" u="none" strike="noStrike">
                          <a:effectLst/>
                          <a:latin typeface="微软雅黑" panose="020B0503020204020204" pitchFamily="34" charset="-122"/>
                          <a:ea typeface="微软雅黑" panose="020B0503020204020204" pitchFamily="34" charset="-122"/>
                        </a:rPr>
                        <a:t>……</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4177376"/>
                  </a:ext>
                </a:extLst>
              </a:tr>
              <a:tr h="216553">
                <a:tc>
                  <a:txBody>
                    <a:bodyPr/>
                    <a:lstStyle/>
                    <a:p>
                      <a:pPr algn="l" fontAlgn="ctr"/>
                      <a:r>
                        <a:rPr lang="en-US" sz="1400" b="1" u="none" strike="noStrike">
                          <a:effectLst/>
                          <a:latin typeface="微软雅黑" panose="020B0503020204020204" pitchFamily="34" charset="-122"/>
                          <a:ea typeface="微软雅黑" panose="020B0503020204020204" pitchFamily="34" charset="-122"/>
                        </a:rPr>
                        <a:t>x9</a:t>
                      </a:r>
                      <a:endParaRPr lang="en-US" sz="1400" b="1"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78849.1</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103228</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113502</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117029</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96039.8</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113029</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10890.1</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altLang="zh-CN" sz="1400" u="none" strike="noStrike">
                          <a:effectLst/>
                          <a:latin typeface="微软雅黑" panose="020B0503020204020204" pitchFamily="34" charset="-122"/>
                          <a:ea typeface="微软雅黑" panose="020B0503020204020204" pitchFamily="34" charset="-122"/>
                        </a:rPr>
                        <a:t>……</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6000057"/>
                  </a:ext>
                </a:extLst>
              </a:tr>
              <a:tr h="216553">
                <a:tc>
                  <a:txBody>
                    <a:bodyPr/>
                    <a:lstStyle/>
                    <a:p>
                      <a:pPr algn="l" fontAlgn="ctr"/>
                      <a:r>
                        <a:rPr lang="en-US" sz="1400" b="1" u="none" strike="noStrike">
                          <a:effectLst/>
                          <a:latin typeface="微软雅黑" panose="020B0503020204020204" pitchFamily="34" charset="-122"/>
                          <a:ea typeface="微软雅黑" panose="020B0503020204020204" pitchFamily="34" charset="-122"/>
                        </a:rPr>
                        <a:t>x10</a:t>
                      </a:r>
                      <a:endParaRPr lang="en-US" sz="1400" b="1"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512418</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676400</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499671</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543917</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548245</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323142</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50877</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altLang="zh-CN" sz="1400" u="none" strike="noStrike">
                          <a:effectLst/>
                          <a:latin typeface="微软雅黑" panose="020B0503020204020204" pitchFamily="34" charset="-122"/>
                          <a:ea typeface="微软雅黑" panose="020B0503020204020204" pitchFamily="34" charset="-122"/>
                        </a:rPr>
                        <a:t>……</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8095267"/>
                  </a:ext>
                </a:extLst>
              </a:tr>
              <a:tr h="216553">
                <a:tc>
                  <a:txBody>
                    <a:bodyPr/>
                    <a:lstStyle/>
                    <a:p>
                      <a:pPr algn="l" fontAlgn="ctr"/>
                      <a:r>
                        <a:rPr lang="en-US" sz="1400" b="1" u="none" strike="noStrike">
                          <a:effectLst/>
                          <a:latin typeface="微软雅黑" panose="020B0503020204020204" pitchFamily="34" charset="-122"/>
                          <a:ea typeface="微软雅黑" panose="020B0503020204020204" pitchFamily="34" charset="-122"/>
                        </a:rPr>
                        <a:t>x11</a:t>
                      </a:r>
                      <a:endParaRPr lang="en-US" sz="1400" b="1"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390413</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530778</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283360</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275067</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439406</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87392</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27291.9</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altLang="zh-CN" sz="1400" u="none" strike="noStrike">
                          <a:effectLst/>
                          <a:latin typeface="微软雅黑" panose="020B0503020204020204" pitchFamily="34" charset="-122"/>
                          <a:ea typeface="微软雅黑" panose="020B0503020204020204" pitchFamily="34" charset="-122"/>
                        </a:rPr>
                        <a:t>……</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7119489"/>
                  </a:ext>
                </a:extLst>
              </a:tr>
              <a:tr h="216553">
                <a:tc>
                  <a:txBody>
                    <a:bodyPr/>
                    <a:lstStyle/>
                    <a:p>
                      <a:pPr algn="l" fontAlgn="ctr"/>
                      <a:r>
                        <a:rPr lang="en-US" sz="1400" b="1" u="none" strike="noStrike">
                          <a:effectLst/>
                          <a:latin typeface="微软雅黑" panose="020B0503020204020204" pitchFamily="34" charset="-122"/>
                          <a:ea typeface="微软雅黑" panose="020B0503020204020204" pitchFamily="34" charset="-122"/>
                        </a:rPr>
                        <a:t>x12</a:t>
                      </a:r>
                      <a:endParaRPr lang="en-US" sz="1400" b="1"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1531.5</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1617.49</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1587.72</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1677.39</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1588.52</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1524.17</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307.939</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altLang="zh-CN" sz="1400" u="none" strike="noStrike">
                          <a:effectLst/>
                          <a:latin typeface="微软雅黑" panose="020B0503020204020204" pitchFamily="34" charset="-122"/>
                          <a:ea typeface="微软雅黑" panose="020B0503020204020204" pitchFamily="34" charset="-122"/>
                        </a:rPr>
                        <a:t>……</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8785879"/>
                  </a:ext>
                </a:extLst>
              </a:tr>
              <a:tr h="216553">
                <a:tc>
                  <a:txBody>
                    <a:bodyPr/>
                    <a:lstStyle/>
                    <a:p>
                      <a:pPr algn="l" fontAlgn="ctr"/>
                      <a:r>
                        <a:rPr lang="en-US" sz="1400" b="1" u="none" strike="noStrike">
                          <a:effectLst/>
                          <a:latin typeface="微软雅黑" panose="020B0503020204020204" pitchFamily="34" charset="-122"/>
                          <a:ea typeface="微软雅黑" panose="020B0503020204020204" pitchFamily="34" charset="-122"/>
                        </a:rPr>
                        <a:t>x13</a:t>
                      </a:r>
                      <a:endParaRPr lang="en-US" sz="1400" b="1"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1818</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1734.79</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1880.77</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2167.61</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1822.94</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1664.38</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378.739</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altLang="zh-CN" sz="1400" u="none" strike="noStrike">
                          <a:effectLst/>
                          <a:latin typeface="微软雅黑" panose="020B0503020204020204" pitchFamily="34" charset="-122"/>
                          <a:ea typeface="微软雅黑" panose="020B0503020204020204" pitchFamily="34" charset="-122"/>
                        </a:rPr>
                        <a:t>……</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9876662"/>
                  </a:ext>
                </a:extLst>
              </a:tr>
              <a:tr h="216553">
                <a:tc>
                  <a:txBody>
                    <a:bodyPr/>
                    <a:lstStyle/>
                    <a:p>
                      <a:pPr algn="l" fontAlgn="ctr"/>
                      <a:r>
                        <a:rPr lang="en-US" sz="1400" b="1" u="none" strike="noStrike">
                          <a:effectLst/>
                          <a:latin typeface="微软雅黑" panose="020B0503020204020204" pitchFamily="34" charset="-122"/>
                          <a:ea typeface="微软雅黑" panose="020B0503020204020204" pitchFamily="34" charset="-122"/>
                        </a:rPr>
                        <a:t>x14</a:t>
                      </a:r>
                      <a:endParaRPr lang="en-US" sz="1400" b="1"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9</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9</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11</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9</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9</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25</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29</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altLang="zh-CN" sz="1400" u="none" strike="noStrike">
                          <a:effectLst/>
                          <a:latin typeface="微软雅黑" panose="020B0503020204020204" pitchFamily="34" charset="-122"/>
                          <a:ea typeface="微软雅黑" panose="020B0503020204020204" pitchFamily="34" charset="-122"/>
                        </a:rPr>
                        <a:t>……</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07248"/>
                  </a:ext>
                </a:extLst>
              </a:tr>
              <a:tr h="216553">
                <a:tc>
                  <a:txBody>
                    <a:bodyPr/>
                    <a:lstStyle/>
                    <a:p>
                      <a:pPr algn="l" fontAlgn="ctr"/>
                      <a:r>
                        <a:rPr lang="en-US" sz="1400" b="1" u="none" strike="noStrike">
                          <a:effectLst/>
                          <a:latin typeface="微软雅黑" panose="020B0503020204020204" pitchFamily="34" charset="-122"/>
                          <a:ea typeface="微软雅黑" panose="020B0503020204020204" pitchFamily="34" charset="-122"/>
                        </a:rPr>
                        <a:t>x15</a:t>
                      </a:r>
                      <a:endParaRPr lang="en-US" sz="1400" b="1"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0.948631</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0.947193</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0.942836</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0.922526</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0.92836</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0.997251</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0.963051</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altLang="zh-CN" sz="1400" u="none" strike="noStrike">
                          <a:effectLst/>
                          <a:latin typeface="微软雅黑" panose="020B0503020204020204" pitchFamily="34" charset="-122"/>
                          <a:ea typeface="微软雅黑" panose="020B0503020204020204" pitchFamily="34" charset="-122"/>
                        </a:rPr>
                        <a:t>……</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2592820"/>
                  </a:ext>
                </a:extLst>
              </a:tr>
              <a:tr h="216553">
                <a:tc>
                  <a:txBody>
                    <a:bodyPr/>
                    <a:lstStyle/>
                    <a:p>
                      <a:pPr algn="l" fontAlgn="ctr"/>
                      <a:r>
                        <a:rPr lang="en-US" sz="1400" b="1" u="none" strike="noStrike">
                          <a:effectLst/>
                          <a:latin typeface="微软雅黑" panose="020B0503020204020204" pitchFamily="34" charset="-122"/>
                          <a:ea typeface="微软雅黑" panose="020B0503020204020204" pitchFamily="34" charset="-122"/>
                        </a:rPr>
                        <a:t>x16</a:t>
                      </a:r>
                      <a:endParaRPr lang="en-US" sz="1400" b="1"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545</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717</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753</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835</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1251</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4537</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2060</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altLang="zh-CN" sz="1400" u="none" strike="noStrike" dirty="0">
                          <a:effectLst/>
                          <a:latin typeface="微软雅黑" panose="020B0503020204020204" pitchFamily="34" charset="-122"/>
                          <a:ea typeface="微软雅黑" panose="020B0503020204020204" pitchFamily="34" charset="-122"/>
                        </a:rPr>
                        <a:t>……</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858121"/>
                  </a:ext>
                </a:extLst>
              </a:tr>
              <a:tr h="216553">
                <a:tc>
                  <a:txBody>
                    <a:bodyPr/>
                    <a:lstStyle/>
                    <a:p>
                      <a:pPr algn="l" fontAlgn="ctr"/>
                      <a:r>
                        <a:rPr lang="en-US" sz="1400" b="1" u="none" strike="noStrike">
                          <a:effectLst/>
                          <a:latin typeface="微软雅黑" panose="020B0503020204020204" pitchFamily="34" charset="-122"/>
                          <a:ea typeface="微软雅黑" panose="020B0503020204020204" pitchFamily="34" charset="-122"/>
                        </a:rPr>
                        <a:t>x17</a:t>
                      </a:r>
                      <a:endParaRPr lang="en-US" sz="1400" b="1"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0.444832</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0.480742</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0.444403</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0.422956</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0.506922</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0.51538</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0.5057</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altLang="zh-CN" sz="1400" u="none" strike="noStrike" dirty="0">
                          <a:effectLst/>
                          <a:latin typeface="微软雅黑" panose="020B0503020204020204" pitchFamily="34" charset="-122"/>
                          <a:ea typeface="微软雅黑" panose="020B0503020204020204" pitchFamily="34" charset="-122"/>
                        </a:rPr>
                        <a:t>……</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0000260"/>
                  </a:ext>
                </a:extLst>
              </a:tr>
              <a:tr h="216553">
                <a:tc>
                  <a:txBody>
                    <a:bodyPr/>
                    <a:lstStyle/>
                    <a:p>
                      <a:pPr algn="l" fontAlgn="ctr"/>
                      <a:r>
                        <a:rPr lang="en-US" sz="1400" b="1" u="none" strike="noStrike">
                          <a:effectLst/>
                          <a:latin typeface="微软雅黑" panose="020B0503020204020204" pitchFamily="34" charset="-122"/>
                          <a:ea typeface="微软雅黑" panose="020B0503020204020204" pitchFamily="34" charset="-122"/>
                        </a:rPr>
                        <a:t>x18</a:t>
                      </a:r>
                      <a:endParaRPr lang="en-US" sz="1400" b="1"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1.2319</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1.07896</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1.06093</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1.18462</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1.00162</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3.51806</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1.55768</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altLang="zh-CN" sz="1400" u="none" strike="noStrike" dirty="0">
                          <a:effectLst/>
                          <a:latin typeface="微软雅黑" panose="020B0503020204020204" pitchFamily="34" charset="-122"/>
                          <a:ea typeface="微软雅黑" panose="020B0503020204020204" pitchFamily="34" charset="-122"/>
                        </a:rPr>
                        <a:t>……</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1695722"/>
                  </a:ext>
                </a:extLst>
              </a:tr>
              <a:tr h="216553">
                <a:tc>
                  <a:txBody>
                    <a:bodyPr/>
                    <a:lstStyle/>
                    <a:p>
                      <a:pPr algn="l" fontAlgn="ctr"/>
                      <a:r>
                        <a:rPr lang="en-US" sz="1400" b="1" u="none" strike="noStrike">
                          <a:effectLst/>
                          <a:latin typeface="微软雅黑" panose="020B0503020204020204" pitchFamily="34" charset="-122"/>
                          <a:ea typeface="微软雅黑" panose="020B0503020204020204" pitchFamily="34" charset="-122"/>
                        </a:rPr>
                        <a:t>x19</a:t>
                      </a:r>
                      <a:endParaRPr lang="en-US" sz="1400" b="1"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44.0934</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43.533</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51.7272</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53.941</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53.8477</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33.1722</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dirty="0">
                          <a:effectLst/>
                          <a:latin typeface="微软雅黑" panose="020B0503020204020204" pitchFamily="34" charset="-122"/>
                          <a:ea typeface="微软雅黑" panose="020B0503020204020204" pitchFamily="34" charset="-122"/>
                        </a:rPr>
                        <a:t>79.2339</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altLang="zh-CN" sz="1400" u="none" strike="noStrike" dirty="0">
                          <a:effectLst/>
                          <a:latin typeface="微软雅黑" panose="020B0503020204020204" pitchFamily="34" charset="-122"/>
                          <a:ea typeface="微软雅黑" panose="020B0503020204020204" pitchFamily="34" charset="-122"/>
                        </a:rPr>
                        <a:t>……</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7784033"/>
                  </a:ext>
                </a:extLst>
              </a:tr>
              <a:tr h="216553">
                <a:tc>
                  <a:txBody>
                    <a:bodyPr/>
                    <a:lstStyle/>
                    <a:p>
                      <a:pPr algn="l" fontAlgn="ctr"/>
                      <a:r>
                        <a:rPr lang="en-US" sz="1400" b="1" u="none" strike="noStrike" dirty="0">
                          <a:effectLst/>
                          <a:latin typeface="微软雅黑" panose="020B0503020204020204" pitchFamily="34" charset="-122"/>
                          <a:ea typeface="微软雅黑" panose="020B0503020204020204" pitchFamily="34" charset="-122"/>
                        </a:rPr>
                        <a:t>x20</a:t>
                      </a:r>
                      <a:endParaRPr 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42.9974</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44.3678</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52.2666</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54.8796</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51.5732</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33.3961</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68.1593</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altLang="zh-CN" sz="1400" u="none" strike="noStrike" dirty="0">
                          <a:effectLst/>
                          <a:latin typeface="微软雅黑" panose="020B0503020204020204" pitchFamily="34" charset="-122"/>
                          <a:ea typeface="微软雅黑" panose="020B0503020204020204" pitchFamily="34" charset="-122"/>
                        </a:rPr>
                        <a:t>……</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72624727"/>
                  </a:ext>
                </a:extLst>
              </a:tr>
            </a:tbl>
          </a:graphicData>
        </a:graphic>
      </p:graphicFrame>
      <p:sp>
        <p:nvSpPr>
          <p:cNvPr id="5" name="日期占位符 4">
            <a:extLst>
              <a:ext uri="{FF2B5EF4-FFF2-40B4-BE49-F238E27FC236}">
                <a16:creationId xmlns:a16="http://schemas.microsoft.com/office/drawing/2014/main" id="{231EDF85-800F-48F0-83B0-AD6FBCBF7BCA}"/>
              </a:ext>
            </a:extLst>
          </p:cNvPr>
          <p:cNvSpPr>
            <a:spLocks noGrp="1"/>
          </p:cNvSpPr>
          <p:nvPr>
            <p:ph type="dt" sz="half" idx="2"/>
          </p:nvPr>
        </p:nvSpPr>
        <p:spPr/>
        <p:txBody>
          <a:bodyPr/>
          <a:lstStyle/>
          <a:p>
            <a:pPr>
              <a:defRPr/>
            </a:pPr>
            <a:fld id="{0ACFFB8A-EDA4-4DB4-B5B7-258C29068DA1}" type="datetime1">
              <a:rPr kumimoji="0" lang="zh-CN" altLang="en-US" smtClean="0"/>
              <a:t>2022/11/23</a:t>
            </a:fld>
            <a:endParaRPr kumimoji="0" lang="zh-CN" altLang="en-US" dirty="0"/>
          </a:p>
        </p:txBody>
      </p:sp>
      <p:sp>
        <p:nvSpPr>
          <p:cNvPr id="2" name="页脚占位符 1">
            <a:extLst>
              <a:ext uri="{FF2B5EF4-FFF2-40B4-BE49-F238E27FC236}">
                <a16:creationId xmlns:a16="http://schemas.microsoft.com/office/drawing/2014/main" id="{19DF41C2-3C27-4542-AAA2-4164C558BA41}"/>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3311090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E8EE11C5-866C-46E2-9206-F4A6FAC7C369}"/>
              </a:ext>
            </a:extLst>
          </p:cNvPr>
          <p:cNvGraphicFramePr>
            <a:graphicFrameLocks noGrp="1"/>
          </p:cNvGraphicFramePr>
          <p:nvPr>
            <p:extLst>
              <p:ext uri="{D42A27DB-BD31-4B8C-83A1-F6EECF244321}">
                <p14:modId xmlns:p14="http://schemas.microsoft.com/office/powerpoint/2010/main" val="765997076"/>
              </p:ext>
            </p:extLst>
          </p:nvPr>
        </p:nvGraphicFramePr>
        <p:xfrm>
          <a:off x="449544" y="1322068"/>
          <a:ext cx="8298919" cy="4932600"/>
        </p:xfrm>
        <a:graphic>
          <a:graphicData uri="http://schemas.openxmlformats.org/drawingml/2006/table">
            <a:tbl>
              <a:tblPr/>
              <a:tblGrid>
                <a:gridCol w="559500">
                  <a:extLst>
                    <a:ext uri="{9D8B030D-6E8A-4147-A177-3AD203B41FA5}">
                      <a16:colId xmlns:a16="http://schemas.microsoft.com/office/drawing/2014/main" val="20000"/>
                    </a:ext>
                  </a:extLst>
                </a:gridCol>
                <a:gridCol w="958596">
                  <a:extLst>
                    <a:ext uri="{9D8B030D-6E8A-4147-A177-3AD203B41FA5}">
                      <a16:colId xmlns:a16="http://schemas.microsoft.com/office/drawing/2014/main" val="20001"/>
                    </a:ext>
                  </a:extLst>
                </a:gridCol>
                <a:gridCol w="1125808">
                  <a:extLst>
                    <a:ext uri="{9D8B030D-6E8A-4147-A177-3AD203B41FA5}">
                      <a16:colId xmlns:a16="http://schemas.microsoft.com/office/drawing/2014/main" val="20002"/>
                    </a:ext>
                  </a:extLst>
                </a:gridCol>
                <a:gridCol w="969927">
                  <a:extLst>
                    <a:ext uri="{9D8B030D-6E8A-4147-A177-3AD203B41FA5}">
                      <a16:colId xmlns:a16="http://schemas.microsoft.com/office/drawing/2014/main" val="20003"/>
                    </a:ext>
                  </a:extLst>
                </a:gridCol>
                <a:gridCol w="1242164">
                  <a:extLst>
                    <a:ext uri="{9D8B030D-6E8A-4147-A177-3AD203B41FA5}">
                      <a16:colId xmlns:a16="http://schemas.microsoft.com/office/drawing/2014/main" val="20004"/>
                    </a:ext>
                  </a:extLst>
                </a:gridCol>
                <a:gridCol w="1242164">
                  <a:extLst>
                    <a:ext uri="{9D8B030D-6E8A-4147-A177-3AD203B41FA5}">
                      <a16:colId xmlns:a16="http://schemas.microsoft.com/office/drawing/2014/main" val="20005"/>
                    </a:ext>
                  </a:extLst>
                </a:gridCol>
                <a:gridCol w="1242164">
                  <a:extLst>
                    <a:ext uri="{9D8B030D-6E8A-4147-A177-3AD203B41FA5}">
                      <a16:colId xmlns:a16="http://schemas.microsoft.com/office/drawing/2014/main" val="20006"/>
                    </a:ext>
                  </a:extLst>
                </a:gridCol>
                <a:gridCol w="958596">
                  <a:extLst>
                    <a:ext uri="{9D8B030D-6E8A-4147-A177-3AD203B41FA5}">
                      <a16:colId xmlns:a16="http://schemas.microsoft.com/office/drawing/2014/main" val="20007"/>
                    </a:ext>
                  </a:extLst>
                </a:gridCol>
              </a:tblGrid>
              <a:tr h="459279">
                <a:tc>
                  <a:txBody>
                    <a:bodyPr/>
                    <a:lstStyle/>
                    <a:p>
                      <a:pPr algn="just">
                        <a:lnSpc>
                          <a:spcPct val="100000"/>
                        </a:lnSpc>
                        <a:spcAft>
                          <a:spcPts val="0"/>
                        </a:spcAft>
                        <a:tabLst>
                          <a:tab pos="5274310" algn="r"/>
                        </a:tabLst>
                      </a:pPr>
                      <a:endParaRPr lang="zh-CN" sz="1200"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274310" algn="r"/>
                        </a:tabLst>
                      </a:pPr>
                      <a:endParaRPr lang="en-US" altLang="zh-CN" sz="1200" b="1" kern="100" dirty="0">
                        <a:latin typeface="微软雅黑" panose="020B0503020204020204" pitchFamily="34" charset="-122"/>
                        <a:ea typeface="微软雅黑" panose="020B0503020204020204" pitchFamily="34" charset="-122"/>
                      </a:endParaRPr>
                    </a:p>
                    <a:p>
                      <a:pPr algn="ctr">
                        <a:lnSpc>
                          <a:spcPct val="100000"/>
                        </a:lnSpc>
                        <a:spcAft>
                          <a:spcPts val="0"/>
                        </a:spcAft>
                        <a:tabLst>
                          <a:tab pos="5274310" algn="r"/>
                        </a:tabLst>
                      </a:pPr>
                      <a:r>
                        <a:rPr lang="zh-CN" altLang="en-US" sz="1200" b="1" kern="100" dirty="0">
                          <a:latin typeface="微软雅黑" panose="020B0503020204020204" pitchFamily="34" charset="-122"/>
                          <a:ea typeface="微软雅黑" panose="020B0503020204020204" pitchFamily="34" charset="-122"/>
                        </a:rPr>
                        <a:t>运动神经元</a:t>
                      </a:r>
                      <a:endParaRPr lang="zh-CN" sz="1200"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274310" algn="r"/>
                        </a:tabLst>
                      </a:pPr>
                      <a:endParaRPr lang="en-US" altLang="zh-CN" sz="1200" kern="100" dirty="0">
                        <a:latin typeface="微软雅黑" panose="020B0503020204020204" pitchFamily="34" charset="-122"/>
                        <a:ea typeface="微软雅黑" panose="020B0503020204020204" pitchFamily="34" charset="-122"/>
                      </a:endParaRPr>
                    </a:p>
                    <a:p>
                      <a:pPr algn="ctr">
                        <a:lnSpc>
                          <a:spcPct val="100000"/>
                        </a:lnSpc>
                        <a:spcAft>
                          <a:spcPts val="0"/>
                        </a:spcAft>
                        <a:tabLst>
                          <a:tab pos="5274310" algn="r"/>
                        </a:tabLst>
                      </a:pPr>
                      <a:r>
                        <a:rPr lang="zh-CN" altLang="en-US" sz="1200" b="1" kern="100" dirty="0">
                          <a:latin typeface="微软雅黑" panose="020B0503020204020204" pitchFamily="34" charset="-122"/>
                          <a:ea typeface="微软雅黑" panose="020B0503020204020204" pitchFamily="34" charset="-122"/>
                        </a:rPr>
                        <a:t>浦肯野神经元</a:t>
                      </a:r>
                      <a:endParaRPr lang="zh-CN" sz="1200" b="1"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274310" algn="r"/>
                        </a:tabLst>
                      </a:pPr>
                      <a:endParaRPr lang="en-US" altLang="zh-CN" sz="1200" kern="100" dirty="0">
                        <a:latin typeface="微软雅黑" panose="020B0503020204020204" pitchFamily="34" charset="-122"/>
                        <a:ea typeface="微软雅黑" panose="020B0503020204020204" pitchFamily="34" charset="-122"/>
                      </a:endParaRPr>
                    </a:p>
                    <a:p>
                      <a:pPr marL="0" algn="ctr" defTabSz="914400" rtl="0" eaLnBrk="1" latinLnBrk="0" hangingPunct="1">
                        <a:lnSpc>
                          <a:spcPct val="100000"/>
                        </a:lnSpc>
                        <a:spcAft>
                          <a:spcPts val="0"/>
                        </a:spcAft>
                        <a:tabLst>
                          <a:tab pos="5274310" algn="r"/>
                        </a:tabLst>
                      </a:pPr>
                      <a:r>
                        <a:rPr lang="zh-CN" altLang="en-US" sz="1200" b="1" kern="100" dirty="0">
                          <a:solidFill>
                            <a:schemeClr val="tx1"/>
                          </a:solidFill>
                          <a:latin typeface="微软雅黑" panose="020B0503020204020204" pitchFamily="34" charset="-122"/>
                          <a:ea typeface="微软雅黑" panose="020B0503020204020204" pitchFamily="34" charset="-122"/>
                          <a:cs typeface="+mn-cs"/>
                        </a:rPr>
                        <a:t>椎体神经元</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274310" algn="r"/>
                        </a:tabLst>
                      </a:pPr>
                      <a:endParaRPr lang="en-US" altLang="zh-CN" sz="1200" kern="100" dirty="0">
                        <a:latin typeface="微软雅黑" panose="020B0503020204020204" pitchFamily="34" charset="-122"/>
                        <a:ea typeface="微软雅黑" panose="020B0503020204020204" pitchFamily="34" charset="-122"/>
                      </a:endParaRPr>
                    </a:p>
                    <a:p>
                      <a:pPr algn="ctr">
                        <a:lnSpc>
                          <a:spcPct val="100000"/>
                        </a:lnSpc>
                        <a:spcAft>
                          <a:spcPts val="0"/>
                        </a:spcAft>
                        <a:tabLst>
                          <a:tab pos="5274310" algn="r"/>
                        </a:tabLst>
                      </a:pPr>
                      <a:r>
                        <a:rPr lang="zh-CN" altLang="en-US" sz="1200" b="1" kern="100" dirty="0">
                          <a:latin typeface="微软雅黑" panose="020B0503020204020204" pitchFamily="34" charset="-122"/>
                          <a:ea typeface="微软雅黑" panose="020B0503020204020204" pitchFamily="34" charset="-122"/>
                        </a:rPr>
                        <a:t>双极中间神经元</a:t>
                      </a:r>
                      <a:endParaRPr lang="zh-CN" sz="1200" b="1"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274310" algn="r"/>
                        </a:tabLst>
                      </a:pPr>
                      <a:endParaRPr lang="en-US" altLang="zh-CN" sz="1200" kern="100" dirty="0">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tabLst>
                          <a:tab pos="5274310" algn="r"/>
                        </a:tabLst>
                        <a:defRPr/>
                      </a:pPr>
                      <a:r>
                        <a:rPr lang="zh-CN" altLang="en-US" sz="1200" b="1" kern="100" dirty="0">
                          <a:latin typeface="微软雅黑" panose="020B0503020204020204" pitchFamily="34" charset="-122"/>
                          <a:ea typeface="微软雅黑" panose="020B0503020204020204" pitchFamily="34" charset="-122"/>
                        </a:rPr>
                        <a:t>三极中间神经元</a:t>
                      </a:r>
                      <a:endParaRPr lang="zh-CN" altLang="zh-CN" sz="1200" b="1" kern="100" dirty="0">
                        <a:latin typeface="微软雅黑" panose="020B0503020204020204" pitchFamily="34" charset="-122"/>
                        <a:ea typeface="微软雅黑" panose="020B0503020204020204" pitchFamily="34" charset="-122"/>
                      </a:endParaRPr>
                    </a:p>
                    <a:p>
                      <a:pPr algn="ctr">
                        <a:lnSpc>
                          <a:spcPct val="100000"/>
                        </a:lnSpc>
                        <a:spcAft>
                          <a:spcPts val="0"/>
                        </a:spcAft>
                        <a:tabLst>
                          <a:tab pos="5274310" algn="r"/>
                        </a:tabLst>
                      </a:pPr>
                      <a:endParaRPr lang="zh-CN" sz="1200"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274310" algn="r"/>
                        </a:tabLst>
                      </a:pPr>
                      <a:endParaRPr lang="en-US" altLang="zh-CN" sz="1200" kern="100" dirty="0">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tabLst>
                          <a:tab pos="5274310" algn="r"/>
                        </a:tabLst>
                        <a:defRPr/>
                      </a:pPr>
                      <a:r>
                        <a:rPr lang="zh-CN" altLang="en-US" sz="1200" b="1" kern="100" dirty="0">
                          <a:latin typeface="微软雅黑" panose="020B0503020204020204" pitchFamily="34" charset="-122"/>
                          <a:ea typeface="微软雅黑" panose="020B0503020204020204" pitchFamily="34" charset="-122"/>
                        </a:rPr>
                        <a:t>多极中间神经元</a:t>
                      </a:r>
                      <a:endParaRPr lang="zh-CN" altLang="zh-CN" sz="1200" b="1" kern="100" dirty="0">
                        <a:latin typeface="微软雅黑" panose="020B0503020204020204" pitchFamily="34" charset="-122"/>
                        <a:ea typeface="微软雅黑" panose="020B0503020204020204" pitchFamily="34" charset="-122"/>
                      </a:endParaRPr>
                    </a:p>
                    <a:p>
                      <a:pPr algn="ctr">
                        <a:lnSpc>
                          <a:spcPct val="100000"/>
                        </a:lnSpc>
                        <a:spcAft>
                          <a:spcPts val="0"/>
                        </a:spcAft>
                        <a:tabLst>
                          <a:tab pos="5274310" algn="r"/>
                        </a:tabLst>
                      </a:pPr>
                      <a:endParaRPr lang="zh-CN" sz="1200"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274310" algn="r"/>
                        </a:tabLst>
                      </a:pPr>
                      <a:endParaRPr lang="en-US" altLang="zh-CN" sz="1200" kern="100" dirty="0">
                        <a:latin typeface="微软雅黑" panose="020B0503020204020204" pitchFamily="34" charset="-122"/>
                        <a:ea typeface="微软雅黑" panose="020B0503020204020204" pitchFamily="34" charset="-122"/>
                      </a:endParaRPr>
                    </a:p>
                    <a:p>
                      <a:pPr algn="ctr">
                        <a:lnSpc>
                          <a:spcPct val="100000"/>
                        </a:lnSpc>
                        <a:spcAft>
                          <a:spcPts val="0"/>
                        </a:spcAft>
                        <a:tabLst>
                          <a:tab pos="5274310" algn="r"/>
                        </a:tabLst>
                      </a:pPr>
                      <a:r>
                        <a:rPr lang="zh-CN" altLang="en-US" sz="1200" b="1" kern="100" dirty="0">
                          <a:latin typeface="微软雅黑" panose="020B0503020204020204" pitchFamily="34" charset="-122"/>
                          <a:ea typeface="微软雅黑" panose="020B0503020204020204" pitchFamily="34" charset="-122"/>
                        </a:rPr>
                        <a:t>感觉神经元</a:t>
                      </a:r>
                      <a:endParaRPr lang="zh-CN" sz="1200" b="1"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9198">
                <a:tc>
                  <a:txBody>
                    <a:bodyPr/>
                    <a:lstStyle/>
                    <a:p>
                      <a:pPr algn="just">
                        <a:lnSpc>
                          <a:spcPct val="100000"/>
                        </a:lnSpc>
                        <a:spcAft>
                          <a:spcPts val="0"/>
                        </a:spcAft>
                        <a:tabLst>
                          <a:tab pos="5274310" algn="r"/>
                        </a:tabLst>
                      </a:pPr>
                      <a:r>
                        <a:rPr lang="en-US" sz="1200" b="1" kern="100" dirty="0">
                          <a:latin typeface="微软雅黑" panose="020B0503020204020204" pitchFamily="34" charset="-122"/>
                          <a:ea typeface="微软雅黑" panose="020B0503020204020204" pitchFamily="34" charset="-122"/>
                        </a:rPr>
                        <a:t>x1</a:t>
                      </a:r>
                      <a:endParaRPr lang="zh-CN" sz="1200"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29910.9</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511.087</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610.356</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426.754</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1318.45</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1976.34</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0</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9198">
                <a:tc>
                  <a:txBody>
                    <a:bodyPr/>
                    <a:lstStyle/>
                    <a:p>
                      <a:pPr algn="just">
                        <a:lnSpc>
                          <a:spcPct val="100000"/>
                        </a:lnSpc>
                        <a:spcAft>
                          <a:spcPts val="0"/>
                        </a:spcAft>
                        <a:tabLst>
                          <a:tab pos="5274310" algn="r"/>
                        </a:tabLst>
                      </a:pPr>
                      <a:r>
                        <a:rPr lang="en-US" sz="1200" b="1" kern="100" dirty="0">
                          <a:latin typeface="微软雅黑" panose="020B0503020204020204" pitchFamily="34" charset="-122"/>
                          <a:ea typeface="微软雅黑" panose="020B0503020204020204" pitchFamily="34" charset="-122"/>
                        </a:rPr>
                        <a:t>x2</a:t>
                      </a:r>
                      <a:endParaRPr lang="zh-CN" sz="1200"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15</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6</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5</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3</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5</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0</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9198">
                <a:tc>
                  <a:txBody>
                    <a:bodyPr/>
                    <a:lstStyle/>
                    <a:p>
                      <a:pPr algn="just">
                        <a:lnSpc>
                          <a:spcPct val="100000"/>
                        </a:lnSpc>
                        <a:spcAft>
                          <a:spcPts val="0"/>
                        </a:spcAft>
                        <a:tabLst>
                          <a:tab pos="5274310" algn="r"/>
                        </a:tabLst>
                      </a:pPr>
                      <a:r>
                        <a:rPr lang="en-US" sz="1200" b="1" kern="100" dirty="0">
                          <a:latin typeface="微软雅黑" panose="020B0503020204020204" pitchFamily="34" charset="-122"/>
                          <a:ea typeface="微软雅黑" panose="020B0503020204020204" pitchFamily="34" charset="-122"/>
                        </a:rPr>
                        <a:t>x3</a:t>
                      </a:r>
                      <a:endParaRPr lang="zh-CN" sz="1200"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151</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343</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87</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61</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10</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20</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11</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9198">
                <a:tc>
                  <a:txBody>
                    <a:bodyPr/>
                    <a:lstStyle/>
                    <a:p>
                      <a:pPr algn="just">
                        <a:lnSpc>
                          <a:spcPct val="100000"/>
                        </a:lnSpc>
                        <a:spcAft>
                          <a:spcPts val="0"/>
                        </a:spcAft>
                        <a:tabLst>
                          <a:tab pos="5274310" algn="r"/>
                        </a:tabLst>
                      </a:pPr>
                      <a:r>
                        <a:rPr lang="en-US" sz="1200" b="1" kern="100" dirty="0">
                          <a:latin typeface="微软雅黑" panose="020B0503020204020204" pitchFamily="34" charset="-122"/>
                          <a:ea typeface="微软雅黑" panose="020B0503020204020204" pitchFamily="34" charset="-122"/>
                        </a:rPr>
                        <a:t>x4</a:t>
                      </a:r>
                      <a:endParaRPr lang="zh-CN" sz="1200"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331</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688</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185</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131</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25</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49</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23</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9198">
                <a:tc>
                  <a:txBody>
                    <a:bodyPr/>
                    <a:lstStyle/>
                    <a:p>
                      <a:pPr algn="just">
                        <a:lnSpc>
                          <a:spcPct val="100000"/>
                        </a:lnSpc>
                        <a:spcAft>
                          <a:spcPts val="0"/>
                        </a:spcAft>
                        <a:tabLst>
                          <a:tab pos="5274310" algn="r"/>
                        </a:tabLst>
                      </a:pPr>
                      <a:r>
                        <a:rPr lang="en-US" sz="1200" b="1" kern="100" dirty="0">
                          <a:latin typeface="微软雅黑" panose="020B0503020204020204" pitchFamily="34" charset="-122"/>
                          <a:ea typeface="微软雅黑" panose="020B0503020204020204" pitchFamily="34" charset="-122"/>
                        </a:rPr>
                        <a:t>x5</a:t>
                      </a:r>
                      <a:endParaRPr lang="zh-CN" sz="1200"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2541</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120.82</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232.5</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233.31</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180.33</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274.84</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107.04</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19198">
                <a:tc>
                  <a:txBody>
                    <a:bodyPr/>
                    <a:lstStyle/>
                    <a:p>
                      <a:pPr algn="just">
                        <a:lnSpc>
                          <a:spcPct val="100000"/>
                        </a:lnSpc>
                        <a:spcAft>
                          <a:spcPts val="0"/>
                        </a:spcAft>
                        <a:tabLst>
                          <a:tab pos="5274310" algn="r"/>
                        </a:tabLst>
                      </a:pPr>
                      <a:r>
                        <a:rPr lang="en-US" sz="1200" b="1" kern="100" dirty="0">
                          <a:latin typeface="微软雅黑" panose="020B0503020204020204" pitchFamily="34" charset="-122"/>
                          <a:ea typeface="微软雅黑" panose="020B0503020204020204" pitchFamily="34" charset="-122"/>
                        </a:rPr>
                        <a:t>x6</a:t>
                      </a:r>
                      <a:endParaRPr lang="zh-CN" sz="1200"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1922</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105.78</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715.5</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299.61</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358.36</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331.6</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138.65</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9198">
                <a:tc>
                  <a:txBody>
                    <a:bodyPr/>
                    <a:lstStyle/>
                    <a:p>
                      <a:pPr algn="just">
                        <a:lnSpc>
                          <a:spcPct val="100000"/>
                        </a:lnSpc>
                        <a:spcAft>
                          <a:spcPts val="0"/>
                        </a:spcAft>
                        <a:tabLst>
                          <a:tab pos="5274310" algn="r"/>
                        </a:tabLst>
                      </a:pPr>
                      <a:r>
                        <a:rPr lang="en-US" sz="1200" b="1" kern="100" dirty="0">
                          <a:latin typeface="微软雅黑" panose="020B0503020204020204" pitchFamily="34" charset="-122"/>
                          <a:ea typeface="微软雅黑" panose="020B0503020204020204" pitchFamily="34" charset="-122"/>
                        </a:rPr>
                        <a:t>x7</a:t>
                      </a:r>
                      <a:endParaRPr lang="zh-CN" sz="1200"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2077</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7</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339.5</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127.1</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18.21</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33.18</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49.87</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19198">
                <a:tc>
                  <a:txBody>
                    <a:bodyPr/>
                    <a:lstStyle/>
                    <a:p>
                      <a:pPr algn="just">
                        <a:lnSpc>
                          <a:spcPct val="100000"/>
                        </a:lnSpc>
                        <a:spcAft>
                          <a:spcPts val="0"/>
                        </a:spcAft>
                        <a:tabLst>
                          <a:tab pos="5274310" algn="r"/>
                        </a:tabLst>
                      </a:pPr>
                      <a:r>
                        <a:rPr lang="en-US" sz="1200" b="1" kern="100" dirty="0">
                          <a:latin typeface="微软雅黑" panose="020B0503020204020204" pitchFamily="34" charset="-122"/>
                          <a:ea typeface="微软雅黑" panose="020B0503020204020204" pitchFamily="34" charset="-122"/>
                        </a:rPr>
                        <a:t>x8</a:t>
                      </a:r>
                      <a:endParaRPr lang="zh-CN" sz="1200"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3.80034</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0.637274</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0.978679</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0.460326</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1.66526</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2.05835</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1.72494</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19198">
                <a:tc>
                  <a:txBody>
                    <a:bodyPr/>
                    <a:lstStyle/>
                    <a:p>
                      <a:pPr algn="just">
                        <a:lnSpc>
                          <a:spcPct val="100000"/>
                        </a:lnSpc>
                        <a:spcAft>
                          <a:spcPts val="0"/>
                        </a:spcAft>
                        <a:tabLst>
                          <a:tab pos="5274310" algn="r"/>
                        </a:tabLst>
                      </a:pPr>
                      <a:r>
                        <a:rPr lang="en-US" sz="1200" b="1" kern="100" dirty="0">
                          <a:latin typeface="微软雅黑" panose="020B0503020204020204" pitchFamily="34" charset="-122"/>
                          <a:ea typeface="微软雅黑" panose="020B0503020204020204" pitchFamily="34" charset="-122"/>
                        </a:rPr>
                        <a:t>x9</a:t>
                      </a:r>
                      <a:endParaRPr lang="zh-CN" sz="1200"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107519</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4461.66</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15597.1</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5821.4</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919.181</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2304.9</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616.9</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19198">
                <a:tc>
                  <a:txBody>
                    <a:bodyPr/>
                    <a:lstStyle/>
                    <a:p>
                      <a:pPr algn="just">
                        <a:lnSpc>
                          <a:spcPct val="100000"/>
                        </a:lnSpc>
                        <a:spcAft>
                          <a:spcPts val="0"/>
                        </a:spcAft>
                        <a:tabLst>
                          <a:tab pos="5274310" algn="r"/>
                        </a:tabLst>
                      </a:pPr>
                      <a:r>
                        <a:rPr lang="en-US" sz="1200" b="1" kern="100" dirty="0">
                          <a:latin typeface="微软雅黑" panose="020B0503020204020204" pitchFamily="34" charset="-122"/>
                          <a:ea typeface="微软雅黑" panose="020B0503020204020204" pitchFamily="34" charset="-122"/>
                        </a:rPr>
                        <a:t>x10</a:t>
                      </a:r>
                      <a:endParaRPr lang="zh-CN" sz="1200"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593005</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9947.93</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46747.5</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7299.01</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4545.29</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14270.3</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3477.05</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19198">
                <a:tc>
                  <a:txBody>
                    <a:bodyPr/>
                    <a:lstStyle/>
                    <a:p>
                      <a:pPr algn="just">
                        <a:lnSpc>
                          <a:spcPct val="100000"/>
                        </a:lnSpc>
                        <a:spcAft>
                          <a:spcPts val="0"/>
                        </a:spcAft>
                        <a:tabLst>
                          <a:tab pos="5274310" algn="r"/>
                        </a:tabLst>
                      </a:pPr>
                      <a:r>
                        <a:rPr lang="en-US" sz="1200" b="1" kern="100" dirty="0">
                          <a:latin typeface="微软雅黑" panose="020B0503020204020204" pitchFamily="34" charset="-122"/>
                          <a:ea typeface="微软雅黑" panose="020B0503020204020204" pitchFamily="34" charset="-122"/>
                        </a:rPr>
                        <a:t>x11</a:t>
                      </a:r>
                      <a:endParaRPr lang="zh-CN" sz="1200"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413374</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2149.76</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16971.4</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866.528</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1860.69</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7083.65</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1913.47</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19198">
                <a:tc>
                  <a:txBody>
                    <a:bodyPr/>
                    <a:lstStyle/>
                    <a:p>
                      <a:pPr algn="just">
                        <a:lnSpc>
                          <a:spcPct val="100000"/>
                        </a:lnSpc>
                        <a:spcAft>
                          <a:spcPts val="0"/>
                        </a:spcAft>
                        <a:tabLst>
                          <a:tab pos="5274310" algn="r"/>
                        </a:tabLst>
                      </a:pPr>
                      <a:r>
                        <a:rPr lang="en-US" sz="1200" b="1" kern="100" dirty="0">
                          <a:latin typeface="微软雅黑" panose="020B0503020204020204" pitchFamily="34" charset="-122"/>
                          <a:ea typeface="微软雅黑" panose="020B0503020204020204" pitchFamily="34" charset="-122"/>
                        </a:rPr>
                        <a:t>x12</a:t>
                      </a:r>
                      <a:endParaRPr lang="zh-CN" sz="1200"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1713.41</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135.398</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614.772</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709.551</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281.217</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259.407</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111.32</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19198">
                <a:tc>
                  <a:txBody>
                    <a:bodyPr/>
                    <a:lstStyle/>
                    <a:p>
                      <a:pPr algn="just">
                        <a:lnSpc>
                          <a:spcPct val="100000"/>
                        </a:lnSpc>
                        <a:spcAft>
                          <a:spcPts val="0"/>
                        </a:spcAft>
                        <a:tabLst>
                          <a:tab pos="5274310" algn="r"/>
                        </a:tabLst>
                      </a:pPr>
                      <a:r>
                        <a:rPr lang="en-US" sz="1200" b="1" kern="100" dirty="0">
                          <a:latin typeface="微软雅黑" panose="020B0503020204020204" pitchFamily="34" charset="-122"/>
                          <a:ea typeface="微软雅黑" panose="020B0503020204020204" pitchFamily="34" charset="-122"/>
                        </a:rPr>
                        <a:t>x13</a:t>
                      </a:r>
                      <a:endParaRPr lang="zh-CN" sz="1200"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1938.85</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188.452</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1105.38</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973.303</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321.105</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299.921</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161.599</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19198">
                <a:tc>
                  <a:txBody>
                    <a:bodyPr/>
                    <a:lstStyle/>
                    <a:p>
                      <a:pPr algn="just">
                        <a:lnSpc>
                          <a:spcPct val="100000"/>
                        </a:lnSpc>
                        <a:spcAft>
                          <a:spcPts val="0"/>
                        </a:spcAft>
                        <a:tabLst>
                          <a:tab pos="5274310" algn="r"/>
                        </a:tabLst>
                      </a:pPr>
                      <a:r>
                        <a:rPr lang="en-US" sz="1200" b="1" kern="100" dirty="0">
                          <a:latin typeface="微软雅黑" panose="020B0503020204020204" pitchFamily="34" charset="-122"/>
                          <a:ea typeface="微软雅黑" panose="020B0503020204020204" pitchFamily="34" charset="-122"/>
                        </a:rPr>
                        <a:t>x14</a:t>
                      </a:r>
                      <a:endParaRPr lang="zh-CN" sz="1200"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9</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23</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12</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12</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5</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5</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5</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19198">
                <a:tc>
                  <a:txBody>
                    <a:bodyPr/>
                    <a:lstStyle/>
                    <a:p>
                      <a:pPr algn="just">
                        <a:lnSpc>
                          <a:spcPct val="100000"/>
                        </a:lnSpc>
                        <a:spcAft>
                          <a:spcPts val="0"/>
                        </a:spcAft>
                        <a:tabLst>
                          <a:tab pos="5274310" algn="r"/>
                        </a:tabLst>
                      </a:pPr>
                      <a:r>
                        <a:rPr lang="en-US" sz="1200" b="1" kern="100" dirty="0">
                          <a:latin typeface="微软雅黑" panose="020B0503020204020204" pitchFamily="34" charset="-122"/>
                          <a:ea typeface="微软雅黑" panose="020B0503020204020204" pitchFamily="34" charset="-122"/>
                        </a:rPr>
                        <a:t>x15</a:t>
                      </a:r>
                      <a:endParaRPr lang="zh-CN" sz="1200"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0.920859</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0.936457</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0.864059</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0.857727</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0.924074</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0.940103</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0.874726</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19198">
                <a:tc>
                  <a:txBody>
                    <a:bodyPr/>
                    <a:lstStyle/>
                    <a:p>
                      <a:pPr algn="just">
                        <a:lnSpc>
                          <a:spcPct val="100000"/>
                        </a:lnSpc>
                        <a:spcAft>
                          <a:spcPts val="0"/>
                        </a:spcAft>
                        <a:tabLst>
                          <a:tab pos="5274310" algn="r"/>
                        </a:tabLst>
                      </a:pPr>
                      <a:r>
                        <a:rPr lang="en-US" sz="1200" b="1" kern="100" dirty="0">
                          <a:latin typeface="微软雅黑" panose="020B0503020204020204" pitchFamily="34" charset="-122"/>
                          <a:ea typeface="微软雅黑" panose="020B0503020204020204" pitchFamily="34" charset="-122"/>
                        </a:rPr>
                        <a:t>x16</a:t>
                      </a:r>
                      <a:endParaRPr lang="zh-CN" sz="1200"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706</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4053</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2560</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1545</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384</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838</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225</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19198">
                <a:tc>
                  <a:txBody>
                    <a:bodyPr/>
                    <a:lstStyle/>
                    <a:p>
                      <a:pPr algn="just">
                        <a:lnSpc>
                          <a:spcPct val="100000"/>
                        </a:lnSpc>
                        <a:spcAft>
                          <a:spcPts val="0"/>
                        </a:spcAft>
                        <a:tabLst>
                          <a:tab pos="5274310" algn="r"/>
                        </a:tabLst>
                      </a:pPr>
                      <a:r>
                        <a:rPr lang="en-US" sz="1200" b="1" kern="100" dirty="0">
                          <a:latin typeface="微软雅黑" panose="020B0503020204020204" pitchFamily="34" charset="-122"/>
                          <a:ea typeface="微软雅黑" panose="020B0503020204020204" pitchFamily="34" charset="-122"/>
                        </a:rPr>
                        <a:t>x17</a:t>
                      </a:r>
                      <a:endParaRPr lang="zh-CN" sz="1200"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0.529978</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0.541038</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0.563797</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0.571631</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0.607576</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0.48866</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0.430303</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19198">
                <a:tc>
                  <a:txBody>
                    <a:bodyPr/>
                    <a:lstStyle/>
                    <a:p>
                      <a:pPr algn="just">
                        <a:lnSpc>
                          <a:spcPct val="100000"/>
                        </a:lnSpc>
                        <a:spcAft>
                          <a:spcPts val="0"/>
                        </a:spcAft>
                        <a:tabLst>
                          <a:tab pos="5274310" algn="r"/>
                        </a:tabLst>
                      </a:pPr>
                      <a:r>
                        <a:rPr lang="en-US" sz="1200" b="1" kern="100" dirty="0">
                          <a:latin typeface="微软雅黑" panose="020B0503020204020204" pitchFamily="34" charset="-122"/>
                          <a:ea typeface="微软雅黑" panose="020B0503020204020204" pitchFamily="34" charset="-122"/>
                        </a:rPr>
                        <a:t>x18</a:t>
                      </a:r>
                      <a:endParaRPr lang="zh-CN" sz="1200"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1.02621</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1.87855</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1.42595</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1.7569</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1.6242</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1.8121</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1.32709</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19198">
                <a:tc>
                  <a:txBody>
                    <a:bodyPr/>
                    <a:lstStyle/>
                    <a:p>
                      <a:pPr algn="just">
                        <a:lnSpc>
                          <a:spcPct val="100000"/>
                        </a:lnSpc>
                        <a:spcAft>
                          <a:spcPts val="0"/>
                        </a:spcAft>
                        <a:tabLst>
                          <a:tab pos="5274310" algn="r"/>
                        </a:tabLst>
                      </a:pPr>
                      <a:r>
                        <a:rPr lang="en-US" sz="1200" b="1" kern="100" dirty="0">
                          <a:latin typeface="微软雅黑" panose="020B0503020204020204" pitchFamily="34" charset="-122"/>
                          <a:ea typeface="微软雅黑" panose="020B0503020204020204" pitchFamily="34" charset="-122"/>
                        </a:rPr>
                        <a:t>x19</a:t>
                      </a:r>
                      <a:endParaRPr lang="zh-CN" sz="1200"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53.5559</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79.5819</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65.342</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86.5934</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58.3224</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41.7379</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83.3988</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19198">
                <a:tc>
                  <a:txBody>
                    <a:bodyPr/>
                    <a:lstStyle/>
                    <a:p>
                      <a:pPr algn="just">
                        <a:lnSpc>
                          <a:spcPct val="100000"/>
                        </a:lnSpc>
                        <a:spcAft>
                          <a:spcPts val="0"/>
                        </a:spcAft>
                        <a:tabLst>
                          <a:tab pos="5274310" algn="r"/>
                        </a:tabLst>
                      </a:pPr>
                      <a:r>
                        <a:rPr lang="en-US" sz="1200" b="1" kern="100" dirty="0">
                          <a:latin typeface="微软雅黑" panose="020B0503020204020204" pitchFamily="34" charset="-122"/>
                          <a:ea typeface="微软雅黑" panose="020B0503020204020204" pitchFamily="34" charset="-122"/>
                        </a:rPr>
                        <a:t>x20</a:t>
                      </a:r>
                      <a:endParaRPr lang="zh-CN" sz="1200" kern="100" dirty="0">
                        <a:latin typeface="微软雅黑" panose="020B0503020204020204" pitchFamily="34" charset="-122"/>
                        <a:ea typeface="微软雅黑" panose="020B0503020204020204" pitchFamily="34" charset="-122"/>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52.4336</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65.0169</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49.1067</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74.4265</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58.6855</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a:solidFill>
                            <a:srgbClr val="000000"/>
                          </a:solidFill>
                          <a:latin typeface="微软雅黑" panose="020B0503020204020204" pitchFamily="34" charset="-122"/>
                          <a:ea typeface="微软雅黑" panose="020B0503020204020204" pitchFamily="34" charset="-122"/>
                        </a:rPr>
                        <a:t>39.2421</a:t>
                      </a:r>
                      <a:endParaRPr lang="zh-CN" sz="1200" kern="10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200" kern="100" dirty="0">
                          <a:solidFill>
                            <a:srgbClr val="000000"/>
                          </a:solidFill>
                          <a:latin typeface="微软雅黑" panose="020B0503020204020204" pitchFamily="34" charset="-122"/>
                          <a:ea typeface="微软雅黑" panose="020B0503020204020204" pitchFamily="34" charset="-122"/>
                        </a:rPr>
                        <a:t>69.9301</a:t>
                      </a:r>
                      <a:endParaRPr lang="zh-CN" sz="1200" kern="100" dirty="0">
                        <a:latin typeface="微软雅黑" panose="020B0503020204020204" pitchFamily="34" charset="-122"/>
                        <a:ea typeface="微软雅黑" panose="020B0503020204020204" pitchFamily="34" charset="-122"/>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
        <p:nvSpPr>
          <p:cNvPr id="3" name="Rectangle 3">
            <a:extLst>
              <a:ext uri="{FF2B5EF4-FFF2-40B4-BE49-F238E27FC236}">
                <a16:creationId xmlns:a16="http://schemas.microsoft.com/office/drawing/2014/main" id="{690FE891-AE12-466F-8B00-6555BD7C7D95}"/>
              </a:ext>
            </a:extLst>
          </p:cNvPr>
          <p:cNvSpPr>
            <a:spLocks noChangeArrowheads="1"/>
          </p:cNvSpPr>
          <p:nvPr/>
        </p:nvSpPr>
        <p:spPr bwMode="auto">
          <a:xfrm>
            <a:off x="323528" y="692696"/>
            <a:ext cx="622212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l">
              <a:lnSpc>
                <a:spcPct val="150000"/>
              </a:lnSpc>
              <a:spcBef>
                <a:spcPct val="0"/>
              </a:spcBef>
              <a:buClr>
                <a:srgbClr val="0000FF"/>
              </a:buClr>
            </a:pPr>
            <a:r>
              <a:rPr lang="zh-CN" altLang="en-US" sz="2200" dirty="0">
                <a:solidFill>
                  <a:srgbClr val="FF0000"/>
                </a:solidFill>
                <a:latin typeface="微软雅黑" panose="020B0503020204020204" pitchFamily="34" charset="-122"/>
                <a:ea typeface="微软雅黑" panose="020B0503020204020204" pitchFamily="34" charset="-122"/>
              </a:rPr>
              <a:t>表</a:t>
            </a:r>
            <a:r>
              <a:rPr lang="en-US" altLang="zh-CN" sz="2200" dirty="0">
                <a:solidFill>
                  <a:srgbClr val="FF0000"/>
                </a:solidFill>
                <a:latin typeface="微软雅黑" panose="020B0503020204020204" pitchFamily="34" charset="-122"/>
                <a:ea typeface="微软雅黑" panose="020B0503020204020204" pitchFamily="34" charset="-122"/>
              </a:rPr>
              <a:t>2</a:t>
            </a:r>
            <a:r>
              <a:rPr lang="zh-CN" altLang="en-US" sz="2200" dirty="0">
                <a:solidFill>
                  <a:srgbClr val="FF0000"/>
                </a:solidFill>
                <a:latin typeface="微软雅黑" panose="020B0503020204020204" pitchFamily="34" charset="-122"/>
                <a:ea typeface="微软雅黑" panose="020B0503020204020204" pitchFamily="34" charset="-122"/>
              </a:rPr>
              <a:t>（附录</a:t>
            </a:r>
            <a:r>
              <a:rPr lang="en-US" altLang="zh-CN" sz="2200" dirty="0">
                <a:solidFill>
                  <a:srgbClr val="FF0000"/>
                </a:solidFill>
                <a:latin typeface="微软雅黑" panose="020B0503020204020204" pitchFamily="34" charset="-122"/>
                <a:ea typeface="微软雅黑" panose="020B0503020204020204" pitchFamily="34" charset="-122"/>
              </a:rPr>
              <a:t>C</a:t>
            </a:r>
            <a:r>
              <a:rPr lang="zh-CN" altLang="en-US" sz="2200" dirty="0">
                <a:solidFill>
                  <a:srgbClr val="FF0000"/>
                </a:solidFill>
                <a:latin typeface="微软雅黑" panose="020B0503020204020204" pitchFamily="34" charset="-122"/>
                <a:ea typeface="微软雅黑" panose="020B0503020204020204" pitchFamily="34" charset="-122"/>
              </a:rPr>
              <a:t>）</a:t>
            </a:r>
            <a:r>
              <a:rPr lang="en-US" altLang="zh-CN" sz="2200" dirty="0">
                <a:solidFill>
                  <a:srgbClr val="FF0000"/>
                </a:solidFill>
                <a:latin typeface="微软雅黑" panose="020B0503020204020204" pitchFamily="34" charset="-122"/>
                <a:ea typeface="微软雅黑" panose="020B0503020204020204" pitchFamily="34" charset="-122"/>
              </a:rPr>
              <a:t>   </a:t>
            </a:r>
            <a:r>
              <a:rPr lang="zh-CN" altLang="en-US" sz="2200" dirty="0">
                <a:solidFill>
                  <a:srgbClr val="FF0000"/>
                </a:solidFill>
                <a:latin typeface="微软雅黑" panose="020B0503020204020204" pitchFamily="34" charset="-122"/>
                <a:ea typeface="微软雅黑" panose="020B0503020204020204" pitchFamily="34" charset="-122"/>
              </a:rPr>
              <a:t>不同类型神经元的形态指标</a:t>
            </a:r>
          </a:p>
        </p:txBody>
      </p:sp>
      <p:sp>
        <p:nvSpPr>
          <p:cNvPr id="6" name="日期占位符 5">
            <a:extLst>
              <a:ext uri="{FF2B5EF4-FFF2-40B4-BE49-F238E27FC236}">
                <a16:creationId xmlns:a16="http://schemas.microsoft.com/office/drawing/2014/main" id="{CC561CFE-6BD9-4BAB-BD51-18D6A43CA339}"/>
              </a:ext>
            </a:extLst>
          </p:cNvPr>
          <p:cNvSpPr>
            <a:spLocks noGrp="1"/>
          </p:cNvSpPr>
          <p:nvPr>
            <p:ph type="dt" sz="half" idx="2"/>
          </p:nvPr>
        </p:nvSpPr>
        <p:spPr/>
        <p:txBody>
          <a:bodyPr/>
          <a:lstStyle/>
          <a:p>
            <a:pPr>
              <a:defRPr/>
            </a:pPr>
            <a:fld id="{0C6DE3FE-7033-4ACB-AFF4-4580D86349E1}" type="datetime1">
              <a:rPr kumimoji="0" lang="zh-CN" altLang="en-US" smtClean="0"/>
              <a:t>2022/11/23</a:t>
            </a:fld>
            <a:endParaRPr kumimoji="0" lang="zh-CN" altLang="en-US" dirty="0"/>
          </a:p>
        </p:txBody>
      </p:sp>
      <p:sp>
        <p:nvSpPr>
          <p:cNvPr id="4" name="页脚占位符 3">
            <a:extLst>
              <a:ext uri="{FF2B5EF4-FFF2-40B4-BE49-F238E27FC236}">
                <a16:creationId xmlns:a16="http://schemas.microsoft.com/office/drawing/2014/main" id="{8EC50BC2-A1C5-4F4D-8E61-42E07DF17D66}"/>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2432825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9">
            <a:extLst>
              <a:ext uri="{FF2B5EF4-FFF2-40B4-BE49-F238E27FC236}">
                <a16:creationId xmlns:a16="http://schemas.microsoft.com/office/drawing/2014/main" id="{6ACF2A5D-1C1E-4ED5-8A7C-BAC1AC9B1BC6}"/>
              </a:ext>
            </a:extLst>
          </p:cNvPr>
          <p:cNvSpPr txBox="1">
            <a:spLocks noChangeArrowheads="1"/>
          </p:cNvSpPr>
          <p:nvPr/>
        </p:nvSpPr>
        <p:spPr bwMode="auto">
          <a:xfrm>
            <a:off x="251521" y="548680"/>
            <a:ext cx="5472113" cy="52322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kumimoji="0" lang="zh-CN" altLang="en-US" sz="2800" b="1" dirty="0">
                <a:solidFill>
                  <a:srgbClr val="000000"/>
                </a:solidFill>
                <a:ea typeface="微软雅黑" panose="020B0503020204020204" pitchFamily="34" charset="-122"/>
              </a:rPr>
              <a:t>二、问题分析</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5" name="Rectangle 3">
            <a:extLst>
              <a:ext uri="{FF2B5EF4-FFF2-40B4-BE49-F238E27FC236}">
                <a16:creationId xmlns:a16="http://schemas.microsoft.com/office/drawing/2014/main" id="{2F2EF673-6388-4DAC-9011-84828A60516F}"/>
              </a:ext>
            </a:extLst>
          </p:cNvPr>
          <p:cNvSpPr>
            <a:spLocks noChangeArrowheads="1"/>
          </p:cNvSpPr>
          <p:nvPr/>
        </p:nvSpPr>
        <p:spPr bwMode="auto">
          <a:xfrm>
            <a:off x="451982" y="1282614"/>
            <a:ext cx="8152144" cy="511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本问题只考虑神经元的几何形态，利用已知类别的神经元的</a:t>
            </a:r>
            <a:r>
              <a:rPr lang="en-US" altLang="zh-CN" sz="2000" dirty="0">
                <a:solidFill>
                  <a:srgbClr val="000000"/>
                </a:solidFill>
                <a:latin typeface="微软雅黑" panose="020B0503020204020204" pitchFamily="34" charset="-122"/>
                <a:ea typeface="微软雅黑" panose="020B0503020204020204" pitchFamily="34" charset="-122"/>
              </a:rPr>
              <a:t>20</a:t>
            </a:r>
            <a:r>
              <a:rPr lang="zh-CN" altLang="en-US" sz="2000" dirty="0">
                <a:solidFill>
                  <a:srgbClr val="000000"/>
                </a:solidFill>
                <a:latin typeface="微软雅黑" panose="020B0503020204020204" pitchFamily="34" charset="-122"/>
                <a:ea typeface="微软雅黑" panose="020B0503020204020204" pitchFamily="34" charset="-122"/>
              </a:rPr>
              <a:t>个空间几何特征数据，构建分类器，对未知类别的神经元进行分类，这是个</a:t>
            </a:r>
            <a:r>
              <a:rPr lang="en-US" altLang="zh-CN" sz="2000" dirty="0">
                <a:solidFill>
                  <a:srgbClr val="000000"/>
                </a:solidFill>
                <a:latin typeface="微软雅黑" panose="020B0503020204020204" pitchFamily="34" charset="-122"/>
                <a:ea typeface="微软雅黑" panose="020B0503020204020204" pitchFamily="34" charset="-122"/>
              </a:rPr>
              <a:t>20</a:t>
            </a:r>
            <a:r>
              <a:rPr lang="zh-CN" altLang="en-US" sz="2000" dirty="0">
                <a:solidFill>
                  <a:srgbClr val="000000"/>
                </a:solidFill>
                <a:latin typeface="微软雅黑" panose="020B0503020204020204" pitchFamily="34" charset="-122"/>
                <a:ea typeface="微软雅黑" panose="020B0503020204020204" pitchFamily="34" charset="-122"/>
              </a:rPr>
              <a:t>维的模式识别问题，可用经典的统计方法（例如距离判别或贝叶斯判别）进行建模求解，然而，统计判别方法对数据的分布有着严格的要求，通常假定数据来自于正态总体。在实际应用中，验证数据的分布往往是比较困难的，除此之外，统计判别方法也很难处理高维模式识别问题。为此，下面将创建一个多层前馈型网络，把附录</a:t>
            </a:r>
            <a:r>
              <a:rPr lang="en-US" altLang="zh-CN" sz="2000" dirty="0">
                <a:solidFill>
                  <a:srgbClr val="000000"/>
                </a:solidFill>
                <a:latin typeface="微软雅黑" panose="020B0503020204020204" pitchFamily="34" charset="-122"/>
                <a:ea typeface="微软雅黑" panose="020B0503020204020204" pitchFamily="34" charset="-122"/>
              </a:rPr>
              <a:t>A</a:t>
            </a:r>
            <a:r>
              <a:rPr lang="zh-CN" altLang="en-US" sz="2000" dirty="0">
                <a:solidFill>
                  <a:srgbClr val="000000"/>
                </a:solidFill>
                <a:latin typeface="微软雅黑" panose="020B0503020204020204" pitchFamily="34" charset="-122"/>
                <a:ea typeface="微软雅黑" panose="020B0503020204020204" pitchFamily="34" charset="-122"/>
              </a:rPr>
              <a:t>中给定的神经元的空间几何形态数据作为训练样本集，把附录</a:t>
            </a:r>
            <a:r>
              <a:rPr lang="en-US" altLang="zh-CN" sz="2000" dirty="0">
                <a:solidFill>
                  <a:srgbClr val="000000"/>
                </a:solidFill>
                <a:latin typeface="微软雅黑" panose="020B0503020204020204" pitchFamily="34" charset="-122"/>
                <a:ea typeface="微软雅黑" panose="020B0503020204020204" pitchFamily="34" charset="-122"/>
              </a:rPr>
              <a:t>C</a:t>
            </a:r>
            <a:r>
              <a:rPr lang="zh-CN" altLang="en-US" sz="2000" dirty="0">
                <a:solidFill>
                  <a:srgbClr val="000000"/>
                </a:solidFill>
                <a:latin typeface="微软雅黑" panose="020B0503020204020204" pitchFamily="34" charset="-122"/>
                <a:ea typeface="微软雅黑" panose="020B0503020204020204" pitchFamily="34" charset="-122"/>
              </a:rPr>
              <a:t>中给定的数据作为测试样本集，使用训练样本训练该网络，得到一个能有效地对神经元进行形态分类的非线性分类器，然后用测试样本对分类器模型进行检验，最后利用该分类器模型对附录</a:t>
            </a:r>
            <a:r>
              <a:rPr lang="en-US" altLang="zh-CN" sz="2000" dirty="0">
                <a:solidFill>
                  <a:srgbClr val="000000"/>
                </a:solidFill>
                <a:latin typeface="微软雅黑" panose="020B0503020204020204" pitchFamily="34" charset="-122"/>
                <a:ea typeface="微软雅黑" panose="020B0503020204020204" pitchFamily="34" charset="-122"/>
              </a:rPr>
              <a:t>B</a:t>
            </a:r>
            <a:r>
              <a:rPr lang="zh-CN" altLang="en-US" sz="2000" dirty="0">
                <a:solidFill>
                  <a:srgbClr val="000000"/>
                </a:solidFill>
                <a:latin typeface="微软雅黑" panose="020B0503020204020204" pitchFamily="34" charset="-122"/>
                <a:ea typeface="微软雅黑" panose="020B0503020204020204" pitchFamily="34" charset="-122"/>
              </a:rPr>
              <a:t>中的</a:t>
            </a:r>
            <a:r>
              <a:rPr lang="en-US" altLang="zh-CN" sz="2000" dirty="0">
                <a:solidFill>
                  <a:srgbClr val="000000"/>
                </a:solidFill>
                <a:latin typeface="微软雅黑" panose="020B0503020204020204" pitchFamily="34" charset="-122"/>
                <a:ea typeface="微软雅黑" panose="020B0503020204020204" pitchFamily="34" charset="-122"/>
              </a:rPr>
              <a:t>20</a:t>
            </a:r>
            <a:r>
              <a:rPr lang="zh-CN" altLang="en-US" sz="2000" dirty="0">
                <a:solidFill>
                  <a:srgbClr val="000000"/>
                </a:solidFill>
                <a:latin typeface="微软雅黑" panose="020B0503020204020204" pitchFamily="34" charset="-122"/>
                <a:ea typeface="微软雅黑" panose="020B0503020204020204" pitchFamily="34" charset="-122"/>
              </a:rPr>
              <a:t>个未知类别的神经元进行判别。</a:t>
            </a:r>
          </a:p>
        </p:txBody>
      </p:sp>
      <p:sp>
        <p:nvSpPr>
          <p:cNvPr id="2" name="日期占位符 1">
            <a:extLst>
              <a:ext uri="{FF2B5EF4-FFF2-40B4-BE49-F238E27FC236}">
                <a16:creationId xmlns:a16="http://schemas.microsoft.com/office/drawing/2014/main" id="{489A99FB-C7B8-4F5C-B9FB-7546AD032F5E}"/>
              </a:ext>
            </a:extLst>
          </p:cNvPr>
          <p:cNvSpPr>
            <a:spLocks noGrp="1"/>
          </p:cNvSpPr>
          <p:nvPr>
            <p:ph type="dt" sz="half" idx="2"/>
          </p:nvPr>
        </p:nvSpPr>
        <p:spPr/>
        <p:txBody>
          <a:bodyPr/>
          <a:lstStyle/>
          <a:p>
            <a:pPr>
              <a:defRPr/>
            </a:pPr>
            <a:fld id="{8BBC9497-D59C-45D8-BCF4-B96BD3E2EB11}" type="datetime1">
              <a:rPr kumimoji="0" lang="zh-CN" altLang="en-US" smtClean="0"/>
              <a:t>2022/11/23</a:t>
            </a:fld>
            <a:endParaRPr kumimoji="0" lang="zh-CN" altLang="en-US" dirty="0"/>
          </a:p>
        </p:txBody>
      </p:sp>
      <p:sp>
        <p:nvSpPr>
          <p:cNvPr id="3" name="页脚占位符 2">
            <a:extLst>
              <a:ext uri="{FF2B5EF4-FFF2-40B4-BE49-F238E27FC236}">
                <a16:creationId xmlns:a16="http://schemas.microsoft.com/office/drawing/2014/main" id="{CA325E9D-A515-4616-98E1-A6E2D04226B8}"/>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525514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9">
            <a:extLst>
              <a:ext uri="{FF2B5EF4-FFF2-40B4-BE49-F238E27FC236}">
                <a16:creationId xmlns:a16="http://schemas.microsoft.com/office/drawing/2014/main" id="{F15BC1FF-4B28-46F7-8C47-F5EEDC7F760A}"/>
              </a:ext>
            </a:extLst>
          </p:cNvPr>
          <p:cNvSpPr txBox="1">
            <a:spLocks noChangeArrowheads="1"/>
          </p:cNvSpPr>
          <p:nvPr/>
        </p:nvSpPr>
        <p:spPr bwMode="auto">
          <a:xfrm>
            <a:off x="251521" y="908720"/>
            <a:ext cx="5472113" cy="52322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kumimoji="0" lang="zh-CN" altLang="en-US" sz="2800" b="1" dirty="0">
                <a:solidFill>
                  <a:srgbClr val="000000"/>
                </a:solidFill>
                <a:ea typeface="微软雅黑" panose="020B0503020204020204" pitchFamily="34" charset="-122"/>
              </a:rPr>
              <a:t>三、符号说明</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5" name="Rectangle 3">
            <a:extLst>
              <a:ext uri="{FF2B5EF4-FFF2-40B4-BE49-F238E27FC236}">
                <a16:creationId xmlns:a16="http://schemas.microsoft.com/office/drawing/2014/main" id="{F558F46D-1511-4A9A-BF85-2EDABD1D3448}"/>
              </a:ext>
            </a:extLst>
          </p:cNvPr>
          <p:cNvSpPr>
            <a:spLocks noChangeArrowheads="1"/>
          </p:cNvSpPr>
          <p:nvPr/>
        </p:nvSpPr>
        <p:spPr bwMode="auto">
          <a:xfrm>
            <a:off x="395214" y="1484785"/>
            <a:ext cx="829616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l">
              <a:lnSpc>
                <a:spcPct val="150000"/>
              </a:lnSpc>
              <a:spcBef>
                <a:spcPct val="0"/>
              </a:spcBef>
              <a:buClr>
                <a:srgbClr val="0000FF"/>
              </a:buClr>
            </a:pPr>
            <a:r>
              <a:rPr lang="zh-CN" altLang="en-US" sz="2200" dirty="0">
                <a:solidFill>
                  <a:srgbClr val="FF0000"/>
                </a:solidFill>
                <a:latin typeface="微软雅黑" panose="020B0503020204020204" pitchFamily="34" charset="-122"/>
                <a:ea typeface="微软雅黑" panose="020B0503020204020204" pitchFamily="34" charset="-122"/>
              </a:rPr>
              <a:t>表</a:t>
            </a:r>
            <a:r>
              <a:rPr lang="en-US" altLang="zh-CN" sz="2200" dirty="0">
                <a:solidFill>
                  <a:srgbClr val="FF0000"/>
                </a:solidFill>
                <a:latin typeface="微软雅黑" panose="020B0503020204020204" pitchFamily="34" charset="-122"/>
                <a:ea typeface="微软雅黑" panose="020B0503020204020204" pitchFamily="34" charset="-122"/>
              </a:rPr>
              <a:t>3   </a:t>
            </a:r>
            <a:r>
              <a:rPr lang="zh-CN" altLang="en-US" sz="2200" dirty="0">
                <a:solidFill>
                  <a:srgbClr val="FF0000"/>
                </a:solidFill>
                <a:latin typeface="微软雅黑" panose="020B0503020204020204" pitchFamily="34" charset="-122"/>
                <a:ea typeface="微软雅黑" panose="020B0503020204020204" pitchFamily="34" charset="-122"/>
              </a:rPr>
              <a:t>神经元的空间几何特征参数</a:t>
            </a:r>
          </a:p>
        </p:txBody>
      </p:sp>
      <p:pic>
        <p:nvPicPr>
          <p:cNvPr id="6" name="图片 5">
            <a:extLst>
              <a:ext uri="{FF2B5EF4-FFF2-40B4-BE49-F238E27FC236}">
                <a16:creationId xmlns:a16="http://schemas.microsoft.com/office/drawing/2014/main" id="{25CB595A-9E6B-4445-A863-3000B126745B}"/>
              </a:ext>
            </a:extLst>
          </p:cNvPr>
          <p:cNvPicPr>
            <a:picLocks noChangeAspect="1"/>
          </p:cNvPicPr>
          <p:nvPr/>
        </p:nvPicPr>
        <p:blipFill>
          <a:blip r:embed="rId2"/>
          <a:stretch>
            <a:fillRect/>
          </a:stretch>
        </p:blipFill>
        <p:spPr>
          <a:xfrm>
            <a:off x="467544" y="2127081"/>
            <a:ext cx="7262436" cy="3606175"/>
          </a:xfrm>
          <a:prstGeom prst="rect">
            <a:avLst/>
          </a:prstGeom>
        </p:spPr>
      </p:pic>
      <p:sp>
        <p:nvSpPr>
          <p:cNvPr id="2" name="日期占位符 1">
            <a:extLst>
              <a:ext uri="{FF2B5EF4-FFF2-40B4-BE49-F238E27FC236}">
                <a16:creationId xmlns:a16="http://schemas.microsoft.com/office/drawing/2014/main" id="{3BA13E59-748E-4F92-B95A-7D3CD8ED7704}"/>
              </a:ext>
            </a:extLst>
          </p:cNvPr>
          <p:cNvSpPr>
            <a:spLocks noGrp="1"/>
          </p:cNvSpPr>
          <p:nvPr>
            <p:ph type="dt" sz="half" idx="2"/>
          </p:nvPr>
        </p:nvSpPr>
        <p:spPr/>
        <p:txBody>
          <a:bodyPr/>
          <a:lstStyle/>
          <a:p>
            <a:pPr>
              <a:defRPr/>
            </a:pPr>
            <a:fld id="{932863FE-DE45-40EB-998A-1D623C3340C6}" type="datetime1">
              <a:rPr kumimoji="0" lang="zh-CN" altLang="en-US" smtClean="0"/>
              <a:t>2022/11/23</a:t>
            </a:fld>
            <a:endParaRPr kumimoji="0" lang="zh-CN" altLang="en-US" dirty="0"/>
          </a:p>
        </p:txBody>
      </p:sp>
      <p:sp>
        <p:nvSpPr>
          <p:cNvPr id="3" name="页脚占位符 2">
            <a:extLst>
              <a:ext uri="{FF2B5EF4-FFF2-40B4-BE49-F238E27FC236}">
                <a16:creationId xmlns:a16="http://schemas.microsoft.com/office/drawing/2014/main" id="{73C7953D-9C12-4527-87AE-595CF1AEF762}"/>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2272596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9">
            <a:extLst>
              <a:ext uri="{FF2B5EF4-FFF2-40B4-BE49-F238E27FC236}">
                <a16:creationId xmlns:a16="http://schemas.microsoft.com/office/drawing/2014/main" id="{CB696087-6C03-45A7-99DD-2943FAD85764}"/>
              </a:ext>
            </a:extLst>
          </p:cNvPr>
          <p:cNvSpPr txBox="1">
            <a:spLocks noChangeArrowheads="1"/>
          </p:cNvSpPr>
          <p:nvPr/>
        </p:nvSpPr>
        <p:spPr bwMode="auto">
          <a:xfrm>
            <a:off x="251521" y="908720"/>
            <a:ext cx="5472113" cy="52322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kumimoji="0" lang="zh-CN" altLang="en-US" sz="2800" b="1" dirty="0">
                <a:solidFill>
                  <a:srgbClr val="000000"/>
                </a:solidFill>
                <a:ea typeface="微软雅黑" panose="020B0503020204020204" pitchFamily="34" charset="-122"/>
              </a:rPr>
              <a:t>三、符号说明</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5" name="Rectangle 3">
            <a:extLst>
              <a:ext uri="{FF2B5EF4-FFF2-40B4-BE49-F238E27FC236}">
                <a16:creationId xmlns:a16="http://schemas.microsoft.com/office/drawing/2014/main" id="{03C69298-0AA5-46F8-A5F0-662AA22BAAAB}"/>
              </a:ext>
            </a:extLst>
          </p:cNvPr>
          <p:cNvSpPr>
            <a:spLocks noChangeArrowheads="1"/>
          </p:cNvSpPr>
          <p:nvPr/>
        </p:nvSpPr>
        <p:spPr bwMode="auto">
          <a:xfrm>
            <a:off x="395214" y="1484785"/>
            <a:ext cx="8296160" cy="5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l">
              <a:lnSpc>
                <a:spcPct val="150000"/>
              </a:lnSpc>
              <a:spcBef>
                <a:spcPct val="0"/>
              </a:spcBef>
              <a:buClr>
                <a:srgbClr val="0000FF"/>
              </a:buClr>
            </a:pPr>
            <a:r>
              <a:rPr lang="zh-CN" altLang="en-US" sz="2200" dirty="0">
                <a:solidFill>
                  <a:srgbClr val="FF0000"/>
                </a:solidFill>
                <a:latin typeface="微软雅黑" panose="020B0503020204020204" pitchFamily="34" charset="-122"/>
                <a:ea typeface="微软雅黑" panose="020B0503020204020204" pitchFamily="34" charset="-122"/>
              </a:rPr>
              <a:t>表</a:t>
            </a:r>
            <a:r>
              <a:rPr lang="en-US" altLang="zh-CN" sz="2200" dirty="0">
                <a:solidFill>
                  <a:srgbClr val="FF0000"/>
                </a:solidFill>
                <a:latin typeface="微软雅黑" panose="020B0503020204020204" pitchFamily="34" charset="-122"/>
                <a:ea typeface="微软雅黑" panose="020B0503020204020204" pitchFamily="34" charset="-122"/>
              </a:rPr>
              <a:t>4   </a:t>
            </a:r>
            <a:r>
              <a:rPr lang="zh-CN" altLang="en-US" sz="2200" dirty="0">
                <a:solidFill>
                  <a:srgbClr val="FF0000"/>
                </a:solidFill>
                <a:latin typeface="微软雅黑" panose="020B0503020204020204" pitchFamily="34" charset="-122"/>
                <a:ea typeface="微软雅黑" panose="020B0503020204020204" pitchFamily="34" charset="-122"/>
              </a:rPr>
              <a:t>神经元的空间几何特征参数</a:t>
            </a:r>
          </a:p>
        </p:txBody>
      </p:sp>
      <p:pic>
        <p:nvPicPr>
          <p:cNvPr id="6" name="图片 5">
            <a:extLst>
              <a:ext uri="{FF2B5EF4-FFF2-40B4-BE49-F238E27FC236}">
                <a16:creationId xmlns:a16="http://schemas.microsoft.com/office/drawing/2014/main" id="{B0BD0B33-0348-4B33-AE40-2326F3011A3D}"/>
              </a:ext>
            </a:extLst>
          </p:cNvPr>
          <p:cNvPicPr>
            <a:picLocks noChangeAspect="1"/>
          </p:cNvPicPr>
          <p:nvPr/>
        </p:nvPicPr>
        <p:blipFill>
          <a:blip r:embed="rId2"/>
          <a:stretch>
            <a:fillRect/>
          </a:stretch>
        </p:blipFill>
        <p:spPr>
          <a:xfrm>
            <a:off x="429886" y="2132857"/>
            <a:ext cx="8174563" cy="3380838"/>
          </a:xfrm>
          <a:prstGeom prst="rect">
            <a:avLst/>
          </a:prstGeom>
        </p:spPr>
      </p:pic>
      <p:sp>
        <p:nvSpPr>
          <p:cNvPr id="2" name="日期占位符 1">
            <a:extLst>
              <a:ext uri="{FF2B5EF4-FFF2-40B4-BE49-F238E27FC236}">
                <a16:creationId xmlns:a16="http://schemas.microsoft.com/office/drawing/2014/main" id="{A3C57D7D-FCA9-44B6-B561-5CB9113CB7D6}"/>
              </a:ext>
            </a:extLst>
          </p:cNvPr>
          <p:cNvSpPr>
            <a:spLocks noGrp="1"/>
          </p:cNvSpPr>
          <p:nvPr>
            <p:ph type="dt" sz="half" idx="2"/>
          </p:nvPr>
        </p:nvSpPr>
        <p:spPr/>
        <p:txBody>
          <a:bodyPr/>
          <a:lstStyle/>
          <a:p>
            <a:pPr>
              <a:defRPr/>
            </a:pPr>
            <a:fld id="{E22EB215-7443-438D-9609-0E3B9945F777}" type="datetime1">
              <a:rPr kumimoji="0" lang="zh-CN" altLang="en-US" smtClean="0"/>
              <a:t>2022/11/23</a:t>
            </a:fld>
            <a:endParaRPr kumimoji="0" lang="zh-CN" altLang="en-US" dirty="0"/>
          </a:p>
        </p:txBody>
      </p:sp>
      <p:sp>
        <p:nvSpPr>
          <p:cNvPr id="3" name="页脚占位符 2">
            <a:extLst>
              <a:ext uri="{FF2B5EF4-FFF2-40B4-BE49-F238E27FC236}">
                <a16:creationId xmlns:a16="http://schemas.microsoft.com/office/drawing/2014/main" id="{712FF015-AA05-4E74-839A-54A6D9941636}"/>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3001473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9">
            <a:extLst>
              <a:ext uri="{FF2B5EF4-FFF2-40B4-BE49-F238E27FC236}">
                <a16:creationId xmlns:a16="http://schemas.microsoft.com/office/drawing/2014/main" id="{045A806C-5CAE-4FAC-B79C-BFEE68A6AFAF}"/>
              </a:ext>
            </a:extLst>
          </p:cNvPr>
          <p:cNvSpPr txBox="1">
            <a:spLocks noChangeArrowheads="1"/>
          </p:cNvSpPr>
          <p:nvPr/>
        </p:nvSpPr>
        <p:spPr bwMode="auto">
          <a:xfrm>
            <a:off x="251842" y="620688"/>
            <a:ext cx="8136582" cy="52322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kumimoji="0" lang="zh-CN" altLang="en-US" sz="2800" b="1" dirty="0">
                <a:solidFill>
                  <a:srgbClr val="000000"/>
                </a:solidFill>
                <a:ea typeface="微软雅黑" panose="020B0503020204020204" pitchFamily="34" charset="-122"/>
              </a:rPr>
              <a:t>四、模型建立</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5" name="Text Box 2">
            <a:extLst>
              <a:ext uri="{FF2B5EF4-FFF2-40B4-BE49-F238E27FC236}">
                <a16:creationId xmlns:a16="http://schemas.microsoft.com/office/drawing/2014/main" id="{19F061E3-973F-4B42-A8AF-AA7E0B85FE6E}"/>
              </a:ext>
            </a:extLst>
          </p:cNvPr>
          <p:cNvSpPr txBox="1">
            <a:spLocks noChangeArrowheads="1"/>
          </p:cNvSpPr>
          <p:nvPr/>
        </p:nvSpPr>
        <p:spPr bwMode="auto">
          <a:xfrm>
            <a:off x="357678" y="1196753"/>
            <a:ext cx="8030746" cy="55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lnSpc>
                <a:spcPct val="140000"/>
              </a:lnSpc>
              <a:spcBef>
                <a:spcPct val="0"/>
              </a:spcBef>
            </a:pPr>
            <a:r>
              <a:rPr lang="en-US" altLang="zh-CN" sz="2400" dirty="0">
                <a:solidFill>
                  <a:srgbClr val="FF0000"/>
                </a:solidFill>
                <a:latin typeface="微软雅黑" pitchFamily="34" charset="-122"/>
                <a:ea typeface="微软雅黑" pitchFamily="34" charset="-122"/>
                <a:cs typeface="Times New Roman" pitchFamily="18" charset="0"/>
              </a:rPr>
              <a:t>1.  BP</a:t>
            </a:r>
            <a:r>
              <a:rPr lang="zh-CN" altLang="en-US" sz="2400" dirty="0">
                <a:solidFill>
                  <a:srgbClr val="FF0000"/>
                </a:solidFill>
                <a:latin typeface="微软雅黑" pitchFamily="34" charset="-122"/>
                <a:ea typeface="微软雅黑" pitchFamily="34" charset="-122"/>
                <a:cs typeface="Times New Roman" pitchFamily="18" charset="0"/>
              </a:rPr>
              <a:t>神经网络模型</a:t>
            </a:r>
          </a:p>
        </p:txBody>
      </p:sp>
      <p:sp>
        <p:nvSpPr>
          <p:cNvPr id="6" name="Rectangle 3">
            <a:extLst>
              <a:ext uri="{FF2B5EF4-FFF2-40B4-BE49-F238E27FC236}">
                <a16:creationId xmlns:a16="http://schemas.microsoft.com/office/drawing/2014/main" id="{979CA212-7DCA-441F-B96B-A6D66D54A4FF}"/>
              </a:ext>
            </a:extLst>
          </p:cNvPr>
          <p:cNvSpPr>
            <a:spLocks noChangeArrowheads="1"/>
          </p:cNvSpPr>
          <p:nvPr/>
        </p:nvSpPr>
        <p:spPr bwMode="auto">
          <a:xfrm>
            <a:off x="380296" y="1740873"/>
            <a:ext cx="8296160" cy="234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基于以上的分析，这里创建一个包含三层（</a:t>
            </a:r>
            <a:r>
              <a:rPr lang="en-US" altLang="zh-CN" sz="2000" dirty="0">
                <a:solidFill>
                  <a:srgbClr val="000000"/>
                </a:solidFill>
                <a:latin typeface="微软雅黑" panose="020B0503020204020204" pitchFamily="34" charset="-122"/>
                <a:ea typeface="微软雅黑" panose="020B0503020204020204" pitchFamily="34" charset="-122"/>
              </a:rPr>
              <a:t>1</a:t>
            </a:r>
            <a:r>
              <a:rPr lang="zh-CN" altLang="en-US" sz="2000" dirty="0">
                <a:solidFill>
                  <a:srgbClr val="000000"/>
                </a:solidFill>
                <a:latin typeface="微软雅黑" panose="020B0503020204020204" pitchFamily="34" charset="-122"/>
                <a:ea typeface="微软雅黑" panose="020B0503020204020204" pitchFamily="34" charset="-122"/>
              </a:rPr>
              <a:t>个输入层、</a:t>
            </a:r>
            <a:r>
              <a:rPr lang="en-US" altLang="zh-CN" sz="2000" dirty="0">
                <a:solidFill>
                  <a:srgbClr val="000000"/>
                </a:solidFill>
                <a:latin typeface="微软雅黑" panose="020B0503020204020204" pitchFamily="34" charset="-122"/>
                <a:ea typeface="微软雅黑" panose="020B0503020204020204" pitchFamily="34" charset="-122"/>
              </a:rPr>
              <a:t>1</a:t>
            </a:r>
            <a:r>
              <a:rPr lang="zh-CN" altLang="en-US" sz="2000" dirty="0">
                <a:solidFill>
                  <a:srgbClr val="000000"/>
                </a:solidFill>
                <a:latin typeface="微软雅黑" panose="020B0503020204020204" pitchFamily="34" charset="-122"/>
                <a:ea typeface="微软雅黑" panose="020B0503020204020204" pitchFamily="34" charset="-122"/>
              </a:rPr>
              <a:t>个隐层和</a:t>
            </a:r>
            <a:r>
              <a:rPr lang="en-US" altLang="zh-CN" sz="2000" dirty="0">
                <a:solidFill>
                  <a:srgbClr val="000000"/>
                </a:solidFill>
                <a:latin typeface="微软雅黑" panose="020B0503020204020204" pitchFamily="34" charset="-122"/>
                <a:ea typeface="微软雅黑" panose="020B0503020204020204" pitchFamily="34" charset="-122"/>
              </a:rPr>
              <a:t>1</a:t>
            </a:r>
            <a:r>
              <a:rPr lang="zh-CN" altLang="en-US" sz="2000" dirty="0">
                <a:solidFill>
                  <a:srgbClr val="000000"/>
                </a:solidFill>
                <a:latin typeface="微软雅黑" panose="020B0503020204020204" pitchFamily="34" charset="-122"/>
                <a:ea typeface="微软雅黑" panose="020B0503020204020204" pitchFamily="34" charset="-122"/>
              </a:rPr>
              <a:t>个输出层）的</a:t>
            </a:r>
            <a:r>
              <a:rPr lang="en-US" altLang="zh-CN" sz="2000" dirty="0">
                <a:solidFill>
                  <a:srgbClr val="000000"/>
                </a:solidFill>
                <a:latin typeface="微软雅黑" panose="020B0503020204020204" pitchFamily="34" charset="-122"/>
                <a:ea typeface="微软雅黑" panose="020B0503020204020204" pitchFamily="34" charset="-122"/>
              </a:rPr>
              <a:t>BP</a:t>
            </a:r>
            <a:r>
              <a:rPr lang="zh-CN" altLang="en-US" sz="2000" dirty="0">
                <a:solidFill>
                  <a:srgbClr val="000000"/>
                </a:solidFill>
                <a:latin typeface="微软雅黑" panose="020B0503020204020204" pitchFamily="34" charset="-122"/>
                <a:ea typeface="微软雅黑" panose="020B0503020204020204" pitchFamily="34" charset="-122"/>
              </a:rPr>
              <a:t>网络，其网络结构如下图所示。网络的输入层包含</a:t>
            </a:r>
            <a:r>
              <a:rPr lang="en-US" altLang="zh-CN" sz="2000" dirty="0">
                <a:solidFill>
                  <a:srgbClr val="000000"/>
                </a:solidFill>
                <a:latin typeface="微软雅黑" panose="020B0503020204020204" pitchFamily="34" charset="-122"/>
                <a:ea typeface="微软雅黑" panose="020B0503020204020204" pitchFamily="34" charset="-122"/>
              </a:rPr>
              <a:t>20</a:t>
            </a:r>
            <a:r>
              <a:rPr lang="zh-CN" altLang="en-US" sz="2000" dirty="0">
                <a:solidFill>
                  <a:srgbClr val="000000"/>
                </a:solidFill>
                <a:latin typeface="微软雅黑" panose="020B0503020204020204" pitchFamily="34" charset="-122"/>
                <a:ea typeface="微软雅黑" panose="020B0503020204020204" pitchFamily="34" charset="-122"/>
              </a:rPr>
              <a:t>个节点，用来传递神经元的</a:t>
            </a:r>
            <a:r>
              <a:rPr lang="en-US" altLang="zh-CN" sz="2000" dirty="0">
                <a:solidFill>
                  <a:srgbClr val="000000"/>
                </a:solidFill>
                <a:latin typeface="微软雅黑" panose="020B0503020204020204" pitchFamily="34" charset="-122"/>
                <a:ea typeface="微软雅黑" panose="020B0503020204020204" pitchFamily="34" charset="-122"/>
              </a:rPr>
              <a:t>20</a:t>
            </a:r>
            <a:r>
              <a:rPr lang="zh-CN" altLang="en-US" sz="2000" dirty="0">
                <a:solidFill>
                  <a:srgbClr val="000000"/>
                </a:solidFill>
                <a:latin typeface="微软雅黑" panose="020B0503020204020204" pitchFamily="34" charset="-122"/>
                <a:ea typeface="微软雅黑" panose="020B0503020204020204" pitchFamily="34" charset="-122"/>
              </a:rPr>
              <a:t>个空间几何特征参数值。根据</a:t>
            </a:r>
            <a:r>
              <a:rPr lang="en-US" altLang="zh-CN" sz="2000" dirty="0">
                <a:solidFill>
                  <a:srgbClr val="000000"/>
                </a:solidFill>
                <a:latin typeface="微软雅黑" panose="020B0503020204020204" pitchFamily="34" charset="-122"/>
                <a:ea typeface="微软雅黑" panose="020B0503020204020204" pitchFamily="34" charset="-122"/>
              </a:rPr>
              <a:t>Kolmogorov</a:t>
            </a:r>
            <a:r>
              <a:rPr lang="zh-CN" altLang="en-US" sz="2000" dirty="0">
                <a:solidFill>
                  <a:srgbClr val="000000"/>
                </a:solidFill>
                <a:latin typeface="微软雅黑" panose="020B0503020204020204" pitchFamily="34" charset="-122"/>
                <a:ea typeface="微软雅黑" panose="020B0503020204020204" pitchFamily="34" charset="-122"/>
              </a:rPr>
              <a:t>定理，隐层设置 个节点。由于本问题涉及的神经元共有</a:t>
            </a:r>
            <a:r>
              <a:rPr lang="en-US" altLang="zh-CN" sz="2000" dirty="0">
                <a:solidFill>
                  <a:srgbClr val="000000"/>
                </a:solidFill>
                <a:latin typeface="微软雅黑" panose="020B0503020204020204" pitchFamily="34" charset="-122"/>
                <a:ea typeface="微软雅黑" panose="020B0503020204020204" pitchFamily="34" charset="-122"/>
              </a:rPr>
              <a:t>7</a:t>
            </a:r>
            <a:r>
              <a:rPr lang="zh-CN" altLang="en-US" sz="2000" dirty="0">
                <a:solidFill>
                  <a:srgbClr val="000000"/>
                </a:solidFill>
                <a:latin typeface="微软雅黑" panose="020B0503020204020204" pitchFamily="34" charset="-122"/>
                <a:ea typeface="微软雅黑" panose="020B0503020204020204" pitchFamily="34" charset="-122"/>
              </a:rPr>
              <a:t>类，故网络的输出层包含</a:t>
            </a:r>
            <a:r>
              <a:rPr lang="en-US" altLang="zh-CN" sz="2000" dirty="0">
                <a:solidFill>
                  <a:srgbClr val="000000"/>
                </a:solidFill>
                <a:latin typeface="微软雅黑" panose="020B0503020204020204" pitchFamily="34" charset="-122"/>
                <a:ea typeface="微软雅黑" panose="020B0503020204020204" pitchFamily="34" charset="-122"/>
              </a:rPr>
              <a:t>7</a:t>
            </a:r>
            <a:r>
              <a:rPr lang="zh-CN" altLang="en-US" sz="2000" dirty="0">
                <a:solidFill>
                  <a:srgbClr val="000000"/>
                </a:solidFill>
                <a:latin typeface="微软雅黑" panose="020B0503020204020204" pitchFamily="34" charset="-122"/>
                <a:ea typeface="微软雅黑" panose="020B0503020204020204" pitchFamily="34" charset="-122"/>
              </a:rPr>
              <a:t>个节点。</a:t>
            </a:r>
          </a:p>
        </p:txBody>
      </p:sp>
      <p:sp>
        <p:nvSpPr>
          <p:cNvPr id="2" name="日期占位符 1">
            <a:extLst>
              <a:ext uri="{FF2B5EF4-FFF2-40B4-BE49-F238E27FC236}">
                <a16:creationId xmlns:a16="http://schemas.microsoft.com/office/drawing/2014/main" id="{FDA8C16B-D712-4526-B158-1C8CC02FF460}"/>
              </a:ext>
            </a:extLst>
          </p:cNvPr>
          <p:cNvSpPr>
            <a:spLocks noGrp="1"/>
          </p:cNvSpPr>
          <p:nvPr>
            <p:ph type="dt" sz="half" idx="2"/>
          </p:nvPr>
        </p:nvSpPr>
        <p:spPr/>
        <p:txBody>
          <a:bodyPr/>
          <a:lstStyle/>
          <a:p>
            <a:pPr>
              <a:defRPr/>
            </a:pPr>
            <a:fld id="{0A3A7634-7E05-4C34-A870-286273DFE2D5}" type="datetime1">
              <a:rPr kumimoji="0" lang="zh-CN" altLang="en-US" smtClean="0"/>
              <a:t>2022/11/23</a:t>
            </a:fld>
            <a:endParaRPr kumimoji="0" lang="zh-CN" altLang="en-US" dirty="0"/>
          </a:p>
        </p:txBody>
      </p:sp>
      <p:pic>
        <p:nvPicPr>
          <p:cNvPr id="74754" name="Picture 2">
            <a:extLst>
              <a:ext uri="{FF2B5EF4-FFF2-40B4-BE49-F238E27FC236}">
                <a16:creationId xmlns:a16="http://schemas.microsoft.com/office/drawing/2014/main" id="{FAD63617-5AB8-49D4-A3D0-84FBAE50E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002" y="4005064"/>
            <a:ext cx="3963796" cy="234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页脚占位符 2">
            <a:extLst>
              <a:ext uri="{FF2B5EF4-FFF2-40B4-BE49-F238E27FC236}">
                <a16:creationId xmlns:a16="http://schemas.microsoft.com/office/drawing/2014/main" id="{D5CC6117-03B2-4FC6-82BA-FCDACB7C11E8}"/>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3647871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9">
            <a:extLst>
              <a:ext uri="{FF2B5EF4-FFF2-40B4-BE49-F238E27FC236}">
                <a16:creationId xmlns:a16="http://schemas.microsoft.com/office/drawing/2014/main" id="{045A806C-5CAE-4FAC-B79C-BFEE68A6AFAF}"/>
              </a:ext>
            </a:extLst>
          </p:cNvPr>
          <p:cNvSpPr txBox="1">
            <a:spLocks noChangeArrowheads="1"/>
          </p:cNvSpPr>
          <p:nvPr/>
        </p:nvSpPr>
        <p:spPr bwMode="auto">
          <a:xfrm>
            <a:off x="251842" y="620688"/>
            <a:ext cx="8136582" cy="52322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kumimoji="0" lang="zh-CN" altLang="en-US" sz="2800" b="1" dirty="0">
                <a:solidFill>
                  <a:srgbClr val="000000"/>
                </a:solidFill>
                <a:ea typeface="微软雅黑" panose="020B0503020204020204" pitchFamily="34" charset="-122"/>
              </a:rPr>
              <a:t>四、模型建立</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5" name="Text Box 2">
            <a:extLst>
              <a:ext uri="{FF2B5EF4-FFF2-40B4-BE49-F238E27FC236}">
                <a16:creationId xmlns:a16="http://schemas.microsoft.com/office/drawing/2014/main" id="{19F061E3-973F-4B42-A8AF-AA7E0B85FE6E}"/>
              </a:ext>
            </a:extLst>
          </p:cNvPr>
          <p:cNvSpPr txBox="1">
            <a:spLocks noChangeArrowheads="1"/>
          </p:cNvSpPr>
          <p:nvPr/>
        </p:nvSpPr>
        <p:spPr bwMode="auto">
          <a:xfrm>
            <a:off x="357678" y="1196753"/>
            <a:ext cx="8030746" cy="55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lnSpc>
                <a:spcPct val="140000"/>
              </a:lnSpc>
              <a:spcBef>
                <a:spcPct val="0"/>
              </a:spcBef>
            </a:pPr>
            <a:r>
              <a:rPr lang="en-US" altLang="zh-CN" sz="2400" dirty="0">
                <a:solidFill>
                  <a:srgbClr val="FF0000"/>
                </a:solidFill>
                <a:latin typeface="微软雅黑" pitchFamily="34" charset="-122"/>
                <a:ea typeface="微软雅黑" pitchFamily="34" charset="-122"/>
                <a:cs typeface="Times New Roman" pitchFamily="18" charset="0"/>
              </a:rPr>
              <a:t>2.  </a:t>
            </a:r>
            <a:r>
              <a:rPr lang="zh-CN" altLang="en-US" sz="2400" dirty="0">
                <a:solidFill>
                  <a:srgbClr val="FF0000"/>
                </a:solidFill>
                <a:latin typeface="微软雅黑" pitchFamily="34" charset="-122"/>
                <a:ea typeface="微软雅黑" pitchFamily="34" charset="-122"/>
                <a:cs typeface="Times New Roman" pitchFamily="18" charset="0"/>
              </a:rPr>
              <a:t>网络的期望输出</a:t>
            </a:r>
          </a:p>
        </p:txBody>
      </p:sp>
      <p:sp>
        <p:nvSpPr>
          <p:cNvPr id="6" name="Rectangle 3">
            <a:extLst>
              <a:ext uri="{FF2B5EF4-FFF2-40B4-BE49-F238E27FC236}">
                <a16:creationId xmlns:a16="http://schemas.microsoft.com/office/drawing/2014/main" id="{979CA212-7DCA-441F-B96B-A6D66D54A4FF}"/>
              </a:ext>
            </a:extLst>
          </p:cNvPr>
          <p:cNvSpPr>
            <a:spLocks noChangeArrowheads="1"/>
          </p:cNvSpPr>
          <p:nvPr/>
        </p:nvSpPr>
        <p:spPr bwMode="auto">
          <a:xfrm>
            <a:off x="789726" y="1740873"/>
            <a:ext cx="7742714"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7</a:t>
            </a:r>
            <a:r>
              <a:rPr lang="zh-CN" altLang="en-US" sz="2000" dirty="0">
                <a:solidFill>
                  <a:srgbClr val="000000"/>
                </a:solidFill>
                <a:latin typeface="微软雅黑" panose="020B0503020204020204" pitchFamily="34" charset="-122"/>
                <a:ea typeface="微软雅黑" panose="020B0503020204020204" pitchFamily="34" charset="-122"/>
              </a:rPr>
              <a:t>类神经元对应的应有输出（即标准答案）如下表所列。应有输出的</a:t>
            </a:r>
            <a:r>
              <a:rPr lang="en-US" altLang="zh-CN" sz="2000" dirty="0">
                <a:solidFill>
                  <a:srgbClr val="000000"/>
                </a:solidFill>
                <a:latin typeface="微软雅黑" panose="020B0503020204020204" pitchFamily="34" charset="-122"/>
                <a:ea typeface="微软雅黑" panose="020B0503020204020204" pitchFamily="34" charset="-122"/>
              </a:rPr>
              <a:t>0</a:t>
            </a:r>
            <a:r>
              <a:rPr lang="zh-CN" altLang="en-US" sz="2000" dirty="0">
                <a:solidFill>
                  <a:srgbClr val="000000"/>
                </a:solidFill>
                <a:latin typeface="微软雅黑" panose="020B0503020204020204" pitchFamily="34" charset="-122"/>
                <a:ea typeface="微软雅黑" panose="020B0503020204020204" pitchFamily="34" charset="-122"/>
              </a:rPr>
              <a:t>和</a:t>
            </a:r>
            <a:r>
              <a:rPr lang="en-US" altLang="zh-CN" sz="2000" dirty="0">
                <a:solidFill>
                  <a:srgbClr val="000000"/>
                </a:solidFill>
                <a:latin typeface="微软雅黑" panose="020B0503020204020204" pitchFamily="34" charset="-122"/>
                <a:ea typeface="微软雅黑" panose="020B0503020204020204" pitchFamily="34" charset="-122"/>
              </a:rPr>
              <a:t>1</a:t>
            </a:r>
            <a:r>
              <a:rPr lang="zh-CN" altLang="en-US" sz="2000" dirty="0">
                <a:solidFill>
                  <a:srgbClr val="000000"/>
                </a:solidFill>
                <a:latin typeface="微软雅黑" panose="020B0503020204020204" pitchFamily="34" charset="-122"/>
                <a:ea typeface="微软雅黑" panose="020B0503020204020204" pitchFamily="34" charset="-122"/>
              </a:rPr>
              <a:t>可以理解为分类概率。</a:t>
            </a:r>
          </a:p>
        </p:txBody>
      </p:sp>
      <p:sp>
        <p:nvSpPr>
          <p:cNvPr id="2" name="日期占位符 1">
            <a:extLst>
              <a:ext uri="{FF2B5EF4-FFF2-40B4-BE49-F238E27FC236}">
                <a16:creationId xmlns:a16="http://schemas.microsoft.com/office/drawing/2014/main" id="{FDA8C16B-D712-4526-B158-1C8CC02FF460}"/>
              </a:ext>
            </a:extLst>
          </p:cNvPr>
          <p:cNvSpPr>
            <a:spLocks noGrp="1"/>
          </p:cNvSpPr>
          <p:nvPr>
            <p:ph type="dt" sz="half" idx="2"/>
          </p:nvPr>
        </p:nvSpPr>
        <p:spPr/>
        <p:txBody>
          <a:bodyPr/>
          <a:lstStyle/>
          <a:p>
            <a:pPr>
              <a:defRPr/>
            </a:pPr>
            <a:fld id="{EC102E5D-A547-410F-809D-14F94DA66B18}" type="datetime1">
              <a:rPr kumimoji="0" lang="zh-CN" altLang="en-US" smtClean="0"/>
              <a:t>2022/11/23</a:t>
            </a:fld>
            <a:endParaRPr kumimoji="0" lang="zh-CN" altLang="en-US" dirty="0"/>
          </a:p>
        </p:txBody>
      </p:sp>
      <p:pic>
        <p:nvPicPr>
          <p:cNvPr id="15" name="图片 14">
            <a:extLst>
              <a:ext uri="{FF2B5EF4-FFF2-40B4-BE49-F238E27FC236}">
                <a16:creationId xmlns:a16="http://schemas.microsoft.com/office/drawing/2014/main" id="{FF01EF7B-B236-4AB5-A9BE-A4851A0E70B3}"/>
              </a:ext>
            </a:extLst>
          </p:cNvPr>
          <p:cNvPicPr>
            <a:picLocks noChangeAspect="1"/>
          </p:cNvPicPr>
          <p:nvPr/>
        </p:nvPicPr>
        <p:blipFill>
          <a:blip r:embed="rId2"/>
          <a:stretch>
            <a:fillRect/>
          </a:stretch>
        </p:blipFill>
        <p:spPr>
          <a:xfrm>
            <a:off x="899592" y="2885962"/>
            <a:ext cx="6485981" cy="2919302"/>
          </a:xfrm>
          <a:prstGeom prst="rect">
            <a:avLst/>
          </a:prstGeom>
        </p:spPr>
      </p:pic>
      <p:sp>
        <p:nvSpPr>
          <p:cNvPr id="3" name="页脚占位符 2">
            <a:extLst>
              <a:ext uri="{FF2B5EF4-FFF2-40B4-BE49-F238E27FC236}">
                <a16:creationId xmlns:a16="http://schemas.microsoft.com/office/drawing/2014/main" id="{DD4E225C-AEDF-4501-9B1B-477F1A767CE0}"/>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1391601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9">
            <a:extLst>
              <a:ext uri="{FF2B5EF4-FFF2-40B4-BE49-F238E27FC236}">
                <a16:creationId xmlns:a16="http://schemas.microsoft.com/office/drawing/2014/main" id="{018D9E1D-7EF2-4750-AB18-3BB6F0F174DD}"/>
              </a:ext>
            </a:extLst>
          </p:cNvPr>
          <p:cNvSpPr txBox="1">
            <a:spLocks noChangeArrowheads="1"/>
          </p:cNvSpPr>
          <p:nvPr/>
        </p:nvSpPr>
        <p:spPr bwMode="auto">
          <a:xfrm>
            <a:off x="323850" y="529516"/>
            <a:ext cx="8136582" cy="52322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kumimoji="0" lang="zh-CN" altLang="en-US" sz="2800" b="1" dirty="0">
                <a:solidFill>
                  <a:srgbClr val="000000"/>
                </a:solidFill>
                <a:ea typeface="微软雅黑" panose="020B0503020204020204" pitchFamily="34" charset="-122"/>
              </a:rPr>
              <a:t>五、模型求解</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2" name="日期占位符 1">
            <a:extLst>
              <a:ext uri="{FF2B5EF4-FFF2-40B4-BE49-F238E27FC236}">
                <a16:creationId xmlns:a16="http://schemas.microsoft.com/office/drawing/2014/main" id="{B0412415-E950-40C1-8A53-1708FE35E2E0}"/>
              </a:ext>
            </a:extLst>
          </p:cNvPr>
          <p:cNvSpPr>
            <a:spLocks noGrp="1"/>
          </p:cNvSpPr>
          <p:nvPr>
            <p:ph type="dt" sz="half" idx="2"/>
          </p:nvPr>
        </p:nvSpPr>
        <p:spPr/>
        <p:txBody>
          <a:bodyPr/>
          <a:lstStyle/>
          <a:p>
            <a:pPr>
              <a:defRPr/>
            </a:pPr>
            <a:fld id="{4A780BA6-FAC6-4778-8763-DFB348044054}" type="datetime1">
              <a:rPr kumimoji="0" lang="zh-CN" altLang="en-US" smtClean="0"/>
              <a:t>2022/11/23</a:t>
            </a:fld>
            <a:endParaRPr kumimoji="0" lang="zh-CN" altLang="en-US" dirty="0"/>
          </a:p>
        </p:txBody>
      </p:sp>
      <p:sp>
        <p:nvSpPr>
          <p:cNvPr id="13" name="Text Box 2">
            <a:extLst>
              <a:ext uri="{FF2B5EF4-FFF2-40B4-BE49-F238E27FC236}">
                <a16:creationId xmlns:a16="http://schemas.microsoft.com/office/drawing/2014/main" id="{3D1B58DD-94AB-4985-91A7-DF4F10758721}"/>
              </a:ext>
            </a:extLst>
          </p:cNvPr>
          <p:cNvSpPr txBox="1">
            <a:spLocks noChangeArrowheads="1"/>
          </p:cNvSpPr>
          <p:nvPr/>
        </p:nvSpPr>
        <p:spPr bwMode="auto">
          <a:xfrm>
            <a:off x="323528" y="1124744"/>
            <a:ext cx="8030746" cy="514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lnSpc>
                <a:spcPct val="140000"/>
              </a:lnSpc>
              <a:spcBef>
                <a:spcPct val="0"/>
              </a:spcBef>
            </a:pPr>
            <a:r>
              <a:rPr lang="en-US" altLang="zh-CN" sz="2200" dirty="0">
                <a:solidFill>
                  <a:srgbClr val="0000FF"/>
                </a:solidFill>
                <a:latin typeface="微软雅黑" pitchFamily="34" charset="-122"/>
                <a:ea typeface="微软雅黑" pitchFamily="34" charset="-122"/>
                <a:cs typeface="Times New Roman" pitchFamily="18" charset="0"/>
              </a:rPr>
              <a:t>1.  </a:t>
            </a:r>
            <a:r>
              <a:rPr lang="zh-CN" altLang="en-US" sz="2200" dirty="0">
                <a:solidFill>
                  <a:srgbClr val="0000FF"/>
                </a:solidFill>
                <a:latin typeface="微软雅黑" pitchFamily="34" charset="-122"/>
                <a:ea typeface="微软雅黑" pitchFamily="34" charset="-122"/>
                <a:cs typeface="Times New Roman" pitchFamily="18" charset="0"/>
              </a:rPr>
              <a:t>训练网络</a:t>
            </a:r>
          </a:p>
        </p:txBody>
      </p:sp>
      <p:sp>
        <p:nvSpPr>
          <p:cNvPr id="14" name="Rectangle 3">
            <a:extLst>
              <a:ext uri="{FF2B5EF4-FFF2-40B4-BE49-F238E27FC236}">
                <a16:creationId xmlns:a16="http://schemas.microsoft.com/office/drawing/2014/main" id="{893167FE-57A9-416E-973A-EA0EFE2C3C77}"/>
              </a:ext>
            </a:extLst>
          </p:cNvPr>
          <p:cNvSpPr>
            <a:spLocks noChangeArrowheads="1"/>
          </p:cNvSpPr>
          <p:nvPr/>
        </p:nvSpPr>
        <p:spPr bwMode="auto">
          <a:xfrm>
            <a:off x="361386" y="1628800"/>
            <a:ext cx="8352928" cy="142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       用附录</a:t>
            </a:r>
            <a:r>
              <a:rPr lang="en-US" altLang="zh-CN" sz="2000" dirty="0">
                <a:solidFill>
                  <a:srgbClr val="000000"/>
                </a:solidFill>
                <a:latin typeface="微软雅黑" panose="020B0503020204020204" pitchFamily="34" charset="-122"/>
                <a:ea typeface="微软雅黑" panose="020B0503020204020204" pitchFamily="34" charset="-122"/>
              </a:rPr>
              <a:t>A</a:t>
            </a:r>
            <a:r>
              <a:rPr lang="zh-CN" altLang="en-US" sz="2000" dirty="0">
                <a:solidFill>
                  <a:srgbClr val="000000"/>
                </a:solidFill>
                <a:latin typeface="微软雅黑" panose="020B0503020204020204" pitchFamily="34" charset="-122"/>
                <a:ea typeface="微软雅黑" panose="020B0503020204020204" pitchFamily="34" charset="-122"/>
              </a:rPr>
              <a:t>中的样本数据对网络进行训练，为了避免出现“过拟合”，按照</a:t>
            </a:r>
            <a:r>
              <a:rPr lang="en-US" altLang="zh-CN" sz="2000" dirty="0">
                <a:solidFill>
                  <a:srgbClr val="000000"/>
                </a:solidFill>
                <a:latin typeface="微软雅黑" panose="020B0503020204020204" pitchFamily="34" charset="-122"/>
                <a:ea typeface="微软雅黑" panose="020B0503020204020204" pitchFamily="34" charset="-122"/>
              </a:rPr>
              <a:t>85:15</a:t>
            </a:r>
            <a:r>
              <a:rPr lang="zh-CN" altLang="en-US" sz="2000" dirty="0">
                <a:solidFill>
                  <a:srgbClr val="000000"/>
                </a:solidFill>
                <a:latin typeface="微软雅黑" panose="020B0503020204020204" pitchFamily="34" charset="-122"/>
                <a:ea typeface="微软雅黑" panose="020B0503020204020204" pitchFamily="34" charset="-122"/>
              </a:rPr>
              <a:t>的比例把附录</a:t>
            </a:r>
            <a:r>
              <a:rPr lang="en-US" altLang="zh-CN" sz="2000" dirty="0">
                <a:solidFill>
                  <a:srgbClr val="000000"/>
                </a:solidFill>
                <a:latin typeface="微软雅黑" panose="020B0503020204020204" pitchFamily="34" charset="-122"/>
                <a:ea typeface="微软雅黑" panose="020B0503020204020204" pitchFamily="34" charset="-122"/>
              </a:rPr>
              <a:t>A</a:t>
            </a:r>
            <a:r>
              <a:rPr lang="zh-CN" altLang="en-US" sz="2000" dirty="0">
                <a:solidFill>
                  <a:srgbClr val="000000"/>
                </a:solidFill>
                <a:latin typeface="微软雅黑" panose="020B0503020204020204" pitchFamily="34" charset="-122"/>
                <a:ea typeface="微软雅黑" panose="020B0503020204020204" pitchFamily="34" charset="-122"/>
              </a:rPr>
              <a:t>中的数据随机地分为训练样本和交叉验证样本，为了消除随机性，重复进行</a:t>
            </a:r>
            <a:r>
              <a:rPr lang="en-US" altLang="zh-CN" sz="2000" dirty="0">
                <a:solidFill>
                  <a:srgbClr val="000000"/>
                </a:solidFill>
                <a:latin typeface="微软雅黑" panose="020B0503020204020204" pitchFamily="34" charset="-122"/>
                <a:ea typeface="微软雅黑" panose="020B0503020204020204" pitchFamily="34" charset="-122"/>
              </a:rPr>
              <a:t>20</a:t>
            </a:r>
            <a:r>
              <a:rPr lang="zh-CN" altLang="en-US" sz="2000" dirty="0">
                <a:solidFill>
                  <a:srgbClr val="000000"/>
                </a:solidFill>
                <a:latin typeface="微软雅黑" panose="020B0503020204020204" pitchFamily="34" charset="-122"/>
                <a:ea typeface="微软雅黑" panose="020B0503020204020204" pitchFamily="34" charset="-122"/>
              </a:rPr>
              <a:t>次训练，对结果取平均。</a:t>
            </a:r>
          </a:p>
        </p:txBody>
      </p:sp>
      <p:sp>
        <p:nvSpPr>
          <p:cNvPr id="15" name="Text Box 2">
            <a:extLst>
              <a:ext uri="{FF2B5EF4-FFF2-40B4-BE49-F238E27FC236}">
                <a16:creationId xmlns:a16="http://schemas.microsoft.com/office/drawing/2014/main" id="{BCF93B44-9BCB-4B83-B868-74BB1D127E7D}"/>
              </a:ext>
            </a:extLst>
          </p:cNvPr>
          <p:cNvSpPr txBox="1">
            <a:spLocks noChangeArrowheads="1"/>
          </p:cNvSpPr>
          <p:nvPr/>
        </p:nvSpPr>
        <p:spPr bwMode="auto">
          <a:xfrm>
            <a:off x="323528" y="4342247"/>
            <a:ext cx="8030746" cy="514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lnSpc>
                <a:spcPct val="140000"/>
              </a:lnSpc>
              <a:spcBef>
                <a:spcPct val="0"/>
              </a:spcBef>
            </a:pPr>
            <a:r>
              <a:rPr lang="en-US" altLang="zh-CN" sz="2200" dirty="0">
                <a:solidFill>
                  <a:srgbClr val="0000FF"/>
                </a:solidFill>
                <a:latin typeface="微软雅黑" pitchFamily="34" charset="-122"/>
                <a:ea typeface="微软雅黑" pitchFamily="34" charset="-122"/>
                <a:cs typeface="Times New Roman" pitchFamily="18" charset="0"/>
              </a:rPr>
              <a:t>2.  </a:t>
            </a:r>
            <a:r>
              <a:rPr lang="zh-CN" altLang="en-US" sz="2200" dirty="0">
                <a:solidFill>
                  <a:srgbClr val="0000FF"/>
                </a:solidFill>
                <a:latin typeface="微软雅黑" pitchFamily="34" charset="-122"/>
                <a:ea typeface="微软雅黑" pitchFamily="34" charset="-122"/>
                <a:cs typeface="Times New Roman" pitchFamily="18" charset="0"/>
              </a:rPr>
              <a:t>模型检验</a:t>
            </a:r>
          </a:p>
        </p:txBody>
      </p:sp>
      <p:sp>
        <p:nvSpPr>
          <p:cNvPr id="16" name="Rectangle 3">
            <a:extLst>
              <a:ext uri="{FF2B5EF4-FFF2-40B4-BE49-F238E27FC236}">
                <a16:creationId xmlns:a16="http://schemas.microsoft.com/office/drawing/2014/main" id="{FDC90F0D-4639-4AEF-8333-9B92F45384C3}"/>
              </a:ext>
            </a:extLst>
          </p:cNvPr>
          <p:cNvSpPr>
            <a:spLocks noChangeArrowheads="1"/>
          </p:cNvSpPr>
          <p:nvPr/>
        </p:nvSpPr>
        <p:spPr bwMode="auto">
          <a:xfrm>
            <a:off x="361386" y="4958374"/>
            <a:ext cx="8352928" cy="142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l">
              <a:lnSpc>
                <a:spcPct val="150000"/>
              </a:lnSpc>
              <a:spcBef>
                <a:spcPct val="0"/>
              </a:spcBef>
            </a:pPr>
            <a:r>
              <a:rPr lang="zh-CN" altLang="en-US" sz="2000" dirty="0">
                <a:solidFill>
                  <a:srgbClr val="000000"/>
                </a:solidFill>
                <a:latin typeface="微软雅黑" panose="020B0503020204020204" pitchFamily="34" charset="-122"/>
                <a:ea typeface="微软雅黑" panose="020B0503020204020204" pitchFamily="34" charset="-122"/>
              </a:rPr>
              <a:t>      为了检验基于</a:t>
            </a:r>
            <a:r>
              <a:rPr lang="en-US" altLang="zh-CN" sz="2000" dirty="0">
                <a:solidFill>
                  <a:srgbClr val="000000"/>
                </a:solidFill>
                <a:latin typeface="微软雅黑" panose="020B0503020204020204" pitchFamily="34" charset="-122"/>
                <a:ea typeface="微软雅黑" panose="020B0503020204020204" pitchFamily="34" charset="-122"/>
              </a:rPr>
              <a:t>BP</a:t>
            </a:r>
            <a:r>
              <a:rPr lang="zh-CN" altLang="en-US" sz="2000" dirty="0">
                <a:solidFill>
                  <a:srgbClr val="000000"/>
                </a:solidFill>
                <a:latin typeface="微软雅黑" panose="020B0503020204020204" pitchFamily="34" charset="-122"/>
                <a:ea typeface="微软雅黑" panose="020B0503020204020204" pitchFamily="34" charset="-122"/>
              </a:rPr>
              <a:t>神经网络的神经元形态分类模型是否满足分类要求，利用附录</a:t>
            </a:r>
            <a:r>
              <a:rPr lang="en-US" altLang="zh-CN" sz="2000" dirty="0">
                <a:solidFill>
                  <a:srgbClr val="000000"/>
                </a:solidFill>
                <a:latin typeface="微软雅黑" panose="020B0503020204020204" pitchFamily="34" charset="-122"/>
                <a:ea typeface="微软雅黑" panose="020B0503020204020204" pitchFamily="34" charset="-122"/>
              </a:rPr>
              <a:t>C</a:t>
            </a:r>
            <a:r>
              <a:rPr lang="zh-CN" altLang="en-US" sz="2000" dirty="0">
                <a:solidFill>
                  <a:srgbClr val="000000"/>
                </a:solidFill>
                <a:latin typeface="微软雅黑" panose="020B0503020204020204" pitchFamily="34" charset="-122"/>
                <a:ea typeface="微软雅黑" panose="020B0503020204020204" pitchFamily="34" charset="-122"/>
              </a:rPr>
              <a:t>中的</a:t>
            </a:r>
            <a:r>
              <a:rPr lang="en-US" altLang="zh-CN" sz="2000" dirty="0">
                <a:solidFill>
                  <a:srgbClr val="000000"/>
                </a:solidFill>
                <a:latin typeface="微软雅黑" panose="020B0503020204020204" pitchFamily="34" charset="-122"/>
                <a:ea typeface="微软雅黑" panose="020B0503020204020204" pitchFamily="34" charset="-122"/>
              </a:rPr>
              <a:t>7</a:t>
            </a:r>
            <a:r>
              <a:rPr lang="zh-CN" altLang="en-US" sz="2000" dirty="0">
                <a:solidFill>
                  <a:srgbClr val="000000"/>
                </a:solidFill>
                <a:latin typeface="微软雅黑" panose="020B0503020204020204" pitchFamily="34" charset="-122"/>
                <a:ea typeface="微软雅黑" panose="020B0503020204020204" pitchFamily="34" charset="-122"/>
              </a:rPr>
              <a:t>个测试数据对该模型进行检验。另外，为了消除随机性，整个检验过程重复</a:t>
            </a:r>
            <a:r>
              <a:rPr lang="en-US" altLang="zh-CN" sz="2000" dirty="0">
                <a:solidFill>
                  <a:srgbClr val="000000"/>
                </a:solidFill>
                <a:latin typeface="微软雅黑" panose="020B0503020204020204" pitchFamily="34" charset="-122"/>
                <a:ea typeface="微软雅黑" panose="020B0503020204020204" pitchFamily="34" charset="-122"/>
              </a:rPr>
              <a:t>20</a:t>
            </a:r>
            <a:r>
              <a:rPr lang="zh-CN" altLang="en-US" sz="2000" dirty="0">
                <a:solidFill>
                  <a:srgbClr val="000000"/>
                </a:solidFill>
                <a:latin typeface="微软雅黑" panose="020B0503020204020204" pitchFamily="34" charset="-122"/>
                <a:ea typeface="微软雅黑" panose="020B0503020204020204" pitchFamily="34" charset="-122"/>
              </a:rPr>
              <a:t>次取平均。</a:t>
            </a:r>
          </a:p>
        </p:txBody>
      </p:sp>
      <p:pic>
        <p:nvPicPr>
          <p:cNvPr id="17" name="图片 16">
            <a:extLst>
              <a:ext uri="{FF2B5EF4-FFF2-40B4-BE49-F238E27FC236}">
                <a16:creationId xmlns:a16="http://schemas.microsoft.com/office/drawing/2014/main" id="{F32CDA92-C7BB-400E-B953-30875C908AE7}"/>
              </a:ext>
            </a:extLst>
          </p:cNvPr>
          <p:cNvPicPr>
            <a:picLocks noChangeAspect="1"/>
          </p:cNvPicPr>
          <p:nvPr/>
        </p:nvPicPr>
        <p:blipFill>
          <a:blip r:embed="rId2"/>
          <a:stretch>
            <a:fillRect/>
          </a:stretch>
        </p:blipFill>
        <p:spPr>
          <a:xfrm>
            <a:off x="3851921" y="3140968"/>
            <a:ext cx="4668417" cy="1240862"/>
          </a:xfrm>
          <a:prstGeom prst="rect">
            <a:avLst/>
          </a:prstGeom>
        </p:spPr>
      </p:pic>
      <p:sp>
        <p:nvSpPr>
          <p:cNvPr id="18" name="Rectangle 3">
            <a:extLst>
              <a:ext uri="{FF2B5EF4-FFF2-40B4-BE49-F238E27FC236}">
                <a16:creationId xmlns:a16="http://schemas.microsoft.com/office/drawing/2014/main" id="{2CBBD3A5-B6D6-41D8-ACA5-FDE4597379DB}"/>
              </a:ext>
            </a:extLst>
          </p:cNvPr>
          <p:cNvSpPr>
            <a:spLocks noChangeArrowheads="1"/>
          </p:cNvSpPr>
          <p:nvPr/>
        </p:nvSpPr>
        <p:spPr bwMode="auto">
          <a:xfrm>
            <a:off x="5076057" y="4378961"/>
            <a:ext cx="2478593"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ctr">
              <a:lnSpc>
                <a:spcPct val="150000"/>
              </a:lnSpc>
              <a:spcBef>
                <a:spcPct val="0"/>
              </a:spcBef>
              <a:buClr>
                <a:srgbClr val="0000FF"/>
              </a:buClr>
            </a:pPr>
            <a:r>
              <a:rPr lang="en-US" altLang="zh-CN" sz="1600" dirty="0">
                <a:latin typeface="微软雅黑" panose="020B0503020204020204" pitchFamily="34" charset="-122"/>
                <a:ea typeface="微软雅黑" panose="020B0503020204020204" pitchFamily="34" charset="-122"/>
              </a:rPr>
              <a:t>BP</a:t>
            </a:r>
            <a:r>
              <a:rPr lang="zh-CN" altLang="en-US" sz="1600" dirty="0">
                <a:latin typeface="微软雅黑" panose="020B0503020204020204" pitchFamily="34" charset="-122"/>
                <a:ea typeface="微软雅黑" panose="020B0503020204020204" pitchFamily="34" charset="-122"/>
              </a:rPr>
              <a:t>网络结构图</a:t>
            </a:r>
          </a:p>
        </p:txBody>
      </p:sp>
      <p:sp>
        <p:nvSpPr>
          <p:cNvPr id="3" name="页脚占位符 2">
            <a:extLst>
              <a:ext uri="{FF2B5EF4-FFF2-40B4-BE49-F238E27FC236}">
                <a16:creationId xmlns:a16="http://schemas.microsoft.com/office/drawing/2014/main" id="{BBB4F52A-F10D-4F9F-AC48-8DD699957B9E}"/>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2922831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E97635-642C-4B33-8B08-C8C854C2881F}"/>
              </a:ext>
            </a:extLst>
          </p:cNvPr>
          <p:cNvSpPr>
            <a:spLocks noChangeArrowheads="1"/>
          </p:cNvSpPr>
          <p:nvPr/>
        </p:nvSpPr>
        <p:spPr bwMode="auto">
          <a:xfrm>
            <a:off x="323528" y="1628800"/>
            <a:ext cx="4464496"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spcBef>
                <a:spcPct val="0"/>
              </a:spcBef>
              <a:buClr>
                <a:srgbClr val="0000FF"/>
              </a:buClr>
            </a:pPr>
            <a:r>
              <a:rPr lang="zh-CN" altLang="en-US" sz="2000" dirty="0">
                <a:solidFill>
                  <a:srgbClr val="FF0000"/>
                </a:solidFill>
                <a:latin typeface="微软雅黑" panose="020B0503020204020204" pitchFamily="34" charset="-122"/>
                <a:ea typeface="微软雅黑" panose="020B0503020204020204" pitchFamily="34" charset="-122"/>
              </a:rPr>
              <a:t>训练样本的混淆矩阵图</a:t>
            </a:r>
          </a:p>
        </p:txBody>
      </p:sp>
      <p:pic>
        <p:nvPicPr>
          <p:cNvPr id="5" name="图片 4">
            <a:extLst>
              <a:ext uri="{FF2B5EF4-FFF2-40B4-BE49-F238E27FC236}">
                <a16:creationId xmlns:a16="http://schemas.microsoft.com/office/drawing/2014/main" id="{DEB5A9E2-F459-420B-8544-5E8DAAB63F3A}"/>
              </a:ext>
            </a:extLst>
          </p:cNvPr>
          <p:cNvPicPr>
            <a:picLocks noChangeAspect="1"/>
          </p:cNvPicPr>
          <p:nvPr/>
        </p:nvPicPr>
        <p:blipFill rotWithShape="1">
          <a:blip r:embed="rId2"/>
          <a:srcRect l="5895" t="5329" r="8628" b="4913"/>
          <a:stretch/>
        </p:blipFill>
        <p:spPr>
          <a:xfrm>
            <a:off x="35496" y="2094291"/>
            <a:ext cx="4182008" cy="4398320"/>
          </a:xfrm>
          <a:prstGeom prst="rect">
            <a:avLst/>
          </a:prstGeom>
        </p:spPr>
      </p:pic>
      <p:sp>
        <p:nvSpPr>
          <p:cNvPr id="6" name="日期占位符 5">
            <a:extLst>
              <a:ext uri="{FF2B5EF4-FFF2-40B4-BE49-F238E27FC236}">
                <a16:creationId xmlns:a16="http://schemas.microsoft.com/office/drawing/2014/main" id="{7E9610FA-89B0-4612-BEFA-6976DBC3722B}"/>
              </a:ext>
            </a:extLst>
          </p:cNvPr>
          <p:cNvSpPr>
            <a:spLocks noGrp="1"/>
          </p:cNvSpPr>
          <p:nvPr>
            <p:ph type="dt" sz="half" idx="2"/>
          </p:nvPr>
        </p:nvSpPr>
        <p:spPr/>
        <p:txBody>
          <a:bodyPr/>
          <a:lstStyle/>
          <a:p>
            <a:pPr>
              <a:defRPr/>
            </a:pPr>
            <a:fld id="{100C7D8D-7C00-4B8F-8C9D-3A8056EA3C5B}" type="datetime1">
              <a:rPr kumimoji="0" lang="zh-CN" altLang="en-US" smtClean="0"/>
              <a:t>2022/11/23</a:t>
            </a:fld>
            <a:endParaRPr kumimoji="0" lang="zh-CN" altLang="en-US" dirty="0"/>
          </a:p>
        </p:txBody>
      </p:sp>
      <p:pic>
        <p:nvPicPr>
          <p:cNvPr id="8" name="图片 7">
            <a:extLst>
              <a:ext uri="{FF2B5EF4-FFF2-40B4-BE49-F238E27FC236}">
                <a16:creationId xmlns:a16="http://schemas.microsoft.com/office/drawing/2014/main" id="{07AA21C0-1C7F-45E0-874B-94953F5FBBBB}"/>
              </a:ext>
            </a:extLst>
          </p:cNvPr>
          <p:cNvPicPr>
            <a:picLocks noChangeAspect="1"/>
          </p:cNvPicPr>
          <p:nvPr/>
        </p:nvPicPr>
        <p:blipFill rotWithShape="1">
          <a:blip r:embed="rId3"/>
          <a:srcRect l="5788" t="5858" r="8736" b="4386"/>
          <a:stretch/>
        </p:blipFill>
        <p:spPr>
          <a:xfrm>
            <a:off x="4637627" y="2126144"/>
            <a:ext cx="4182845" cy="4399200"/>
          </a:xfrm>
          <a:prstGeom prst="rect">
            <a:avLst/>
          </a:prstGeom>
        </p:spPr>
      </p:pic>
      <p:sp>
        <p:nvSpPr>
          <p:cNvPr id="9" name="Rectangle 3">
            <a:extLst>
              <a:ext uri="{FF2B5EF4-FFF2-40B4-BE49-F238E27FC236}">
                <a16:creationId xmlns:a16="http://schemas.microsoft.com/office/drawing/2014/main" id="{43AE18E3-7ADF-4419-A11D-153A1933B123}"/>
              </a:ext>
            </a:extLst>
          </p:cNvPr>
          <p:cNvSpPr>
            <a:spLocks noChangeArrowheads="1"/>
          </p:cNvSpPr>
          <p:nvPr/>
        </p:nvSpPr>
        <p:spPr bwMode="auto">
          <a:xfrm>
            <a:off x="4998856" y="1644989"/>
            <a:ext cx="36776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buClr>
                <a:srgbClr val="0000FF"/>
              </a:buClr>
            </a:pPr>
            <a:r>
              <a:rPr lang="zh-CN" altLang="en-US" sz="2000" dirty="0">
                <a:solidFill>
                  <a:srgbClr val="FF0000"/>
                </a:solidFill>
                <a:latin typeface="微软雅黑" panose="020B0503020204020204" pitchFamily="34" charset="-122"/>
                <a:ea typeface="微软雅黑" panose="020B0503020204020204" pitchFamily="34" charset="-122"/>
              </a:rPr>
              <a:t>检验样本的混淆矩阵图</a:t>
            </a:r>
          </a:p>
        </p:txBody>
      </p:sp>
      <p:sp>
        <p:nvSpPr>
          <p:cNvPr id="10" name="Text Box 2">
            <a:extLst>
              <a:ext uri="{FF2B5EF4-FFF2-40B4-BE49-F238E27FC236}">
                <a16:creationId xmlns:a16="http://schemas.microsoft.com/office/drawing/2014/main" id="{2C47D9D4-A4E9-44AF-BB54-4F61CCBC7FE3}"/>
              </a:ext>
            </a:extLst>
          </p:cNvPr>
          <p:cNvSpPr txBox="1">
            <a:spLocks noChangeArrowheads="1"/>
          </p:cNvSpPr>
          <p:nvPr/>
        </p:nvSpPr>
        <p:spPr bwMode="auto">
          <a:xfrm>
            <a:off x="323528" y="1113851"/>
            <a:ext cx="8030746" cy="514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lnSpc>
                <a:spcPct val="140000"/>
              </a:lnSpc>
              <a:spcBef>
                <a:spcPct val="0"/>
              </a:spcBef>
            </a:pPr>
            <a:r>
              <a:rPr lang="en-US" altLang="zh-CN" sz="2200" dirty="0">
                <a:solidFill>
                  <a:srgbClr val="0000FF"/>
                </a:solidFill>
                <a:latin typeface="微软雅黑" pitchFamily="34" charset="-122"/>
                <a:ea typeface="微软雅黑" pitchFamily="34" charset="-122"/>
                <a:cs typeface="Times New Roman" pitchFamily="18" charset="0"/>
              </a:rPr>
              <a:t>3.  </a:t>
            </a:r>
            <a:r>
              <a:rPr lang="zh-CN" altLang="en-US" sz="2200" dirty="0">
                <a:solidFill>
                  <a:srgbClr val="0000FF"/>
                </a:solidFill>
                <a:latin typeface="微软雅黑" pitchFamily="34" charset="-122"/>
                <a:ea typeface="微软雅黑" pitchFamily="34" charset="-122"/>
                <a:cs typeface="Times New Roman" pitchFamily="18" charset="0"/>
              </a:rPr>
              <a:t>求解结果</a:t>
            </a:r>
          </a:p>
        </p:txBody>
      </p:sp>
      <p:sp>
        <p:nvSpPr>
          <p:cNvPr id="11" name="Text Box 29">
            <a:extLst>
              <a:ext uri="{FF2B5EF4-FFF2-40B4-BE49-F238E27FC236}">
                <a16:creationId xmlns:a16="http://schemas.microsoft.com/office/drawing/2014/main" id="{6178E1FA-38ED-4C15-8465-A206925AC901}"/>
              </a:ext>
            </a:extLst>
          </p:cNvPr>
          <p:cNvSpPr txBox="1">
            <a:spLocks noChangeArrowheads="1"/>
          </p:cNvSpPr>
          <p:nvPr/>
        </p:nvSpPr>
        <p:spPr bwMode="auto">
          <a:xfrm>
            <a:off x="323850" y="529516"/>
            <a:ext cx="8136582" cy="52322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kumimoji="0" lang="zh-CN" altLang="en-US" sz="2800" b="1" dirty="0">
                <a:solidFill>
                  <a:srgbClr val="000000"/>
                </a:solidFill>
                <a:ea typeface="微软雅黑" panose="020B0503020204020204" pitchFamily="34" charset="-122"/>
              </a:rPr>
              <a:t>五、模型求解</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2" name="页脚占位符 1">
            <a:extLst>
              <a:ext uri="{FF2B5EF4-FFF2-40B4-BE49-F238E27FC236}">
                <a16:creationId xmlns:a16="http://schemas.microsoft.com/office/drawing/2014/main" id="{4825CFB7-16E2-478C-9205-1A7E44B9691A}"/>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1595356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2626916" y="5189130"/>
            <a:ext cx="34572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0"/>
              </a:spcBef>
            </a:pPr>
            <a:r>
              <a:rPr lang="zh-CN" altLang="en-US" sz="2000" dirty="0">
                <a:solidFill>
                  <a:schemeClr val="hlink"/>
                </a:solidFill>
                <a:latin typeface="微软雅黑" panose="020B0503020204020204" pitchFamily="34" charset="-122"/>
                <a:ea typeface="微软雅黑" panose="020B0503020204020204" pitchFamily="34" charset="-122"/>
              </a:rPr>
              <a:t>生物神经元结构图</a:t>
            </a:r>
          </a:p>
        </p:txBody>
      </p:sp>
      <p:pic>
        <p:nvPicPr>
          <p:cNvPr id="8196"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820" y="2156370"/>
            <a:ext cx="5688632" cy="2928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5"/>
          <p:cNvSpPr txBox="1">
            <a:spLocks noChangeArrowheads="1"/>
          </p:cNvSpPr>
          <p:nvPr/>
        </p:nvSpPr>
        <p:spPr bwMode="auto">
          <a:xfrm>
            <a:off x="216024" y="1556793"/>
            <a:ext cx="6588224"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r>
              <a:rPr lang="zh-CN" altLang="en-US" sz="2400" dirty="0">
                <a:solidFill>
                  <a:schemeClr val="bg2"/>
                </a:solidFill>
                <a:latin typeface="微软雅黑" panose="020B0503020204020204" pitchFamily="34" charset="-122"/>
                <a:ea typeface="微软雅黑" panose="020B0503020204020204" pitchFamily="34" charset="-122"/>
              </a:rPr>
              <a:t>一、 生物神经元模型</a:t>
            </a:r>
          </a:p>
        </p:txBody>
      </p:sp>
      <p:sp>
        <p:nvSpPr>
          <p:cNvPr id="8" name="Text Box 2">
            <a:extLst>
              <a:ext uri="{FF2B5EF4-FFF2-40B4-BE49-F238E27FC236}">
                <a16:creationId xmlns:a16="http://schemas.microsoft.com/office/drawing/2014/main" id="{7103D412-844B-4F6F-9393-39FF3F2AAA88}"/>
              </a:ext>
            </a:extLst>
          </p:cNvPr>
          <p:cNvSpPr txBox="1">
            <a:spLocks noChangeArrowheads="1"/>
          </p:cNvSpPr>
          <p:nvPr/>
        </p:nvSpPr>
        <p:spPr bwMode="auto">
          <a:xfrm>
            <a:off x="467544" y="764704"/>
            <a:ext cx="78488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3200" b="1" dirty="0">
                <a:latin typeface="微软雅黑" panose="020B0503020204020204" pitchFamily="34" charset="-122"/>
                <a:ea typeface="微软雅黑" panose="020B0503020204020204" pitchFamily="34" charset="-122"/>
              </a:rPr>
              <a:t>第一节  人工神经元模型</a:t>
            </a:r>
          </a:p>
        </p:txBody>
      </p:sp>
      <p:sp>
        <p:nvSpPr>
          <p:cNvPr id="2" name="日期占位符 1">
            <a:extLst>
              <a:ext uri="{FF2B5EF4-FFF2-40B4-BE49-F238E27FC236}">
                <a16:creationId xmlns:a16="http://schemas.microsoft.com/office/drawing/2014/main" id="{647717A9-DAED-4AEC-8619-ADBD7C1FC766}"/>
              </a:ext>
            </a:extLst>
          </p:cNvPr>
          <p:cNvSpPr>
            <a:spLocks noGrp="1"/>
          </p:cNvSpPr>
          <p:nvPr>
            <p:ph type="dt" sz="half" idx="2"/>
          </p:nvPr>
        </p:nvSpPr>
        <p:spPr/>
        <p:txBody>
          <a:bodyPr/>
          <a:lstStyle/>
          <a:p>
            <a:pPr>
              <a:defRPr/>
            </a:pPr>
            <a:fld id="{73BDF472-EFEC-4820-BFC7-F653C7DB0204}" type="datetime1">
              <a:rPr kumimoji="0" lang="zh-CN" altLang="en-US" smtClean="0"/>
              <a:t>2022/11/23</a:t>
            </a:fld>
            <a:endParaRPr kumimoji="0" lang="zh-CN" altLang="en-US" dirty="0"/>
          </a:p>
        </p:txBody>
      </p:sp>
      <p:sp>
        <p:nvSpPr>
          <p:cNvPr id="3" name="页脚占位符 2">
            <a:extLst>
              <a:ext uri="{FF2B5EF4-FFF2-40B4-BE49-F238E27FC236}">
                <a16:creationId xmlns:a16="http://schemas.microsoft.com/office/drawing/2014/main" id="{64E8A4D1-9C06-47C1-A88E-919F36A55835}"/>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11083748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A28E0161-E48D-47DB-B8B8-2CEFB1AAA900}"/>
              </a:ext>
            </a:extLst>
          </p:cNvPr>
          <p:cNvSpPr>
            <a:spLocks noChangeArrowheads="1"/>
          </p:cNvSpPr>
          <p:nvPr/>
        </p:nvSpPr>
        <p:spPr bwMode="auto">
          <a:xfrm>
            <a:off x="361386" y="1668857"/>
            <a:ext cx="8352928" cy="104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l">
              <a:lnSpc>
                <a:spcPct val="150000"/>
              </a:lnSpc>
              <a:spcBef>
                <a:spcPct val="0"/>
              </a:spcBef>
            </a:pPr>
            <a:r>
              <a:rPr lang="zh-CN" altLang="en-US" sz="2200" dirty="0">
                <a:solidFill>
                  <a:srgbClr val="000000"/>
                </a:solidFill>
                <a:latin typeface="微软雅黑" panose="020B0503020204020204" pitchFamily="34" charset="-122"/>
                <a:ea typeface="微软雅黑" panose="020B0503020204020204" pitchFamily="34" charset="-122"/>
              </a:rPr>
              <a:t>       用训练好的</a:t>
            </a:r>
            <a:r>
              <a:rPr lang="en-US" altLang="zh-CN" sz="2200" dirty="0">
                <a:solidFill>
                  <a:srgbClr val="000000"/>
                </a:solidFill>
                <a:latin typeface="微软雅黑" panose="020B0503020204020204" pitchFamily="34" charset="-122"/>
                <a:ea typeface="微软雅黑" panose="020B0503020204020204" pitchFamily="34" charset="-122"/>
              </a:rPr>
              <a:t>BP</a:t>
            </a:r>
            <a:r>
              <a:rPr lang="zh-CN" altLang="en-US" sz="2200" dirty="0">
                <a:solidFill>
                  <a:srgbClr val="000000"/>
                </a:solidFill>
                <a:latin typeface="微软雅黑" panose="020B0503020204020204" pitchFamily="34" charset="-122"/>
                <a:ea typeface="微软雅黑" panose="020B0503020204020204" pitchFamily="34" charset="-122"/>
              </a:rPr>
              <a:t>神经网络的神经元形态分类模型对附录</a:t>
            </a:r>
            <a:r>
              <a:rPr lang="en-US" altLang="zh-CN" sz="2200" dirty="0">
                <a:solidFill>
                  <a:srgbClr val="000000"/>
                </a:solidFill>
                <a:latin typeface="微软雅黑" panose="020B0503020204020204" pitchFamily="34" charset="-122"/>
                <a:ea typeface="微软雅黑" panose="020B0503020204020204" pitchFamily="34" charset="-122"/>
              </a:rPr>
              <a:t>B</a:t>
            </a:r>
            <a:r>
              <a:rPr lang="zh-CN" altLang="en-US" sz="2200" dirty="0">
                <a:solidFill>
                  <a:srgbClr val="000000"/>
                </a:solidFill>
                <a:latin typeface="微软雅黑" panose="020B0503020204020204" pitchFamily="34" charset="-122"/>
                <a:ea typeface="微软雅黑" panose="020B0503020204020204" pitchFamily="34" charset="-122"/>
              </a:rPr>
              <a:t>中的待判样本进行判别，结果如表</a:t>
            </a:r>
            <a:r>
              <a:rPr lang="en-US" altLang="zh-CN" sz="2200" dirty="0">
                <a:solidFill>
                  <a:srgbClr val="000000"/>
                </a:solidFill>
                <a:latin typeface="微软雅黑" panose="020B0503020204020204" pitchFamily="34" charset="-122"/>
                <a:ea typeface="微软雅黑" panose="020B0503020204020204" pitchFamily="34" charset="-122"/>
              </a:rPr>
              <a:t>5</a:t>
            </a:r>
            <a:r>
              <a:rPr lang="zh-CN" altLang="en-US" sz="2200" dirty="0">
                <a:solidFill>
                  <a:srgbClr val="000000"/>
                </a:solidFill>
                <a:latin typeface="微软雅黑" panose="020B0503020204020204" pitchFamily="34" charset="-122"/>
                <a:ea typeface="微软雅黑" panose="020B0503020204020204" pitchFamily="34" charset="-122"/>
              </a:rPr>
              <a:t>和表</a:t>
            </a:r>
            <a:r>
              <a:rPr lang="en-US" altLang="zh-CN" sz="2200" dirty="0">
                <a:solidFill>
                  <a:srgbClr val="000000"/>
                </a:solidFill>
                <a:latin typeface="微软雅黑" panose="020B0503020204020204" pitchFamily="34" charset="-122"/>
                <a:ea typeface="微软雅黑" panose="020B0503020204020204" pitchFamily="34" charset="-122"/>
              </a:rPr>
              <a:t>6</a:t>
            </a:r>
            <a:r>
              <a:rPr lang="zh-CN" altLang="en-US" sz="2200" dirty="0">
                <a:solidFill>
                  <a:srgbClr val="000000"/>
                </a:solidFill>
                <a:latin typeface="微软雅黑" panose="020B0503020204020204" pitchFamily="34" charset="-122"/>
                <a:ea typeface="微软雅黑" panose="020B0503020204020204" pitchFamily="34" charset="-122"/>
              </a:rPr>
              <a:t>所列。</a:t>
            </a:r>
          </a:p>
        </p:txBody>
      </p:sp>
      <p:graphicFrame>
        <p:nvGraphicFramePr>
          <p:cNvPr id="6" name="表格 5">
            <a:extLst>
              <a:ext uri="{FF2B5EF4-FFF2-40B4-BE49-F238E27FC236}">
                <a16:creationId xmlns:a16="http://schemas.microsoft.com/office/drawing/2014/main" id="{5A89BFC1-CCEC-42B0-BCA9-F0A6AB8A6C25}"/>
              </a:ext>
            </a:extLst>
          </p:cNvPr>
          <p:cNvGraphicFramePr>
            <a:graphicFrameLocks noGrp="1"/>
          </p:cNvGraphicFramePr>
          <p:nvPr>
            <p:extLst>
              <p:ext uri="{D42A27DB-BD31-4B8C-83A1-F6EECF244321}">
                <p14:modId xmlns:p14="http://schemas.microsoft.com/office/powerpoint/2010/main" val="2007822935"/>
              </p:ext>
            </p:extLst>
          </p:nvPr>
        </p:nvGraphicFramePr>
        <p:xfrm>
          <a:off x="865442" y="3397048"/>
          <a:ext cx="7128792" cy="2120184"/>
        </p:xfrm>
        <a:graphic>
          <a:graphicData uri="http://schemas.openxmlformats.org/drawingml/2006/table">
            <a:tbl>
              <a:tblPr/>
              <a:tblGrid>
                <a:gridCol w="2892843">
                  <a:extLst>
                    <a:ext uri="{9D8B030D-6E8A-4147-A177-3AD203B41FA5}">
                      <a16:colId xmlns:a16="http://schemas.microsoft.com/office/drawing/2014/main" val="1397249429"/>
                    </a:ext>
                  </a:extLst>
                </a:gridCol>
                <a:gridCol w="4235949">
                  <a:extLst>
                    <a:ext uri="{9D8B030D-6E8A-4147-A177-3AD203B41FA5}">
                      <a16:colId xmlns:a16="http://schemas.microsoft.com/office/drawing/2014/main" val="2476928281"/>
                    </a:ext>
                  </a:extLst>
                </a:gridCol>
              </a:tblGrid>
              <a:tr h="353364">
                <a:tc>
                  <a:txBody>
                    <a:bodyPr/>
                    <a:lstStyle/>
                    <a:p>
                      <a:pPr algn="ctr" fontAlgn="ctr"/>
                      <a:r>
                        <a:rPr lang="zh-CN" sz="2000" b="0" i="0" u="none" strike="noStrike">
                          <a:solidFill>
                            <a:srgbClr val="000000"/>
                          </a:solidFill>
                          <a:effectLst/>
                          <a:latin typeface="等线" panose="02010600030101010101" pitchFamily="2" charset="-122"/>
                          <a:ea typeface="等线" panose="02010600030101010101" pitchFamily="2" charset="-122"/>
                        </a:rPr>
                        <a:t>神经元类型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sz="2000" b="0" i="0" u="none" strike="noStrike" dirty="0">
                          <a:solidFill>
                            <a:srgbClr val="000000"/>
                          </a:solidFill>
                          <a:effectLst/>
                          <a:latin typeface="等线" panose="02010600030101010101" pitchFamily="2" charset="-122"/>
                          <a:ea typeface="等线" panose="02010600030101010101" pitchFamily="2" charset="-122"/>
                        </a:rPr>
                        <a:t>待判样本序号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5887705"/>
                  </a:ext>
                </a:extLst>
              </a:tr>
              <a:tr h="353364">
                <a:tc>
                  <a:txBody>
                    <a:bodyPr/>
                    <a:lstStyle/>
                    <a:p>
                      <a:pPr algn="l" fontAlgn="ctr"/>
                      <a:r>
                        <a:rPr lang="zh-CN" sz="2000" b="0" i="0" u="none" strike="noStrike">
                          <a:solidFill>
                            <a:srgbClr val="000000"/>
                          </a:solidFill>
                          <a:effectLst/>
                          <a:latin typeface="等线" panose="02010600030101010101" pitchFamily="2" charset="-122"/>
                          <a:ea typeface="等线" panose="02010600030101010101" pitchFamily="2" charset="-122"/>
                        </a:rPr>
                        <a:t>Pyramidal neuron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sz="2000" b="0" i="0" u="none" strike="noStrike" dirty="0">
                          <a:solidFill>
                            <a:srgbClr val="000000"/>
                          </a:solidFill>
                          <a:effectLst/>
                          <a:latin typeface="等线" panose="02010600030101010101" pitchFamily="2" charset="-122"/>
                          <a:ea typeface="等线" panose="02010600030101010101" pitchFamily="2" charset="-122"/>
                        </a:rPr>
                        <a:t>2，3，4，19，20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5379041"/>
                  </a:ext>
                </a:extLst>
              </a:tr>
              <a:tr h="353364">
                <a:tc>
                  <a:txBody>
                    <a:bodyPr/>
                    <a:lstStyle/>
                    <a:p>
                      <a:pPr algn="l" fontAlgn="ctr"/>
                      <a:r>
                        <a:rPr lang="zh-CN" sz="2000" b="0" i="0" u="none" strike="noStrike">
                          <a:solidFill>
                            <a:srgbClr val="000000"/>
                          </a:solidFill>
                          <a:effectLst/>
                          <a:latin typeface="等线" panose="02010600030101010101" pitchFamily="2" charset="-122"/>
                          <a:ea typeface="等线" panose="02010600030101010101" pitchFamily="2" charset="-122"/>
                        </a:rPr>
                        <a:t>Purkinje neuron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sz="2000" b="0" i="0" u="none" strike="noStrike">
                          <a:solidFill>
                            <a:srgbClr val="000000"/>
                          </a:solidFill>
                          <a:effectLst/>
                          <a:latin typeface="等线" panose="02010600030101010101" pitchFamily="2" charset="-122"/>
                          <a:ea typeface="等线" panose="02010600030101010101" pitchFamily="2" charset="-122"/>
                        </a:rPr>
                        <a:t>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867312"/>
                  </a:ext>
                </a:extLst>
              </a:tr>
              <a:tr h="353364">
                <a:tc>
                  <a:txBody>
                    <a:bodyPr/>
                    <a:lstStyle/>
                    <a:p>
                      <a:pPr algn="l" fontAlgn="ctr"/>
                      <a:r>
                        <a:rPr lang="zh-CN" sz="2000" b="0" i="0" u="none" strike="noStrike">
                          <a:solidFill>
                            <a:srgbClr val="000000"/>
                          </a:solidFill>
                          <a:effectLst/>
                          <a:latin typeface="等线" panose="02010600030101010101" pitchFamily="2" charset="-122"/>
                          <a:ea typeface="等线" panose="02010600030101010101" pitchFamily="2" charset="-122"/>
                        </a:rPr>
                        <a:t>Moto neuron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sz="2000" b="0" i="0" u="none" strike="noStrike" dirty="0">
                          <a:solidFill>
                            <a:srgbClr val="000000"/>
                          </a:solidFill>
                          <a:effectLst/>
                          <a:latin typeface="等线" panose="02010600030101010101" pitchFamily="2" charset="-122"/>
                          <a:ea typeface="等线" panose="02010600030101010101" pitchFamily="2" charset="-122"/>
                        </a:rPr>
                        <a:t>7，8，9，10</a:t>
                      </a:r>
                      <a:r>
                        <a:rPr lang="zh-CN" altLang="en-US" sz="2000" b="0" i="0" u="none" strike="noStrike" dirty="0">
                          <a:solidFill>
                            <a:srgbClr val="000000"/>
                          </a:solidFill>
                          <a:effectLst/>
                          <a:latin typeface="等线" panose="02010600030101010101" pitchFamily="2" charset="-122"/>
                          <a:ea typeface="等线" panose="02010600030101010101" pitchFamily="2" charset="-122"/>
                        </a:rPr>
                        <a:t>，</a:t>
                      </a:r>
                      <a:r>
                        <a:rPr lang="en-US" altLang="zh-CN" sz="2000" b="0" i="0" u="none" strike="noStrike" dirty="0">
                          <a:solidFill>
                            <a:srgbClr val="000000"/>
                          </a:solidFill>
                          <a:effectLst/>
                          <a:latin typeface="等线" panose="02010600030101010101" pitchFamily="2" charset="-122"/>
                          <a:ea typeface="等线" panose="02010600030101010101" pitchFamily="2" charset="-122"/>
                        </a:rPr>
                        <a:t>11</a:t>
                      </a:r>
                      <a:r>
                        <a:rPr lang="zh-CN" altLang="en-US" sz="2000" b="0" i="0" u="none" strike="noStrike" dirty="0">
                          <a:solidFill>
                            <a:srgbClr val="000000"/>
                          </a:solidFill>
                          <a:effectLst/>
                          <a:latin typeface="等线" panose="02010600030101010101" pitchFamily="2" charset="-122"/>
                          <a:ea typeface="等线" panose="02010600030101010101" pitchFamily="2" charset="-122"/>
                        </a:rPr>
                        <a:t>，</a:t>
                      </a:r>
                      <a:r>
                        <a:rPr lang="en-US" altLang="zh-CN" sz="2000" b="0" i="0" u="none" strike="noStrike" dirty="0">
                          <a:solidFill>
                            <a:srgbClr val="000000"/>
                          </a:solidFill>
                          <a:effectLst/>
                          <a:latin typeface="等线" panose="02010600030101010101" pitchFamily="2" charset="-122"/>
                          <a:ea typeface="等线" panose="02010600030101010101" pitchFamily="2" charset="-122"/>
                        </a:rPr>
                        <a:t>12</a:t>
                      </a:r>
                      <a:endParaRPr lang="zh-CN"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2317615"/>
                  </a:ext>
                </a:extLst>
              </a:tr>
              <a:tr h="353364">
                <a:tc>
                  <a:txBody>
                    <a:bodyPr/>
                    <a:lstStyle/>
                    <a:p>
                      <a:pPr algn="l" fontAlgn="ctr"/>
                      <a:r>
                        <a:rPr lang="zh-CN" sz="2000" b="0" i="0" u="none" strike="noStrike">
                          <a:solidFill>
                            <a:srgbClr val="000000"/>
                          </a:solidFill>
                          <a:effectLst/>
                          <a:latin typeface="等线" panose="02010600030101010101" pitchFamily="2" charset="-122"/>
                          <a:ea typeface="等线" panose="02010600030101010101" pitchFamily="2" charset="-122"/>
                        </a:rPr>
                        <a:t>Sensory neuron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sz="2000" b="0" i="0" u="none" strike="noStrike" dirty="0">
                          <a:solidFill>
                            <a:srgbClr val="000000"/>
                          </a:solidFill>
                          <a:effectLst/>
                          <a:latin typeface="等线" panose="02010600030101010101" pitchFamily="2" charset="-122"/>
                          <a:ea typeface="等线" panose="02010600030101010101" pitchFamily="2" charset="-122"/>
                        </a:rPr>
                        <a:t>13</a:t>
                      </a:r>
                      <a:r>
                        <a:rPr lang="zh-CN" altLang="en-US" sz="2000" b="0" i="0" u="none" strike="noStrike" dirty="0">
                          <a:solidFill>
                            <a:srgbClr val="000000"/>
                          </a:solidFill>
                          <a:effectLst/>
                          <a:latin typeface="等线" panose="02010600030101010101" pitchFamily="2" charset="-122"/>
                          <a:ea typeface="等线" panose="02010600030101010101" pitchFamily="2" charset="-122"/>
                        </a:rPr>
                        <a:t>，</a:t>
                      </a:r>
                      <a:r>
                        <a:rPr lang="en-US" altLang="zh-CN" sz="2000" b="0" i="0" u="none" strike="noStrike" dirty="0">
                          <a:solidFill>
                            <a:srgbClr val="000000"/>
                          </a:solidFill>
                          <a:effectLst/>
                          <a:latin typeface="等线" panose="02010600030101010101" pitchFamily="2" charset="-122"/>
                          <a:ea typeface="等线" panose="02010600030101010101" pitchFamily="2" charset="-122"/>
                        </a:rPr>
                        <a:t>14</a:t>
                      </a:r>
                      <a:endParaRPr lang="zh-CN"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68084"/>
                  </a:ext>
                </a:extLst>
              </a:tr>
              <a:tr h="353364">
                <a:tc>
                  <a:txBody>
                    <a:bodyPr/>
                    <a:lstStyle/>
                    <a:p>
                      <a:pPr algn="l" fontAlgn="ctr"/>
                      <a:r>
                        <a:rPr lang="zh-CN" sz="2000" b="0" i="0" u="none" strike="noStrike" dirty="0">
                          <a:solidFill>
                            <a:srgbClr val="000000"/>
                          </a:solidFill>
                          <a:effectLst/>
                          <a:latin typeface="等线" panose="02010600030101010101" pitchFamily="2" charset="-122"/>
                          <a:ea typeface="等线" panose="02010600030101010101" pitchFamily="2" charset="-122"/>
                        </a:rPr>
                        <a:t>Bipolar interneuron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sz="2000" b="0" i="0" u="none" strike="noStrike" dirty="0">
                          <a:solidFill>
                            <a:srgbClr val="000000"/>
                          </a:solidFill>
                          <a:effectLst/>
                          <a:latin typeface="等线" panose="02010600030101010101" pitchFamily="2" charset="-122"/>
                          <a:ea typeface="等线" panose="02010600030101010101" pitchFamily="2" charset="-122"/>
                        </a:rPr>
                        <a:t>1，15，16，17，18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5408667"/>
                  </a:ext>
                </a:extLst>
              </a:tr>
            </a:tbl>
          </a:graphicData>
        </a:graphic>
      </p:graphicFrame>
      <p:sp>
        <p:nvSpPr>
          <p:cNvPr id="7" name="Rectangle 3">
            <a:extLst>
              <a:ext uri="{FF2B5EF4-FFF2-40B4-BE49-F238E27FC236}">
                <a16:creationId xmlns:a16="http://schemas.microsoft.com/office/drawing/2014/main" id="{2C944ABC-BAC0-43CC-BB71-8664792197DC}"/>
              </a:ext>
            </a:extLst>
          </p:cNvPr>
          <p:cNvSpPr>
            <a:spLocks noChangeArrowheads="1"/>
          </p:cNvSpPr>
          <p:nvPr/>
        </p:nvSpPr>
        <p:spPr bwMode="auto">
          <a:xfrm>
            <a:off x="2774162" y="2825417"/>
            <a:ext cx="3707904"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l">
              <a:lnSpc>
                <a:spcPct val="150000"/>
              </a:lnSpc>
              <a:spcBef>
                <a:spcPct val="0"/>
              </a:spcBef>
              <a:buClr>
                <a:srgbClr val="0000FF"/>
              </a:buClr>
            </a:pPr>
            <a:r>
              <a:rPr lang="zh-CN" altLang="en-US" sz="2000" dirty="0">
                <a:solidFill>
                  <a:srgbClr val="FF0000"/>
                </a:solidFill>
                <a:latin typeface="微软雅黑" panose="020B0503020204020204" pitchFamily="34" charset="-122"/>
                <a:ea typeface="微软雅黑" panose="020B0503020204020204" pitchFamily="34" charset="-122"/>
              </a:rPr>
              <a:t>表</a:t>
            </a:r>
            <a:r>
              <a:rPr lang="en-US" altLang="zh-CN" sz="2000" dirty="0">
                <a:solidFill>
                  <a:srgbClr val="FF0000"/>
                </a:solidFill>
                <a:latin typeface="微软雅黑" panose="020B0503020204020204" pitchFamily="34" charset="-122"/>
                <a:ea typeface="微软雅黑" panose="020B0503020204020204" pitchFamily="34" charset="-122"/>
              </a:rPr>
              <a:t>5   </a:t>
            </a:r>
            <a:r>
              <a:rPr lang="zh-CN" altLang="en-US" sz="2000" dirty="0">
                <a:solidFill>
                  <a:srgbClr val="FF0000"/>
                </a:solidFill>
                <a:latin typeface="微软雅黑" panose="020B0503020204020204" pitchFamily="34" charset="-122"/>
                <a:ea typeface="微软雅黑" panose="020B0503020204020204" pitchFamily="34" charset="-122"/>
              </a:rPr>
              <a:t>待判样本的判别结果</a:t>
            </a:r>
          </a:p>
        </p:txBody>
      </p:sp>
      <p:sp>
        <p:nvSpPr>
          <p:cNvPr id="8" name="日期占位符 7">
            <a:extLst>
              <a:ext uri="{FF2B5EF4-FFF2-40B4-BE49-F238E27FC236}">
                <a16:creationId xmlns:a16="http://schemas.microsoft.com/office/drawing/2014/main" id="{A570A813-26EB-488A-A0ED-10A3FE3AF5B0}"/>
              </a:ext>
            </a:extLst>
          </p:cNvPr>
          <p:cNvSpPr>
            <a:spLocks noGrp="1"/>
          </p:cNvSpPr>
          <p:nvPr>
            <p:ph type="dt" sz="half" idx="2"/>
          </p:nvPr>
        </p:nvSpPr>
        <p:spPr/>
        <p:txBody>
          <a:bodyPr/>
          <a:lstStyle/>
          <a:p>
            <a:pPr>
              <a:defRPr/>
            </a:pPr>
            <a:fld id="{8B029FDD-8642-4A1C-9730-D3B4EE54436F}" type="datetime1">
              <a:rPr kumimoji="0" lang="zh-CN" altLang="en-US" smtClean="0"/>
              <a:t>2022/11/23</a:t>
            </a:fld>
            <a:endParaRPr kumimoji="0" lang="zh-CN" altLang="en-US" dirty="0"/>
          </a:p>
        </p:txBody>
      </p:sp>
      <p:sp>
        <p:nvSpPr>
          <p:cNvPr id="10" name="Text Box 2">
            <a:extLst>
              <a:ext uri="{FF2B5EF4-FFF2-40B4-BE49-F238E27FC236}">
                <a16:creationId xmlns:a16="http://schemas.microsoft.com/office/drawing/2014/main" id="{07A4E325-1A7E-40EA-890D-7D14AE6A3522}"/>
              </a:ext>
            </a:extLst>
          </p:cNvPr>
          <p:cNvSpPr txBox="1">
            <a:spLocks noChangeArrowheads="1"/>
          </p:cNvSpPr>
          <p:nvPr/>
        </p:nvSpPr>
        <p:spPr bwMode="auto">
          <a:xfrm>
            <a:off x="323528" y="1113851"/>
            <a:ext cx="8030746" cy="514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lnSpc>
                <a:spcPct val="140000"/>
              </a:lnSpc>
              <a:spcBef>
                <a:spcPct val="0"/>
              </a:spcBef>
            </a:pPr>
            <a:r>
              <a:rPr lang="en-US" altLang="zh-CN" sz="2200" dirty="0">
                <a:solidFill>
                  <a:srgbClr val="0000FF"/>
                </a:solidFill>
                <a:latin typeface="微软雅黑" pitchFamily="34" charset="-122"/>
                <a:ea typeface="微软雅黑" pitchFamily="34" charset="-122"/>
                <a:cs typeface="Times New Roman" pitchFamily="18" charset="0"/>
              </a:rPr>
              <a:t>3.  </a:t>
            </a:r>
            <a:r>
              <a:rPr lang="zh-CN" altLang="en-US" sz="2200" dirty="0">
                <a:solidFill>
                  <a:srgbClr val="0000FF"/>
                </a:solidFill>
                <a:latin typeface="微软雅黑" pitchFamily="34" charset="-122"/>
                <a:ea typeface="微软雅黑" pitchFamily="34" charset="-122"/>
                <a:cs typeface="Times New Roman" pitchFamily="18" charset="0"/>
              </a:rPr>
              <a:t>求解结果</a:t>
            </a:r>
          </a:p>
        </p:txBody>
      </p:sp>
      <p:sp>
        <p:nvSpPr>
          <p:cNvPr id="11" name="Text Box 29">
            <a:extLst>
              <a:ext uri="{FF2B5EF4-FFF2-40B4-BE49-F238E27FC236}">
                <a16:creationId xmlns:a16="http://schemas.microsoft.com/office/drawing/2014/main" id="{A9A6EFC1-5D14-4704-8F8C-6F21CB384D7F}"/>
              </a:ext>
            </a:extLst>
          </p:cNvPr>
          <p:cNvSpPr txBox="1">
            <a:spLocks noChangeArrowheads="1"/>
          </p:cNvSpPr>
          <p:nvPr/>
        </p:nvSpPr>
        <p:spPr bwMode="auto">
          <a:xfrm>
            <a:off x="323850" y="529516"/>
            <a:ext cx="8136582" cy="52322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kumimoji="0" lang="zh-CN" altLang="en-US" sz="2800" b="1" dirty="0">
                <a:solidFill>
                  <a:srgbClr val="000000"/>
                </a:solidFill>
                <a:ea typeface="微软雅黑" panose="020B0503020204020204" pitchFamily="34" charset="-122"/>
              </a:rPr>
              <a:t>五、模型求解</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2" name="页脚占位符 1">
            <a:extLst>
              <a:ext uri="{FF2B5EF4-FFF2-40B4-BE49-F238E27FC236}">
                <a16:creationId xmlns:a16="http://schemas.microsoft.com/office/drawing/2014/main" id="{293318C5-FD85-4439-BBDA-43509AF795CA}"/>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2932841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E38D73EA-19BC-4B26-86A8-7AB2F2652C2A}"/>
              </a:ext>
            </a:extLst>
          </p:cNvPr>
          <p:cNvSpPr>
            <a:spLocks noChangeArrowheads="1"/>
          </p:cNvSpPr>
          <p:nvPr/>
        </p:nvSpPr>
        <p:spPr bwMode="auto">
          <a:xfrm>
            <a:off x="251518" y="476672"/>
            <a:ext cx="5940152"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l">
              <a:lnSpc>
                <a:spcPct val="150000"/>
              </a:lnSpc>
              <a:spcBef>
                <a:spcPct val="0"/>
              </a:spcBef>
              <a:buClr>
                <a:srgbClr val="0000FF"/>
              </a:buClr>
            </a:pPr>
            <a:r>
              <a:rPr lang="zh-CN" altLang="en-US" sz="2000" dirty="0">
                <a:solidFill>
                  <a:srgbClr val="FF0000"/>
                </a:solidFill>
                <a:latin typeface="微软雅黑" panose="020B0503020204020204" pitchFamily="34" charset="-122"/>
                <a:ea typeface="微软雅黑" panose="020B0503020204020204" pitchFamily="34" charset="-122"/>
              </a:rPr>
              <a:t>表</a:t>
            </a:r>
            <a:r>
              <a:rPr lang="en-US" altLang="zh-CN" sz="2000" dirty="0">
                <a:solidFill>
                  <a:srgbClr val="FF0000"/>
                </a:solidFill>
                <a:latin typeface="微软雅黑" panose="020B0503020204020204" pitchFamily="34" charset="-122"/>
                <a:ea typeface="微软雅黑" panose="020B0503020204020204" pitchFamily="34" charset="-122"/>
              </a:rPr>
              <a:t>6   </a:t>
            </a:r>
            <a:r>
              <a:rPr lang="zh-CN" altLang="en-US" sz="2000" dirty="0">
                <a:solidFill>
                  <a:srgbClr val="FF0000"/>
                </a:solidFill>
                <a:latin typeface="微软雅黑" panose="020B0503020204020204" pitchFamily="34" charset="-122"/>
                <a:ea typeface="微软雅黑" panose="020B0503020204020204" pitchFamily="34" charset="-122"/>
              </a:rPr>
              <a:t>待判样本的判别结果</a:t>
            </a:r>
          </a:p>
        </p:txBody>
      </p:sp>
      <p:sp>
        <p:nvSpPr>
          <p:cNvPr id="4" name="日期占位符 3">
            <a:extLst>
              <a:ext uri="{FF2B5EF4-FFF2-40B4-BE49-F238E27FC236}">
                <a16:creationId xmlns:a16="http://schemas.microsoft.com/office/drawing/2014/main" id="{9E75CE2D-6196-4CF3-BDD5-F3E8AE67E79A}"/>
              </a:ext>
            </a:extLst>
          </p:cNvPr>
          <p:cNvSpPr>
            <a:spLocks noGrp="1"/>
          </p:cNvSpPr>
          <p:nvPr>
            <p:ph type="dt" sz="half" idx="2"/>
          </p:nvPr>
        </p:nvSpPr>
        <p:spPr/>
        <p:txBody>
          <a:bodyPr/>
          <a:lstStyle/>
          <a:p>
            <a:pPr>
              <a:defRPr/>
            </a:pPr>
            <a:fld id="{535086F1-C995-4EBB-A743-7363A85E962D}" type="datetime1">
              <a:rPr kumimoji="0" lang="zh-CN" altLang="en-US" smtClean="0"/>
              <a:t>2022/11/23</a:t>
            </a:fld>
            <a:endParaRPr kumimoji="0" lang="zh-CN" altLang="en-US" dirty="0"/>
          </a:p>
        </p:txBody>
      </p:sp>
      <p:graphicFrame>
        <p:nvGraphicFramePr>
          <p:cNvPr id="2" name="表格 1">
            <a:extLst>
              <a:ext uri="{FF2B5EF4-FFF2-40B4-BE49-F238E27FC236}">
                <a16:creationId xmlns:a16="http://schemas.microsoft.com/office/drawing/2014/main" id="{014366F1-7E27-4F7E-A51C-B332C8BBDC9A}"/>
              </a:ext>
            </a:extLst>
          </p:cNvPr>
          <p:cNvGraphicFramePr>
            <a:graphicFrameLocks noGrp="1"/>
          </p:cNvGraphicFramePr>
          <p:nvPr>
            <p:extLst>
              <p:ext uri="{D42A27DB-BD31-4B8C-83A1-F6EECF244321}">
                <p14:modId xmlns:p14="http://schemas.microsoft.com/office/powerpoint/2010/main" val="3994449421"/>
              </p:ext>
            </p:extLst>
          </p:nvPr>
        </p:nvGraphicFramePr>
        <p:xfrm>
          <a:off x="251518" y="990562"/>
          <a:ext cx="8640961" cy="5390763"/>
        </p:xfrm>
        <a:graphic>
          <a:graphicData uri="http://schemas.openxmlformats.org/drawingml/2006/table">
            <a:tbl>
              <a:tblPr firstRow="1" firstCol="1" bandRow="1"/>
              <a:tblGrid>
                <a:gridCol w="845255">
                  <a:extLst>
                    <a:ext uri="{9D8B030D-6E8A-4147-A177-3AD203B41FA5}">
                      <a16:colId xmlns:a16="http://schemas.microsoft.com/office/drawing/2014/main" val="1011375238"/>
                    </a:ext>
                  </a:extLst>
                </a:gridCol>
                <a:gridCol w="845255">
                  <a:extLst>
                    <a:ext uri="{9D8B030D-6E8A-4147-A177-3AD203B41FA5}">
                      <a16:colId xmlns:a16="http://schemas.microsoft.com/office/drawing/2014/main" val="885545505"/>
                    </a:ext>
                  </a:extLst>
                </a:gridCol>
                <a:gridCol w="845255">
                  <a:extLst>
                    <a:ext uri="{9D8B030D-6E8A-4147-A177-3AD203B41FA5}">
                      <a16:colId xmlns:a16="http://schemas.microsoft.com/office/drawing/2014/main" val="2308479269"/>
                    </a:ext>
                  </a:extLst>
                </a:gridCol>
                <a:gridCol w="845255">
                  <a:extLst>
                    <a:ext uri="{9D8B030D-6E8A-4147-A177-3AD203B41FA5}">
                      <a16:colId xmlns:a16="http://schemas.microsoft.com/office/drawing/2014/main" val="602729787"/>
                    </a:ext>
                  </a:extLst>
                </a:gridCol>
                <a:gridCol w="845255">
                  <a:extLst>
                    <a:ext uri="{9D8B030D-6E8A-4147-A177-3AD203B41FA5}">
                      <a16:colId xmlns:a16="http://schemas.microsoft.com/office/drawing/2014/main" val="1001063869"/>
                    </a:ext>
                  </a:extLst>
                </a:gridCol>
                <a:gridCol w="845255">
                  <a:extLst>
                    <a:ext uri="{9D8B030D-6E8A-4147-A177-3AD203B41FA5}">
                      <a16:colId xmlns:a16="http://schemas.microsoft.com/office/drawing/2014/main" val="2974901778"/>
                    </a:ext>
                  </a:extLst>
                </a:gridCol>
                <a:gridCol w="845255">
                  <a:extLst>
                    <a:ext uri="{9D8B030D-6E8A-4147-A177-3AD203B41FA5}">
                      <a16:colId xmlns:a16="http://schemas.microsoft.com/office/drawing/2014/main" val="1531388962"/>
                    </a:ext>
                  </a:extLst>
                </a:gridCol>
                <a:gridCol w="845255">
                  <a:extLst>
                    <a:ext uri="{9D8B030D-6E8A-4147-A177-3AD203B41FA5}">
                      <a16:colId xmlns:a16="http://schemas.microsoft.com/office/drawing/2014/main" val="3572012622"/>
                    </a:ext>
                  </a:extLst>
                </a:gridCol>
                <a:gridCol w="1878921">
                  <a:extLst>
                    <a:ext uri="{9D8B030D-6E8A-4147-A177-3AD203B41FA5}">
                      <a16:colId xmlns:a16="http://schemas.microsoft.com/office/drawing/2014/main" val="2764751027"/>
                    </a:ext>
                  </a:extLst>
                </a:gridCol>
              </a:tblGrid>
              <a:tr h="256703">
                <a:tc>
                  <a:txBody>
                    <a:bodyPr/>
                    <a:lstStyle/>
                    <a:p>
                      <a:pPr indent="269875" algn="ctr">
                        <a:lnSpc>
                          <a:spcPct val="100000"/>
                        </a:lnSpc>
                        <a:spcAft>
                          <a:spcPts val="0"/>
                        </a:spcAft>
                      </a:pPr>
                      <a:r>
                        <a:rPr lang="zh-CN" sz="1400">
                          <a:effectLst/>
                          <a:latin typeface="微软雅黑" panose="020B0503020204020204" pitchFamily="34" charset="-122"/>
                          <a:ea typeface="微软雅黑" panose="020B0503020204020204" pitchFamily="34" charset="-122"/>
                        </a:rPr>
                        <a:t>序号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indent="269875" algn="ctr">
                        <a:lnSpc>
                          <a:spcPct val="100000"/>
                        </a:lnSpc>
                        <a:spcAft>
                          <a:spcPts val="0"/>
                        </a:spcAft>
                      </a:pPr>
                      <a:r>
                        <a:rPr lang="zh-CN" sz="1400">
                          <a:effectLst/>
                          <a:latin typeface="微软雅黑" panose="020B0503020204020204" pitchFamily="34" charset="-122"/>
                          <a:ea typeface="微软雅黑" panose="020B0503020204020204" pitchFamily="34" charset="-122"/>
                        </a:rPr>
                        <a:t>网络</a:t>
                      </a:r>
                      <a:r>
                        <a:rPr lang="en-US" sz="1400">
                          <a:effectLst/>
                          <a:latin typeface="微软雅黑" panose="020B0503020204020204" pitchFamily="34" charset="-122"/>
                          <a:ea typeface="微软雅黑" panose="020B0503020204020204" pitchFamily="34" charset="-122"/>
                        </a:rPr>
                        <a:t>20</a:t>
                      </a:r>
                      <a:r>
                        <a:rPr lang="zh-CN" sz="1400">
                          <a:effectLst/>
                          <a:latin typeface="微软雅黑" panose="020B0503020204020204" pitchFamily="34" charset="-122"/>
                          <a:ea typeface="微软雅黑" panose="020B0503020204020204" pitchFamily="34" charset="-122"/>
                        </a:rPr>
                        <a:t>次输出结果的平均值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269875" algn="ctr">
                        <a:lnSpc>
                          <a:spcPct val="100000"/>
                        </a:lnSpc>
                        <a:spcAft>
                          <a:spcPts val="0"/>
                        </a:spcAft>
                      </a:pPr>
                      <a:r>
                        <a:rPr lang="zh-CN" sz="1400">
                          <a:effectLst/>
                          <a:latin typeface="微软雅黑" panose="020B0503020204020204" pitchFamily="34" charset="-122"/>
                          <a:ea typeface="微软雅黑" panose="020B0503020204020204" pitchFamily="34" charset="-122"/>
                        </a:rPr>
                        <a:t>神经元类型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9961273"/>
                  </a:ext>
                </a:extLst>
              </a:tr>
              <a:tr h="256703">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1</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0.39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0.61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zh-CN" sz="1400">
                          <a:effectLst/>
                          <a:latin typeface="微软雅黑" panose="020B0503020204020204" pitchFamily="34" charset="-122"/>
                          <a:ea typeface="微软雅黑" panose="020B0503020204020204" pitchFamily="34" charset="-122"/>
                        </a:rPr>
                        <a:t>双极中间神经元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0412070"/>
                  </a:ext>
                </a:extLst>
              </a:tr>
              <a:tr h="256703">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2</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0.01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0.49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0.48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zh-CN" sz="1400">
                          <a:effectLst/>
                          <a:latin typeface="微软雅黑" panose="020B0503020204020204" pitchFamily="34" charset="-122"/>
                          <a:ea typeface="微软雅黑" panose="020B0503020204020204" pitchFamily="34" charset="-122"/>
                        </a:rPr>
                        <a:t>锥体神经元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7300277"/>
                  </a:ext>
                </a:extLst>
              </a:tr>
              <a:tr h="256703">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3</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0.92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0.06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0.01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0.01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zh-CN" sz="1400">
                          <a:effectLst/>
                          <a:latin typeface="微软雅黑" panose="020B0503020204020204" pitchFamily="34" charset="-122"/>
                          <a:ea typeface="微软雅黑" panose="020B0503020204020204" pitchFamily="34" charset="-122"/>
                        </a:rPr>
                        <a:t>锥体神经元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8013928"/>
                  </a:ext>
                </a:extLst>
              </a:tr>
              <a:tr h="256703">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4</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0.25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0.40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0.31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0.03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zh-CN" sz="1400" dirty="0">
                          <a:effectLst/>
                          <a:latin typeface="微软雅黑" panose="020B0503020204020204" pitchFamily="34" charset="-122"/>
                          <a:ea typeface="微软雅黑" panose="020B0503020204020204" pitchFamily="34" charset="-122"/>
                        </a:rPr>
                        <a:t>锥体神经元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5108745"/>
                  </a:ext>
                </a:extLst>
              </a:tr>
              <a:tr h="256703">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5</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0.99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0.01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zh-CN" sz="1400">
                          <a:effectLst/>
                          <a:latin typeface="微软雅黑" panose="020B0503020204020204" pitchFamily="34" charset="-122"/>
                          <a:ea typeface="微软雅黑" panose="020B0503020204020204" pitchFamily="34" charset="-122"/>
                        </a:rPr>
                        <a:t>浦肯野神经元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7788229"/>
                  </a:ext>
                </a:extLst>
              </a:tr>
              <a:tr h="256703">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6</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1.00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zh-CN" sz="1400">
                          <a:effectLst/>
                          <a:latin typeface="微软雅黑" panose="020B0503020204020204" pitchFamily="34" charset="-122"/>
                          <a:ea typeface="微软雅黑" panose="020B0503020204020204" pitchFamily="34" charset="-122"/>
                        </a:rPr>
                        <a:t>浦肯野神经元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7018136"/>
                  </a:ext>
                </a:extLst>
              </a:tr>
              <a:tr h="256703">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7</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0.79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0.06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0.07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0.07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0.01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zh-CN" sz="1400">
                          <a:effectLst/>
                          <a:latin typeface="微软雅黑" panose="020B0503020204020204" pitchFamily="34" charset="-122"/>
                          <a:ea typeface="微软雅黑" panose="020B0503020204020204" pitchFamily="34" charset="-122"/>
                        </a:rPr>
                        <a:t>运动神经元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491947"/>
                  </a:ext>
                </a:extLst>
              </a:tr>
              <a:tr h="256703">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8</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0.78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0.08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0.06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0.06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0.01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0.01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zh-CN" sz="1400">
                          <a:effectLst/>
                          <a:latin typeface="微软雅黑" panose="020B0503020204020204" pitchFamily="34" charset="-122"/>
                          <a:ea typeface="微软雅黑" panose="020B0503020204020204" pitchFamily="34" charset="-122"/>
                        </a:rPr>
                        <a:t>运动神经元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9728234"/>
                  </a:ext>
                </a:extLst>
              </a:tr>
              <a:tr h="256703">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9</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0.78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0.08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0.06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0.06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0.01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0.01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zh-CN" sz="1400">
                          <a:effectLst/>
                          <a:latin typeface="微软雅黑" panose="020B0503020204020204" pitchFamily="34" charset="-122"/>
                          <a:ea typeface="微软雅黑" panose="020B0503020204020204" pitchFamily="34" charset="-122"/>
                        </a:rPr>
                        <a:t>运动神经元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468200"/>
                  </a:ext>
                </a:extLst>
              </a:tr>
              <a:tr h="256703">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10</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1.00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zh-CN" sz="1400">
                          <a:effectLst/>
                          <a:latin typeface="微软雅黑" panose="020B0503020204020204" pitchFamily="34" charset="-122"/>
                          <a:ea typeface="微软雅黑" panose="020B0503020204020204" pitchFamily="34" charset="-122"/>
                        </a:rPr>
                        <a:t>运动神经元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8699257"/>
                  </a:ext>
                </a:extLst>
              </a:tr>
              <a:tr h="256703">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11</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0.72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0.27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zh-CN" sz="1400">
                          <a:effectLst/>
                          <a:latin typeface="微软雅黑" panose="020B0503020204020204" pitchFamily="34" charset="-122"/>
                          <a:ea typeface="微软雅黑" panose="020B0503020204020204" pitchFamily="34" charset="-122"/>
                        </a:rPr>
                        <a:t>运动神经元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1250433"/>
                  </a:ext>
                </a:extLst>
              </a:tr>
              <a:tr h="256703">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12</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0.97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0.02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0.01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zh-CN" sz="1400">
                          <a:effectLst/>
                          <a:latin typeface="微软雅黑" panose="020B0503020204020204" pitchFamily="34" charset="-122"/>
                          <a:ea typeface="微软雅黑" panose="020B0503020204020204" pitchFamily="34" charset="-122"/>
                        </a:rPr>
                        <a:t>运动神经元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5573005"/>
                  </a:ext>
                </a:extLst>
              </a:tr>
              <a:tr h="256703">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13</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0.03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0.03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0.02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0.91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zh-CN" sz="1400">
                          <a:effectLst/>
                          <a:latin typeface="微软雅黑" panose="020B0503020204020204" pitchFamily="34" charset="-122"/>
                          <a:ea typeface="微软雅黑" panose="020B0503020204020204" pitchFamily="34" charset="-122"/>
                        </a:rPr>
                        <a:t>感觉神经元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6464325"/>
                  </a:ext>
                </a:extLst>
              </a:tr>
              <a:tr h="256703">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14</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0.01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0.03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0.06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0.02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0.88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zh-CN" sz="1400">
                          <a:effectLst/>
                          <a:latin typeface="微软雅黑" panose="020B0503020204020204" pitchFamily="34" charset="-122"/>
                          <a:ea typeface="微软雅黑" panose="020B0503020204020204" pitchFamily="34" charset="-122"/>
                        </a:rPr>
                        <a:t>感觉神经元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2319243"/>
                  </a:ext>
                </a:extLst>
              </a:tr>
              <a:tr h="256703">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15</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0.01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0.01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0.90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0.01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0.01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0.06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zh-CN" sz="1400">
                          <a:effectLst/>
                          <a:latin typeface="微软雅黑" panose="020B0503020204020204" pitchFamily="34" charset="-122"/>
                          <a:ea typeface="微软雅黑" panose="020B0503020204020204" pitchFamily="34" charset="-122"/>
                        </a:rPr>
                        <a:t>双极中间神经元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2537718"/>
                  </a:ext>
                </a:extLst>
              </a:tr>
              <a:tr h="256703">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16</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0.01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0.04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0.51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0.14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0.04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0.26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zh-CN" sz="1400">
                          <a:effectLst/>
                          <a:latin typeface="微软雅黑" panose="020B0503020204020204" pitchFamily="34" charset="-122"/>
                          <a:ea typeface="微软雅黑" panose="020B0503020204020204" pitchFamily="34" charset="-122"/>
                        </a:rPr>
                        <a:t>双极中间神经元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1580891"/>
                  </a:ext>
                </a:extLst>
              </a:tr>
              <a:tr h="256703">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17</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0.09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0.10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0.53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0.04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0.23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zh-CN" sz="1400">
                          <a:effectLst/>
                          <a:latin typeface="微软雅黑" panose="020B0503020204020204" pitchFamily="34" charset="-122"/>
                          <a:ea typeface="微软雅黑" panose="020B0503020204020204" pitchFamily="34" charset="-122"/>
                        </a:rPr>
                        <a:t>双极中间神经元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3591928"/>
                  </a:ext>
                </a:extLst>
              </a:tr>
              <a:tr h="256703">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18</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0.05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0.02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0.46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0.45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zh-CN" sz="1400">
                          <a:effectLst/>
                          <a:latin typeface="微软雅黑" panose="020B0503020204020204" pitchFamily="34" charset="-122"/>
                          <a:ea typeface="微软雅黑" panose="020B0503020204020204" pitchFamily="34" charset="-122"/>
                        </a:rPr>
                        <a:t>双极中间神经元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8958148"/>
                  </a:ext>
                </a:extLst>
              </a:tr>
              <a:tr h="256703">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19</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0.01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0.94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0.03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0.02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zh-CN" sz="1400">
                          <a:effectLst/>
                          <a:latin typeface="微软雅黑" panose="020B0503020204020204" pitchFamily="34" charset="-122"/>
                          <a:ea typeface="微软雅黑" panose="020B0503020204020204" pitchFamily="34" charset="-122"/>
                        </a:rPr>
                        <a:t>锥体神经元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7162217"/>
                  </a:ext>
                </a:extLst>
              </a:tr>
              <a:tr h="256703">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20</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0.82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0.01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0.17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en-US" sz="1400">
                          <a:effectLst/>
                          <a:latin typeface="微软雅黑" panose="020B0503020204020204" pitchFamily="34" charset="-122"/>
                          <a:ea typeface="微软雅黑" panose="020B0503020204020204" pitchFamily="34" charset="-122"/>
                        </a:rPr>
                        <a:t>0.00 </a:t>
                      </a:r>
                      <a:endParaRPr lang="zh-CN" sz="14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00000"/>
                        </a:lnSpc>
                        <a:spcAft>
                          <a:spcPts val="0"/>
                        </a:spcAft>
                      </a:pPr>
                      <a:r>
                        <a:rPr lang="zh-CN" sz="1400" dirty="0">
                          <a:effectLst/>
                          <a:latin typeface="微软雅黑" panose="020B0503020204020204" pitchFamily="34" charset="-122"/>
                          <a:ea typeface="微软雅黑" panose="020B0503020204020204" pitchFamily="34" charset="-122"/>
                        </a:rPr>
                        <a:t>锥体神经元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9575038"/>
                  </a:ext>
                </a:extLst>
              </a:tr>
            </a:tbl>
          </a:graphicData>
        </a:graphic>
      </p:graphicFrame>
      <p:sp>
        <p:nvSpPr>
          <p:cNvPr id="3" name="页脚占位符 2">
            <a:extLst>
              <a:ext uri="{FF2B5EF4-FFF2-40B4-BE49-F238E27FC236}">
                <a16:creationId xmlns:a16="http://schemas.microsoft.com/office/drawing/2014/main" id="{D4085BCA-14A5-4188-82FE-2233496C28EB}"/>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27775757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5FC2ACC-496B-419E-8408-4A8951442110}"/>
              </a:ext>
            </a:extLst>
          </p:cNvPr>
          <p:cNvSpPr>
            <a:spLocks noGrp="1"/>
          </p:cNvSpPr>
          <p:nvPr>
            <p:ph type="dt" sz="half" idx="2"/>
          </p:nvPr>
        </p:nvSpPr>
        <p:spPr/>
        <p:txBody>
          <a:bodyPr/>
          <a:lstStyle/>
          <a:p>
            <a:pPr>
              <a:defRPr/>
            </a:pPr>
            <a:fld id="{F3D4AB00-1CC5-4A21-A4D1-41E0C5264931}" type="datetime1">
              <a:rPr kumimoji="0" lang="zh-CN" altLang="en-US" smtClean="0"/>
              <a:t>2022/11/23</a:t>
            </a:fld>
            <a:endParaRPr kumimoji="0" lang="zh-CN" altLang="en-US" dirty="0"/>
          </a:p>
        </p:txBody>
      </p:sp>
      <p:sp>
        <p:nvSpPr>
          <p:cNvPr id="3" name="页脚占位符 2">
            <a:extLst>
              <a:ext uri="{FF2B5EF4-FFF2-40B4-BE49-F238E27FC236}">
                <a16:creationId xmlns:a16="http://schemas.microsoft.com/office/drawing/2014/main" id="{711D00B5-57EA-48D9-B9F2-9FD079943626}"/>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
        <p:nvSpPr>
          <p:cNvPr id="4" name="Rectangle 5">
            <a:extLst>
              <a:ext uri="{FF2B5EF4-FFF2-40B4-BE49-F238E27FC236}">
                <a16:creationId xmlns:a16="http://schemas.microsoft.com/office/drawing/2014/main" id="{3915114B-48C2-45DC-88A9-312508BF46DD}"/>
              </a:ext>
            </a:extLst>
          </p:cNvPr>
          <p:cNvSpPr>
            <a:spLocks noChangeArrowheads="1"/>
          </p:cNvSpPr>
          <p:nvPr/>
        </p:nvSpPr>
        <p:spPr bwMode="auto">
          <a:xfrm>
            <a:off x="395290" y="148478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一、问题描述</a:t>
            </a:r>
          </a:p>
        </p:txBody>
      </p:sp>
      <p:sp>
        <p:nvSpPr>
          <p:cNvPr id="5" name="Rectangle 56">
            <a:extLst>
              <a:ext uri="{FF2B5EF4-FFF2-40B4-BE49-F238E27FC236}">
                <a16:creationId xmlns:a16="http://schemas.microsoft.com/office/drawing/2014/main" id="{FEFC6590-5893-42E4-84A9-0EFF94887D49}"/>
              </a:ext>
            </a:extLst>
          </p:cNvPr>
          <p:cNvSpPr>
            <a:spLocks noChangeArrowheads="1"/>
          </p:cNvSpPr>
          <p:nvPr/>
        </p:nvSpPr>
        <p:spPr bwMode="auto">
          <a:xfrm>
            <a:off x="683568" y="2017179"/>
            <a:ext cx="8208912" cy="288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200" dirty="0">
                <a:solidFill>
                  <a:schemeClr val="bg2"/>
                </a:solidFill>
                <a:latin typeface="微软雅黑" pitchFamily="34" charset="-122"/>
                <a:ea typeface="微软雅黑" pitchFamily="34" charset="-122"/>
                <a:sym typeface="Wingdings" pitchFamily="2" charset="2"/>
              </a:rPr>
              <a:t>【</a:t>
            </a:r>
            <a:r>
              <a:rPr lang="zh-CN" altLang="en-US" sz="2200" dirty="0">
                <a:solidFill>
                  <a:srgbClr val="FF0000"/>
                </a:solidFill>
                <a:latin typeface="微软雅黑" pitchFamily="34" charset="-122"/>
                <a:ea typeface="微软雅黑" pitchFamily="34" charset="-122"/>
                <a:sym typeface="Wingdings" pitchFamily="2" charset="2"/>
              </a:rPr>
              <a:t>例</a:t>
            </a:r>
            <a:r>
              <a:rPr lang="en-US" altLang="zh-CN" sz="2200" dirty="0">
                <a:solidFill>
                  <a:srgbClr val="FF0000"/>
                </a:solidFill>
                <a:latin typeface="微软雅黑" pitchFamily="34" charset="-122"/>
                <a:ea typeface="微软雅黑" pitchFamily="34" charset="-122"/>
                <a:sym typeface="Wingdings" pitchFamily="2" charset="2"/>
              </a:rPr>
              <a:t>8-1</a:t>
            </a:r>
            <a:r>
              <a:rPr lang="en-US" altLang="zh-CN" sz="2200" dirty="0">
                <a:solidFill>
                  <a:schemeClr val="bg2"/>
                </a:solidFill>
                <a:latin typeface="微软雅黑" pitchFamily="34" charset="-122"/>
                <a:ea typeface="微软雅黑" pitchFamily="34" charset="-122"/>
                <a:sym typeface="Wingdings" pitchFamily="2" charset="2"/>
              </a:rPr>
              <a:t>】</a:t>
            </a:r>
            <a:r>
              <a:rPr lang="zh-CN" altLang="en-US" sz="2200" dirty="0">
                <a:solidFill>
                  <a:schemeClr val="bg2"/>
                </a:solidFill>
                <a:latin typeface="微软雅黑" pitchFamily="34" charset="-122"/>
                <a:ea typeface="微软雅黑" pitchFamily="34" charset="-122"/>
                <a:sym typeface="Wingdings" pitchFamily="2" charset="2"/>
              </a:rPr>
              <a:t>谵妄是一种以兴奋性增高为主的高级神经中枢急性活动失调状态。目前对谵妄的诊断通常采用多个指标综合评价的方式，例如对于老年谵妄，医生可根据检查表进行提问并打分，检查表中包含</a:t>
            </a:r>
            <a:r>
              <a:rPr lang="en-US" altLang="zh-CN" sz="2200" dirty="0">
                <a:solidFill>
                  <a:schemeClr val="bg2"/>
                </a:solidFill>
                <a:latin typeface="微软雅黑" pitchFamily="34" charset="-122"/>
                <a:ea typeface="微软雅黑" pitchFamily="34" charset="-122"/>
                <a:sym typeface="Wingdings" pitchFamily="2" charset="2"/>
              </a:rPr>
              <a:t>11</a:t>
            </a:r>
            <a:r>
              <a:rPr lang="zh-CN" altLang="en-US" sz="2200" dirty="0">
                <a:solidFill>
                  <a:schemeClr val="bg2"/>
                </a:solidFill>
                <a:latin typeface="微软雅黑" pitchFamily="34" charset="-122"/>
                <a:ea typeface="微软雅黑" pitchFamily="34" charset="-122"/>
                <a:sym typeface="Wingdings" pitchFamily="2" charset="2"/>
              </a:rPr>
              <a:t>个问题。医生对病人进行观察和提问，每个问题分</a:t>
            </a:r>
            <a:r>
              <a:rPr lang="en-US" altLang="zh-CN" sz="2200" dirty="0">
                <a:solidFill>
                  <a:schemeClr val="bg2"/>
                </a:solidFill>
                <a:latin typeface="微软雅黑" pitchFamily="34" charset="-122"/>
                <a:ea typeface="微软雅黑" pitchFamily="34" charset="-122"/>
                <a:sym typeface="Wingdings" pitchFamily="2" charset="2"/>
              </a:rPr>
              <a:t>4</a:t>
            </a:r>
            <a:r>
              <a:rPr lang="zh-CN" altLang="en-US" sz="2200" dirty="0">
                <a:solidFill>
                  <a:schemeClr val="bg2"/>
                </a:solidFill>
                <a:latin typeface="微软雅黑" pitchFamily="34" charset="-122"/>
                <a:ea typeface="微软雅黑" pitchFamily="34" charset="-122"/>
                <a:sym typeface="Wingdings" pitchFamily="2" charset="2"/>
              </a:rPr>
              <a:t>个等级进行打分。</a:t>
            </a:r>
            <a:r>
              <a:rPr lang="en-US" altLang="zh-CN" sz="2200" dirty="0">
                <a:solidFill>
                  <a:schemeClr val="bg2"/>
                </a:solidFill>
                <a:latin typeface="微软雅黑" pitchFamily="34" charset="-122"/>
                <a:ea typeface="微软雅黑" pitchFamily="34" charset="-122"/>
                <a:sym typeface="Wingdings" pitchFamily="2" charset="2"/>
              </a:rPr>
              <a:t>1</a:t>
            </a:r>
            <a:r>
              <a:rPr lang="zh-CN" altLang="en-US" sz="2200" dirty="0">
                <a:solidFill>
                  <a:schemeClr val="bg2"/>
                </a:solidFill>
                <a:latin typeface="微软雅黑" pitchFamily="34" charset="-122"/>
                <a:ea typeface="微软雅黑" pitchFamily="34" charset="-122"/>
                <a:sym typeface="Wingdings" pitchFamily="2" charset="2"/>
              </a:rPr>
              <a:t>分表示不存在；</a:t>
            </a:r>
            <a:r>
              <a:rPr lang="en-US" altLang="zh-CN" sz="2200" dirty="0">
                <a:solidFill>
                  <a:schemeClr val="bg2"/>
                </a:solidFill>
                <a:latin typeface="微软雅黑" pitchFamily="34" charset="-122"/>
                <a:ea typeface="微软雅黑" pitchFamily="34" charset="-122"/>
                <a:sym typeface="Wingdings" pitchFamily="2" charset="2"/>
              </a:rPr>
              <a:t>2</a:t>
            </a:r>
            <a:r>
              <a:rPr lang="zh-CN" altLang="en-US" sz="2200" dirty="0">
                <a:solidFill>
                  <a:schemeClr val="bg2"/>
                </a:solidFill>
                <a:latin typeface="微软雅黑" pitchFamily="34" charset="-122"/>
                <a:ea typeface="微软雅黑" pitchFamily="34" charset="-122"/>
                <a:sym typeface="Wingdings" pitchFamily="2" charset="2"/>
              </a:rPr>
              <a:t>分表示轻度存在；</a:t>
            </a:r>
            <a:r>
              <a:rPr lang="en-US" altLang="zh-CN" sz="2200" dirty="0">
                <a:solidFill>
                  <a:schemeClr val="bg2"/>
                </a:solidFill>
                <a:latin typeface="微软雅黑" pitchFamily="34" charset="-122"/>
                <a:ea typeface="微软雅黑" pitchFamily="34" charset="-122"/>
                <a:sym typeface="Wingdings" pitchFamily="2" charset="2"/>
              </a:rPr>
              <a:t>3</a:t>
            </a:r>
            <a:r>
              <a:rPr lang="zh-CN" altLang="en-US" sz="2200" dirty="0">
                <a:solidFill>
                  <a:schemeClr val="bg2"/>
                </a:solidFill>
                <a:latin typeface="微软雅黑" pitchFamily="34" charset="-122"/>
                <a:ea typeface="微软雅黑" pitchFamily="34" charset="-122"/>
                <a:sym typeface="Wingdings" pitchFamily="2" charset="2"/>
              </a:rPr>
              <a:t>分表示中度存在；</a:t>
            </a:r>
            <a:r>
              <a:rPr lang="en-US" altLang="zh-CN" sz="2200" dirty="0">
                <a:solidFill>
                  <a:schemeClr val="bg2"/>
                </a:solidFill>
                <a:latin typeface="微软雅黑" pitchFamily="34" charset="-122"/>
                <a:ea typeface="微软雅黑" pitchFamily="34" charset="-122"/>
                <a:sym typeface="Wingdings" pitchFamily="2" charset="2"/>
              </a:rPr>
              <a:t>4</a:t>
            </a:r>
            <a:r>
              <a:rPr lang="zh-CN" altLang="en-US" sz="2200" dirty="0">
                <a:solidFill>
                  <a:schemeClr val="bg2"/>
                </a:solidFill>
                <a:latin typeface="微软雅黑" pitchFamily="34" charset="-122"/>
                <a:ea typeface="微软雅黑" pitchFamily="34" charset="-122"/>
                <a:sym typeface="Wingdings" pitchFamily="2" charset="2"/>
              </a:rPr>
              <a:t>分表示严重存在。</a:t>
            </a:r>
            <a:endParaRPr lang="en-US" altLang="zh-CN" sz="2200" dirty="0">
              <a:solidFill>
                <a:srgbClr val="FF0000"/>
              </a:solidFill>
              <a:latin typeface="微软雅黑" pitchFamily="34" charset="-122"/>
              <a:ea typeface="微软雅黑" pitchFamily="34" charset="-122"/>
              <a:sym typeface="Wingdings" pitchFamily="2" charset="2"/>
            </a:endParaRPr>
          </a:p>
        </p:txBody>
      </p:sp>
      <p:sp>
        <p:nvSpPr>
          <p:cNvPr id="6" name="Text Box 2">
            <a:extLst>
              <a:ext uri="{FF2B5EF4-FFF2-40B4-BE49-F238E27FC236}">
                <a16:creationId xmlns:a16="http://schemas.microsoft.com/office/drawing/2014/main" id="{54BC6C40-253B-40E0-83A1-E09CCD013E5D}"/>
              </a:ext>
            </a:extLst>
          </p:cNvPr>
          <p:cNvSpPr txBox="1">
            <a:spLocks noChangeArrowheads="1"/>
          </p:cNvSpPr>
          <p:nvPr/>
        </p:nvSpPr>
        <p:spPr bwMode="auto">
          <a:xfrm>
            <a:off x="611064" y="620688"/>
            <a:ext cx="79213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800" b="1" dirty="0">
                <a:latin typeface="微软雅黑" pitchFamily="34" charset="-122"/>
                <a:ea typeface="微软雅黑" pitchFamily="34" charset="-122"/>
              </a:rPr>
              <a:t>第八节  建模案例选讲</a:t>
            </a:r>
            <a:r>
              <a:rPr lang="en-US" altLang="zh-CN" sz="2800" b="1" dirty="0">
                <a:latin typeface="微软雅黑" pitchFamily="34" charset="-122"/>
                <a:ea typeface="微软雅黑" pitchFamily="34" charset="-122"/>
              </a:rPr>
              <a:t>——</a:t>
            </a:r>
            <a:r>
              <a:rPr lang="zh-CN" altLang="en-US" sz="2800" b="1" dirty="0">
                <a:latin typeface="微软雅黑" pitchFamily="34" charset="-122"/>
                <a:ea typeface="微软雅黑" pitchFamily="34" charset="-122"/>
              </a:rPr>
              <a:t>谵妄的诊断</a:t>
            </a:r>
          </a:p>
        </p:txBody>
      </p:sp>
    </p:spTree>
    <p:extLst>
      <p:ext uri="{BB962C8B-B14F-4D97-AF65-F5344CB8AC3E}">
        <p14:creationId xmlns:p14="http://schemas.microsoft.com/office/powerpoint/2010/main" val="1762741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5FC2ACC-496B-419E-8408-4A8951442110}"/>
              </a:ext>
            </a:extLst>
          </p:cNvPr>
          <p:cNvSpPr>
            <a:spLocks noGrp="1"/>
          </p:cNvSpPr>
          <p:nvPr>
            <p:ph type="dt" sz="half" idx="2"/>
          </p:nvPr>
        </p:nvSpPr>
        <p:spPr/>
        <p:txBody>
          <a:bodyPr/>
          <a:lstStyle/>
          <a:p>
            <a:pPr>
              <a:defRPr/>
            </a:pPr>
            <a:fld id="{9018DA2F-8235-41F0-A1FE-E71307200B86}" type="datetime1">
              <a:rPr kumimoji="0" lang="zh-CN" altLang="en-US" smtClean="0"/>
              <a:t>2022/11/23</a:t>
            </a:fld>
            <a:endParaRPr kumimoji="0" lang="zh-CN" altLang="en-US" dirty="0"/>
          </a:p>
        </p:txBody>
      </p:sp>
      <p:sp>
        <p:nvSpPr>
          <p:cNvPr id="3" name="页脚占位符 2">
            <a:extLst>
              <a:ext uri="{FF2B5EF4-FFF2-40B4-BE49-F238E27FC236}">
                <a16:creationId xmlns:a16="http://schemas.microsoft.com/office/drawing/2014/main" id="{711D00B5-57EA-48D9-B9F2-9FD079943626}"/>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
        <p:nvSpPr>
          <p:cNvPr id="4" name="Rectangle 5">
            <a:extLst>
              <a:ext uri="{FF2B5EF4-FFF2-40B4-BE49-F238E27FC236}">
                <a16:creationId xmlns:a16="http://schemas.microsoft.com/office/drawing/2014/main" id="{3915114B-48C2-45DC-88A9-312508BF46DD}"/>
              </a:ext>
            </a:extLst>
          </p:cNvPr>
          <p:cNvSpPr>
            <a:spLocks noChangeArrowheads="1"/>
          </p:cNvSpPr>
          <p:nvPr/>
        </p:nvSpPr>
        <p:spPr bwMode="auto">
          <a:xfrm>
            <a:off x="395290" y="40466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一、问题描述</a:t>
            </a:r>
          </a:p>
        </p:txBody>
      </p:sp>
      <p:sp>
        <p:nvSpPr>
          <p:cNvPr id="5" name="Rectangle 56">
            <a:extLst>
              <a:ext uri="{FF2B5EF4-FFF2-40B4-BE49-F238E27FC236}">
                <a16:creationId xmlns:a16="http://schemas.microsoft.com/office/drawing/2014/main" id="{FEFC6590-5893-42E4-84A9-0EFF94887D49}"/>
              </a:ext>
            </a:extLst>
          </p:cNvPr>
          <p:cNvSpPr>
            <a:spLocks noChangeArrowheads="1"/>
          </p:cNvSpPr>
          <p:nvPr/>
        </p:nvSpPr>
        <p:spPr bwMode="auto">
          <a:xfrm>
            <a:off x="683568" y="937059"/>
            <a:ext cx="8208912" cy="4306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200" dirty="0">
                <a:solidFill>
                  <a:schemeClr val="bg2"/>
                </a:solidFill>
                <a:latin typeface="微软雅黑" pitchFamily="34" charset="-122"/>
                <a:ea typeface="微软雅黑" pitchFamily="34" charset="-122"/>
                <a:sym typeface="Wingdings" pitchFamily="2" charset="2"/>
              </a:rPr>
              <a:t>【</a:t>
            </a:r>
            <a:r>
              <a:rPr lang="zh-CN" altLang="en-US" sz="2200" dirty="0">
                <a:solidFill>
                  <a:srgbClr val="FF0000"/>
                </a:solidFill>
                <a:latin typeface="微软雅黑" pitchFamily="34" charset="-122"/>
                <a:ea typeface="微软雅黑" pitchFamily="34" charset="-122"/>
                <a:sym typeface="Wingdings" pitchFamily="2" charset="2"/>
              </a:rPr>
              <a:t>例</a:t>
            </a:r>
            <a:r>
              <a:rPr lang="en-US" altLang="zh-CN" sz="2200" dirty="0">
                <a:solidFill>
                  <a:srgbClr val="FF0000"/>
                </a:solidFill>
                <a:latin typeface="微软雅黑" pitchFamily="34" charset="-122"/>
                <a:ea typeface="微软雅黑" pitchFamily="34" charset="-122"/>
                <a:sym typeface="Wingdings" pitchFamily="2" charset="2"/>
              </a:rPr>
              <a:t>8-1</a:t>
            </a:r>
            <a:r>
              <a:rPr lang="en-US" altLang="zh-CN" sz="2200" dirty="0">
                <a:solidFill>
                  <a:schemeClr val="bg2"/>
                </a:solidFill>
                <a:latin typeface="微软雅黑" pitchFamily="34" charset="-122"/>
                <a:ea typeface="微软雅黑" pitchFamily="34" charset="-122"/>
                <a:sym typeface="Wingdings" pitchFamily="2" charset="2"/>
              </a:rPr>
              <a:t>】</a:t>
            </a:r>
            <a:r>
              <a:rPr lang="zh-CN" altLang="en-US" sz="2200" dirty="0">
                <a:solidFill>
                  <a:schemeClr val="bg2"/>
                </a:solidFill>
                <a:latin typeface="微软雅黑" pitchFamily="34" charset="-122"/>
                <a:ea typeface="微软雅黑" pitchFamily="34" charset="-122"/>
                <a:sym typeface="Wingdings" pitchFamily="2" charset="2"/>
              </a:rPr>
              <a:t>表</a:t>
            </a:r>
            <a:r>
              <a:rPr lang="en-US" altLang="zh-CN" sz="2200" dirty="0">
                <a:solidFill>
                  <a:schemeClr val="bg2"/>
                </a:solidFill>
                <a:latin typeface="微软雅黑" pitchFamily="34" charset="-122"/>
                <a:ea typeface="微软雅黑" pitchFamily="34" charset="-122"/>
                <a:sym typeface="Wingdings" pitchFamily="2" charset="2"/>
              </a:rPr>
              <a:t>8-1</a:t>
            </a:r>
            <a:r>
              <a:rPr lang="zh-CN" altLang="en-US" sz="2200" dirty="0">
                <a:solidFill>
                  <a:schemeClr val="bg2"/>
                </a:solidFill>
                <a:latin typeface="微软雅黑" pitchFamily="34" charset="-122"/>
                <a:ea typeface="微软雅黑" pitchFamily="34" charset="-122"/>
                <a:sym typeface="Wingdings" pitchFamily="2" charset="2"/>
              </a:rPr>
              <a:t>记录了一位医生对</a:t>
            </a:r>
            <a:r>
              <a:rPr lang="en-US" altLang="zh-CN" sz="2200" dirty="0">
                <a:solidFill>
                  <a:schemeClr val="bg2"/>
                </a:solidFill>
                <a:latin typeface="微软雅黑" pitchFamily="34" charset="-122"/>
                <a:ea typeface="微软雅黑" pitchFamily="34" charset="-122"/>
                <a:sym typeface="Wingdings" pitchFamily="2" charset="2"/>
              </a:rPr>
              <a:t>96</a:t>
            </a:r>
            <a:r>
              <a:rPr lang="zh-CN" altLang="en-US" sz="2200" dirty="0">
                <a:solidFill>
                  <a:schemeClr val="bg2"/>
                </a:solidFill>
                <a:latin typeface="微软雅黑" pitchFamily="34" charset="-122"/>
                <a:ea typeface="微软雅黑" pitchFamily="34" charset="-122"/>
                <a:sym typeface="Wingdings" pitchFamily="2" charset="2"/>
              </a:rPr>
              <a:t>名测试人员的打分及诊断情况，该医生的诊断标准为：总分高于</a:t>
            </a:r>
            <a:r>
              <a:rPr lang="en-US" altLang="zh-CN" sz="2200" dirty="0">
                <a:solidFill>
                  <a:schemeClr val="bg2"/>
                </a:solidFill>
                <a:latin typeface="微软雅黑" pitchFamily="34" charset="-122"/>
                <a:ea typeface="微软雅黑" pitchFamily="34" charset="-122"/>
                <a:sym typeface="Wingdings" pitchFamily="2" charset="2"/>
              </a:rPr>
              <a:t>22</a:t>
            </a:r>
            <a:r>
              <a:rPr lang="zh-CN" altLang="en-US" sz="2200" dirty="0">
                <a:solidFill>
                  <a:schemeClr val="bg2"/>
                </a:solidFill>
                <a:latin typeface="微软雅黑" pitchFamily="34" charset="-122"/>
                <a:ea typeface="微软雅黑" pitchFamily="34" charset="-122"/>
                <a:sym typeface="Wingdings" pitchFamily="2" charset="2"/>
              </a:rPr>
              <a:t>分（含</a:t>
            </a:r>
            <a:r>
              <a:rPr lang="en-US" altLang="zh-CN" sz="2200" dirty="0">
                <a:solidFill>
                  <a:schemeClr val="bg2"/>
                </a:solidFill>
                <a:latin typeface="微软雅黑" pitchFamily="34" charset="-122"/>
                <a:ea typeface="微软雅黑" pitchFamily="34" charset="-122"/>
                <a:sym typeface="Wingdings" pitchFamily="2" charset="2"/>
              </a:rPr>
              <a:t>22</a:t>
            </a:r>
            <a:r>
              <a:rPr lang="zh-CN" altLang="en-US" sz="2200" dirty="0">
                <a:solidFill>
                  <a:schemeClr val="bg2"/>
                </a:solidFill>
                <a:latin typeface="微软雅黑" pitchFamily="34" charset="-122"/>
                <a:ea typeface="微软雅黑" pitchFamily="34" charset="-122"/>
                <a:sym typeface="Wingdings" pitchFamily="2" charset="2"/>
              </a:rPr>
              <a:t>分）可诊断为谵妄，诊断结果标记为</a:t>
            </a:r>
            <a:r>
              <a:rPr lang="en-US" altLang="zh-CN" sz="2200" dirty="0">
                <a:solidFill>
                  <a:schemeClr val="bg2"/>
                </a:solidFill>
                <a:latin typeface="微软雅黑" pitchFamily="34" charset="-122"/>
                <a:ea typeface="微软雅黑" pitchFamily="34" charset="-122"/>
                <a:sym typeface="Wingdings" pitchFamily="2" charset="2"/>
              </a:rPr>
              <a:t>Y</a:t>
            </a:r>
            <a:r>
              <a:rPr lang="zh-CN" altLang="en-US" sz="2200" dirty="0">
                <a:solidFill>
                  <a:schemeClr val="bg2"/>
                </a:solidFill>
                <a:latin typeface="微软雅黑" pitchFamily="34" charset="-122"/>
                <a:ea typeface="微软雅黑" pitchFamily="34" charset="-122"/>
                <a:sym typeface="Wingdings" pitchFamily="2" charset="2"/>
              </a:rPr>
              <a:t>；总分低于</a:t>
            </a:r>
            <a:r>
              <a:rPr lang="en-US" altLang="zh-CN" sz="2200" dirty="0">
                <a:solidFill>
                  <a:schemeClr val="bg2"/>
                </a:solidFill>
                <a:latin typeface="微软雅黑" pitchFamily="34" charset="-122"/>
                <a:ea typeface="微软雅黑" pitchFamily="34" charset="-122"/>
                <a:sym typeface="Wingdings" pitchFamily="2" charset="2"/>
              </a:rPr>
              <a:t>22</a:t>
            </a:r>
            <a:r>
              <a:rPr lang="zh-CN" altLang="en-US" sz="2200" dirty="0">
                <a:solidFill>
                  <a:schemeClr val="bg2"/>
                </a:solidFill>
                <a:latin typeface="微软雅黑" pitchFamily="34" charset="-122"/>
                <a:ea typeface="微软雅黑" pitchFamily="34" charset="-122"/>
                <a:sym typeface="Wingdings" pitchFamily="2" charset="2"/>
              </a:rPr>
              <a:t>分可诊断为非谵妄，诊断结果标记为</a:t>
            </a:r>
            <a:r>
              <a:rPr lang="en-US" altLang="zh-CN" sz="2200" dirty="0">
                <a:solidFill>
                  <a:schemeClr val="bg2"/>
                </a:solidFill>
                <a:latin typeface="微软雅黑" pitchFamily="34" charset="-122"/>
                <a:ea typeface="微软雅黑" pitchFamily="34" charset="-122"/>
                <a:sym typeface="Wingdings" pitchFamily="2" charset="2"/>
              </a:rPr>
              <a:t>N</a:t>
            </a:r>
            <a:r>
              <a:rPr lang="zh-CN" altLang="en-US" sz="2200" dirty="0">
                <a:solidFill>
                  <a:schemeClr val="bg2"/>
                </a:solidFill>
                <a:latin typeface="微软雅黑" pitchFamily="34" charset="-122"/>
                <a:ea typeface="微软雅黑" pitchFamily="34" charset="-122"/>
                <a:sym typeface="Wingdings" pitchFamily="2" charset="2"/>
              </a:rPr>
              <a:t>。实际上已经知道，前</a:t>
            </a:r>
            <a:r>
              <a:rPr lang="en-US" altLang="zh-CN" sz="2200" dirty="0">
                <a:solidFill>
                  <a:schemeClr val="bg2"/>
                </a:solidFill>
                <a:latin typeface="微软雅黑" pitchFamily="34" charset="-122"/>
                <a:ea typeface="微软雅黑" pitchFamily="34" charset="-122"/>
                <a:sym typeface="Wingdings" pitchFamily="2" charset="2"/>
              </a:rPr>
              <a:t>48</a:t>
            </a:r>
            <a:r>
              <a:rPr lang="zh-CN" altLang="en-US" sz="2200" dirty="0">
                <a:solidFill>
                  <a:schemeClr val="bg2"/>
                </a:solidFill>
                <a:latin typeface="微软雅黑" pitchFamily="34" charset="-122"/>
                <a:ea typeface="微软雅黑" pitchFamily="34" charset="-122"/>
                <a:sym typeface="Wingdings" pitchFamily="2" charset="2"/>
              </a:rPr>
              <a:t>组数据来自临床诊断的病人，后</a:t>
            </a:r>
            <a:r>
              <a:rPr lang="en-US" altLang="zh-CN" sz="2200" dirty="0">
                <a:solidFill>
                  <a:schemeClr val="bg2"/>
                </a:solidFill>
                <a:latin typeface="微软雅黑" pitchFamily="34" charset="-122"/>
                <a:ea typeface="微软雅黑" pitchFamily="34" charset="-122"/>
                <a:sym typeface="Wingdings" pitchFamily="2" charset="2"/>
              </a:rPr>
              <a:t>48</a:t>
            </a:r>
            <a:r>
              <a:rPr lang="zh-CN" altLang="en-US" sz="2200" dirty="0">
                <a:solidFill>
                  <a:schemeClr val="bg2"/>
                </a:solidFill>
                <a:latin typeface="微软雅黑" pitchFamily="34" charset="-122"/>
                <a:ea typeface="微软雅黑" pitchFamily="34" charset="-122"/>
                <a:sym typeface="Wingdings" pitchFamily="2" charset="2"/>
              </a:rPr>
              <a:t>组数据来自正常人。很显然，该医生的人为诊断并不是完全准确的，有</a:t>
            </a:r>
            <a:r>
              <a:rPr lang="en-US" altLang="zh-CN" sz="2200" dirty="0">
                <a:solidFill>
                  <a:schemeClr val="bg2"/>
                </a:solidFill>
                <a:latin typeface="微软雅黑" pitchFamily="34" charset="-122"/>
                <a:ea typeface="微软雅黑" pitchFamily="34" charset="-122"/>
                <a:sym typeface="Wingdings" pitchFamily="2" charset="2"/>
              </a:rPr>
              <a:t>8</a:t>
            </a:r>
            <a:r>
              <a:rPr lang="zh-CN" altLang="en-US" sz="2200" dirty="0">
                <a:solidFill>
                  <a:schemeClr val="bg2"/>
                </a:solidFill>
                <a:latin typeface="微软雅黑" pitchFamily="34" charset="-122"/>
                <a:ea typeface="微软雅黑" pitchFamily="34" charset="-122"/>
                <a:sym typeface="Wingdings" pitchFamily="2" charset="2"/>
              </a:rPr>
              <a:t>名病人和</a:t>
            </a:r>
            <a:r>
              <a:rPr lang="en-US" altLang="zh-CN" sz="2200" dirty="0">
                <a:solidFill>
                  <a:schemeClr val="bg2"/>
                </a:solidFill>
                <a:latin typeface="微软雅黑" pitchFamily="34" charset="-122"/>
                <a:ea typeface="微软雅黑" pitchFamily="34" charset="-122"/>
                <a:sym typeface="Wingdings" pitchFamily="2" charset="2"/>
              </a:rPr>
              <a:t>2</a:t>
            </a:r>
            <a:r>
              <a:rPr lang="zh-CN" altLang="en-US" sz="2200" dirty="0">
                <a:solidFill>
                  <a:schemeClr val="bg2"/>
                </a:solidFill>
                <a:latin typeface="微软雅黑" pitchFamily="34" charset="-122"/>
                <a:ea typeface="微软雅黑" pitchFamily="34" charset="-122"/>
                <a:sym typeface="Wingdings" pitchFamily="2" charset="2"/>
              </a:rPr>
              <a:t>名正常人被误诊。为了尽可能避免人为诊断错误，试根据已知类别的</a:t>
            </a:r>
            <a:r>
              <a:rPr lang="en-US" altLang="zh-CN" sz="2200" dirty="0">
                <a:solidFill>
                  <a:schemeClr val="bg2"/>
                </a:solidFill>
                <a:latin typeface="微软雅黑" pitchFamily="34" charset="-122"/>
                <a:ea typeface="微软雅黑" pitchFamily="34" charset="-122"/>
                <a:sym typeface="Wingdings" pitchFamily="2" charset="2"/>
              </a:rPr>
              <a:t>96</a:t>
            </a:r>
            <a:r>
              <a:rPr lang="zh-CN" altLang="en-US" sz="2200" dirty="0">
                <a:solidFill>
                  <a:schemeClr val="bg2"/>
                </a:solidFill>
                <a:latin typeface="微软雅黑" pitchFamily="34" charset="-122"/>
                <a:ea typeface="微软雅黑" pitchFamily="34" charset="-122"/>
                <a:sym typeface="Wingdings" pitchFamily="2" charset="2"/>
              </a:rPr>
              <a:t>组观测数据创建合适的分类器，对两类人员进行正确的区分，并利用该分类器对表</a:t>
            </a:r>
            <a:r>
              <a:rPr lang="en-US" altLang="zh-CN" sz="2200" dirty="0">
                <a:solidFill>
                  <a:schemeClr val="bg2"/>
                </a:solidFill>
                <a:latin typeface="微软雅黑" pitchFamily="34" charset="-122"/>
                <a:ea typeface="微软雅黑" pitchFamily="34" charset="-122"/>
                <a:sym typeface="Wingdings" pitchFamily="2" charset="2"/>
              </a:rPr>
              <a:t>8-2</a:t>
            </a:r>
            <a:r>
              <a:rPr lang="zh-CN" altLang="en-US" sz="2200" dirty="0">
                <a:solidFill>
                  <a:schemeClr val="bg2"/>
                </a:solidFill>
                <a:latin typeface="微软雅黑" pitchFamily="34" charset="-122"/>
                <a:ea typeface="微软雅黑" pitchFamily="34" charset="-122"/>
                <a:sym typeface="Wingdings" pitchFamily="2" charset="2"/>
              </a:rPr>
              <a:t>中两组未知类别的数据进行判别，以确定其归属。</a:t>
            </a:r>
            <a:endParaRPr lang="en-US" altLang="zh-CN" sz="2200" dirty="0">
              <a:solidFill>
                <a:srgbClr val="FF0000"/>
              </a:solidFill>
              <a:latin typeface="微软雅黑" pitchFamily="34" charset="-122"/>
              <a:ea typeface="微软雅黑" pitchFamily="34" charset="-122"/>
              <a:sym typeface="Wingdings" pitchFamily="2" charset="2"/>
            </a:endParaRPr>
          </a:p>
        </p:txBody>
      </p:sp>
    </p:spTree>
    <p:extLst>
      <p:ext uri="{BB962C8B-B14F-4D97-AF65-F5344CB8AC3E}">
        <p14:creationId xmlns:p14="http://schemas.microsoft.com/office/powerpoint/2010/main" val="3468240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5FC2ACC-496B-419E-8408-4A8951442110}"/>
              </a:ext>
            </a:extLst>
          </p:cNvPr>
          <p:cNvSpPr>
            <a:spLocks noGrp="1"/>
          </p:cNvSpPr>
          <p:nvPr>
            <p:ph type="dt" sz="half" idx="2"/>
          </p:nvPr>
        </p:nvSpPr>
        <p:spPr/>
        <p:txBody>
          <a:bodyPr/>
          <a:lstStyle/>
          <a:p>
            <a:pPr>
              <a:defRPr/>
            </a:pPr>
            <a:fld id="{A27791E8-367C-42A4-BCE0-20ED335383DF}" type="datetime1">
              <a:rPr kumimoji="0" lang="zh-CN" altLang="en-US" smtClean="0"/>
              <a:t>2022/11/23</a:t>
            </a:fld>
            <a:endParaRPr kumimoji="0" lang="zh-CN" altLang="en-US" dirty="0"/>
          </a:p>
        </p:txBody>
      </p:sp>
      <p:sp>
        <p:nvSpPr>
          <p:cNvPr id="3" name="页脚占位符 2">
            <a:extLst>
              <a:ext uri="{FF2B5EF4-FFF2-40B4-BE49-F238E27FC236}">
                <a16:creationId xmlns:a16="http://schemas.microsoft.com/office/drawing/2014/main" id="{711D00B5-57EA-48D9-B9F2-9FD079943626}"/>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
        <p:nvSpPr>
          <p:cNvPr id="4" name="Rectangle 5">
            <a:extLst>
              <a:ext uri="{FF2B5EF4-FFF2-40B4-BE49-F238E27FC236}">
                <a16:creationId xmlns:a16="http://schemas.microsoft.com/office/drawing/2014/main" id="{3915114B-48C2-45DC-88A9-312508BF46DD}"/>
              </a:ext>
            </a:extLst>
          </p:cNvPr>
          <p:cNvSpPr>
            <a:spLocks noChangeArrowheads="1"/>
          </p:cNvSpPr>
          <p:nvPr/>
        </p:nvSpPr>
        <p:spPr bwMode="auto">
          <a:xfrm>
            <a:off x="1835696" y="705188"/>
            <a:ext cx="58328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ctr">
              <a:spcBef>
                <a:spcPct val="50000"/>
              </a:spcBef>
            </a:pPr>
            <a:r>
              <a:rPr lang="zh-CN" altLang="en-US" sz="1600" dirty="0">
                <a:solidFill>
                  <a:schemeClr val="bg2"/>
                </a:solidFill>
                <a:latin typeface="微软雅黑" pitchFamily="34" charset="-122"/>
                <a:ea typeface="微软雅黑" pitchFamily="34" charset="-122"/>
              </a:rPr>
              <a:t>表</a:t>
            </a:r>
            <a:r>
              <a:rPr lang="en-US" altLang="zh-CN" sz="1600" dirty="0">
                <a:solidFill>
                  <a:schemeClr val="bg2"/>
                </a:solidFill>
                <a:latin typeface="微软雅黑" pitchFamily="34" charset="-122"/>
                <a:ea typeface="微软雅黑" pitchFamily="34" charset="-122"/>
              </a:rPr>
              <a:t>8-1   96</a:t>
            </a:r>
            <a:r>
              <a:rPr lang="zh-CN" altLang="en-US" sz="1600" dirty="0">
                <a:solidFill>
                  <a:schemeClr val="bg2"/>
                </a:solidFill>
                <a:latin typeface="微软雅黑" pitchFamily="34" charset="-122"/>
                <a:ea typeface="微软雅黑" pitchFamily="34" charset="-122"/>
              </a:rPr>
              <a:t>名测试人员的谵妄诊断数据（部分）</a:t>
            </a:r>
          </a:p>
        </p:txBody>
      </p:sp>
      <p:graphicFrame>
        <p:nvGraphicFramePr>
          <p:cNvPr id="22" name="表格 21">
            <a:extLst>
              <a:ext uri="{FF2B5EF4-FFF2-40B4-BE49-F238E27FC236}">
                <a16:creationId xmlns:a16="http://schemas.microsoft.com/office/drawing/2014/main" id="{3EC30E11-6BA2-4D78-934B-A81330F57333}"/>
              </a:ext>
            </a:extLst>
          </p:cNvPr>
          <p:cNvGraphicFramePr>
            <a:graphicFrameLocks noGrp="1"/>
          </p:cNvGraphicFramePr>
          <p:nvPr>
            <p:extLst>
              <p:ext uri="{D42A27DB-BD31-4B8C-83A1-F6EECF244321}">
                <p14:modId xmlns:p14="http://schemas.microsoft.com/office/powerpoint/2010/main" val="1820189087"/>
              </p:ext>
            </p:extLst>
          </p:nvPr>
        </p:nvGraphicFramePr>
        <p:xfrm>
          <a:off x="512280" y="1207298"/>
          <a:ext cx="8308192" cy="4525958"/>
        </p:xfrm>
        <a:graphic>
          <a:graphicData uri="http://schemas.openxmlformats.org/drawingml/2006/table">
            <a:tbl>
              <a:tblPr firstRow="1" firstCol="1" bandRow="1"/>
              <a:tblGrid>
                <a:gridCol w="506653">
                  <a:extLst>
                    <a:ext uri="{9D8B030D-6E8A-4147-A177-3AD203B41FA5}">
                      <a16:colId xmlns:a16="http://schemas.microsoft.com/office/drawing/2014/main" val="1888320765"/>
                    </a:ext>
                  </a:extLst>
                </a:gridCol>
                <a:gridCol w="506653">
                  <a:extLst>
                    <a:ext uri="{9D8B030D-6E8A-4147-A177-3AD203B41FA5}">
                      <a16:colId xmlns:a16="http://schemas.microsoft.com/office/drawing/2014/main" val="1039718069"/>
                    </a:ext>
                  </a:extLst>
                </a:gridCol>
                <a:gridCol w="506653">
                  <a:extLst>
                    <a:ext uri="{9D8B030D-6E8A-4147-A177-3AD203B41FA5}">
                      <a16:colId xmlns:a16="http://schemas.microsoft.com/office/drawing/2014/main" val="1519088587"/>
                    </a:ext>
                  </a:extLst>
                </a:gridCol>
                <a:gridCol w="506653">
                  <a:extLst>
                    <a:ext uri="{9D8B030D-6E8A-4147-A177-3AD203B41FA5}">
                      <a16:colId xmlns:a16="http://schemas.microsoft.com/office/drawing/2014/main" val="1300601311"/>
                    </a:ext>
                  </a:extLst>
                </a:gridCol>
                <a:gridCol w="506653">
                  <a:extLst>
                    <a:ext uri="{9D8B030D-6E8A-4147-A177-3AD203B41FA5}">
                      <a16:colId xmlns:a16="http://schemas.microsoft.com/office/drawing/2014/main" val="249353269"/>
                    </a:ext>
                  </a:extLst>
                </a:gridCol>
                <a:gridCol w="506653">
                  <a:extLst>
                    <a:ext uri="{9D8B030D-6E8A-4147-A177-3AD203B41FA5}">
                      <a16:colId xmlns:a16="http://schemas.microsoft.com/office/drawing/2014/main" val="1832462012"/>
                    </a:ext>
                  </a:extLst>
                </a:gridCol>
                <a:gridCol w="506653">
                  <a:extLst>
                    <a:ext uri="{9D8B030D-6E8A-4147-A177-3AD203B41FA5}">
                      <a16:colId xmlns:a16="http://schemas.microsoft.com/office/drawing/2014/main" val="1362079902"/>
                    </a:ext>
                  </a:extLst>
                </a:gridCol>
                <a:gridCol w="506653">
                  <a:extLst>
                    <a:ext uri="{9D8B030D-6E8A-4147-A177-3AD203B41FA5}">
                      <a16:colId xmlns:a16="http://schemas.microsoft.com/office/drawing/2014/main" val="1679531170"/>
                    </a:ext>
                  </a:extLst>
                </a:gridCol>
                <a:gridCol w="506653">
                  <a:extLst>
                    <a:ext uri="{9D8B030D-6E8A-4147-A177-3AD203B41FA5}">
                      <a16:colId xmlns:a16="http://schemas.microsoft.com/office/drawing/2014/main" val="3681980497"/>
                    </a:ext>
                  </a:extLst>
                </a:gridCol>
                <a:gridCol w="506653">
                  <a:extLst>
                    <a:ext uri="{9D8B030D-6E8A-4147-A177-3AD203B41FA5}">
                      <a16:colId xmlns:a16="http://schemas.microsoft.com/office/drawing/2014/main" val="2746834220"/>
                    </a:ext>
                  </a:extLst>
                </a:gridCol>
                <a:gridCol w="506653">
                  <a:extLst>
                    <a:ext uri="{9D8B030D-6E8A-4147-A177-3AD203B41FA5}">
                      <a16:colId xmlns:a16="http://schemas.microsoft.com/office/drawing/2014/main" val="3283543276"/>
                    </a:ext>
                  </a:extLst>
                </a:gridCol>
                <a:gridCol w="506653">
                  <a:extLst>
                    <a:ext uri="{9D8B030D-6E8A-4147-A177-3AD203B41FA5}">
                      <a16:colId xmlns:a16="http://schemas.microsoft.com/office/drawing/2014/main" val="3088467571"/>
                    </a:ext>
                  </a:extLst>
                </a:gridCol>
                <a:gridCol w="506653">
                  <a:extLst>
                    <a:ext uri="{9D8B030D-6E8A-4147-A177-3AD203B41FA5}">
                      <a16:colId xmlns:a16="http://schemas.microsoft.com/office/drawing/2014/main" val="3153758763"/>
                    </a:ext>
                  </a:extLst>
                </a:gridCol>
                <a:gridCol w="857607">
                  <a:extLst>
                    <a:ext uri="{9D8B030D-6E8A-4147-A177-3AD203B41FA5}">
                      <a16:colId xmlns:a16="http://schemas.microsoft.com/office/drawing/2014/main" val="986967460"/>
                    </a:ext>
                  </a:extLst>
                </a:gridCol>
                <a:gridCol w="864096">
                  <a:extLst>
                    <a:ext uri="{9D8B030D-6E8A-4147-A177-3AD203B41FA5}">
                      <a16:colId xmlns:a16="http://schemas.microsoft.com/office/drawing/2014/main" val="3052249943"/>
                    </a:ext>
                  </a:extLst>
                </a:gridCol>
              </a:tblGrid>
              <a:tr h="375900">
                <a:tc>
                  <a:txBody>
                    <a:bodyPr/>
                    <a:lstStyle/>
                    <a:p>
                      <a:pPr indent="0" algn="ctr">
                        <a:lnSpc>
                          <a:spcPts val="1560"/>
                        </a:lnSpc>
                      </a:pPr>
                      <a:r>
                        <a:rPr lang="zh-CN" sz="1400">
                          <a:effectLst/>
                          <a:latin typeface="Times New Roman" panose="02020603050405020304" pitchFamily="18" charset="0"/>
                          <a:ea typeface="宋体" panose="02010600030101010101" pitchFamily="2" charset="-122"/>
                        </a:rPr>
                        <a:t>序号</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400">
                          <a:effectLst/>
                          <a:latin typeface="Times New Roman" panose="02020603050405020304" pitchFamily="18" charset="0"/>
                          <a:ea typeface="宋体" panose="02010600030101010101" pitchFamily="2" charset="-122"/>
                        </a:rPr>
                        <a:t>起病</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400">
                          <a:effectLst/>
                          <a:latin typeface="Times New Roman" panose="02020603050405020304" pitchFamily="18" charset="0"/>
                          <a:ea typeface="宋体" panose="02010600030101010101" pitchFamily="2" charset="-122"/>
                        </a:rPr>
                        <a:t>注意</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400">
                          <a:effectLst/>
                          <a:latin typeface="Times New Roman" panose="02020603050405020304" pitchFamily="18" charset="0"/>
                          <a:ea typeface="宋体" panose="02010600030101010101" pitchFamily="2" charset="-122"/>
                        </a:rPr>
                        <a:t>思维</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400">
                          <a:effectLst/>
                          <a:latin typeface="Times New Roman" panose="02020603050405020304" pitchFamily="18" charset="0"/>
                          <a:ea typeface="宋体" panose="02010600030101010101" pitchFamily="2" charset="-122"/>
                        </a:rPr>
                        <a:t>意识</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400">
                          <a:effectLst/>
                          <a:latin typeface="Times New Roman" panose="02020603050405020304" pitchFamily="18" charset="0"/>
                          <a:ea typeface="宋体" panose="02010600030101010101" pitchFamily="2" charset="-122"/>
                        </a:rPr>
                        <a:t>定向</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400">
                          <a:effectLst/>
                          <a:latin typeface="Times New Roman" panose="02020603050405020304" pitchFamily="18" charset="0"/>
                          <a:ea typeface="宋体" panose="02010600030101010101" pitchFamily="2" charset="-122"/>
                        </a:rPr>
                        <a:t>记忆</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400">
                          <a:effectLst/>
                          <a:latin typeface="Times New Roman" panose="02020603050405020304" pitchFamily="18" charset="0"/>
                          <a:ea typeface="宋体" panose="02010600030101010101" pitchFamily="2" charset="-122"/>
                        </a:rPr>
                        <a:t>知觉</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400">
                          <a:effectLst/>
                          <a:latin typeface="Times New Roman" panose="02020603050405020304" pitchFamily="18" charset="0"/>
                          <a:ea typeface="宋体" panose="02010600030101010101" pitchFamily="2" charset="-122"/>
                        </a:rPr>
                        <a:t>兴奋</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400">
                          <a:effectLst/>
                          <a:latin typeface="Times New Roman" panose="02020603050405020304" pitchFamily="18" charset="0"/>
                          <a:ea typeface="宋体" panose="02010600030101010101" pitchFamily="2" charset="-122"/>
                        </a:rPr>
                        <a:t>迟滞</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400">
                          <a:effectLst/>
                          <a:latin typeface="Times New Roman" panose="02020603050405020304" pitchFamily="18" charset="0"/>
                          <a:ea typeface="宋体" panose="02010600030101010101" pitchFamily="2" charset="-122"/>
                        </a:rPr>
                        <a:t>波动</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400">
                          <a:effectLst/>
                          <a:latin typeface="Times New Roman" panose="02020603050405020304" pitchFamily="18" charset="0"/>
                          <a:ea typeface="宋体" panose="02010600030101010101" pitchFamily="2" charset="-122"/>
                        </a:rPr>
                        <a:t>睡眠</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400">
                          <a:effectLst/>
                          <a:latin typeface="Times New Roman" panose="02020603050405020304" pitchFamily="18" charset="0"/>
                          <a:ea typeface="宋体" panose="02010600030101010101" pitchFamily="2" charset="-122"/>
                        </a:rPr>
                        <a:t>总分</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400">
                          <a:effectLst/>
                          <a:latin typeface="Times New Roman" panose="02020603050405020304" pitchFamily="18" charset="0"/>
                          <a:ea typeface="宋体" panose="02010600030101010101" pitchFamily="2" charset="-122"/>
                        </a:rPr>
                        <a:t>诊断结果</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400">
                          <a:effectLst/>
                          <a:latin typeface="Times New Roman" panose="02020603050405020304" pitchFamily="18" charset="0"/>
                          <a:ea typeface="宋体" panose="02010600030101010101" pitchFamily="2" charset="-122"/>
                        </a:rPr>
                        <a:t>真实分组</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5340982"/>
                  </a:ext>
                </a:extLst>
              </a:tr>
              <a:tr h="377278">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1</a:t>
                      </a:r>
                      <a:endParaRPr lang="zh-CN" sz="1400" dirty="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25</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Y</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Y</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0258908"/>
                  </a:ext>
                </a:extLst>
              </a:tr>
              <a:tr h="377278">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4</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4</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4</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4</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4</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4</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36</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Y</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Y</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9409935"/>
                  </a:ext>
                </a:extLst>
              </a:tr>
              <a:tr h="377278">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3</a:t>
                      </a:r>
                      <a:endParaRPr lang="zh-CN" sz="1400" dirty="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4</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28</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Y</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Y</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5702132"/>
                  </a:ext>
                </a:extLst>
              </a:tr>
              <a:tr h="377278">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4</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3</a:t>
                      </a:r>
                      <a:endParaRPr lang="zh-CN" sz="1400" dirty="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26</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Y</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Y</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0666324"/>
                  </a:ext>
                </a:extLst>
              </a:tr>
              <a:tr h="377278">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5</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2</a:t>
                      </a:r>
                      <a:endParaRPr lang="zh-CN" sz="1400" dirty="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25</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Y</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Y</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3153969"/>
                  </a:ext>
                </a:extLst>
              </a:tr>
              <a:tr h="377278">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6</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1</a:t>
                      </a:r>
                      <a:endParaRPr lang="zh-CN" sz="1400" dirty="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25</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Y</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Y</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9373902"/>
                  </a:ext>
                </a:extLst>
              </a:tr>
              <a:tr h="377278">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7</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4</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4</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4</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4</a:t>
                      </a:r>
                      <a:endParaRPr lang="zh-CN" sz="1400" dirty="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4</a:t>
                      </a:r>
                      <a:endParaRPr lang="zh-CN" sz="1400" dirty="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34</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Y</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Y</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4391005"/>
                  </a:ext>
                </a:extLst>
              </a:tr>
              <a:tr h="377278">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8</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Y</a:t>
                      </a:r>
                      <a:endParaRPr lang="zh-CN" sz="1400" dirty="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Y</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6280279"/>
                  </a:ext>
                </a:extLst>
              </a:tr>
              <a:tr h="377278">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9</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4</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4</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30</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Y</a:t>
                      </a:r>
                      <a:endParaRPr lang="zh-CN" sz="1400" dirty="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Y</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5564290"/>
                  </a:ext>
                </a:extLst>
              </a:tr>
              <a:tr h="377278">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10</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4</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4</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1</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a:effectLst/>
                          <a:latin typeface="Times New Roman" panose="02020603050405020304" pitchFamily="18" charset="0"/>
                          <a:ea typeface="宋体" panose="02010600030101010101" pitchFamily="2" charset="-122"/>
                        </a:rPr>
                        <a:t>28</a:t>
                      </a:r>
                      <a:endParaRPr lang="zh-CN" sz="140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Y</a:t>
                      </a:r>
                      <a:endParaRPr lang="zh-CN" sz="1400" dirty="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sz="1400" dirty="0">
                          <a:effectLst/>
                          <a:latin typeface="Times New Roman" panose="02020603050405020304" pitchFamily="18" charset="0"/>
                          <a:ea typeface="宋体" panose="02010600030101010101" pitchFamily="2" charset="-122"/>
                        </a:rPr>
                        <a:t>Y</a:t>
                      </a:r>
                      <a:endParaRPr lang="zh-CN" sz="1400" dirty="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3680488"/>
                  </a:ext>
                </a:extLst>
              </a:tr>
              <a:tr h="377278">
                <a:tc>
                  <a:txBody>
                    <a:bodyPr/>
                    <a:lstStyle/>
                    <a:p>
                      <a:pPr indent="0" algn="ctr">
                        <a:lnSpc>
                          <a:spcPts val="1560"/>
                        </a:lnSpc>
                      </a:pPr>
                      <a:r>
                        <a:rPr lang="en-US" altLang="zh-CN" sz="1400" dirty="0">
                          <a:effectLst/>
                          <a:latin typeface="Times New Roman" panose="02020603050405020304" pitchFamily="18" charset="0"/>
                          <a:ea typeface="宋体" panose="02010600030101010101" pitchFamily="2" charset="-122"/>
                        </a:rPr>
                        <a:t>…</a:t>
                      </a:r>
                      <a:endParaRPr lang="zh-CN" sz="1400" dirty="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altLang="zh-CN" sz="1400" dirty="0">
                          <a:effectLst/>
                          <a:latin typeface="Times New Roman" panose="02020603050405020304" pitchFamily="18" charset="0"/>
                          <a:ea typeface="宋体" panose="02010600030101010101" pitchFamily="2" charset="-122"/>
                        </a:rPr>
                        <a:t>…</a:t>
                      </a:r>
                      <a:endParaRPr lang="zh-CN" sz="1400" dirty="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ts val="1560"/>
                        </a:lnSpc>
                        <a:spcBef>
                          <a:spcPts val="0"/>
                        </a:spcBef>
                        <a:spcAft>
                          <a:spcPts val="0"/>
                        </a:spcAft>
                        <a:buClrTx/>
                        <a:buSzTx/>
                        <a:buFontTx/>
                        <a:buNone/>
                        <a:tabLst/>
                        <a:defRPr/>
                      </a:pPr>
                      <a:r>
                        <a:rPr lang="en-US" altLang="zh-CN" sz="1400" dirty="0">
                          <a:effectLst/>
                          <a:latin typeface="Times New Roman" panose="02020603050405020304" pitchFamily="18" charset="0"/>
                          <a:ea typeface="+mn-ea"/>
                        </a:rPr>
                        <a:t>…</a:t>
                      </a:r>
                      <a:endParaRPr lang="zh-CN" altLang="zh-CN" sz="1400" dirty="0">
                        <a:effectLst/>
                        <a:latin typeface="Times New Roman" panose="02020603050405020304" pitchFamily="18" charset="0"/>
                        <a:ea typeface="+mn-ea"/>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altLang="zh-CN" sz="1400" dirty="0">
                          <a:effectLst/>
                          <a:latin typeface="Times New Roman" panose="02020603050405020304" pitchFamily="18" charset="0"/>
                          <a:ea typeface="+mn-ea"/>
                        </a:rPr>
                        <a:t>…</a:t>
                      </a:r>
                      <a:endParaRPr lang="zh-CN" sz="1400" dirty="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altLang="zh-CN" sz="1400" dirty="0">
                          <a:effectLst/>
                          <a:latin typeface="Times New Roman" panose="02020603050405020304" pitchFamily="18" charset="0"/>
                          <a:ea typeface="+mn-ea"/>
                        </a:rPr>
                        <a:t>…</a:t>
                      </a:r>
                      <a:endParaRPr lang="zh-CN" sz="1400" dirty="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altLang="zh-CN" sz="1400" dirty="0">
                          <a:effectLst/>
                          <a:latin typeface="Times New Roman" panose="02020603050405020304" pitchFamily="18" charset="0"/>
                          <a:ea typeface="+mn-ea"/>
                        </a:rPr>
                        <a:t>…</a:t>
                      </a:r>
                      <a:endParaRPr lang="zh-CN" sz="1400" dirty="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altLang="zh-CN" sz="1400" dirty="0">
                          <a:effectLst/>
                          <a:latin typeface="Times New Roman" panose="02020603050405020304" pitchFamily="18" charset="0"/>
                          <a:ea typeface="+mn-ea"/>
                        </a:rPr>
                        <a:t>…</a:t>
                      </a:r>
                      <a:endParaRPr lang="zh-CN" sz="1400" dirty="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altLang="zh-CN" sz="1400" dirty="0">
                          <a:effectLst/>
                          <a:latin typeface="Times New Roman" panose="02020603050405020304" pitchFamily="18" charset="0"/>
                          <a:ea typeface="+mn-ea"/>
                        </a:rPr>
                        <a:t>…</a:t>
                      </a:r>
                      <a:endParaRPr lang="zh-CN" sz="1400" dirty="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altLang="zh-CN" sz="1400" dirty="0">
                          <a:effectLst/>
                          <a:latin typeface="Times New Roman" panose="02020603050405020304" pitchFamily="18" charset="0"/>
                          <a:ea typeface="+mn-ea"/>
                        </a:rPr>
                        <a:t>…</a:t>
                      </a:r>
                      <a:endParaRPr lang="zh-CN" sz="1400" dirty="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altLang="zh-CN" sz="1400" dirty="0">
                          <a:effectLst/>
                          <a:latin typeface="Times New Roman" panose="02020603050405020304" pitchFamily="18" charset="0"/>
                          <a:ea typeface="+mn-ea"/>
                        </a:rPr>
                        <a:t>…</a:t>
                      </a:r>
                      <a:endParaRPr lang="zh-CN" sz="1400" dirty="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altLang="zh-CN" sz="1400" dirty="0">
                          <a:effectLst/>
                          <a:latin typeface="Times New Roman" panose="02020603050405020304" pitchFamily="18" charset="0"/>
                          <a:ea typeface="+mn-ea"/>
                        </a:rPr>
                        <a:t>…</a:t>
                      </a:r>
                      <a:endParaRPr lang="zh-CN" sz="1400" dirty="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altLang="zh-CN" sz="1400" dirty="0">
                          <a:effectLst/>
                          <a:latin typeface="Times New Roman" panose="02020603050405020304" pitchFamily="18" charset="0"/>
                          <a:ea typeface="+mn-ea"/>
                        </a:rPr>
                        <a:t>…</a:t>
                      </a:r>
                      <a:endParaRPr lang="zh-CN" sz="1400" dirty="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altLang="zh-CN" sz="1400" dirty="0">
                          <a:effectLst/>
                          <a:latin typeface="Times New Roman" panose="02020603050405020304" pitchFamily="18" charset="0"/>
                          <a:ea typeface="+mn-ea"/>
                        </a:rPr>
                        <a:t>…</a:t>
                      </a:r>
                      <a:endParaRPr lang="zh-CN" sz="1400" dirty="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altLang="zh-CN" sz="1400" dirty="0">
                          <a:effectLst/>
                          <a:latin typeface="Times New Roman" panose="02020603050405020304" pitchFamily="18" charset="0"/>
                          <a:ea typeface="+mn-ea"/>
                        </a:rPr>
                        <a:t>…</a:t>
                      </a:r>
                      <a:endParaRPr lang="zh-CN" sz="1400" dirty="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en-US" altLang="zh-CN" sz="1400" dirty="0">
                          <a:effectLst/>
                          <a:latin typeface="Times New Roman" panose="02020603050405020304" pitchFamily="18" charset="0"/>
                          <a:ea typeface="+mn-ea"/>
                        </a:rPr>
                        <a:t>…</a:t>
                      </a:r>
                      <a:endParaRPr lang="zh-CN" sz="1400" dirty="0">
                        <a:effectLst/>
                        <a:latin typeface="Times New Roman" panose="02020603050405020304" pitchFamily="18" charset="0"/>
                        <a:ea typeface="宋体" panose="02010600030101010101" pitchFamily="2" charset="-122"/>
                      </a:endParaRP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725041"/>
                  </a:ext>
                </a:extLst>
              </a:tr>
            </a:tbl>
          </a:graphicData>
        </a:graphic>
      </p:graphicFrame>
      <p:pic>
        <p:nvPicPr>
          <p:cNvPr id="1039" name="Picture 15">
            <a:extLst>
              <a:ext uri="{FF2B5EF4-FFF2-40B4-BE49-F238E27FC236}">
                <a16:creationId xmlns:a16="http://schemas.microsoft.com/office/drawing/2014/main" id="{779333F0-911A-494F-8C3B-7F61777EB5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62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A21B7C38-45E8-41B5-9E1B-D29A26F64D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62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04CC4A86-55E4-41D1-94E4-72303FBCA6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62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E20D1E75-DCBA-416F-96BE-B92BFCA5B2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62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72D19C8F-2214-47EB-84FA-6351A0A0C2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62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D4D76B0E-B81C-4121-856F-0572EA1B9C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62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0CC2C7A5-894D-446F-BE8A-E96D1DE2C2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62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231DC1F-03CF-43AC-A7BD-64D4846FA31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62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4703ED47-50EB-4DF1-9676-60CDB918202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62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3C88B4A-5CD8-4336-A8D6-F2118A8706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62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425B84FD-5EAC-4D22-B9CB-8BB8B3BDEB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62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6A94327-1A38-4917-AB88-3249FBBE8D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62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4A8C2405-9E0A-42CB-BCE2-0DE08E34F6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62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B9EC763C-AB76-4DC4-9972-732E7FB7CA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62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B6A73995-C27C-4085-8ADF-D69EE191A6C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6200" cy="18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3149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5FC2ACC-496B-419E-8408-4A8951442110}"/>
              </a:ext>
            </a:extLst>
          </p:cNvPr>
          <p:cNvSpPr>
            <a:spLocks noGrp="1"/>
          </p:cNvSpPr>
          <p:nvPr>
            <p:ph type="dt" sz="half" idx="2"/>
          </p:nvPr>
        </p:nvSpPr>
        <p:spPr/>
        <p:txBody>
          <a:bodyPr/>
          <a:lstStyle/>
          <a:p>
            <a:pPr>
              <a:defRPr/>
            </a:pPr>
            <a:fld id="{04A01FBF-7719-4745-AAFA-31B0C341BB21}" type="datetime1">
              <a:rPr kumimoji="0" lang="zh-CN" altLang="en-US" smtClean="0"/>
              <a:t>2022/11/23</a:t>
            </a:fld>
            <a:endParaRPr kumimoji="0" lang="zh-CN" altLang="en-US" dirty="0"/>
          </a:p>
        </p:txBody>
      </p:sp>
      <p:sp>
        <p:nvSpPr>
          <p:cNvPr id="3" name="页脚占位符 2">
            <a:extLst>
              <a:ext uri="{FF2B5EF4-FFF2-40B4-BE49-F238E27FC236}">
                <a16:creationId xmlns:a16="http://schemas.microsoft.com/office/drawing/2014/main" id="{711D00B5-57EA-48D9-B9F2-9FD079943626}"/>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
        <p:nvSpPr>
          <p:cNvPr id="4" name="Rectangle 5">
            <a:extLst>
              <a:ext uri="{FF2B5EF4-FFF2-40B4-BE49-F238E27FC236}">
                <a16:creationId xmlns:a16="http://schemas.microsoft.com/office/drawing/2014/main" id="{3915114B-48C2-45DC-88A9-312508BF46DD}"/>
              </a:ext>
            </a:extLst>
          </p:cNvPr>
          <p:cNvSpPr>
            <a:spLocks noChangeArrowheads="1"/>
          </p:cNvSpPr>
          <p:nvPr/>
        </p:nvSpPr>
        <p:spPr bwMode="auto">
          <a:xfrm>
            <a:off x="1835696" y="705188"/>
            <a:ext cx="58328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ctr">
              <a:spcBef>
                <a:spcPct val="50000"/>
              </a:spcBef>
            </a:pPr>
            <a:r>
              <a:rPr lang="zh-CN" altLang="en-US" sz="2000" dirty="0">
                <a:solidFill>
                  <a:schemeClr val="bg2"/>
                </a:solidFill>
                <a:latin typeface="微软雅黑" pitchFamily="34" charset="-122"/>
                <a:ea typeface="微软雅黑" pitchFamily="34" charset="-122"/>
              </a:rPr>
              <a:t>表</a:t>
            </a:r>
            <a:r>
              <a:rPr lang="en-US" altLang="zh-CN" sz="2000" dirty="0">
                <a:solidFill>
                  <a:schemeClr val="bg2"/>
                </a:solidFill>
                <a:latin typeface="微软雅黑" pitchFamily="34" charset="-122"/>
                <a:ea typeface="微软雅黑" pitchFamily="34" charset="-122"/>
              </a:rPr>
              <a:t>8-2   2</a:t>
            </a:r>
            <a:r>
              <a:rPr lang="zh-CN" altLang="en-US" sz="2000" dirty="0">
                <a:solidFill>
                  <a:schemeClr val="bg2"/>
                </a:solidFill>
                <a:latin typeface="微软雅黑" pitchFamily="34" charset="-122"/>
                <a:ea typeface="微软雅黑" pitchFamily="34" charset="-122"/>
              </a:rPr>
              <a:t>名待判人员的谵妄诊断数据</a:t>
            </a:r>
          </a:p>
        </p:txBody>
      </p:sp>
      <p:graphicFrame>
        <p:nvGraphicFramePr>
          <p:cNvPr id="22" name="表格 21">
            <a:extLst>
              <a:ext uri="{FF2B5EF4-FFF2-40B4-BE49-F238E27FC236}">
                <a16:creationId xmlns:a16="http://schemas.microsoft.com/office/drawing/2014/main" id="{3EC30E11-6BA2-4D78-934B-A81330F57333}"/>
              </a:ext>
            </a:extLst>
          </p:cNvPr>
          <p:cNvGraphicFramePr>
            <a:graphicFrameLocks noGrp="1"/>
          </p:cNvGraphicFramePr>
          <p:nvPr>
            <p:extLst>
              <p:ext uri="{D42A27DB-BD31-4B8C-83A1-F6EECF244321}">
                <p14:modId xmlns:p14="http://schemas.microsoft.com/office/powerpoint/2010/main" val="1664201239"/>
              </p:ext>
            </p:extLst>
          </p:nvPr>
        </p:nvGraphicFramePr>
        <p:xfrm>
          <a:off x="755576" y="1268760"/>
          <a:ext cx="7704852" cy="1224137"/>
        </p:xfrm>
        <a:graphic>
          <a:graphicData uri="http://schemas.openxmlformats.org/drawingml/2006/table">
            <a:tbl>
              <a:tblPr firstRow="1" firstCol="1" bandRow="1"/>
              <a:tblGrid>
                <a:gridCol w="642071">
                  <a:extLst>
                    <a:ext uri="{9D8B030D-6E8A-4147-A177-3AD203B41FA5}">
                      <a16:colId xmlns:a16="http://schemas.microsoft.com/office/drawing/2014/main" val="1888320765"/>
                    </a:ext>
                  </a:extLst>
                </a:gridCol>
                <a:gridCol w="642071">
                  <a:extLst>
                    <a:ext uri="{9D8B030D-6E8A-4147-A177-3AD203B41FA5}">
                      <a16:colId xmlns:a16="http://schemas.microsoft.com/office/drawing/2014/main" val="1039718069"/>
                    </a:ext>
                  </a:extLst>
                </a:gridCol>
                <a:gridCol w="642071">
                  <a:extLst>
                    <a:ext uri="{9D8B030D-6E8A-4147-A177-3AD203B41FA5}">
                      <a16:colId xmlns:a16="http://schemas.microsoft.com/office/drawing/2014/main" val="1519088587"/>
                    </a:ext>
                  </a:extLst>
                </a:gridCol>
                <a:gridCol w="642071">
                  <a:extLst>
                    <a:ext uri="{9D8B030D-6E8A-4147-A177-3AD203B41FA5}">
                      <a16:colId xmlns:a16="http://schemas.microsoft.com/office/drawing/2014/main" val="1300601311"/>
                    </a:ext>
                  </a:extLst>
                </a:gridCol>
                <a:gridCol w="642071">
                  <a:extLst>
                    <a:ext uri="{9D8B030D-6E8A-4147-A177-3AD203B41FA5}">
                      <a16:colId xmlns:a16="http://schemas.microsoft.com/office/drawing/2014/main" val="249353269"/>
                    </a:ext>
                  </a:extLst>
                </a:gridCol>
                <a:gridCol w="642071">
                  <a:extLst>
                    <a:ext uri="{9D8B030D-6E8A-4147-A177-3AD203B41FA5}">
                      <a16:colId xmlns:a16="http://schemas.microsoft.com/office/drawing/2014/main" val="1832462012"/>
                    </a:ext>
                  </a:extLst>
                </a:gridCol>
                <a:gridCol w="642071">
                  <a:extLst>
                    <a:ext uri="{9D8B030D-6E8A-4147-A177-3AD203B41FA5}">
                      <a16:colId xmlns:a16="http://schemas.microsoft.com/office/drawing/2014/main" val="1362079902"/>
                    </a:ext>
                  </a:extLst>
                </a:gridCol>
                <a:gridCol w="642071">
                  <a:extLst>
                    <a:ext uri="{9D8B030D-6E8A-4147-A177-3AD203B41FA5}">
                      <a16:colId xmlns:a16="http://schemas.microsoft.com/office/drawing/2014/main" val="1679531170"/>
                    </a:ext>
                  </a:extLst>
                </a:gridCol>
                <a:gridCol w="642071">
                  <a:extLst>
                    <a:ext uri="{9D8B030D-6E8A-4147-A177-3AD203B41FA5}">
                      <a16:colId xmlns:a16="http://schemas.microsoft.com/office/drawing/2014/main" val="3681980497"/>
                    </a:ext>
                  </a:extLst>
                </a:gridCol>
                <a:gridCol w="642071">
                  <a:extLst>
                    <a:ext uri="{9D8B030D-6E8A-4147-A177-3AD203B41FA5}">
                      <a16:colId xmlns:a16="http://schemas.microsoft.com/office/drawing/2014/main" val="2746834220"/>
                    </a:ext>
                  </a:extLst>
                </a:gridCol>
                <a:gridCol w="642071">
                  <a:extLst>
                    <a:ext uri="{9D8B030D-6E8A-4147-A177-3AD203B41FA5}">
                      <a16:colId xmlns:a16="http://schemas.microsoft.com/office/drawing/2014/main" val="3283543276"/>
                    </a:ext>
                  </a:extLst>
                </a:gridCol>
                <a:gridCol w="642071">
                  <a:extLst>
                    <a:ext uri="{9D8B030D-6E8A-4147-A177-3AD203B41FA5}">
                      <a16:colId xmlns:a16="http://schemas.microsoft.com/office/drawing/2014/main" val="3088467571"/>
                    </a:ext>
                  </a:extLst>
                </a:gridCol>
              </a:tblGrid>
              <a:tr h="407051">
                <a:tc>
                  <a:txBody>
                    <a:bodyPr/>
                    <a:lstStyle/>
                    <a:p>
                      <a:pPr indent="0" algn="ctr">
                        <a:lnSpc>
                          <a:spcPts val="1560"/>
                        </a:lnSpc>
                      </a:pPr>
                      <a:r>
                        <a:rPr lang="zh-CN" sz="1800" dirty="0">
                          <a:effectLst/>
                          <a:latin typeface="Times New Roman" panose="02020603050405020304" pitchFamily="18" charset="0"/>
                          <a:ea typeface="宋体" panose="02010600030101010101" pitchFamily="2" charset="-122"/>
                        </a:rPr>
                        <a:t>序号</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800">
                          <a:effectLst/>
                          <a:latin typeface="Times New Roman" panose="02020603050405020304" pitchFamily="18" charset="0"/>
                          <a:ea typeface="宋体" panose="02010600030101010101" pitchFamily="2" charset="-122"/>
                        </a:rPr>
                        <a:t>起病</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800">
                          <a:effectLst/>
                          <a:latin typeface="Times New Roman" panose="02020603050405020304" pitchFamily="18" charset="0"/>
                          <a:ea typeface="宋体" panose="02010600030101010101" pitchFamily="2" charset="-122"/>
                        </a:rPr>
                        <a:t>注意</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800">
                          <a:effectLst/>
                          <a:latin typeface="Times New Roman" panose="02020603050405020304" pitchFamily="18" charset="0"/>
                          <a:ea typeface="宋体" panose="02010600030101010101" pitchFamily="2" charset="-122"/>
                        </a:rPr>
                        <a:t>思维</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800">
                          <a:effectLst/>
                          <a:latin typeface="Times New Roman" panose="02020603050405020304" pitchFamily="18" charset="0"/>
                          <a:ea typeface="宋体" panose="02010600030101010101" pitchFamily="2" charset="-122"/>
                        </a:rPr>
                        <a:t>意识</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800">
                          <a:effectLst/>
                          <a:latin typeface="Times New Roman" panose="02020603050405020304" pitchFamily="18" charset="0"/>
                          <a:ea typeface="宋体" panose="02010600030101010101" pitchFamily="2" charset="-122"/>
                        </a:rPr>
                        <a:t>定向</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800">
                          <a:effectLst/>
                          <a:latin typeface="Times New Roman" panose="02020603050405020304" pitchFamily="18" charset="0"/>
                          <a:ea typeface="宋体" panose="02010600030101010101" pitchFamily="2" charset="-122"/>
                        </a:rPr>
                        <a:t>记忆</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800">
                          <a:effectLst/>
                          <a:latin typeface="Times New Roman" panose="02020603050405020304" pitchFamily="18" charset="0"/>
                          <a:ea typeface="宋体" panose="02010600030101010101" pitchFamily="2" charset="-122"/>
                        </a:rPr>
                        <a:t>知觉</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800">
                          <a:effectLst/>
                          <a:latin typeface="Times New Roman" panose="02020603050405020304" pitchFamily="18" charset="0"/>
                          <a:ea typeface="宋体" panose="02010600030101010101" pitchFamily="2" charset="-122"/>
                        </a:rPr>
                        <a:t>兴奋</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800">
                          <a:effectLst/>
                          <a:latin typeface="Times New Roman" panose="02020603050405020304" pitchFamily="18" charset="0"/>
                          <a:ea typeface="宋体" panose="02010600030101010101" pitchFamily="2" charset="-122"/>
                        </a:rPr>
                        <a:t>迟滞</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800">
                          <a:effectLst/>
                          <a:latin typeface="Times New Roman" panose="02020603050405020304" pitchFamily="18" charset="0"/>
                          <a:ea typeface="宋体" panose="02010600030101010101" pitchFamily="2" charset="-122"/>
                        </a:rPr>
                        <a:t>波动</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ts val="1560"/>
                        </a:lnSpc>
                      </a:pPr>
                      <a:r>
                        <a:rPr lang="zh-CN" sz="1800">
                          <a:effectLst/>
                          <a:latin typeface="Times New Roman" panose="02020603050405020304" pitchFamily="18" charset="0"/>
                          <a:ea typeface="宋体" panose="02010600030101010101" pitchFamily="2" charset="-122"/>
                        </a:rPr>
                        <a:t>睡眠</a:t>
                      </a:r>
                    </a:p>
                  </a:txBody>
                  <a:tcPr marL="67662" marR="67662"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5340982"/>
                  </a:ext>
                </a:extLst>
              </a:tr>
              <a:tr h="408543">
                <a:tc>
                  <a:txBody>
                    <a:bodyPr/>
                    <a:lstStyle/>
                    <a:p>
                      <a:pPr marL="0" indent="0" algn="ctr" defTabSz="914400" rtl="0" eaLnBrk="1" latinLnBrk="0" hangingPunct="1">
                        <a:lnSpc>
                          <a:spcPts val="1560"/>
                        </a:lnSpc>
                      </a:pPr>
                      <a:r>
                        <a:rPr lang="zh-CN" altLang="en-US" sz="1800" kern="1200" dirty="0">
                          <a:solidFill>
                            <a:schemeClr val="tx1"/>
                          </a:solidFill>
                          <a:effectLst/>
                          <a:latin typeface="Times New Roman" panose="02020603050405020304" pitchFamily="18" charset="0"/>
                          <a:ea typeface="宋体" panose="02010600030101010101" pitchFamily="2" charset="-122"/>
                          <a:cs typeface="+mn-cs"/>
                        </a:rPr>
                        <a:t>甲</a:t>
                      </a: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560"/>
                        </a:lnSpc>
                      </a:pPr>
                      <a:r>
                        <a:rPr lang="en-US" sz="1800" kern="1200">
                          <a:solidFill>
                            <a:schemeClr val="tx1"/>
                          </a:solidFill>
                          <a:effectLst/>
                          <a:latin typeface="Times New Roman" panose="02020603050405020304" pitchFamily="18" charset="0"/>
                          <a:ea typeface="宋体" panose="02010600030101010101" pitchFamily="2" charset="-122"/>
                          <a:cs typeface="+mn-cs"/>
                        </a:rPr>
                        <a:t>3</a:t>
                      </a:r>
                      <a:endParaRPr lang="zh-CN" altLang="en-US"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560"/>
                        </a:lnSpc>
                      </a:pPr>
                      <a:r>
                        <a:rPr lang="en-US" sz="1800" kern="1200">
                          <a:solidFill>
                            <a:schemeClr val="tx1"/>
                          </a:solidFill>
                          <a:effectLst/>
                          <a:latin typeface="Times New Roman" panose="02020603050405020304" pitchFamily="18" charset="0"/>
                          <a:ea typeface="宋体" panose="02010600030101010101" pitchFamily="2" charset="-122"/>
                          <a:cs typeface="+mn-cs"/>
                        </a:rPr>
                        <a:t>3</a:t>
                      </a:r>
                      <a:endParaRPr lang="zh-CN" altLang="en-US"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560"/>
                        </a:lnSpc>
                      </a:pPr>
                      <a:r>
                        <a:rPr lang="en-US" sz="1800" kern="1200">
                          <a:solidFill>
                            <a:schemeClr val="tx1"/>
                          </a:solidFill>
                          <a:effectLst/>
                          <a:latin typeface="Times New Roman" panose="02020603050405020304" pitchFamily="18" charset="0"/>
                          <a:ea typeface="宋体" panose="02010600030101010101" pitchFamily="2" charset="-122"/>
                          <a:cs typeface="+mn-cs"/>
                        </a:rPr>
                        <a:t>2</a:t>
                      </a:r>
                      <a:endParaRPr lang="zh-CN" altLang="en-US"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560"/>
                        </a:lnSpc>
                      </a:pPr>
                      <a:r>
                        <a:rPr lang="en-US" sz="1800" kern="1200">
                          <a:solidFill>
                            <a:schemeClr val="tx1"/>
                          </a:solidFill>
                          <a:effectLst/>
                          <a:latin typeface="Times New Roman" panose="02020603050405020304" pitchFamily="18" charset="0"/>
                          <a:ea typeface="宋体" panose="02010600030101010101" pitchFamily="2" charset="-122"/>
                          <a:cs typeface="+mn-cs"/>
                        </a:rPr>
                        <a:t>2</a:t>
                      </a:r>
                      <a:endParaRPr lang="zh-CN" altLang="en-US"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560"/>
                        </a:lnSpc>
                      </a:pPr>
                      <a:r>
                        <a:rPr lang="en-US" sz="1800" kern="1200">
                          <a:solidFill>
                            <a:schemeClr val="tx1"/>
                          </a:solidFill>
                          <a:effectLst/>
                          <a:latin typeface="Times New Roman" panose="02020603050405020304" pitchFamily="18" charset="0"/>
                          <a:ea typeface="宋体" panose="02010600030101010101" pitchFamily="2" charset="-122"/>
                          <a:cs typeface="+mn-cs"/>
                        </a:rPr>
                        <a:t>2</a:t>
                      </a:r>
                      <a:endParaRPr lang="zh-CN" altLang="en-US"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560"/>
                        </a:lnSpc>
                      </a:pPr>
                      <a:r>
                        <a:rPr lang="en-US" sz="1800" kern="1200">
                          <a:solidFill>
                            <a:schemeClr val="tx1"/>
                          </a:solidFill>
                          <a:effectLst/>
                          <a:latin typeface="Times New Roman" panose="02020603050405020304" pitchFamily="18" charset="0"/>
                          <a:ea typeface="宋体" panose="02010600030101010101" pitchFamily="2" charset="-122"/>
                          <a:cs typeface="+mn-cs"/>
                        </a:rPr>
                        <a:t>3</a:t>
                      </a:r>
                      <a:endParaRPr lang="zh-CN" altLang="en-US"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560"/>
                        </a:lnSpc>
                      </a:pPr>
                      <a:r>
                        <a:rPr lang="en-US" sz="1800" kern="1200">
                          <a:solidFill>
                            <a:schemeClr val="tx1"/>
                          </a:solidFill>
                          <a:effectLst/>
                          <a:latin typeface="Times New Roman" panose="02020603050405020304" pitchFamily="18" charset="0"/>
                          <a:ea typeface="宋体" panose="02010600030101010101" pitchFamily="2" charset="-122"/>
                          <a:cs typeface="+mn-cs"/>
                        </a:rPr>
                        <a:t>2</a:t>
                      </a:r>
                      <a:endParaRPr lang="zh-CN" altLang="en-US"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560"/>
                        </a:lnSpc>
                      </a:pPr>
                      <a:r>
                        <a:rPr lang="en-US" sz="1800" kern="1200">
                          <a:solidFill>
                            <a:schemeClr val="tx1"/>
                          </a:solidFill>
                          <a:effectLst/>
                          <a:latin typeface="Times New Roman" panose="02020603050405020304" pitchFamily="18" charset="0"/>
                          <a:ea typeface="宋体" panose="02010600030101010101" pitchFamily="2" charset="-122"/>
                          <a:cs typeface="+mn-cs"/>
                        </a:rPr>
                        <a:t>2</a:t>
                      </a:r>
                      <a:endParaRPr lang="zh-CN" altLang="en-US"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560"/>
                        </a:lnSpc>
                      </a:pPr>
                      <a:r>
                        <a:rPr lang="en-US" sz="1800" kern="1200">
                          <a:solidFill>
                            <a:schemeClr val="tx1"/>
                          </a:solidFill>
                          <a:effectLst/>
                          <a:latin typeface="Times New Roman" panose="02020603050405020304" pitchFamily="18" charset="0"/>
                          <a:ea typeface="宋体" panose="02010600030101010101" pitchFamily="2" charset="-122"/>
                          <a:cs typeface="+mn-cs"/>
                        </a:rPr>
                        <a:t>2</a:t>
                      </a:r>
                      <a:endParaRPr lang="zh-CN" altLang="en-US"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560"/>
                        </a:lnSpc>
                      </a:pPr>
                      <a:r>
                        <a:rPr lang="en-US" sz="1800" kern="1200" dirty="0">
                          <a:solidFill>
                            <a:schemeClr val="tx1"/>
                          </a:solidFill>
                          <a:effectLst/>
                          <a:latin typeface="Times New Roman" panose="02020603050405020304" pitchFamily="18" charset="0"/>
                          <a:ea typeface="宋体" panose="02010600030101010101" pitchFamily="2" charset="-122"/>
                          <a:cs typeface="+mn-cs"/>
                        </a:rPr>
                        <a:t>3</a:t>
                      </a:r>
                      <a:endParaRPr lang="zh-CN" altLang="en-US"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560"/>
                        </a:lnSpc>
                      </a:pPr>
                      <a:r>
                        <a:rPr lang="en-US" sz="1800" kern="1200">
                          <a:solidFill>
                            <a:schemeClr val="tx1"/>
                          </a:solidFill>
                          <a:effectLst/>
                          <a:latin typeface="Times New Roman" panose="02020603050405020304" pitchFamily="18" charset="0"/>
                          <a:ea typeface="宋体" panose="02010600030101010101" pitchFamily="2" charset="-122"/>
                          <a:cs typeface="+mn-cs"/>
                        </a:rPr>
                        <a:t>2</a:t>
                      </a:r>
                      <a:endParaRPr lang="zh-CN" altLang="en-US"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0258908"/>
                  </a:ext>
                </a:extLst>
              </a:tr>
              <a:tr h="408543">
                <a:tc>
                  <a:txBody>
                    <a:bodyPr/>
                    <a:lstStyle/>
                    <a:p>
                      <a:pPr marL="0" indent="0" algn="ctr" defTabSz="914400" rtl="0" eaLnBrk="1" latinLnBrk="0" hangingPunct="1">
                        <a:lnSpc>
                          <a:spcPts val="1560"/>
                        </a:lnSpc>
                      </a:pPr>
                      <a:r>
                        <a:rPr lang="zh-CN" altLang="en-US" sz="1800" kern="1200" dirty="0">
                          <a:solidFill>
                            <a:schemeClr val="tx1"/>
                          </a:solidFill>
                          <a:effectLst/>
                          <a:latin typeface="Times New Roman" panose="02020603050405020304" pitchFamily="18" charset="0"/>
                          <a:ea typeface="宋体" panose="02010600030101010101" pitchFamily="2" charset="-122"/>
                          <a:cs typeface="+mn-cs"/>
                        </a:rPr>
                        <a:t>乙</a:t>
                      </a: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560"/>
                        </a:lnSpc>
                      </a:pPr>
                      <a:r>
                        <a:rPr lang="en-US" sz="1800" kern="1200">
                          <a:solidFill>
                            <a:schemeClr val="tx1"/>
                          </a:solidFill>
                          <a:effectLst/>
                          <a:latin typeface="Times New Roman" panose="02020603050405020304" pitchFamily="18" charset="0"/>
                          <a:ea typeface="宋体" panose="02010600030101010101" pitchFamily="2" charset="-122"/>
                          <a:cs typeface="+mn-cs"/>
                        </a:rPr>
                        <a:t>1</a:t>
                      </a:r>
                      <a:endParaRPr lang="zh-CN" altLang="en-US"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560"/>
                        </a:lnSpc>
                      </a:pPr>
                      <a:r>
                        <a:rPr lang="en-US" sz="1800" kern="1200" dirty="0">
                          <a:solidFill>
                            <a:schemeClr val="tx1"/>
                          </a:solidFill>
                          <a:effectLst/>
                          <a:latin typeface="Times New Roman" panose="02020603050405020304" pitchFamily="18" charset="0"/>
                          <a:ea typeface="宋体" panose="02010600030101010101" pitchFamily="2" charset="-122"/>
                          <a:cs typeface="+mn-cs"/>
                        </a:rPr>
                        <a:t>1</a:t>
                      </a:r>
                      <a:endParaRPr lang="zh-CN" altLang="en-US"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560"/>
                        </a:lnSpc>
                      </a:pPr>
                      <a:r>
                        <a:rPr lang="en-US" sz="1800" kern="1200">
                          <a:solidFill>
                            <a:schemeClr val="tx1"/>
                          </a:solidFill>
                          <a:effectLst/>
                          <a:latin typeface="Times New Roman" panose="02020603050405020304" pitchFamily="18" charset="0"/>
                          <a:ea typeface="宋体" panose="02010600030101010101" pitchFamily="2" charset="-122"/>
                          <a:cs typeface="+mn-cs"/>
                        </a:rPr>
                        <a:t>2</a:t>
                      </a:r>
                      <a:endParaRPr lang="zh-CN" altLang="en-US"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560"/>
                        </a:lnSpc>
                      </a:pPr>
                      <a:r>
                        <a:rPr lang="en-US" sz="1800" kern="1200" dirty="0">
                          <a:solidFill>
                            <a:schemeClr val="tx1"/>
                          </a:solidFill>
                          <a:effectLst/>
                          <a:latin typeface="Times New Roman" panose="02020603050405020304" pitchFamily="18" charset="0"/>
                          <a:ea typeface="宋体" panose="02010600030101010101" pitchFamily="2" charset="-122"/>
                          <a:cs typeface="+mn-cs"/>
                        </a:rPr>
                        <a:t>1</a:t>
                      </a:r>
                      <a:endParaRPr lang="zh-CN" altLang="en-US"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560"/>
                        </a:lnSpc>
                      </a:pPr>
                      <a:r>
                        <a:rPr lang="en-US" sz="1800" kern="1200" dirty="0">
                          <a:solidFill>
                            <a:schemeClr val="tx1"/>
                          </a:solidFill>
                          <a:effectLst/>
                          <a:latin typeface="Times New Roman" panose="02020603050405020304" pitchFamily="18" charset="0"/>
                          <a:ea typeface="宋体" panose="02010600030101010101" pitchFamily="2" charset="-122"/>
                          <a:cs typeface="+mn-cs"/>
                        </a:rPr>
                        <a:t>1</a:t>
                      </a:r>
                      <a:endParaRPr lang="zh-CN" altLang="en-US"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560"/>
                        </a:lnSpc>
                      </a:pPr>
                      <a:r>
                        <a:rPr lang="en-US" sz="1800" kern="1200" dirty="0">
                          <a:solidFill>
                            <a:schemeClr val="tx1"/>
                          </a:solidFill>
                          <a:effectLst/>
                          <a:latin typeface="Times New Roman" panose="02020603050405020304" pitchFamily="18" charset="0"/>
                          <a:ea typeface="宋体" panose="02010600030101010101" pitchFamily="2" charset="-122"/>
                          <a:cs typeface="+mn-cs"/>
                        </a:rPr>
                        <a:t>2</a:t>
                      </a:r>
                      <a:endParaRPr lang="zh-CN" altLang="en-US"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560"/>
                        </a:lnSpc>
                      </a:pPr>
                      <a:r>
                        <a:rPr lang="en-US" sz="1800" kern="1200">
                          <a:solidFill>
                            <a:schemeClr val="tx1"/>
                          </a:solidFill>
                          <a:effectLst/>
                          <a:latin typeface="Times New Roman" panose="02020603050405020304" pitchFamily="18" charset="0"/>
                          <a:ea typeface="宋体" panose="02010600030101010101" pitchFamily="2" charset="-122"/>
                          <a:cs typeface="+mn-cs"/>
                        </a:rPr>
                        <a:t>2</a:t>
                      </a:r>
                      <a:endParaRPr lang="zh-CN" altLang="en-US"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560"/>
                        </a:lnSpc>
                      </a:pPr>
                      <a:r>
                        <a:rPr lang="en-US" sz="1800" kern="1200" dirty="0">
                          <a:solidFill>
                            <a:schemeClr val="tx1"/>
                          </a:solidFill>
                          <a:effectLst/>
                          <a:latin typeface="Times New Roman" panose="02020603050405020304" pitchFamily="18" charset="0"/>
                          <a:ea typeface="宋体" panose="02010600030101010101" pitchFamily="2" charset="-122"/>
                          <a:cs typeface="+mn-cs"/>
                        </a:rPr>
                        <a:t>2</a:t>
                      </a:r>
                      <a:endParaRPr lang="zh-CN" altLang="en-US"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560"/>
                        </a:lnSpc>
                      </a:pPr>
                      <a:r>
                        <a:rPr lang="en-US" sz="1800" kern="1200">
                          <a:solidFill>
                            <a:schemeClr val="tx1"/>
                          </a:solidFill>
                          <a:effectLst/>
                          <a:latin typeface="Times New Roman" panose="02020603050405020304" pitchFamily="18" charset="0"/>
                          <a:ea typeface="宋体" panose="02010600030101010101" pitchFamily="2" charset="-122"/>
                          <a:cs typeface="+mn-cs"/>
                        </a:rPr>
                        <a:t>1</a:t>
                      </a:r>
                      <a:endParaRPr lang="zh-CN" altLang="en-US"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560"/>
                        </a:lnSpc>
                      </a:pPr>
                      <a:r>
                        <a:rPr lang="en-US" sz="1800" kern="1200" dirty="0">
                          <a:solidFill>
                            <a:schemeClr val="tx1"/>
                          </a:solidFill>
                          <a:effectLst/>
                          <a:latin typeface="Times New Roman" panose="02020603050405020304" pitchFamily="18" charset="0"/>
                          <a:ea typeface="宋体" panose="02010600030101010101" pitchFamily="2" charset="-122"/>
                          <a:cs typeface="+mn-cs"/>
                        </a:rPr>
                        <a:t>1</a:t>
                      </a:r>
                      <a:endParaRPr lang="zh-CN" altLang="en-US"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560"/>
                        </a:lnSpc>
                      </a:pPr>
                      <a:r>
                        <a:rPr lang="en-US" sz="1800" kern="1200" dirty="0">
                          <a:solidFill>
                            <a:schemeClr val="tx1"/>
                          </a:solidFill>
                          <a:effectLst/>
                          <a:latin typeface="Times New Roman" panose="02020603050405020304" pitchFamily="18" charset="0"/>
                          <a:ea typeface="宋体" panose="02010600030101010101" pitchFamily="2" charset="-122"/>
                          <a:cs typeface="+mn-cs"/>
                        </a:rPr>
                        <a:t>2</a:t>
                      </a:r>
                      <a:endParaRPr lang="zh-CN" altLang="en-US"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9409935"/>
                  </a:ext>
                </a:extLst>
              </a:tr>
            </a:tbl>
          </a:graphicData>
        </a:graphic>
      </p:graphicFrame>
    </p:spTree>
    <p:extLst>
      <p:ext uri="{BB962C8B-B14F-4D97-AF65-F5344CB8AC3E}">
        <p14:creationId xmlns:p14="http://schemas.microsoft.com/office/powerpoint/2010/main" val="2832634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3189DA-5206-4C37-8E56-A0A403BF2237}"/>
              </a:ext>
            </a:extLst>
          </p:cNvPr>
          <p:cNvSpPr>
            <a:spLocks noGrp="1"/>
          </p:cNvSpPr>
          <p:nvPr>
            <p:ph type="dt" sz="half" idx="2"/>
          </p:nvPr>
        </p:nvSpPr>
        <p:spPr/>
        <p:txBody>
          <a:bodyPr/>
          <a:lstStyle/>
          <a:p>
            <a:pPr>
              <a:defRPr/>
            </a:pPr>
            <a:fld id="{03B53934-A6E9-4E0B-9539-864CE592ABDB}" type="datetime1">
              <a:rPr kumimoji="0" lang="zh-CN" altLang="en-US" smtClean="0"/>
              <a:t>2022/11/23</a:t>
            </a:fld>
            <a:endParaRPr kumimoji="0" lang="zh-CN" altLang="en-US" dirty="0"/>
          </a:p>
        </p:txBody>
      </p:sp>
      <p:sp>
        <p:nvSpPr>
          <p:cNvPr id="3" name="页脚占位符 2">
            <a:extLst>
              <a:ext uri="{FF2B5EF4-FFF2-40B4-BE49-F238E27FC236}">
                <a16:creationId xmlns:a16="http://schemas.microsoft.com/office/drawing/2014/main" id="{FD4E53C9-B3A8-4E95-ACFA-A65EC2EEE66A}"/>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
        <p:nvSpPr>
          <p:cNvPr id="4" name="Rectangle 5">
            <a:extLst>
              <a:ext uri="{FF2B5EF4-FFF2-40B4-BE49-F238E27FC236}">
                <a16:creationId xmlns:a16="http://schemas.microsoft.com/office/drawing/2014/main" id="{46AE71B4-FB8E-4B73-8BE3-AE5EF0832AFE}"/>
              </a:ext>
            </a:extLst>
          </p:cNvPr>
          <p:cNvSpPr>
            <a:spLocks noChangeArrowheads="1"/>
          </p:cNvSpPr>
          <p:nvPr/>
        </p:nvSpPr>
        <p:spPr bwMode="auto">
          <a:xfrm>
            <a:off x="395290" y="476672"/>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二、利用聚类分析进行数据探索</a:t>
            </a:r>
          </a:p>
        </p:txBody>
      </p:sp>
      <p:sp>
        <p:nvSpPr>
          <p:cNvPr id="6" name="Rectangle 56">
            <a:extLst>
              <a:ext uri="{FF2B5EF4-FFF2-40B4-BE49-F238E27FC236}">
                <a16:creationId xmlns:a16="http://schemas.microsoft.com/office/drawing/2014/main" id="{9A2A739C-9154-4D6E-8DB5-BE3388913673}"/>
              </a:ext>
            </a:extLst>
          </p:cNvPr>
          <p:cNvSpPr>
            <a:spLocks noChangeArrowheads="1"/>
          </p:cNvSpPr>
          <p:nvPr/>
        </p:nvSpPr>
        <p:spPr bwMode="auto">
          <a:xfrm>
            <a:off x="835967" y="1124744"/>
            <a:ext cx="7912497" cy="1936877"/>
          </a:xfrm>
          <a:prstGeom prst="rect">
            <a:avLst/>
          </a:prstGeom>
          <a:noFill/>
          <a:ln>
            <a:noFill/>
          </a:ln>
        </p:spPr>
        <p:txBody>
          <a:bodyPr wrap="square">
            <a:spAutoFit/>
          </a:bodyPr>
          <a:lstStyle/>
          <a:p>
            <a:pP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为了探索医生的打分是否能够正确地将两类人员区分开，先将</a:t>
            </a:r>
            <a:r>
              <a:rPr lang="en-US" altLang="zh-CN" sz="2200" dirty="0">
                <a:solidFill>
                  <a:schemeClr val="bg2"/>
                </a:solidFill>
                <a:latin typeface="微软雅黑" pitchFamily="34" charset="-122"/>
                <a:ea typeface="微软雅黑" pitchFamily="34" charset="-122"/>
                <a:sym typeface="Wingdings" pitchFamily="2" charset="2"/>
              </a:rPr>
              <a:t>96</a:t>
            </a:r>
            <a:r>
              <a:rPr lang="zh-CN" altLang="en-US" sz="2200" dirty="0">
                <a:solidFill>
                  <a:schemeClr val="bg2"/>
                </a:solidFill>
                <a:latin typeface="微软雅黑" pitchFamily="34" charset="-122"/>
                <a:ea typeface="微软雅黑" pitchFamily="34" charset="-122"/>
                <a:sym typeface="Wingdings" pitchFamily="2" charset="2"/>
              </a:rPr>
              <a:t>名测试人员的真实分组信息隐藏，对</a:t>
            </a:r>
            <a:r>
              <a:rPr lang="en-US" altLang="zh-CN" sz="2200" dirty="0">
                <a:solidFill>
                  <a:schemeClr val="bg2"/>
                </a:solidFill>
                <a:latin typeface="微软雅黑" pitchFamily="34" charset="-122"/>
                <a:ea typeface="微软雅黑" pitchFamily="34" charset="-122"/>
                <a:sym typeface="Wingdings" pitchFamily="2" charset="2"/>
              </a:rPr>
              <a:t>96 </a:t>
            </a:r>
            <a:r>
              <a:rPr lang="zh-CN" altLang="en-US" sz="2200" dirty="0">
                <a:solidFill>
                  <a:schemeClr val="bg2"/>
                </a:solidFill>
                <a:latin typeface="微软雅黑" pitchFamily="34" charset="-122"/>
                <a:ea typeface="微软雅黑" pitchFamily="34" charset="-122"/>
                <a:sym typeface="Wingdings" pitchFamily="2" charset="2"/>
              </a:rPr>
              <a:t>名测试人员进行聚类分析，将他们聚为</a:t>
            </a:r>
            <a:r>
              <a:rPr lang="en-US" altLang="zh-CN" sz="2200" dirty="0">
                <a:solidFill>
                  <a:schemeClr val="bg2"/>
                </a:solidFill>
                <a:latin typeface="微软雅黑" pitchFamily="34" charset="-122"/>
                <a:ea typeface="微软雅黑" pitchFamily="34" charset="-122"/>
                <a:sym typeface="Wingdings" pitchFamily="2" charset="2"/>
              </a:rPr>
              <a:t>2</a:t>
            </a:r>
            <a:r>
              <a:rPr lang="zh-CN" altLang="en-US" sz="2200" dirty="0">
                <a:solidFill>
                  <a:schemeClr val="bg2"/>
                </a:solidFill>
                <a:latin typeface="微软雅黑" pitchFamily="34" charset="-122"/>
                <a:ea typeface="微软雅黑" pitchFamily="34" charset="-122"/>
                <a:sym typeface="Wingdings" pitchFamily="2" charset="2"/>
              </a:rPr>
              <a:t>类，看能否自然地将前</a:t>
            </a:r>
            <a:r>
              <a:rPr lang="en-US" altLang="zh-CN" sz="2200" dirty="0">
                <a:solidFill>
                  <a:schemeClr val="bg2"/>
                </a:solidFill>
                <a:latin typeface="微软雅黑" pitchFamily="34" charset="-122"/>
                <a:ea typeface="微软雅黑" pitchFamily="34" charset="-122"/>
                <a:sym typeface="Wingdings" pitchFamily="2" charset="2"/>
              </a:rPr>
              <a:t>48</a:t>
            </a:r>
            <a:r>
              <a:rPr lang="zh-CN" altLang="en-US" sz="2200" dirty="0">
                <a:solidFill>
                  <a:schemeClr val="bg2"/>
                </a:solidFill>
                <a:latin typeface="微软雅黑" pitchFamily="34" charset="-122"/>
                <a:ea typeface="微软雅黑" pitchFamily="34" charset="-122"/>
                <a:sym typeface="Wingdings" pitchFamily="2" charset="2"/>
              </a:rPr>
              <a:t>名谵妄病人聚为一类。</a:t>
            </a:r>
          </a:p>
        </p:txBody>
      </p:sp>
      <p:sp>
        <p:nvSpPr>
          <p:cNvPr id="8" name="Rectangle 56">
            <a:extLst>
              <a:ext uri="{FF2B5EF4-FFF2-40B4-BE49-F238E27FC236}">
                <a16:creationId xmlns:a16="http://schemas.microsoft.com/office/drawing/2014/main" id="{CA37C4A0-085B-47EB-93BE-8D6B2B0E7FC0}"/>
              </a:ext>
            </a:extLst>
          </p:cNvPr>
          <p:cNvSpPr>
            <a:spLocks noChangeArrowheads="1"/>
          </p:cNvSpPr>
          <p:nvPr/>
        </p:nvSpPr>
        <p:spPr bwMode="auto">
          <a:xfrm>
            <a:off x="907975" y="3573016"/>
            <a:ext cx="7624465" cy="2764924"/>
          </a:xfrm>
          <a:prstGeom prst="rect">
            <a:avLst/>
          </a:prstGeom>
          <a:noFill/>
          <a:ln>
            <a:noFill/>
          </a:ln>
        </p:spPr>
        <p:txBody>
          <a:bodyPr wrap="square">
            <a:spAutoFit/>
          </a:bodyPr>
          <a:lstStyle/>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data = </a:t>
            </a:r>
            <a:r>
              <a:rPr lang="en-US" altLang="zh-CN" sz="1800" dirty="0" err="1">
                <a:latin typeface="微软雅黑" pitchFamily="34" charset="-122"/>
                <a:ea typeface="微软雅黑" pitchFamily="34" charset="-122"/>
                <a:sym typeface="Wingdings" pitchFamily="2" charset="2"/>
              </a:rPr>
              <a:t>xlsread</a:t>
            </a:r>
            <a:r>
              <a:rPr lang="en-US" altLang="zh-CN" sz="1800" dirty="0">
                <a:latin typeface="微软雅黑" pitchFamily="34" charset="-122"/>
                <a:ea typeface="微软雅黑" pitchFamily="34" charset="-122"/>
                <a:sym typeface="Wingdings" pitchFamily="2" charset="2"/>
              </a:rPr>
              <a:t>('</a:t>
            </a:r>
            <a:r>
              <a:rPr lang="zh-CN" altLang="en-US" sz="1800" dirty="0">
                <a:latin typeface="微软雅黑" pitchFamily="34" charset="-122"/>
                <a:ea typeface="微软雅黑" pitchFamily="34" charset="-122"/>
                <a:sym typeface="Wingdings" pitchFamily="2" charset="2"/>
              </a:rPr>
              <a:t>谵妄</a:t>
            </a:r>
            <a:r>
              <a:rPr lang="en-US" altLang="zh-CN" sz="1800" dirty="0">
                <a:latin typeface="微软雅黑" pitchFamily="34" charset="-122"/>
                <a:ea typeface="微软雅黑" pitchFamily="34" charset="-122"/>
                <a:sym typeface="Wingdings" pitchFamily="2" charset="2"/>
              </a:rPr>
              <a:t>.xlsx',1);</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x = data(:,2:12);</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d = </a:t>
            </a:r>
            <a:r>
              <a:rPr lang="en-US" altLang="zh-CN" sz="1800" dirty="0" err="1">
                <a:latin typeface="微软雅黑" pitchFamily="34" charset="-122"/>
                <a:ea typeface="微软雅黑" pitchFamily="34" charset="-122"/>
                <a:sym typeface="Wingdings" pitchFamily="2" charset="2"/>
              </a:rPr>
              <a:t>pdist</a:t>
            </a:r>
            <a:r>
              <a:rPr lang="en-US" altLang="zh-CN" sz="1800" dirty="0">
                <a:latin typeface="微软雅黑" pitchFamily="34" charset="-122"/>
                <a:ea typeface="微软雅黑" pitchFamily="34" charset="-122"/>
                <a:sym typeface="Wingdings" pitchFamily="2" charset="2"/>
              </a:rPr>
              <a:t>(x);</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z = linkage(</a:t>
            </a:r>
            <a:r>
              <a:rPr lang="en-US" altLang="zh-CN" sz="1800" dirty="0" err="1">
                <a:latin typeface="微软雅黑" pitchFamily="34" charset="-122"/>
                <a:ea typeface="微软雅黑" pitchFamily="34" charset="-122"/>
                <a:sym typeface="Wingdings" pitchFamily="2" charset="2"/>
              </a:rPr>
              <a:t>d,'ward</a:t>
            </a:r>
            <a:r>
              <a:rPr lang="en-US" altLang="zh-CN" sz="1800" dirty="0">
                <a:latin typeface="微软雅黑" pitchFamily="34" charset="-122"/>
                <a:ea typeface="微软雅黑" pitchFamily="34" charset="-122"/>
                <a:sym typeface="Wingdings" pitchFamily="2" charset="2"/>
              </a:rPr>
              <a:t>');</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dendrogram(z,0,'orientation','top');</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set(gca,'XTickLabelRotation',-90);</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result1 = </a:t>
            </a:r>
            <a:r>
              <a:rPr lang="en-US" altLang="zh-CN" sz="1800" dirty="0" err="1">
                <a:latin typeface="微软雅黑" pitchFamily="34" charset="-122"/>
                <a:ea typeface="微软雅黑" pitchFamily="34" charset="-122"/>
                <a:sym typeface="Wingdings" pitchFamily="2" charset="2"/>
              </a:rPr>
              <a:t>clusterdata</a:t>
            </a:r>
            <a:r>
              <a:rPr lang="en-US" altLang="zh-CN" sz="1800" dirty="0">
                <a:latin typeface="微软雅黑" pitchFamily="34" charset="-122"/>
                <a:ea typeface="微软雅黑" pitchFamily="34" charset="-122"/>
                <a:sym typeface="Wingdings" pitchFamily="2" charset="2"/>
              </a:rPr>
              <a:t>(x,'linkage','ward','maxclust',2);</a:t>
            </a:r>
            <a:endParaRPr lang="zh-CN" altLang="en-US" sz="1800" dirty="0">
              <a:latin typeface="微软雅黑" pitchFamily="34" charset="-122"/>
              <a:ea typeface="微软雅黑" pitchFamily="34" charset="-122"/>
              <a:sym typeface="Wingdings" pitchFamily="2" charset="2"/>
            </a:endParaRPr>
          </a:p>
        </p:txBody>
      </p:sp>
      <p:sp>
        <p:nvSpPr>
          <p:cNvPr id="9" name="Rectangle 12">
            <a:extLst>
              <a:ext uri="{FF2B5EF4-FFF2-40B4-BE49-F238E27FC236}">
                <a16:creationId xmlns:a16="http://schemas.microsoft.com/office/drawing/2014/main" id="{71D094F0-DD2A-427A-ABC5-11E4334285F1}"/>
              </a:ext>
            </a:extLst>
          </p:cNvPr>
          <p:cNvSpPr>
            <a:spLocks noChangeArrowheads="1"/>
          </p:cNvSpPr>
          <p:nvPr/>
        </p:nvSpPr>
        <p:spPr bwMode="auto">
          <a:xfrm>
            <a:off x="467544" y="3068960"/>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层次聚类</a:t>
            </a:r>
          </a:p>
        </p:txBody>
      </p:sp>
    </p:spTree>
    <p:extLst>
      <p:ext uri="{BB962C8B-B14F-4D97-AF65-F5344CB8AC3E}">
        <p14:creationId xmlns:p14="http://schemas.microsoft.com/office/powerpoint/2010/main" val="18241988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3189DA-5206-4C37-8E56-A0A403BF2237}"/>
              </a:ext>
            </a:extLst>
          </p:cNvPr>
          <p:cNvSpPr>
            <a:spLocks noGrp="1"/>
          </p:cNvSpPr>
          <p:nvPr>
            <p:ph type="dt" sz="half" idx="2"/>
          </p:nvPr>
        </p:nvSpPr>
        <p:spPr/>
        <p:txBody>
          <a:bodyPr/>
          <a:lstStyle/>
          <a:p>
            <a:pPr>
              <a:defRPr/>
            </a:pPr>
            <a:fld id="{68BF19A8-4F23-40D5-9958-FD97EF3C8ECC}" type="datetime1">
              <a:rPr kumimoji="0" lang="zh-CN" altLang="en-US" smtClean="0"/>
              <a:t>2022/11/23</a:t>
            </a:fld>
            <a:endParaRPr kumimoji="0" lang="zh-CN" altLang="en-US" dirty="0"/>
          </a:p>
        </p:txBody>
      </p:sp>
      <p:sp>
        <p:nvSpPr>
          <p:cNvPr id="3" name="页脚占位符 2">
            <a:extLst>
              <a:ext uri="{FF2B5EF4-FFF2-40B4-BE49-F238E27FC236}">
                <a16:creationId xmlns:a16="http://schemas.microsoft.com/office/drawing/2014/main" id="{FD4E53C9-B3A8-4E95-ACFA-A65EC2EEE66A}"/>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
        <p:nvSpPr>
          <p:cNvPr id="4" name="Rectangle 5">
            <a:extLst>
              <a:ext uri="{FF2B5EF4-FFF2-40B4-BE49-F238E27FC236}">
                <a16:creationId xmlns:a16="http://schemas.microsoft.com/office/drawing/2014/main" id="{46AE71B4-FB8E-4B73-8BE3-AE5EF0832AFE}"/>
              </a:ext>
            </a:extLst>
          </p:cNvPr>
          <p:cNvSpPr>
            <a:spLocks noChangeArrowheads="1"/>
          </p:cNvSpPr>
          <p:nvPr/>
        </p:nvSpPr>
        <p:spPr bwMode="auto">
          <a:xfrm>
            <a:off x="395290" y="476672"/>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二、利用聚类分析进行数据探索</a:t>
            </a:r>
          </a:p>
        </p:txBody>
      </p:sp>
      <p:sp>
        <p:nvSpPr>
          <p:cNvPr id="9" name="Rectangle 12">
            <a:extLst>
              <a:ext uri="{FF2B5EF4-FFF2-40B4-BE49-F238E27FC236}">
                <a16:creationId xmlns:a16="http://schemas.microsoft.com/office/drawing/2014/main" id="{71D094F0-DD2A-427A-ABC5-11E4334285F1}"/>
              </a:ext>
            </a:extLst>
          </p:cNvPr>
          <p:cNvSpPr>
            <a:spLocks noChangeArrowheads="1"/>
          </p:cNvSpPr>
          <p:nvPr/>
        </p:nvSpPr>
        <p:spPr bwMode="auto">
          <a:xfrm>
            <a:off x="467544" y="980728"/>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层次聚类</a:t>
            </a:r>
          </a:p>
        </p:txBody>
      </p:sp>
      <p:pic>
        <p:nvPicPr>
          <p:cNvPr id="15362" name="Picture 2">
            <a:extLst>
              <a:ext uri="{FF2B5EF4-FFF2-40B4-BE49-F238E27FC236}">
                <a16:creationId xmlns:a16="http://schemas.microsoft.com/office/drawing/2014/main" id="{CC8DE078-DD3D-49CF-B36D-CB7EB5E36B2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818" r="8704"/>
          <a:stretch>
            <a:fillRect/>
          </a:stretch>
        </p:blipFill>
        <p:spPr bwMode="auto">
          <a:xfrm>
            <a:off x="251519" y="2371375"/>
            <a:ext cx="8694765" cy="386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对话气泡: 圆角矩形 4">
            <a:extLst>
              <a:ext uri="{FF2B5EF4-FFF2-40B4-BE49-F238E27FC236}">
                <a16:creationId xmlns:a16="http://schemas.microsoft.com/office/drawing/2014/main" id="{5C6F156F-2D4D-47A7-A5BF-0B9AF02445A1}"/>
              </a:ext>
            </a:extLst>
          </p:cNvPr>
          <p:cNvSpPr/>
          <p:nvPr/>
        </p:nvSpPr>
        <p:spPr>
          <a:xfrm>
            <a:off x="1259632" y="2852936"/>
            <a:ext cx="1440160" cy="504056"/>
          </a:xfrm>
          <a:prstGeom prst="wedgeRoundRectCallout">
            <a:avLst>
              <a:gd name="adj1" fmla="val 47261"/>
              <a:gd name="adj2" fmla="val 109993"/>
              <a:gd name="adj3" fmla="val 16667"/>
            </a:avLst>
          </a:prstGeom>
          <a:solidFill>
            <a:srgbClr val="89F0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latin typeface="微软雅黑" panose="020B0503020204020204" pitchFamily="34" charset="-122"/>
                <a:ea typeface="微软雅黑" panose="020B0503020204020204" pitchFamily="34" charset="-122"/>
              </a:rPr>
              <a:t>谵妄组</a:t>
            </a:r>
          </a:p>
        </p:txBody>
      </p:sp>
      <p:sp>
        <p:nvSpPr>
          <p:cNvPr id="10" name="对话气泡: 圆角矩形 9">
            <a:extLst>
              <a:ext uri="{FF2B5EF4-FFF2-40B4-BE49-F238E27FC236}">
                <a16:creationId xmlns:a16="http://schemas.microsoft.com/office/drawing/2014/main" id="{FC4DDFD1-0910-4CAD-86DE-13E25DF3FFBD}"/>
              </a:ext>
            </a:extLst>
          </p:cNvPr>
          <p:cNvSpPr/>
          <p:nvPr/>
        </p:nvSpPr>
        <p:spPr>
          <a:xfrm>
            <a:off x="5868144" y="3573016"/>
            <a:ext cx="1440160" cy="504056"/>
          </a:xfrm>
          <a:prstGeom prst="wedgeRoundRectCallout">
            <a:avLst>
              <a:gd name="adj1" fmla="val 47261"/>
              <a:gd name="adj2" fmla="val 109993"/>
              <a:gd name="adj3" fmla="val 16667"/>
            </a:avLst>
          </a:prstGeom>
          <a:solidFill>
            <a:srgbClr val="89F0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latin typeface="微软雅黑" panose="020B0503020204020204" pitchFamily="34" charset="-122"/>
                <a:ea typeface="微软雅黑" panose="020B0503020204020204" pitchFamily="34" charset="-122"/>
              </a:rPr>
              <a:t>非谵妄组</a:t>
            </a:r>
          </a:p>
        </p:txBody>
      </p:sp>
    </p:spTree>
    <p:extLst>
      <p:ext uri="{BB962C8B-B14F-4D97-AF65-F5344CB8AC3E}">
        <p14:creationId xmlns:p14="http://schemas.microsoft.com/office/powerpoint/2010/main" val="17879357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3189DA-5206-4C37-8E56-A0A403BF2237}"/>
              </a:ext>
            </a:extLst>
          </p:cNvPr>
          <p:cNvSpPr>
            <a:spLocks noGrp="1"/>
          </p:cNvSpPr>
          <p:nvPr>
            <p:ph type="dt" sz="half" idx="2"/>
          </p:nvPr>
        </p:nvSpPr>
        <p:spPr/>
        <p:txBody>
          <a:bodyPr/>
          <a:lstStyle/>
          <a:p>
            <a:pPr>
              <a:defRPr/>
            </a:pPr>
            <a:fld id="{54DC2D5A-315F-4BE4-B3F3-203794894765}" type="datetime1">
              <a:rPr kumimoji="0" lang="zh-CN" altLang="en-US" smtClean="0"/>
              <a:t>2022/11/23</a:t>
            </a:fld>
            <a:endParaRPr kumimoji="0" lang="zh-CN" altLang="en-US" dirty="0"/>
          </a:p>
        </p:txBody>
      </p:sp>
      <p:sp>
        <p:nvSpPr>
          <p:cNvPr id="3" name="页脚占位符 2">
            <a:extLst>
              <a:ext uri="{FF2B5EF4-FFF2-40B4-BE49-F238E27FC236}">
                <a16:creationId xmlns:a16="http://schemas.microsoft.com/office/drawing/2014/main" id="{FD4E53C9-B3A8-4E95-ACFA-A65EC2EEE66A}"/>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
        <p:nvSpPr>
          <p:cNvPr id="4" name="Rectangle 5">
            <a:extLst>
              <a:ext uri="{FF2B5EF4-FFF2-40B4-BE49-F238E27FC236}">
                <a16:creationId xmlns:a16="http://schemas.microsoft.com/office/drawing/2014/main" id="{46AE71B4-FB8E-4B73-8BE3-AE5EF0832AFE}"/>
              </a:ext>
            </a:extLst>
          </p:cNvPr>
          <p:cNvSpPr>
            <a:spLocks noChangeArrowheads="1"/>
          </p:cNvSpPr>
          <p:nvPr/>
        </p:nvSpPr>
        <p:spPr bwMode="auto">
          <a:xfrm>
            <a:off x="395290" y="476672"/>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二、利用聚类分析进行数据探索</a:t>
            </a:r>
          </a:p>
        </p:txBody>
      </p:sp>
      <p:sp>
        <p:nvSpPr>
          <p:cNvPr id="8" name="Rectangle 56">
            <a:extLst>
              <a:ext uri="{FF2B5EF4-FFF2-40B4-BE49-F238E27FC236}">
                <a16:creationId xmlns:a16="http://schemas.microsoft.com/office/drawing/2014/main" id="{CA37C4A0-085B-47EB-93BE-8D6B2B0E7FC0}"/>
              </a:ext>
            </a:extLst>
          </p:cNvPr>
          <p:cNvSpPr>
            <a:spLocks noChangeArrowheads="1"/>
          </p:cNvSpPr>
          <p:nvPr/>
        </p:nvSpPr>
        <p:spPr bwMode="auto">
          <a:xfrm>
            <a:off x="907975" y="1484784"/>
            <a:ext cx="7624465" cy="3152723"/>
          </a:xfrm>
          <a:prstGeom prst="rect">
            <a:avLst/>
          </a:prstGeom>
          <a:noFill/>
          <a:ln>
            <a:noFill/>
          </a:ln>
        </p:spPr>
        <p:txBody>
          <a:bodyPr wrap="square">
            <a:spAutoFit/>
          </a:bodyPr>
          <a:lstStyle/>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x2 = x';</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net = </a:t>
            </a:r>
            <a:r>
              <a:rPr lang="en-US" altLang="zh-CN" sz="1800" dirty="0" err="1">
                <a:latin typeface="微软雅黑" pitchFamily="34" charset="-122"/>
                <a:ea typeface="微软雅黑" pitchFamily="34" charset="-122"/>
                <a:sym typeface="Wingdings" pitchFamily="2" charset="2"/>
              </a:rPr>
              <a:t>selforgmap</a:t>
            </a:r>
            <a:r>
              <a:rPr lang="en-US" altLang="zh-CN" sz="1800" dirty="0">
                <a:latin typeface="微软雅黑" pitchFamily="34" charset="-122"/>
                <a:ea typeface="微软雅黑" pitchFamily="34" charset="-122"/>
                <a:sym typeface="Wingdings" pitchFamily="2" charset="2"/>
              </a:rPr>
              <a:t>(2);</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a:t>
            </a:r>
            <a:r>
              <a:rPr lang="en-US" altLang="zh-CN" sz="1800" dirty="0" err="1">
                <a:latin typeface="微软雅黑" pitchFamily="34" charset="-122"/>
                <a:ea typeface="微软雅黑" pitchFamily="34" charset="-122"/>
                <a:sym typeface="Wingdings" pitchFamily="2" charset="2"/>
              </a:rPr>
              <a:t>rng</a:t>
            </a:r>
            <a:r>
              <a:rPr lang="en-US" altLang="zh-CN" sz="1800" dirty="0">
                <a:latin typeface="微软雅黑" pitchFamily="34" charset="-122"/>
                <a:ea typeface="微软雅黑" pitchFamily="34" charset="-122"/>
                <a:sym typeface="Wingdings" pitchFamily="2" charset="2"/>
              </a:rPr>
              <a:t>(1);</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a:t>
            </a:r>
            <a:r>
              <a:rPr lang="en-US" altLang="zh-CN" sz="1800" dirty="0" err="1">
                <a:latin typeface="微软雅黑" pitchFamily="34" charset="-122"/>
                <a:ea typeface="微软雅黑" pitchFamily="34" charset="-122"/>
                <a:sym typeface="Wingdings" pitchFamily="2" charset="2"/>
              </a:rPr>
              <a:t>trainedNet</a:t>
            </a:r>
            <a:r>
              <a:rPr lang="en-US" altLang="zh-CN" sz="1800" dirty="0">
                <a:latin typeface="微软雅黑" pitchFamily="34" charset="-122"/>
                <a:ea typeface="微软雅黑" pitchFamily="34" charset="-122"/>
                <a:sym typeface="Wingdings" pitchFamily="2" charset="2"/>
              </a:rPr>
              <a:t> = train(net,x2);</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y = </a:t>
            </a:r>
            <a:r>
              <a:rPr lang="en-US" altLang="zh-CN" sz="1800" dirty="0" err="1">
                <a:latin typeface="微软雅黑" pitchFamily="34" charset="-122"/>
                <a:ea typeface="微软雅黑" pitchFamily="34" charset="-122"/>
                <a:sym typeface="Wingdings" pitchFamily="2" charset="2"/>
              </a:rPr>
              <a:t>trainedNet</a:t>
            </a:r>
            <a:r>
              <a:rPr lang="en-US" altLang="zh-CN" sz="1800" dirty="0">
                <a:latin typeface="微软雅黑" pitchFamily="34" charset="-122"/>
                <a:ea typeface="微软雅黑" pitchFamily="34" charset="-122"/>
                <a:sym typeface="Wingdings" pitchFamily="2" charset="2"/>
              </a:rPr>
              <a:t>(x2);</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result2 = vec2ind(y);</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id1 = find(result2(1:48) == 2)</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id2 = find(result2(49:end) == 1)</a:t>
            </a:r>
            <a:endParaRPr lang="zh-CN" altLang="en-US" sz="1800" dirty="0">
              <a:latin typeface="微软雅黑" pitchFamily="34" charset="-122"/>
              <a:ea typeface="微软雅黑" pitchFamily="34" charset="-122"/>
              <a:sym typeface="Wingdings" pitchFamily="2" charset="2"/>
            </a:endParaRPr>
          </a:p>
        </p:txBody>
      </p:sp>
      <p:sp>
        <p:nvSpPr>
          <p:cNvPr id="9" name="Rectangle 12">
            <a:extLst>
              <a:ext uri="{FF2B5EF4-FFF2-40B4-BE49-F238E27FC236}">
                <a16:creationId xmlns:a16="http://schemas.microsoft.com/office/drawing/2014/main" id="{71D094F0-DD2A-427A-ABC5-11E4334285F1}"/>
              </a:ext>
            </a:extLst>
          </p:cNvPr>
          <p:cNvSpPr>
            <a:spLocks noChangeArrowheads="1"/>
          </p:cNvSpPr>
          <p:nvPr/>
        </p:nvSpPr>
        <p:spPr bwMode="auto">
          <a:xfrm>
            <a:off x="467544" y="980728"/>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神经网络聚类</a:t>
            </a:r>
          </a:p>
        </p:txBody>
      </p:sp>
      <p:sp>
        <p:nvSpPr>
          <p:cNvPr id="10" name="Rectangle 56">
            <a:extLst>
              <a:ext uri="{FF2B5EF4-FFF2-40B4-BE49-F238E27FC236}">
                <a16:creationId xmlns:a16="http://schemas.microsoft.com/office/drawing/2014/main" id="{EAC654FE-5A61-4192-AD9D-946E066B1D18}"/>
              </a:ext>
            </a:extLst>
          </p:cNvPr>
          <p:cNvSpPr>
            <a:spLocks noChangeArrowheads="1"/>
          </p:cNvSpPr>
          <p:nvPr/>
        </p:nvSpPr>
        <p:spPr bwMode="auto">
          <a:xfrm>
            <a:off x="899592" y="4807558"/>
            <a:ext cx="7624465" cy="1213730"/>
          </a:xfrm>
          <a:prstGeom prst="rect">
            <a:avLst/>
          </a:prstGeom>
          <a:noFill/>
          <a:ln>
            <a:noFill/>
          </a:ln>
        </p:spPr>
        <p:txBody>
          <a:bodyPr wrap="square">
            <a:spAutoFit/>
          </a:bodyPr>
          <a:lstStyle/>
          <a:p>
            <a:pPr>
              <a:lnSpc>
                <a:spcPct val="140000"/>
              </a:lnSpc>
              <a:buClr>
                <a:srgbClr val="0000FF"/>
              </a:buClr>
            </a:pPr>
            <a:r>
              <a:rPr lang="zh-CN" altLang="en-US" sz="1800" dirty="0">
                <a:latin typeface="微软雅黑" pitchFamily="34" charset="-122"/>
                <a:ea typeface="微软雅黑" pitchFamily="34" charset="-122"/>
                <a:sym typeface="Wingdings" pitchFamily="2" charset="2"/>
              </a:rPr>
              <a:t>第</a:t>
            </a:r>
            <a:r>
              <a:rPr lang="en-US" altLang="zh-CN" sz="1800" dirty="0">
                <a:latin typeface="微软雅黑" pitchFamily="34" charset="-122"/>
                <a:ea typeface="微软雅黑" pitchFamily="34" charset="-122"/>
                <a:sym typeface="Wingdings" pitchFamily="2" charset="2"/>
              </a:rPr>
              <a:t>14</a:t>
            </a:r>
            <a:r>
              <a:rPr lang="zh-CN" altLang="en-US" sz="1800" dirty="0">
                <a:latin typeface="微软雅黑" pitchFamily="34" charset="-122"/>
                <a:ea typeface="微软雅黑" pitchFamily="34" charset="-122"/>
                <a:sym typeface="Wingdings" pitchFamily="2" charset="2"/>
              </a:rPr>
              <a:t>、</a:t>
            </a:r>
            <a:r>
              <a:rPr lang="en-US" altLang="zh-CN" sz="1800" dirty="0">
                <a:latin typeface="微软雅黑" pitchFamily="34" charset="-122"/>
                <a:ea typeface="微软雅黑" pitchFamily="34" charset="-122"/>
                <a:sym typeface="Wingdings" pitchFamily="2" charset="2"/>
              </a:rPr>
              <a:t>24</a:t>
            </a:r>
            <a:r>
              <a:rPr lang="zh-CN" altLang="en-US" sz="1800" dirty="0">
                <a:latin typeface="微软雅黑" pitchFamily="34" charset="-122"/>
                <a:ea typeface="微软雅黑" pitchFamily="34" charset="-122"/>
                <a:sym typeface="Wingdings" pitchFamily="2" charset="2"/>
              </a:rPr>
              <a:t>、</a:t>
            </a:r>
            <a:r>
              <a:rPr lang="en-US" altLang="zh-CN" sz="1800" dirty="0">
                <a:latin typeface="微软雅黑" pitchFamily="34" charset="-122"/>
                <a:ea typeface="微软雅黑" pitchFamily="34" charset="-122"/>
                <a:sym typeface="Wingdings" pitchFamily="2" charset="2"/>
              </a:rPr>
              <a:t>27</a:t>
            </a:r>
            <a:r>
              <a:rPr lang="zh-CN" altLang="en-US" sz="1800" dirty="0">
                <a:latin typeface="微软雅黑" pitchFamily="34" charset="-122"/>
                <a:ea typeface="微软雅黑" pitchFamily="34" charset="-122"/>
                <a:sym typeface="Wingdings" pitchFamily="2" charset="2"/>
              </a:rPr>
              <a:t>、</a:t>
            </a:r>
            <a:r>
              <a:rPr lang="en-US" altLang="zh-CN" sz="1800" dirty="0">
                <a:latin typeface="微软雅黑" pitchFamily="34" charset="-122"/>
                <a:ea typeface="微软雅黑" pitchFamily="34" charset="-122"/>
                <a:sym typeface="Wingdings" pitchFamily="2" charset="2"/>
              </a:rPr>
              <a:t>29</a:t>
            </a:r>
            <a:r>
              <a:rPr lang="zh-CN" altLang="en-US" sz="1800" dirty="0">
                <a:latin typeface="微软雅黑" pitchFamily="34" charset="-122"/>
                <a:ea typeface="微软雅黑" pitchFamily="34" charset="-122"/>
                <a:sym typeface="Wingdings" pitchFamily="2" charset="2"/>
              </a:rPr>
              <a:t>、</a:t>
            </a:r>
            <a:r>
              <a:rPr lang="en-US" altLang="zh-CN" sz="1800" dirty="0">
                <a:latin typeface="微软雅黑" pitchFamily="34" charset="-122"/>
                <a:ea typeface="微软雅黑" pitchFamily="34" charset="-122"/>
                <a:sym typeface="Wingdings" pitchFamily="2" charset="2"/>
              </a:rPr>
              <a:t>32</a:t>
            </a:r>
            <a:r>
              <a:rPr lang="zh-CN" altLang="en-US" sz="1800" dirty="0">
                <a:latin typeface="微软雅黑" pitchFamily="34" charset="-122"/>
                <a:ea typeface="微软雅黑" pitchFamily="34" charset="-122"/>
                <a:sym typeface="Wingdings" pitchFamily="2" charset="2"/>
              </a:rPr>
              <a:t>、</a:t>
            </a:r>
            <a:r>
              <a:rPr lang="en-US" altLang="zh-CN" sz="1800" dirty="0">
                <a:latin typeface="微软雅黑" pitchFamily="34" charset="-122"/>
                <a:ea typeface="微软雅黑" pitchFamily="34" charset="-122"/>
                <a:sym typeface="Wingdings" pitchFamily="2" charset="2"/>
              </a:rPr>
              <a:t>36</a:t>
            </a:r>
            <a:r>
              <a:rPr lang="zh-CN" altLang="en-US" sz="1800" dirty="0">
                <a:latin typeface="微软雅黑" pitchFamily="34" charset="-122"/>
                <a:ea typeface="微软雅黑" pitchFamily="34" charset="-122"/>
                <a:sym typeface="Wingdings" pitchFamily="2" charset="2"/>
              </a:rPr>
              <a:t>和</a:t>
            </a:r>
            <a:r>
              <a:rPr lang="en-US" altLang="zh-CN" sz="1800" dirty="0">
                <a:latin typeface="微软雅黑" pitchFamily="34" charset="-122"/>
                <a:ea typeface="微软雅黑" pitchFamily="34" charset="-122"/>
                <a:sym typeface="Wingdings" pitchFamily="2" charset="2"/>
              </a:rPr>
              <a:t>41</a:t>
            </a:r>
            <a:r>
              <a:rPr lang="zh-CN" altLang="en-US" sz="1800" dirty="0">
                <a:latin typeface="微软雅黑" pitchFamily="34" charset="-122"/>
                <a:ea typeface="微软雅黑" pitchFamily="34" charset="-122"/>
                <a:sym typeface="Wingdings" pitchFamily="2" charset="2"/>
              </a:rPr>
              <a:t>号谵妄病人与</a:t>
            </a:r>
            <a:r>
              <a:rPr lang="en-US" altLang="zh-CN" sz="1800" dirty="0">
                <a:latin typeface="微软雅黑" pitchFamily="34" charset="-122"/>
                <a:ea typeface="微软雅黑" pitchFamily="34" charset="-122"/>
                <a:sym typeface="Wingdings" pitchFamily="2" charset="2"/>
              </a:rPr>
              <a:t>48</a:t>
            </a:r>
            <a:r>
              <a:rPr lang="zh-CN" altLang="en-US" sz="1800" dirty="0">
                <a:latin typeface="微软雅黑" pitchFamily="34" charset="-122"/>
                <a:ea typeface="微软雅黑" pitchFamily="34" charset="-122"/>
                <a:sym typeface="Wingdings" pitchFamily="2" charset="2"/>
              </a:rPr>
              <a:t>名正常人员被聚为一类，而这</a:t>
            </a:r>
            <a:r>
              <a:rPr lang="en-US" altLang="zh-CN" sz="1800" dirty="0">
                <a:latin typeface="微软雅黑" pitchFamily="34" charset="-122"/>
                <a:ea typeface="微软雅黑" pitchFamily="34" charset="-122"/>
                <a:sym typeface="Wingdings" pitchFamily="2" charset="2"/>
              </a:rPr>
              <a:t>7</a:t>
            </a:r>
            <a:r>
              <a:rPr lang="zh-CN" altLang="en-US" sz="1800" dirty="0">
                <a:latin typeface="微软雅黑" pitchFamily="34" charset="-122"/>
                <a:ea typeface="微软雅黑" pitchFamily="34" charset="-122"/>
                <a:sym typeface="Wingdings" pitchFamily="2" charset="2"/>
              </a:rPr>
              <a:t>名病人也被医生进行了误诊。综合以上两种聚类结果可知医生的打分数据本身就存在两类边界模糊不清的情况。</a:t>
            </a:r>
          </a:p>
        </p:txBody>
      </p:sp>
    </p:spTree>
    <p:extLst>
      <p:ext uri="{BB962C8B-B14F-4D97-AF65-F5344CB8AC3E}">
        <p14:creationId xmlns:p14="http://schemas.microsoft.com/office/powerpoint/2010/main" val="34094438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3189DA-5206-4C37-8E56-A0A403BF2237}"/>
              </a:ext>
            </a:extLst>
          </p:cNvPr>
          <p:cNvSpPr>
            <a:spLocks noGrp="1"/>
          </p:cNvSpPr>
          <p:nvPr>
            <p:ph type="dt" sz="half" idx="2"/>
          </p:nvPr>
        </p:nvSpPr>
        <p:spPr/>
        <p:txBody>
          <a:bodyPr/>
          <a:lstStyle/>
          <a:p>
            <a:pPr>
              <a:defRPr/>
            </a:pPr>
            <a:fld id="{AB343A67-9767-4FE7-B517-886B29F88C8A}" type="datetime1">
              <a:rPr kumimoji="0" lang="zh-CN" altLang="en-US" smtClean="0"/>
              <a:t>2022/11/23</a:t>
            </a:fld>
            <a:endParaRPr kumimoji="0" lang="zh-CN" altLang="en-US" dirty="0"/>
          </a:p>
        </p:txBody>
      </p:sp>
      <p:sp>
        <p:nvSpPr>
          <p:cNvPr id="3" name="页脚占位符 2">
            <a:extLst>
              <a:ext uri="{FF2B5EF4-FFF2-40B4-BE49-F238E27FC236}">
                <a16:creationId xmlns:a16="http://schemas.microsoft.com/office/drawing/2014/main" id="{FD4E53C9-B3A8-4E95-ACFA-A65EC2EEE66A}"/>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
        <p:nvSpPr>
          <p:cNvPr id="4" name="Rectangle 5">
            <a:extLst>
              <a:ext uri="{FF2B5EF4-FFF2-40B4-BE49-F238E27FC236}">
                <a16:creationId xmlns:a16="http://schemas.microsoft.com/office/drawing/2014/main" id="{46AE71B4-FB8E-4B73-8BE3-AE5EF0832AFE}"/>
              </a:ext>
            </a:extLst>
          </p:cNvPr>
          <p:cNvSpPr>
            <a:spLocks noChangeArrowheads="1"/>
          </p:cNvSpPr>
          <p:nvPr/>
        </p:nvSpPr>
        <p:spPr bwMode="auto">
          <a:xfrm>
            <a:off x="395290" y="476672"/>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三、谵妄的诊断</a:t>
            </a:r>
          </a:p>
        </p:txBody>
      </p:sp>
      <p:sp>
        <p:nvSpPr>
          <p:cNvPr id="6" name="Rectangle 56">
            <a:extLst>
              <a:ext uri="{FF2B5EF4-FFF2-40B4-BE49-F238E27FC236}">
                <a16:creationId xmlns:a16="http://schemas.microsoft.com/office/drawing/2014/main" id="{9A2A739C-9154-4D6E-8DB5-BE3388913673}"/>
              </a:ext>
            </a:extLst>
          </p:cNvPr>
          <p:cNvSpPr>
            <a:spLocks noChangeArrowheads="1"/>
          </p:cNvSpPr>
          <p:nvPr/>
        </p:nvSpPr>
        <p:spPr bwMode="auto">
          <a:xfrm>
            <a:off x="835967" y="4437112"/>
            <a:ext cx="7912497" cy="988925"/>
          </a:xfrm>
          <a:prstGeom prst="rect">
            <a:avLst/>
          </a:prstGeom>
          <a:solidFill>
            <a:srgbClr val="89F0FB"/>
          </a:solidFill>
          <a:ln>
            <a:noFill/>
          </a:ln>
        </p:spPr>
        <p:txBody>
          <a:bodyPr wrap="square">
            <a:spAutoFit/>
          </a:bodyPr>
          <a:lstStyle/>
          <a:p>
            <a:pP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结果：</a:t>
            </a:r>
            <a:r>
              <a:rPr lang="en-US" altLang="zh-CN" sz="2200" dirty="0">
                <a:solidFill>
                  <a:schemeClr val="bg2"/>
                </a:solidFill>
                <a:latin typeface="微软雅黑" pitchFamily="34" charset="-122"/>
                <a:ea typeface="微软雅黑" pitchFamily="34" charset="-122"/>
                <a:sym typeface="Wingdings" pitchFamily="2" charset="2"/>
              </a:rPr>
              <a:t>96</a:t>
            </a:r>
            <a:r>
              <a:rPr lang="zh-CN" altLang="en-US" sz="2200" dirty="0">
                <a:solidFill>
                  <a:schemeClr val="bg2"/>
                </a:solidFill>
                <a:latin typeface="微软雅黑" pitchFamily="34" charset="-122"/>
                <a:ea typeface="微软雅黑" pitchFamily="34" charset="-122"/>
                <a:sym typeface="Wingdings" pitchFamily="2" charset="2"/>
              </a:rPr>
              <a:t>个已知类别的测试人员均得到了正确判别，对于两名不知类别的待判人员，甲被判为谵妄病人，乙被判为正常人。</a:t>
            </a:r>
          </a:p>
        </p:txBody>
      </p:sp>
      <p:sp>
        <p:nvSpPr>
          <p:cNvPr id="8" name="Rectangle 56">
            <a:extLst>
              <a:ext uri="{FF2B5EF4-FFF2-40B4-BE49-F238E27FC236}">
                <a16:creationId xmlns:a16="http://schemas.microsoft.com/office/drawing/2014/main" id="{CA37C4A0-085B-47EB-93BE-8D6B2B0E7FC0}"/>
              </a:ext>
            </a:extLst>
          </p:cNvPr>
          <p:cNvSpPr>
            <a:spLocks noChangeArrowheads="1"/>
          </p:cNvSpPr>
          <p:nvPr/>
        </p:nvSpPr>
        <p:spPr bwMode="auto">
          <a:xfrm>
            <a:off x="907975" y="1456164"/>
            <a:ext cx="7624465" cy="2764924"/>
          </a:xfrm>
          <a:prstGeom prst="rect">
            <a:avLst/>
          </a:prstGeom>
          <a:noFill/>
          <a:ln>
            <a:noFill/>
          </a:ln>
        </p:spPr>
        <p:txBody>
          <a:bodyPr wrap="square">
            <a:spAutoFit/>
          </a:bodyPr>
          <a:lstStyle/>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T = </a:t>
            </a:r>
            <a:r>
              <a:rPr lang="en-US" altLang="zh-CN" sz="1800" dirty="0" err="1">
                <a:latin typeface="微软雅黑" pitchFamily="34" charset="-122"/>
                <a:ea typeface="微软雅黑" pitchFamily="34" charset="-122"/>
                <a:sym typeface="Wingdings" pitchFamily="2" charset="2"/>
              </a:rPr>
              <a:t>readtable</a:t>
            </a:r>
            <a:r>
              <a:rPr lang="en-US" altLang="zh-CN" sz="1800" dirty="0">
                <a:latin typeface="微软雅黑" pitchFamily="34" charset="-122"/>
                <a:ea typeface="微软雅黑" pitchFamily="34" charset="-122"/>
                <a:sym typeface="Wingdings" pitchFamily="2" charset="2"/>
              </a:rPr>
              <a:t>('</a:t>
            </a:r>
            <a:r>
              <a:rPr lang="zh-CN" altLang="en-US" sz="1800" dirty="0">
                <a:latin typeface="微软雅黑" pitchFamily="34" charset="-122"/>
                <a:ea typeface="微软雅黑" pitchFamily="34" charset="-122"/>
                <a:sym typeface="Wingdings" pitchFamily="2" charset="2"/>
              </a:rPr>
              <a:t>谵妄</a:t>
            </a:r>
            <a:r>
              <a:rPr lang="en-US" altLang="zh-CN" sz="1800" dirty="0">
                <a:latin typeface="微软雅黑" pitchFamily="34" charset="-122"/>
                <a:ea typeface="微软雅黑" pitchFamily="34" charset="-122"/>
                <a:sym typeface="Wingdings" pitchFamily="2" charset="2"/>
              </a:rPr>
              <a:t>.xlsx','PreserveVariableNames',1);</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a:t>
            </a:r>
            <a:r>
              <a:rPr lang="en-US" altLang="zh-CN" sz="1800" dirty="0" err="1">
                <a:latin typeface="微软雅黑" pitchFamily="34" charset="-122"/>
                <a:ea typeface="微软雅黑" pitchFamily="34" charset="-122"/>
                <a:sym typeface="Wingdings" pitchFamily="2" charset="2"/>
              </a:rPr>
              <a:t>T_train</a:t>
            </a:r>
            <a:r>
              <a:rPr lang="en-US" altLang="zh-CN" sz="1800" dirty="0">
                <a:latin typeface="微软雅黑" pitchFamily="34" charset="-122"/>
                <a:ea typeface="微软雅黑" pitchFamily="34" charset="-122"/>
                <a:sym typeface="Wingdings" pitchFamily="2" charset="2"/>
              </a:rPr>
              <a:t> = T(:,[2:12,15]);</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a:t>
            </a:r>
            <a:r>
              <a:rPr lang="en-US" altLang="zh-CN" sz="1800" dirty="0" err="1">
                <a:latin typeface="微软雅黑" pitchFamily="34" charset="-122"/>
                <a:ea typeface="微软雅黑" pitchFamily="34" charset="-122"/>
                <a:sym typeface="Wingdings" pitchFamily="2" charset="2"/>
              </a:rPr>
              <a:t>ResponseVarName</a:t>
            </a:r>
            <a:r>
              <a:rPr lang="en-US" altLang="zh-CN" sz="1800" dirty="0">
                <a:latin typeface="微软雅黑" pitchFamily="34" charset="-122"/>
                <a:ea typeface="微软雅黑" pitchFamily="34" charset="-122"/>
                <a:sym typeface="Wingdings" pitchFamily="2" charset="2"/>
              </a:rPr>
              <a:t> = '</a:t>
            </a:r>
            <a:r>
              <a:rPr lang="zh-CN" altLang="en-US" sz="1800" dirty="0">
                <a:latin typeface="微软雅黑" pitchFamily="34" charset="-122"/>
                <a:ea typeface="微软雅黑" pitchFamily="34" charset="-122"/>
                <a:sym typeface="Wingdings" pitchFamily="2" charset="2"/>
              </a:rPr>
              <a:t>真实分组</a:t>
            </a:r>
            <a:r>
              <a:rPr lang="en-US" altLang="zh-CN" sz="1800" dirty="0">
                <a:latin typeface="微软雅黑" pitchFamily="34" charset="-122"/>
                <a:ea typeface="微软雅黑" pitchFamily="34" charset="-122"/>
                <a:sym typeface="Wingdings" pitchFamily="2" charset="2"/>
              </a:rPr>
              <a:t>';</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a:t>
            </a:r>
            <a:r>
              <a:rPr lang="en-US" altLang="zh-CN" sz="1800" dirty="0" err="1">
                <a:latin typeface="微软雅黑" pitchFamily="34" charset="-122"/>
                <a:ea typeface="微软雅黑" pitchFamily="34" charset="-122"/>
                <a:sym typeface="Wingdings" pitchFamily="2" charset="2"/>
              </a:rPr>
              <a:t>Mdl</a:t>
            </a:r>
            <a:r>
              <a:rPr lang="en-US" altLang="zh-CN" sz="1800" dirty="0">
                <a:latin typeface="微软雅黑" pitchFamily="34" charset="-122"/>
                <a:ea typeface="微软雅黑" pitchFamily="34" charset="-122"/>
                <a:sym typeface="Wingdings" pitchFamily="2" charset="2"/>
              </a:rPr>
              <a:t> = </a:t>
            </a:r>
            <a:r>
              <a:rPr lang="en-US" altLang="zh-CN" sz="1800" dirty="0" err="1">
                <a:latin typeface="微软雅黑" pitchFamily="34" charset="-122"/>
                <a:ea typeface="微软雅黑" pitchFamily="34" charset="-122"/>
                <a:sym typeface="Wingdings" pitchFamily="2" charset="2"/>
              </a:rPr>
              <a:t>fitcdiscr</a:t>
            </a:r>
            <a:r>
              <a:rPr lang="en-US" altLang="zh-CN" sz="1800" dirty="0">
                <a:latin typeface="微软雅黑" pitchFamily="34" charset="-122"/>
                <a:ea typeface="微软雅黑" pitchFamily="34" charset="-122"/>
                <a:sym typeface="Wingdings" pitchFamily="2" charset="2"/>
              </a:rPr>
              <a:t>(</a:t>
            </a:r>
            <a:r>
              <a:rPr lang="en-US" altLang="zh-CN" sz="1800" dirty="0" err="1">
                <a:latin typeface="微软雅黑" pitchFamily="34" charset="-122"/>
                <a:ea typeface="微软雅黑" pitchFamily="34" charset="-122"/>
                <a:sym typeface="Wingdings" pitchFamily="2" charset="2"/>
              </a:rPr>
              <a:t>T_train,ResponseVarName</a:t>
            </a:r>
            <a:r>
              <a:rPr lang="en-US" altLang="zh-CN" sz="1800" dirty="0">
                <a:latin typeface="微软雅黑" pitchFamily="34" charset="-122"/>
                <a:ea typeface="微软雅黑" pitchFamily="34" charset="-122"/>
                <a:sym typeface="Wingdings" pitchFamily="2" charset="2"/>
              </a:rPr>
              <a:t>);</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result3 = </a:t>
            </a:r>
            <a:r>
              <a:rPr lang="en-US" altLang="zh-CN" sz="1800" dirty="0" err="1">
                <a:latin typeface="微软雅黑" pitchFamily="34" charset="-122"/>
                <a:ea typeface="微软雅黑" pitchFamily="34" charset="-122"/>
                <a:sym typeface="Wingdings" pitchFamily="2" charset="2"/>
              </a:rPr>
              <a:t>Mdl.predict</a:t>
            </a:r>
            <a:r>
              <a:rPr lang="en-US" altLang="zh-CN" sz="1800" dirty="0">
                <a:latin typeface="微软雅黑" pitchFamily="34" charset="-122"/>
                <a:ea typeface="微软雅黑" pitchFamily="34" charset="-122"/>
                <a:sym typeface="Wingdings" pitchFamily="2" charset="2"/>
              </a:rPr>
              <a:t>(</a:t>
            </a:r>
            <a:r>
              <a:rPr lang="en-US" altLang="zh-CN" sz="1800" dirty="0" err="1">
                <a:latin typeface="微软雅黑" pitchFamily="34" charset="-122"/>
                <a:ea typeface="微软雅黑" pitchFamily="34" charset="-122"/>
                <a:sym typeface="Wingdings" pitchFamily="2" charset="2"/>
              </a:rPr>
              <a:t>T_train</a:t>
            </a:r>
            <a:r>
              <a:rPr lang="en-US" altLang="zh-CN" sz="1800" dirty="0">
                <a:latin typeface="微软雅黑" pitchFamily="34" charset="-122"/>
                <a:ea typeface="微软雅黑" pitchFamily="34" charset="-122"/>
                <a:sym typeface="Wingdings" pitchFamily="2" charset="2"/>
              </a:rPr>
              <a:t>)'</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x3 = [3,3,2,2,2,3,2,2,2,3,2; 1,1,2,1,1,2,2,2,1,1,2];</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label1 = </a:t>
            </a:r>
            <a:r>
              <a:rPr lang="en-US" altLang="zh-CN" sz="1800" dirty="0" err="1">
                <a:latin typeface="微软雅黑" pitchFamily="34" charset="-122"/>
                <a:ea typeface="微软雅黑" pitchFamily="34" charset="-122"/>
                <a:sym typeface="Wingdings" pitchFamily="2" charset="2"/>
              </a:rPr>
              <a:t>Mdl.predict</a:t>
            </a:r>
            <a:r>
              <a:rPr lang="en-US" altLang="zh-CN" sz="1800" dirty="0">
                <a:latin typeface="微软雅黑" pitchFamily="34" charset="-122"/>
                <a:ea typeface="微软雅黑" pitchFamily="34" charset="-122"/>
                <a:sym typeface="Wingdings" pitchFamily="2" charset="2"/>
              </a:rPr>
              <a:t>(x3)</a:t>
            </a:r>
            <a:endParaRPr lang="zh-CN" altLang="en-US" sz="1800" dirty="0">
              <a:latin typeface="微软雅黑" pitchFamily="34" charset="-122"/>
              <a:ea typeface="微软雅黑" pitchFamily="34" charset="-122"/>
              <a:sym typeface="Wingdings" pitchFamily="2" charset="2"/>
            </a:endParaRPr>
          </a:p>
        </p:txBody>
      </p:sp>
      <p:sp>
        <p:nvSpPr>
          <p:cNvPr id="9" name="Rectangle 12">
            <a:extLst>
              <a:ext uri="{FF2B5EF4-FFF2-40B4-BE49-F238E27FC236}">
                <a16:creationId xmlns:a16="http://schemas.microsoft.com/office/drawing/2014/main" id="{71D094F0-DD2A-427A-ABC5-11E4334285F1}"/>
              </a:ext>
            </a:extLst>
          </p:cNvPr>
          <p:cNvSpPr>
            <a:spLocks noChangeArrowheads="1"/>
          </p:cNvSpPr>
          <p:nvPr/>
        </p:nvSpPr>
        <p:spPr bwMode="auto">
          <a:xfrm>
            <a:off x="467544" y="952108"/>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统计判别</a:t>
            </a:r>
          </a:p>
        </p:txBody>
      </p:sp>
    </p:spTree>
    <p:extLst>
      <p:ext uri="{BB962C8B-B14F-4D97-AF65-F5344CB8AC3E}">
        <p14:creationId xmlns:p14="http://schemas.microsoft.com/office/powerpoint/2010/main" val="2055510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621606" y="4094470"/>
            <a:ext cx="5966619" cy="142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spcBef>
                <a:spcPct val="0"/>
              </a:spcBef>
            </a:pPr>
            <a:r>
              <a:rPr lang="en-US" altLang="zh-CN" sz="2000" dirty="0">
                <a:ea typeface="微软雅黑" panose="020B0503020204020204" pitchFamily="34" charset="-122"/>
              </a:rPr>
              <a:t>◆   </a:t>
            </a:r>
            <a:r>
              <a:rPr lang="zh-CN" altLang="en-US" sz="2000" dirty="0">
                <a:solidFill>
                  <a:srgbClr val="0000FF"/>
                </a:solidFill>
                <a:ea typeface="微软雅黑" panose="020B0503020204020204" pitchFamily="34" charset="-122"/>
              </a:rPr>
              <a:t>连接权：</a:t>
            </a:r>
            <a:r>
              <a:rPr lang="zh-CN" altLang="en-US" sz="2000" dirty="0">
                <a:ea typeface="微软雅黑" panose="020B0503020204020204" pitchFamily="34" charset="-122"/>
              </a:rPr>
              <a:t>       </a:t>
            </a:r>
          </a:p>
          <a:p>
            <a:pPr algn="l">
              <a:lnSpc>
                <a:spcPct val="150000"/>
              </a:lnSpc>
              <a:spcBef>
                <a:spcPct val="0"/>
              </a:spcBef>
            </a:pPr>
            <a:r>
              <a:rPr lang="zh-CN" altLang="en-US" sz="2000" dirty="0">
                <a:ea typeface="微软雅黑" panose="020B0503020204020204" pitchFamily="34" charset="-122"/>
              </a:rPr>
              <a:t>◆   </a:t>
            </a:r>
            <a:r>
              <a:rPr lang="zh-CN" altLang="en-US" sz="2000" dirty="0">
                <a:solidFill>
                  <a:srgbClr val="0000FF"/>
                </a:solidFill>
                <a:ea typeface="微软雅黑" panose="020B0503020204020204" pitchFamily="34" charset="-122"/>
              </a:rPr>
              <a:t>求和单元：</a:t>
            </a:r>
          </a:p>
          <a:p>
            <a:pPr algn="l">
              <a:lnSpc>
                <a:spcPct val="150000"/>
              </a:lnSpc>
              <a:spcBef>
                <a:spcPct val="0"/>
              </a:spcBef>
            </a:pPr>
            <a:r>
              <a:rPr lang="zh-CN" altLang="en-US" sz="2000" dirty="0">
                <a:ea typeface="微软雅黑" panose="020B0503020204020204" pitchFamily="34" charset="-122"/>
              </a:rPr>
              <a:t>◆</a:t>
            </a:r>
            <a:r>
              <a:rPr lang="zh-CN" altLang="en-US" sz="2000" dirty="0">
                <a:solidFill>
                  <a:schemeClr val="folHlink"/>
                </a:solidFill>
                <a:ea typeface="微软雅黑" panose="020B0503020204020204" pitchFamily="34" charset="-122"/>
              </a:rPr>
              <a:t> </a:t>
            </a:r>
            <a:r>
              <a:rPr lang="zh-CN" altLang="en-US" sz="2000" dirty="0">
                <a:ea typeface="微软雅黑" panose="020B0503020204020204" pitchFamily="34" charset="-122"/>
              </a:rPr>
              <a:t>  </a:t>
            </a:r>
            <a:r>
              <a:rPr lang="zh-CN" altLang="en-US" sz="2000" dirty="0">
                <a:solidFill>
                  <a:srgbClr val="0000FF"/>
                </a:solidFill>
                <a:ea typeface="微软雅黑" panose="020B0503020204020204" pitchFamily="34" charset="-122"/>
              </a:rPr>
              <a:t>激励函数（响应函数）：</a:t>
            </a:r>
            <a:r>
              <a:rPr lang="zh-CN" altLang="en-US" sz="2000" dirty="0">
                <a:ea typeface="微软雅黑" panose="020B0503020204020204" pitchFamily="34" charset="-122"/>
              </a:rPr>
              <a:t>      </a:t>
            </a:r>
          </a:p>
        </p:txBody>
      </p:sp>
      <p:graphicFrame>
        <p:nvGraphicFramePr>
          <p:cNvPr id="11268" name="Object 4"/>
          <p:cNvGraphicFramePr>
            <a:graphicFrameLocks noChangeAspect="1"/>
          </p:cNvGraphicFramePr>
          <p:nvPr>
            <p:extLst>
              <p:ext uri="{D42A27DB-BD31-4B8C-83A1-F6EECF244321}">
                <p14:modId xmlns:p14="http://schemas.microsoft.com/office/powerpoint/2010/main" val="682335871"/>
              </p:ext>
            </p:extLst>
          </p:nvPr>
        </p:nvGraphicFramePr>
        <p:xfrm>
          <a:off x="2324696" y="4138003"/>
          <a:ext cx="519112" cy="485775"/>
        </p:xfrm>
        <a:graphic>
          <a:graphicData uri="http://schemas.openxmlformats.org/presentationml/2006/ole">
            <mc:AlternateContent xmlns:mc="http://schemas.openxmlformats.org/markup-compatibility/2006">
              <mc:Choice xmlns:v="urn:schemas-microsoft-com:vml" Requires="v">
                <p:oleObj name="Equation" r:id="rId2" imgW="104737" imgH="142795" progId="">
                  <p:embed/>
                </p:oleObj>
              </mc:Choice>
              <mc:Fallback>
                <p:oleObj name="Equation" r:id="rId2" imgW="104737" imgH="142795" progId="">
                  <p:embed/>
                  <p:pic>
                    <p:nvPicPr>
                      <p:cNvPr id="0" name="Picture 9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696" y="4138003"/>
                        <a:ext cx="519112"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9" name="Object 5"/>
          <p:cNvGraphicFramePr>
            <a:graphicFrameLocks noChangeAspect="1"/>
          </p:cNvGraphicFramePr>
          <p:nvPr>
            <p:extLst>
              <p:ext uri="{D42A27DB-BD31-4B8C-83A1-F6EECF244321}">
                <p14:modId xmlns:p14="http://schemas.microsoft.com/office/powerpoint/2010/main" val="711729664"/>
              </p:ext>
            </p:extLst>
          </p:nvPr>
        </p:nvGraphicFramePr>
        <p:xfrm>
          <a:off x="2339752" y="4689326"/>
          <a:ext cx="392112" cy="323850"/>
        </p:xfrm>
        <a:graphic>
          <a:graphicData uri="http://schemas.openxmlformats.org/presentationml/2006/ole">
            <mc:AlternateContent xmlns:mc="http://schemas.openxmlformats.org/markup-compatibility/2006">
              <mc:Choice xmlns:v="urn:schemas-microsoft-com:vml" Requires="v">
                <p:oleObj name="Equation" r:id="rId4" imgW="76123" imgH="95287" progId="">
                  <p:embed/>
                </p:oleObj>
              </mc:Choice>
              <mc:Fallback>
                <p:oleObj name="Equation" r:id="rId4" imgW="76123" imgH="95287" progId="">
                  <p:embed/>
                  <p:pic>
                    <p:nvPicPr>
                      <p:cNvPr id="0" name="Picture 9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689326"/>
                        <a:ext cx="392112"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1" name="Object 7"/>
          <p:cNvGraphicFramePr>
            <a:graphicFrameLocks noChangeAspect="1"/>
          </p:cNvGraphicFramePr>
          <p:nvPr>
            <p:extLst>
              <p:ext uri="{D42A27DB-BD31-4B8C-83A1-F6EECF244321}">
                <p14:modId xmlns:p14="http://schemas.microsoft.com/office/powerpoint/2010/main" val="2054861155"/>
              </p:ext>
            </p:extLst>
          </p:nvPr>
        </p:nvGraphicFramePr>
        <p:xfrm>
          <a:off x="3732214" y="5014914"/>
          <a:ext cx="960437" cy="568325"/>
        </p:xfrm>
        <a:graphic>
          <a:graphicData uri="http://schemas.openxmlformats.org/presentationml/2006/ole">
            <mc:AlternateContent xmlns:mc="http://schemas.openxmlformats.org/markup-compatibility/2006">
              <mc:Choice xmlns:v="urn:schemas-microsoft-com:vml" Requires="v">
                <p:oleObj name="Equation" r:id="rId6" imgW="253800" imgH="190440" progId="Equation.DSMT4">
                  <p:embed/>
                </p:oleObj>
              </mc:Choice>
              <mc:Fallback>
                <p:oleObj name="Equation" r:id="rId6" imgW="253800" imgH="190440" progId="Equation.DSMT4">
                  <p:embed/>
                  <p:pic>
                    <p:nvPicPr>
                      <p:cNvPr id="0" name="Picture 940"/>
                      <p:cNvPicPr>
                        <a:picLocks noChangeAspect="1" noChangeArrowheads="1"/>
                      </p:cNvPicPr>
                      <p:nvPr/>
                    </p:nvPicPr>
                    <p:blipFill>
                      <a:blip r:embed="rId7"/>
                      <a:srcRect/>
                      <a:stretch>
                        <a:fillRect/>
                      </a:stretch>
                    </p:blipFill>
                    <p:spPr bwMode="auto">
                      <a:xfrm>
                        <a:off x="3732214" y="5014914"/>
                        <a:ext cx="960437"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4" name="Text Box 38"/>
          <p:cNvSpPr txBox="1">
            <a:spLocks noChangeArrowheads="1"/>
          </p:cNvSpPr>
          <p:nvPr/>
        </p:nvSpPr>
        <p:spPr bwMode="auto">
          <a:xfrm>
            <a:off x="219050" y="942112"/>
            <a:ext cx="6585199" cy="52322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r>
              <a:rPr lang="zh-CN" altLang="en-US" sz="2800" b="1" dirty="0">
                <a:solidFill>
                  <a:schemeClr val="bg2"/>
                </a:solidFill>
                <a:ea typeface="微软雅黑" panose="020B0503020204020204" pitchFamily="34" charset="-122"/>
              </a:rPr>
              <a:t>二、 人工神经元模型</a:t>
            </a:r>
          </a:p>
        </p:txBody>
      </p:sp>
      <p:sp>
        <p:nvSpPr>
          <p:cNvPr id="11275" name="Rectangle 39"/>
          <p:cNvSpPr>
            <a:spLocks noChangeArrowheads="1"/>
          </p:cNvSpPr>
          <p:nvPr/>
        </p:nvSpPr>
        <p:spPr bwMode="auto">
          <a:xfrm>
            <a:off x="322660" y="1556793"/>
            <a:ext cx="7705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US" altLang="zh-CN" sz="2400" dirty="0">
                <a:ea typeface="微软雅黑" panose="020B0503020204020204" pitchFamily="34" charset="-122"/>
              </a:rPr>
              <a:t>1.</a:t>
            </a:r>
            <a:r>
              <a:rPr lang="en-US" altLang="zh-CN" sz="2400" dirty="0">
                <a:solidFill>
                  <a:srgbClr val="CC0000"/>
                </a:solidFill>
                <a:ea typeface="微软雅黑" panose="020B0503020204020204" pitchFamily="34" charset="-122"/>
              </a:rPr>
              <a:t>  </a:t>
            </a:r>
            <a:r>
              <a:rPr lang="zh-CN" altLang="en-US" sz="2400" dirty="0">
                <a:solidFill>
                  <a:schemeClr val="hlink"/>
                </a:solidFill>
                <a:ea typeface="微软雅黑" panose="020B0503020204020204" pitchFamily="34" charset="-122"/>
              </a:rPr>
              <a:t>人工神经元模型的三要素</a:t>
            </a:r>
          </a:p>
        </p:txBody>
      </p:sp>
      <p:grpSp>
        <p:nvGrpSpPr>
          <p:cNvPr id="6" name="组合 5"/>
          <p:cNvGrpSpPr/>
          <p:nvPr/>
        </p:nvGrpSpPr>
        <p:grpSpPr>
          <a:xfrm>
            <a:off x="1460550" y="2201888"/>
            <a:ext cx="4047555" cy="1803177"/>
            <a:chOff x="1460549" y="1344637"/>
            <a:chExt cx="4047555" cy="1803177"/>
          </a:xfrm>
        </p:grpSpPr>
        <p:sp>
          <p:nvSpPr>
            <p:cNvPr id="11276" name="Rectangle 9"/>
            <p:cNvSpPr>
              <a:spLocks noChangeArrowheads="1"/>
            </p:cNvSpPr>
            <p:nvPr/>
          </p:nvSpPr>
          <p:spPr bwMode="auto">
            <a:xfrm>
              <a:off x="2058032" y="1344637"/>
              <a:ext cx="2802000" cy="1731170"/>
            </a:xfrm>
            <a:prstGeom prst="rect">
              <a:avLst/>
            </a:prstGeom>
            <a:solidFill>
              <a:schemeClr val="tx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7" name="Oval 10"/>
            <p:cNvSpPr>
              <a:spLocks noChangeArrowheads="1"/>
            </p:cNvSpPr>
            <p:nvPr/>
          </p:nvSpPr>
          <p:spPr bwMode="auto">
            <a:xfrm>
              <a:off x="1803962" y="1614909"/>
              <a:ext cx="127035" cy="1083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8" name="Oval 11"/>
            <p:cNvSpPr>
              <a:spLocks noChangeArrowheads="1"/>
            </p:cNvSpPr>
            <p:nvPr/>
          </p:nvSpPr>
          <p:spPr bwMode="auto">
            <a:xfrm>
              <a:off x="1803962" y="1938759"/>
              <a:ext cx="127035" cy="1083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9" name="Oval 12"/>
            <p:cNvSpPr>
              <a:spLocks noChangeArrowheads="1"/>
            </p:cNvSpPr>
            <p:nvPr/>
          </p:nvSpPr>
          <p:spPr bwMode="auto">
            <a:xfrm>
              <a:off x="1803962" y="2694807"/>
              <a:ext cx="127035" cy="1083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0" name="Line 13"/>
            <p:cNvSpPr>
              <a:spLocks noChangeShapeType="1"/>
            </p:cNvSpPr>
            <p:nvPr/>
          </p:nvSpPr>
          <p:spPr bwMode="auto">
            <a:xfrm>
              <a:off x="1930997" y="1668487"/>
              <a:ext cx="5067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1" name="Oval 14"/>
            <p:cNvSpPr>
              <a:spLocks noChangeAspect="1" noChangeArrowheads="1"/>
            </p:cNvSpPr>
            <p:nvPr/>
          </p:nvSpPr>
          <p:spPr bwMode="auto">
            <a:xfrm>
              <a:off x="3177615" y="2049488"/>
              <a:ext cx="411817" cy="35123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2" name="Line 15"/>
            <p:cNvSpPr>
              <a:spLocks noChangeShapeType="1"/>
            </p:cNvSpPr>
            <p:nvPr/>
          </p:nvSpPr>
          <p:spPr bwMode="auto">
            <a:xfrm>
              <a:off x="2437741" y="1668487"/>
              <a:ext cx="760814" cy="43219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3" name="Line 16"/>
            <p:cNvSpPr>
              <a:spLocks noChangeShapeType="1"/>
            </p:cNvSpPr>
            <p:nvPr/>
          </p:nvSpPr>
          <p:spPr bwMode="auto">
            <a:xfrm>
              <a:off x="1930997" y="1992337"/>
              <a:ext cx="5067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4" name="Line 17"/>
            <p:cNvSpPr>
              <a:spLocks noChangeShapeType="1"/>
            </p:cNvSpPr>
            <p:nvPr/>
          </p:nvSpPr>
          <p:spPr bwMode="auto">
            <a:xfrm>
              <a:off x="2437741" y="1992337"/>
              <a:ext cx="632383" cy="161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5" name="Line 18"/>
            <p:cNvSpPr>
              <a:spLocks noChangeShapeType="1"/>
            </p:cNvSpPr>
            <p:nvPr/>
          </p:nvSpPr>
          <p:spPr bwMode="auto">
            <a:xfrm>
              <a:off x="1930997" y="2748385"/>
              <a:ext cx="5067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6" name="Rectangle 19"/>
            <p:cNvSpPr>
              <a:spLocks noChangeArrowheads="1"/>
            </p:cNvSpPr>
            <p:nvPr/>
          </p:nvSpPr>
          <p:spPr bwMode="auto">
            <a:xfrm>
              <a:off x="4114907" y="2047106"/>
              <a:ext cx="569563" cy="323850"/>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endParaRPr lang="zh-CN" altLang="zh-CN" sz="2400" dirty="0">
                <a:ea typeface="微软雅黑" panose="020B0503020204020204" pitchFamily="34" charset="-122"/>
              </a:endParaRPr>
            </a:p>
          </p:txBody>
        </p:sp>
        <p:sp>
          <p:nvSpPr>
            <p:cNvPr id="11287" name="Line 20"/>
            <p:cNvSpPr>
              <a:spLocks noChangeShapeType="1"/>
            </p:cNvSpPr>
            <p:nvPr/>
          </p:nvSpPr>
          <p:spPr bwMode="auto">
            <a:xfrm>
              <a:off x="3641083" y="2209031"/>
              <a:ext cx="41693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8" name="Line 21"/>
            <p:cNvSpPr>
              <a:spLocks noChangeShapeType="1"/>
            </p:cNvSpPr>
            <p:nvPr/>
          </p:nvSpPr>
          <p:spPr bwMode="auto">
            <a:xfrm>
              <a:off x="4708202" y="2209031"/>
              <a:ext cx="5053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9" name="Line 22"/>
            <p:cNvSpPr>
              <a:spLocks noChangeShapeType="1"/>
            </p:cNvSpPr>
            <p:nvPr/>
          </p:nvSpPr>
          <p:spPr bwMode="auto">
            <a:xfrm flipV="1">
              <a:off x="4395522" y="2381051"/>
              <a:ext cx="0" cy="43219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90" name="Line 23"/>
            <p:cNvSpPr>
              <a:spLocks noChangeShapeType="1"/>
            </p:cNvSpPr>
            <p:nvPr/>
          </p:nvSpPr>
          <p:spPr bwMode="auto">
            <a:xfrm flipV="1">
              <a:off x="2437741" y="2317378"/>
              <a:ext cx="696598" cy="43100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1291" name="Object 24"/>
            <p:cNvGraphicFramePr>
              <a:graphicFrameLocks noChangeAspect="1"/>
            </p:cNvGraphicFramePr>
            <p:nvPr>
              <p:extLst>
                <p:ext uri="{D42A27DB-BD31-4B8C-83A1-F6EECF244321}">
                  <p14:modId xmlns:p14="http://schemas.microsoft.com/office/powerpoint/2010/main" val="963022324"/>
                </p:ext>
              </p:extLst>
            </p:nvPr>
          </p:nvGraphicFramePr>
          <p:xfrm>
            <a:off x="1487073" y="1506562"/>
            <a:ext cx="294554" cy="341710"/>
          </p:xfrm>
          <a:graphic>
            <a:graphicData uri="http://schemas.openxmlformats.org/presentationml/2006/ole">
              <mc:AlternateContent xmlns:mc="http://schemas.openxmlformats.org/markup-compatibility/2006">
                <mc:Choice xmlns:v="urn:schemas-microsoft-com:vml" Requires="v">
                  <p:oleObj name="Equation" r:id="rId8" imgW="95289" imgH="142795" progId="">
                    <p:embed/>
                  </p:oleObj>
                </mc:Choice>
                <mc:Fallback>
                  <p:oleObj name="Equation" r:id="rId8" imgW="95289" imgH="142795" progId="">
                    <p:embed/>
                    <p:pic>
                      <p:nvPicPr>
                        <p:cNvPr id="0" name="Picture 9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7073" y="1506562"/>
                          <a:ext cx="294554" cy="3417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92" name="Object 25"/>
            <p:cNvGraphicFramePr>
              <a:graphicFrameLocks noChangeAspect="1"/>
            </p:cNvGraphicFramePr>
            <p:nvPr>
              <p:extLst>
                <p:ext uri="{D42A27DB-BD31-4B8C-83A1-F6EECF244321}">
                  <p14:modId xmlns:p14="http://schemas.microsoft.com/office/powerpoint/2010/main" val="1223907458"/>
                </p:ext>
              </p:extLst>
            </p:nvPr>
          </p:nvGraphicFramePr>
          <p:xfrm>
            <a:off x="1473113" y="1830412"/>
            <a:ext cx="322473" cy="341710"/>
          </p:xfrm>
          <a:graphic>
            <a:graphicData uri="http://schemas.openxmlformats.org/presentationml/2006/ole">
              <mc:AlternateContent xmlns:mc="http://schemas.openxmlformats.org/markup-compatibility/2006">
                <mc:Choice xmlns:v="urn:schemas-microsoft-com:vml" Requires="v">
                  <p:oleObj name="Equation" r:id="rId10" imgW="104737" imgH="142795" progId="">
                    <p:embed/>
                  </p:oleObj>
                </mc:Choice>
                <mc:Fallback>
                  <p:oleObj name="Equation" r:id="rId10" imgW="104737" imgH="142795" progId="">
                    <p:embed/>
                    <p:pic>
                      <p:nvPicPr>
                        <p:cNvPr id="0" name="Picture 9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3113" y="1830412"/>
                          <a:ext cx="322473" cy="3417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93" name="Object 26"/>
            <p:cNvGraphicFramePr>
              <a:graphicFrameLocks noChangeAspect="1"/>
            </p:cNvGraphicFramePr>
            <p:nvPr>
              <p:extLst>
                <p:ext uri="{D42A27DB-BD31-4B8C-83A1-F6EECF244321}">
                  <p14:modId xmlns:p14="http://schemas.microsoft.com/office/powerpoint/2010/main" val="1074172038"/>
                </p:ext>
              </p:extLst>
            </p:nvPr>
          </p:nvGraphicFramePr>
          <p:xfrm>
            <a:off x="1460549" y="2575744"/>
            <a:ext cx="348997" cy="364332"/>
          </p:xfrm>
          <a:graphic>
            <a:graphicData uri="http://schemas.openxmlformats.org/presentationml/2006/ole">
              <mc:AlternateContent xmlns:mc="http://schemas.openxmlformats.org/markup-compatibility/2006">
                <mc:Choice xmlns:v="urn:schemas-microsoft-com:vml" Requires="v">
                  <p:oleObj name="Equation" r:id="rId12" imgW="114185" imgH="152512" progId="">
                    <p:embed/>
                  </p:oleObj>
                </mc:Choice>
                <mc:Fallback>
                  <p:oleObj name="Equation" r:id="rId12" imgW="114185" imgH="152512" progId="">
                    <p:embed/>
                    <p:pic>
                      <p:nvPicPr>
                        <p:cNvPr id="0" name="Picture 9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60549" y="2575744"/>
                          <a:ext cx="348997" cy="364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94" name="Object 27"/>
            <p:cNvGraphicFramePr>
              <a:graphicFrameLocks noChangeAspect="1"/>
            </p:cNvGraphicFramePr>
            <p:nvPr>
              <p:extLst>
                <p:ext uri="{D42A27DB-BD31-4B8C-83A1-F6EECF244321}">
                  <p14:modId xmlns:p14="http://schemas.microsoft.com/office/powerpoint/2010/main" val="4179568202"/>
                </p:ext>
              </p:extLst>
            </p:nvPr>
          </p:nvGraphicFramePr>
          <p:xfrm>
            <a:off x="1614108" y="2100684"/>
            <a:ext cx="287574" cy="489347"/>
          </p:xfrm>
          <a:graphic>
            <a:graphicData uri="http://schemas.openxmlformats.org/presentationml/2006/ole">
              <mc:AlternateContent xmlns:mc="http://schemas.openxmlformats.org/markup-compatibility/2006">
                <mc:Choice xmlns:v="urn:schemas-microsoft-com:vml" Requires="v">
                  <p:oleObj name="Equation" r:id="rId14" imgW="28614" imgH="104734" progId="">
                    <p:embed/>
                  </p:oleObj>
                </mc:Choice>
                <mc:Fallback>
                  <p:oleObj name="Equation" r:id="rId14" imgW="28614" imgH="104734" progId="">
                    <p:embed/>
                    <p:pic>
                      <p:nvPicPr>
                        <p:cNvPr id="0" name="Picture 9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14108" y="2100684"/>
                          <a:ext cx="287574" cy="489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95" name="Object 28"/>
            <p:cNvGraphicFramePr>
              <a:graphicFrameLocks noChangeAspect="1"/>
            </p:cNvGraphicFramePr>
            <p:nvPr>
              <p:extLst>
                <p:ext uri="{D42A27DB-BD31-4B8C-83A1-F6EECF244321}">
                  <p14:modId xmlns:p14="http://schemas.microsoft.com/office/powerpoint/2010/main" val="3746419173"/>
                </p:ext>
              </p:extLst>
            </p:nvPr>
          </p:nvGraphicFramePr>
          <p:xfrm>
            <a:off x="2183671" y="1344637"/>
            <a:ext cx="321077" cy="341710"/>
          </p:xfrm>
          <a:graphic>
            <a:graphicData uri="http://schemas.openxmlformats.org/presentationml/2006/ole">
              <mc:AlternateContent xmlns:mc="http://schemas.openxmlformats.org/markup-compatibility/2006">
                <mc:Choice xmlns:v="urn:schemas-microsoft-com:vml" Requires="v">
                  <p:oleObj name="Equation" r:id="rId16" imgW="104737" imgH="142795" progId="">
                    <p:embed/>
                  </p:oleObj>
                </mc:Choice>
                <mc:Fallback>
                  <p:oleObj name="Equation" r:id="rId16" imgW="104737" imgH="142795" progId="">
                    <p:embed/>
                    <p:pic>
                      <p:nvPicPr>
                        <p:cNvPr id="0" name="Picture 9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83671" y="1344637"/>
                          <a:ext cx="321077" cy="3417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96" name="Object 29"/>
            <p:cNvGraphicFramePr>
              <a:graphicFrameLocks noChangeAspect="1"/>
            </p:cNvGraphicFramePr>
            <p:nvPr>
              <p:extLst>
                <p:ext uri="{D42A27DB-BD31-4B8C-83A1-F6EECF244321}">
                  <p14:modId xmlns:p14="http://schemas.microsoft.com/office/powerpoint/2010/main" val="823106705"/>
                </p:ext>
              </p:extLst>
            </p:nvPr>
          </p:nvGraphicFramePr>
          <p:xfrm>
            <a:off x="2171107" y="1668487"/>
            <a:ext cx="347601" cy="341710"/>
          </p:xfrm>
          <a:graphic>
            <a:graphicData uri="http://schemas.openxmlformats.org/presentationml/2006/ole">
              <mc:AlternateContent xmlns:mc="http://schemas.openxmlformats.org/markup-compatibility/2006">
                <mc:Choice xmlns:v="urn:schemas-microsoft-com:vml" Requires="v">
                  <p:oleObj name="Equation" r:id="rId18" imgW="114185" imgH="142795" progId="">
                    <p:embed/>
                  </p:oleObj>
                </mc:Choice>
                <mc:Fallback>
                  <p:oleObj name="Equation" r:id="rId18" imgW="114185" imgH="142795" progId="">
                    <p:embed/>
                    <p:pic>
                      <p:nvPicPr>
                        <p:cNvPr id="0" name="Picture 94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71107" y="1668487"/>
                          <a:ext cx="347601" cy="3417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97" name="Object 30"/>
            <p:cNvGraphicFramePr>
              <a:graphicFrameLocks noChangeAspect="1"/>
            </p:cNvGraphicFramePr>
            <p:nvPr>
              <p:extLst>
                <p:ext uri="{D42A27DB-BD31-4B8C-83A1-F6EECF244321}">
                  <p14:modId xmlns:p14="http://schemas.microsoft.com/office/powerpoint/2010/main" val="1464862727"/>
                </p:ext>
              </p:extLst>
            </p:nvPr>
          </p:nvGraphicFramePr>
          <p:xfrm>
            <a:off x="2158543" y="2413819"/>
            <a:ext cx="374125" cy="364332"/>
          </p:xfrm>
          <a:graphic>
            <a:graphicData uri="http://schemas.openxmlformats.org/presentationml/2006/ole">
              <mc:AlternateContent xmlns:mc="http://schemas.openxmlformats.org/markup-compatibility/2006">
                <mc:Choice xmlns:v="urn:schemas-microsoft-com:vml" Requires="v">
                  <p:oleObj name="Equation" r:id="rId20" imgW="133351" imgH="152512" progId="">
                    <p:embed/>
                  </p:oleObj>
                </mc:Choice>
                <mc:Fallback>
                  <p:oleObj name="Equation" r:id="rId20" imgW="133351" imgH="152512" progId="">
                    <p:embed/>
                    <p:pic>
                      <p:nvPicPr>
                        <p:cNvPr id="0" name="Picture 94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58543" y="2413819"/>
                          <a:ext cx="374125" cy="364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98" name="Object 31"/>
            <p:cNvGraphicFramePr>
              <a:graphicFrameLocks noChangeAspect="1"/>
            </p:cNvGraphicFramePr>
            <p:nvPr>
              <p:extLst>
                <p:ext uri="{D42A27DB-BD31-4B8C-83A1-F6EECF244321}">
                  <p14:modId xmlns:p14="http://schemas.microsoft.com/office/powerpoint/2010/main" val="77079363"/>
                </p:ext>
              </p:extLst>
            </p:nvPr>
          </p:nvGraphicFramePr>
          <p:xfrm>
            <a:off x="2247887" y="1992337"/>
            <a:ext cx="287574" cy="489347"/>
          </p:xfrm>
          <a:graphic>
            <a:graphicData uri="http://schemas.openxmlformats.org/presentationml/2006/ole">
              <mc:AlternateContent xmlns:mc="http://schemas.openxmlformats.org/markup-compatibility/2006">
                <mc:Choice xmlns:v="urn:schemas-microsoft-com:vml" Requires="v">
                  <p:oleObj name="Equation" r:id="rId22" imgW="28614" imgH="104734" progId="">
                    <p:embed/>
                  </p:oleObj>
                </mc:Choice>
                <mc:Fallback>
                  <p:oleObj name="Equation" r:id="rId22" imgW="28614" imgH="104734" progId="">
                    <p:embed/>
                    <p:pic>
                      <p:nvPicPr>
                        <p:cNvPr id="0" name="Picture 94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47887" y="1992337"/>
                          <a:ext cx="287574" cy="489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99" name="Object 32"/>
            <p:cNvGraphicFramePr>
              <a:graphicFrameLocks noChangeAspect="1"/>
            </p:cNvGraphicFramePr>
            <p:nvPr>
              <p:extLst>
                <p:ext uri="{D42A27DB-BD31-4B8C-83A1-F6EECF244321}">
                  <p14:modId xmlns:p14="http://schemas.microsoft.com/office/powerpoint/2010/main" val="3576910134"/>
                </p:ext>
              </p:extLst>
            </p:nvPr>
          </p:nvGraphicFramePr>
          <p:xfrm>
            <a:off x="3209723" y="2049488"/>
            <a:ext cx="329453" cy="332185"/>
          </p:xfrm>
          <a:graphic>
            <a:graphicData uri="http://schemas.openxmlformats.org/presentationml/2006/ole">
              <mc:AlternateContent xmlns:mc="http://schemas.openxmlformats.org/markup-compatibility/2006">
                <mc:Choice xmlns:v="urn:schemas-microsoft-com:vml" Requires="v">
                  <p:oleObj name="Equation" r:id="rId24" imgW="95289" imgH="114182" progId="">
                    <p:embed/>
                  </p:oleObj>
                </mc:Choice>
                <mc:Fallback>
                  <p:oleObj name="Equation" r:id="rId24" imgW="95289" imgH="114182" progId="">
                    <p:embed/>
                    <p:pic>
                      <p:nvPicPr>
                        <p:cNvPr id="0" name="Picture 94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209723" y="2049488"/>
                          <a:ext cx="329453" cy="3321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01" name="Object 34"/>
            <p:cNvGraphicFramePr>
              <a:graphicFrameLocks noChangeAspect="1"/>
            </p:cNvGraphicFramePr>
            <p:nvPr>
              <p:extLst>
                <p:ext uri="{D42A27DB-BD31-4B8C-83A1-F6EECF244321}">
                  <p14:modId xmlns:p14="http://schemas.microsoft.com/office/powerpoint/2010/main" val="3106132180"/>
                </p:ext>
              </p:extLst>
            </p:nvPr>
          </p:nvGraphicFramePr>
          <p:xfrm>
            <a:off x="4059238" y="1990725"/>
            <a:ext cx="679450" cy="455613"/>
          </p:xfrm>
          <a:graphic>
            <a:graphicData uri="http://schemas.openxmlformats.org/presentationml/2006/ole">
              <mc:AlternateContent xmlns:mc="http://schemas.openxmlformats.org/markup-compatibility/2006">
                <mc:Choice xmlns:v="urn:schemas-microsoft-com:vml" Requires="v">
                  <p:oleObj name="Equation" r:id="rId26" imgW="253800" imgH="190440" progId="Equation.DSMT4">
                    <p:embed/>
                  </p:oleObj>
                </mc:Choice>
                <mc:Fallback>
                  <p:oleObj name="Equation" r:id="rId26" imgW="253800" imgH="190440" progId="Equation.DSMT4">
                    <p:embed/>
                    <p:pic>
                      <p:nvPicPr>
                        <p:cNvPr id="0" name="Picture 950"/>
                        <p:cNvPicPr>
                          <a:picLocks noChangeAspect="1" noChangeArrowheads="1"/>
                        </p:cNvPicPr>
                        <p:nvPr/>
                      </p:nvPicPr>
                      <p:blipFill>
                        <a:blip r:embed="rId27"/>
                        <a:srcRect/>
                        <a:stretch>
                          <a:fillRect/>
                        </a:stretch>
                      </p:blipFill>
                      <p:spPr bwMode="auto">
                        <a:xfrm>
                          <a:off x="4059238" y="1990725"/>
                          <a:ext cx="679450"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02" name="Object 35"/>
            <p:cNvGraphicFramePr>
              <a:graphicFrameLocks noChangeAspect="1"/>
            </p:cNvGraphicFramePr>
            <p:nvPr>
              <p:extLst>
                <p:ext uri="{D42A27DB-BD31-4B8C-83A1-F6EECF244321}">
                  <p14:modId xmlns:p14="http://schemas.microsoft.com/office/powerpoint/2010/main" val="2884002929"/>
                </p:ext>
              </p:extLst>
            </p:nvPr>
          </p:nvGraphicFramePr>
          <p:xfrm>
            <a:off x="4282447" y="2753717"/>
            <a:ext cx="361561" cy="394097"/>
          </p:xfrm>
          <a:graphic>
            <a:graphicData uri="http://schemas.openxmlformats.org/presentationml/2006/ole">
              <mc:AlternateContent xmlns:mc="http://schemas.openxmlformats.org/markup-compatibility/2006">
                <mc:Choice xmlns:v="urn:schemas-microsoft-com:vml" Requires="v">
                  <p:oleObj name="Equation" r:id="rId28" imgW="114120" imgH="164880" progId="">
                    <p:embed/>
                  </p:oleObj>
                </mc:Choice>
                <mc:Fallback>
                  <p:oleObj name="Equation" r:id="rId28" imgW="114120" imgH="164880" progId="">
                    <p:embed/>
                    <p:pic>
                      <p:nvPicPr>
                        <p:cNvPr id="0" name="Picture 95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282447" y="2753717"/>
                          <a:ext cx="361561" cy="3940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03" name="Object 36"/>
            <p:cNvGraphicFramePr>
              <a:graphicFrameLocks noChangeAspect="1"/>
            </p:cNvGraphicFramePr>
            <p:nvPr>
              <p:extLst>
                <p:ext uri="{D42A27DB-BD31-4B8C-83A1-F6EECF244321}">
                  <p14:modId xmlns:p14="http://schemas.microsoft.com/office/powerpoint/2010/main" val="3974401091"/>
                </p:ext>
              </p:extLst>
            </p:nvPr>
          </p:nvGraphicFramePr>
          <p:xfrm>
            <a:off x="5241470" y="2081634"/>
            <a:ext cx="266634" cy="272653"/>
          </p:xfrm>
          <a:graphic>
            <a:graphicData uri="http://schemas.openxmlformats.org/presentationml/2006/ole">
              <mc:AlternateContent xmlns:mc="http://schemas.openxmlformats.org/markup-compatibility/2006">
                <mc:Choice xmlns:v="urn:schemas-microsoft-com:vml" Requires="v">
                  <p:oleObj name="Equation" r:id="rId30" imgW="76123" imgH="104734" progId="">
                    <p:embed/>
                  </p:oleObj>
                </mc:Choice>
                <mc:Fallback>
                  <p:oleObj name="Equation" r:id="rId30" imgW="76123" imgH="104734" progId="">
                    <p:embed/>
                    <p:pic>
                      <p:nvPicPr>
                        <p:cNvPr id="0" name="Picture 95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241470" y="2081634"/>
                          <a:ext cx="266634" cy="2726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78394769"/>
                </p:ext>
              </p:extLst>
            </p:nvPr>
          </p:nvGraphicFramePr>
          <p:xfrm>
            <a:off x="3695537" y="1908788"/>
            <a:ext cx="360363" cy="303212"/>
          </p:xfrm>
          <a:graphic>
            <a:graphicData uri="http://schemas.openxmlformats.org/presentationml/2006/ole">
              <mc:AlternateContent xmlns:mc="http://schemas.openxmlformats.org/markup-compatibility/2006">
                <mc:Choice xmlns:v="urn:schemas-microsoft-com:vml" Requires="v">
                  <p:oleObj name="Equation" r:id="rId32" imgW="114120" imgH="126720" progId="">
                    <p:embed/>
                  </p:oleObj>
                </mc:Choice>
                <mc:Fallback>
                  <p:oleObj name="Equation" r:id="rId32" imgW="114120" imgH="126720" progId="">
                    <p:embed/>
                    <p:pic>
                      <p:nvPicPr>
                        <p:cNvPr id="0" name="Picture 953"/>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695537" y="1908788"/>
                          <a:ext cx="360363" cy="303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日期占位符 1">
            <a:extLst>
              <a:ext uri="{FF2B5EF4-FFF2-40B4-BE49-F238E27FC236}">
                <a16:creationId xmlns:a16="http://schemas.microsoft.com/office/drawing/2014/main" id="{FEE3AAC3-5ADA-4905-BE8B-740F3DB6FBDA}"/>
              </a:ext>
            </a:extLst>
          </p:cNvPr>
          <p:cNvSpPr>
            <a:spLocks noGrp="1"/>
          </p:cNvSpPr>
          <p:nvPr>
            <p:ph type="dt" sz="half" idx="2"/>
          </p:nvPr>
        </p:nvSpPr>
        <p:spPr/>
        <p:txBody>
          <a:bodyPr/>
          <a:lstStyle/>
          <a:p>
            <a:pPr>
              <a:defRPr/>
            </a:pPr>
            <a:fld id="{2A32A13B-DE6A-41E5-B646-5457D3E9F69B}" type="datetime1">
              <a:rPr kumimoji="0" lang="zh-CN" altLang="en-US" smtClean="0"/>
              <a:t>2022/11/23</a:t>
            </a:fld>
            <a:endParaRPr kumimoji="0" lang="zh-CN" altLang="en-US" dirty="0"/>
          </a:p>
        </p:txBody>
      </p:sp>
      <p:sp>
        <p:nvSpPr>
          <p:cNvPr id="3" name="页脚占位符 2">
            <a:extLst>
              <a:ext uri="{FF2B5EF4-FFF2-40B4-BE49-F238E27FC236}">
                <a16:creationId xmlns:a16="http://schemas.microsoft.com/office/drawing/2014/main" id="{F3B888CC-1EC5-4F14-ACDF-495EDF055F93}"/>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330600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left)">
                                      <p:cBhvr>
                                        <p:cTn id="7" dur="500"/>
                                        <p:tgtEl>
                                          <p:spTgt spid="1126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1268"/>
                                        </p:tgtEl>
                                        <p:attrNameLst>
                                          <p:attrName>style.visibility</p:attrName>
                                        </p:attrNameLst>
                                      </p:cBhvr>
                                      <p:to>
                                        <p:strVal val="visible"/>
                                      </p:to>
                                    </p:set>
                                    <p:animEffect transition="in" filter="wipe(left)">
                                      <p:cBhvr>
                                        <p:cTn id="10" dur="500"/>
                                        <p:tgtEl>
                                          <p:spTgt spid="1126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1267">
                                            <p:txEl>
                                              <p:pRg st="1" end="1"/>
                                            </p:txEl>
                                          </p:spTgt>
                                        </p:tgtEl>
                                        <p:attrNameLst>
                                          <p:attrName>style.visibility</p:attrName>
                                        </p:attrNameLst>
                                      </p:cBhvr>
                                      <p:to>
                                        <p:strVal val="visible"/>
                                      </p:to>
                                    </p:set>
                                    <p:animEffect transition="in" filter="wipe(left)">
                                      <p:cBhvr>
                                        <p:cTn id="15" dur="500"/>
                                        <p:tgtEl>
                                          <p:spTgt spid="11267">
                                            <p:txEl>
                                              <p:pRg st="1" end="1"/>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1269"/>
                                        </p:tgtEl>
                                        <p:attrNameLst>
                                          <p:attrName>style.visibility</p:attrName>
                                        </p:attrNameLst>
                                      </p:cBhvr>
                                      <p:to>
                                        <p:strVal val="visible"/>
                                      </p:to>
                                    </p:set>
                                    <p:animEffect transition="in" filter="wipe(left)">
                                      <p:cBhvr>
                                        <p:cTn id="18" dur="500"/>
                                        <p:tgtEl>
                                          <p:spTgt spid="1126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267">
                                            <p:txEl>
                                              <p:pRg st="2" end="2"/>
                                            </p:txEl>
                                          </p:spTgt>
                                        </p:tgtEl>
                                        <p:attrNameLst>
                                          <p:attrName>style.visibility</p:attrName>
                                        </p:attrNameLst>
                                      </p:cBhvr>
                                      <p:to>
                                        <p:strVal val="visible"/>
                                      </p:to>
                                    </p:set>
                                    <p:animEffect transition="in" filter="wipe(left)">
                                      <p:cBhvr>
                                        <p:cTn id="23" dur="500"/>
                                        <p:tgtEl>
                                          <p:spTgt spid="11267">
                                            <p:txEl>
                                              <p:pRg st="2" end="2"/>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11271"/>
                                        </p:tgtEl>
                                        <p:attrNameLst>
                                          <p:attrName>style.visibility</p:attrName>
                                        </p:attrNameLst>
                                      </p:cBhvr>
                                      <p:to>
                                        <p:strVal val="visible"/>
                                      </p:to>
                                    </p:set>
                                    <p:animEffect transition="in" filter="wipe(left)">
                                      <p:cBhvr>
                                        <p:cTn id="26"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3189DA-5206-4C37-8E56-A0A403BF2237}"/>
              </a:ext>
            </a:extLst>
          </p:cNvPr>
          <p:cNvSpPr>
            <a:spLocks noGrp="1"/>
          </p:cNvSpPr>
          <p:nvPr>
            <p:ph type="dt" sz="half" idx="2"/>
          </p:nvPr>
        </p:nvSpPr>
        <p:spPr/>
        <p:txBody>
          <a:bodyPr/>
          <a:lstStyle/>
          <a:p>
            <a:pPr>
              <a:defRPr/>
            </a:pPr>
            <a:fld id="{085E0EA6-BE28-4018-AAB2-D3DEB9021CD8}" type="datetime1">
              <a:rPr kumimoji="0" lang="zh-CN" altLang="en-US" smtClean="0"/>
              <a:t>2022/11/23</a:t>
            </a:fld>
            <a:endParaRPr kumimoji="0" lang="zh-CN" altLang="en-US" dirty="0"/>
          </a:p>
        </p:txBody>
      </p:sp>
      <p:sp>
        <p:nvSpPr>
          <p:cNvPr id="3" name="页脚占位符 2">
            <a:extLst>
              <a:ext uri="{FF2B5EF4-FFF2-40B4-BE49-F238E27FC236}">
                <a16:creationId xmlns:a16="http://schemas.microsoft.com/office/drawing/2014/main" id="{FD4E53C9-B3A8-4E95-ACFA-A65EC2EEE66A}"/>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
        <p:nvSpPr>
          <p:cNvPr id="4" name="Rectangle 5">
            <a:extLst>
              <a:ext uri="{FF2B5EF4-FFF2-40B4-BE49-F238E27FC236}">
                <a16:creationId xmlns:a16="http://schemas.microsoft.com/office/drawing/2014/main" id="{46AE71B4-FB8E-4B73-8BE3-AE5EF0832AFE}"/>
              </a:ext>
            </a:extLst>
          </p:cNvPr>
          <p:cNvSpPr>
            <a:spLocks noChangeArrowheads="1"/>
          </p:cNvSpPr>
          <p:nvPr/>
        </p:nvSpPr>
        <p:spPr bwMode="auto">
          <a:xfrm>
            <a:off x="395290" y="476672"/>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三、谵妄的诊断</a:t>
            </a:r>
          </a:p>
        </p:txBody>
      </p:sp>
      <p:sp>
        <p:nvSpPr>
          <p:cNvPr id="8" name="Rectangle 56">
            <a:extLst>
              <a:ext uri="{FF2B5EF4-FFF2-40B4-BE49-F238E27FC236}">
                <a16:creationId xmlns:a16="http://schemas.microsoft.com/office/drawing/2014/main" id="{CA37C4A0-085B-47EB-93BE-8D6B2B0E7FC0}"/>
              </a:ext>
            </a:extLst>
          </p:cNvPr>
          <p:cNvSpPr>
            <a:spLocks noChangeArrowheads="1"/>
          </p:cNvSpPr>
          <p:nvPr/>
        </p:nvSpPr>
        <p:spPr bwMode="auto">
          <a:xfrm>
            <a:off x="907975" y="1456164"/>
            <a:ext cx="7624465" cy="5091715"/>
          </a:xfrm>
          <a:prstGeom prst="rect">
            <a:avLst/>
          </a:prstGeom>
          <a:noFill/>
          <a:ln>
            <a:noFill/>
          </a:ln>
        </p:spPr>
        <p:txBody>
          <a:bodyPr wrap="square">
            <a:spAutoFit/>
          </a:bodyPr>
          <a:lstStyle/>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data = </a:t>
            </a:r>
            <a:r>
              <a:rPr lang="en-US" altLang="zh-CN" sz="1800" dirty="0" err="1">
                <a:latin typeface="微软雅黑" pitchFamily="34" charset="-122"/>
                <a:ea typeface="微软雅黑" pitchFamily="34" charset="-122"/>
                <a:sym typeface="Wingdings" pitchFamily="2" charset="2"/>
              </a:rPr>
              <a:t>xlsread</a:t>
            </a:r>
            <a:r>
              <a:rPr lang="en-US" altLang="zh-CN" sz="1800" dirty="0">
                <a:latin typeface="微软雅黑" pitchFamily="34" charset="-122"/>
                <a:ea typeface="微软雅黑" pitchFamily="34" charset="-122"/>
                <a:sym typeface="Wingdings" pitchFamily="2" charset="2"/>
              </a:rPr>
              <a:t>('</a:t>
            </a:r>
            <a:r>
              <a:rPr lang="zh-CN" altLang="en-US" sz="1800" dirty="0">
                <a:latin typeface="微软雅黑" pitchFamily="34" charset="-122"/>
                <a:ea typeface="微软雅黑" pitchFamily="34" charset="-122"/>
                <a:sym typeface="Wingdings" pitchFamily="2" charset="2"/>
              </a:rPr>
              <a:t>谵妄</a:t>
            </a:r>
            <a:r>
              <a:rPr lang="en-US" altLang="zh-CN" sz="1800" dirty="0">
                <a:latin typeface="微软雅黑" pitchFamily="34" charset="-122"/>
                <a:ea typeface="微软雅黑" pitchFamily="34" charset="-122"/>
                <a:sym typeface="Wingdings" pitchFamily="2" charset="2"/>
              </a:rPr>
              <a:t>.xlsx',1);</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x = data(:,2:12)';  y = </a:t>
            </a:r>
            <a:r>
              <a:rPr lang="en-US" altLang="zh-CN" sz="1800" dirty="0" err="1">
                <a:latin typeface="微软雅黑" pitchFamily="34" charset="-122"/>
                <a:ea typeface="微软雅黑" pitchFamily="34" charset="-122"/>
                <a:sym typeface="Wingdings" pitchFamily="2" charset="2"/>
              </a:rPr>
              <a:t>kron</a:t>
            </a:r>
            <a:r>
              <a:rPr lang="en-US" altLang="zh-CN" sz="1800" dirty="0">
                <a:latin typeface="微软雅黑" pitchFamily="34" charset="-122"/>
                <a:ea typeface="微软雅黑" pitchFamily="34" charset="-122"/>
                <a:sym typeface="Wingdings" pitchFamily="2" charset="2"/>
              </a:rPr>
              <a:t>([1,0;0,1],ones(1,48));</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a:t>
            </a:r>
            <a:r>
              <a:rPr lang="en-US" altLang="zh-CN" sz="1800" dirty="0" err="1">
                <a:latin typeface="微软雅黑" pitchFamily="34" charset="-122"/>
                <a:ea typeface="微软雅黑" pitchFamily="34" charset="-122"/>
                <a:sym typeface="Wingdings" pitchFamily="2" charset="2"/>
              </a:rPr>
              <a:t>xnew</a:t>
            </a:r>
            <a:r>
              <a:rPr lang="en-US" altLang="zh-CN" sz="1800" dirty="0">
                <a:latin typeface="微软雅黑" pitchFamily="34" charset="-122"/>
                <a:ea typeface="微软雅黑" pitchFamily="34" charset="-122"/>
                <a:sym typeface="Wingdings" pitchFamily="2" charset="2"/>
              </a:rPr>
              <a:t> = [3,3,2,2,2,3,2,2,2,3,2; 1,1,2,1,1,2,2,2,1,1,2]';</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net = </a:t>
            </a:r>
            <a:r>
              <a:rPr lang="en-US" altLang="zh-CN" sz="1800" dirty="0" err="1">
                <a:latin typeface="微软雅黑" pitchFamily="34" charset="-122"/>
                <a:ea typeface="微软雅黑" pitchFamily="34" charset="-122"/>
                <a:sym typeface="Wingdings" pitchFamily="2" charset="2"/>
              </a:rPr>
              <a:t>patternnet</a:t>
            </a:r>
            <a:r>
              <a:rPr lang="en-US" altLang="zh-CN" sz="1800" dirty="0">
                <a:latin typeface="微软雅黑" pitchFamily="34" charset="-122"/>
                <a:ea typeface="微软雅黑" pitchFamily="34" charset="-122"/>
                <a:sym typeface="Wingdings" pitchFamily="2" charset="2"/>
              </a:rPr>
              <a:t>(23); </a:t>
            </a:r>
            <a:endParaRPr lang="zh-CN" altLang="en-US" sz="1800" dirty="0">
              <a:latin typeface="微软雅黑" pitchFamily="34" charset="-122"/>
              <a:ea typeface="微软雅黑" pitchFamily="34" charset="-122"/>
              <a:sym typeface="Wingdings" pitchFamily="2" charset="2"/>
            </a:endParaRP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a:t>
            </a:r>
            <a:r>
              <a:rPr lang="en-US" altLang="zh-CN" sz="1800" dirty="0" err="1">
                <a:latin typeface="微软雅黑" pitchFamily="34" charset="-122"/>
                <a:ea typeface="微软雅黑" pitchFamily="34" charset="-122"/>
                <a:sym typeface="Wingdings" pitchFamily="2" charset="2"/>
              </a:rPr>
              <a:t>net.divideParam.trainRatio</a:t>
            </a:r>
            <a:r>
              <a:rPr lang="en-US" altLang="zh-CN" sz="1800" dirty="0">
                <a:latin typeface="微软雅黑" pitchFamily="34" charset="-122"/>
                <a:ea typeface="微软雅黑" pitchFamily="34" charset="-122"/>
                <a:sym typeface="Wingdings" pitchFamily="2" charset="2"/>
              </a:rPr>
              <a:t> = 85/100;</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a:t>
            </a:r>
            <a:r>
              <a:rPr lang="en-US" altLang="zh-CN" sz="1800" dirty="0" err="1">
                <a:latin typeface="微软雅黑" pitchFamily="34" charset="-122"/>
                <a:ea typeface="微软雅黑" pitchFamily="34" charset="-122"/>
                <a:sym typeface="Wingdings" pitchFamily="2" charset="2"/>
              </a:rPr>
              <a:t>net.divideParam.valRatio</a:t>
            </a:r>
            <a:r>
              <a:rPr lang="en-US" altLang="zh-CN" sz="1800" dirty="0">
                <a:latin typeface="微软雅黑" pitchFamily="34" charset="-122"/>
                <a:ea typeface="微软雅黑" pitchFamily="34" charset="-122"/>
                <a:sym typeface="Wingdings" pitchFamily="2" charset="2"/>
              </a:rPr>
              <a:t> = 15/100;</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a:t>
            </a:r>
            <a:r>
              <a:rPr lang="en-US" altLang="zh-CN" sz="1800" dirty="0" err="1">
                <a:latin typeface="微软雅黑" pitchFamily="34" charset="-122"/>
                <a:ea typeface="微软雅黑" pitchFamily="34" charset="-122"/>
                <a:sym typeface="Wingdings" pitchFamily="2" charset="2"/>
              </a:rPr>
              <a:t>net.divideParam.testRatio</a:t>
            </a:r>
            <a:r>
              <a:rPr lang="en-US" altLang="zh-CN" sz="1800" dirty="0">
                <a:latin typeface="微软雅黑" pitchFamily="34" charset="-122"/>
                <a:ea typeface="微软雅黑" pitchFamily="34" charset="-122"/>
                <a:sym typeface="Wingdings" pitchFamily="2" charset="2"/>
              </a:rPr>
              <a:t> = 0/100;</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a:t>
            </a:r>
            <a:r>
              <a:rPr lang="en-US" altLang="zh-CN" sz="1800" dirty="0" err="1">
                <a:latin typeface="微软雅黑" pitchFamily="34" charset="-122"/>
                <a:ea typeface="微软雅黑" pitchFamily="34" charset="-122"/>
                <a:sym typeface="Wingdings" pitchFamily="2" charset="2"/>
              </a:rPr>
              <a:t>rng</a:t>
            </a:r>
            <a:r>
              <a:rPr lang="en-US" altLang="zh-CN" sz="1800" dirty="0">
                <a:latin typeface="微软雅黑" pitchFamily="34" charset="-122"/>
                <a:ea typeface="微软雅黑" pitchFamily="34" charset="-122"/>
                <a:sym typeface="Wingdings" pitchFamily="2" charset="2"/>
              </a:rPr>
              <a:t>(1);</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a:t>
            </a:r>
            <a:r>
              <a:rPr lang="en-US" altLang="zh-CN" sz="1800" dirty="0" err="1">
                <a:latin typeface="微软雅黑" pitchFamily="34" charset="-122"/>
                <a:ea typeface="微软雅黑" pitchFamily="34" charset="-122"/>
                <a:sym typeface="Wingdings" pitchFamily="2" charset="2"/>
              </a:rPr>
              <a:t>trainedNet</a:t>
            </a:r>
            <a:r>
              <a:rPr lang="en-US" altLang="zh-CN" sz="1800" dirty="0">
                <a:latin typeface="微软雅黑" pitchFamily="34" charset="-122"/>
                <a:ea typeface="微软雅黑" pitchFamily="34" charset="-122"/>
                <a:sym typeface="Wingdings" pitchFamily="2" charset="2"/>
              </a:rPr>
              <a:t> = train(</a:t>
            </a:r>
            <a:r>
              <a:rPr lang="en-US" altLang="zh-CN" sz="1800" dirty="0" err="1">
                <a:latin typeface="微软雅黑" pitchFamily="34" charset="-122"/>
                <a:ea typeface="微软雅黑" pitchFamily="34" charset="-122"/>
                <a:sym typeface="Wingdings" pitchFamily="2" charset="2"/>
              </a:rPr>
              <a:t>net,x,y</a:t>
            </a:r>
            <a:r>
              <a:rPr lang="en-US" altLang="zh-CN" sz="1800" dirty="0">
                <a:latin typeface="微软雅黑" pitchFamily="34" charset="-122"/>
                <a:ea typeface="微软雅黑" pitchFamily="34" charset="-122"/>
                <a:sym typeface="Wingdings" pitchFamily="2" charset="2"/>
              </a:rPr>
              <a:t>);</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result4 = </a:t>
            </a:r>
            <a:r>
              <a:rPr lang="en-US" altLang="zh-CN" sz="1800" dirty="0" err="1">
                <a:latin typeface="微软雅黑" pitchFamily="34" charset="-122"/>
                <a:ea typeface="微软雅黑" pitchFamily="34" charset="-122"/>
                <a:sym typeface="Wingdings" pitchFamily="2" charset="2"/>
              </a:rPr>
              <a:t>trainedNet</a:t>
            </a:r>
            <a:r>
              <a:rPr lang="en-US" altLang="zh-CN" sz="1800" dirty="0">
                <a:latin typeface="微软雅黑" pitchFamily="34" charset="-122"/>
                <a:ea typeface="微软雅黑" pitchFamily="34" charset="-122"/>
                <a:sym typeface="Wingdings" pitchFamily="2" charset="2"/>
              </a:rPr>
              <a:t>(x);</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figure;</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a:t>
            </a:r>
            <a:r>
              <a:rPr lang="en-US" altLang="zh-CN" sz="1800" dirty="0" err="1">
                <a:latin typeface="微软雅黑" pitchFamily="34" charset="-122"/>
                <a:ea typeface="微软雅黑" pitchFamily="34" charset="-122"/>
                <a:sym typeface="Wingdings" pitchFamily="2" charset="2"/>
              </a:rPr>
              <a:t>plotconfusion</a:t>
            </a:r>
            <a:r>
              <a:rPr lang="en-US" altLang="zh-CN" sz="1800" dirty="0">
                <a:latin typeface="微软雅黑" pitchFamily="34" charset="-122"/>
                <a:ea typeface="微软雅黑" pitchFamily="34" charset="-122"/>
                <a:sym typeface="Wingdings" pitchFamily="2" charset="2"/>
              </a:rPr>
              <a:t>(y,result4);</a:t>
            </a:r>
          </a:p>
          <a:p>
            <a:pPr>
              <a:lnSpc>
                <a:spcPct val="140000"/>
              </a:lnSpc>
              <a:buClr>
                <a:srgbClr val="0000FF"/>
              </a:buClr>
            </a:pPr>
            <a:r>
              <a:rPr lang="en-US" altLang="zh-CN" sz="1800" dirty="0">
                <a:latin typeface="微软雅黑" pitchFamily="34" charset="-122"/>
                <a:ea typeface="微软雅黑" pitchFamily="34" charset="-122"/>
                <a:sym typeface="Wingdings" pitchFamily="2" charset="2"/>
              </a:rPr>
              <a:t>&gt;&gt; label2 = </a:t>
            </a:r>
            <a:r>
              <a:rPr lang="en-US" altLang="zh-CN" sz="1800" dirty="0" err="1">
                <a:latin typeface="微软雅黑" pitchFamily="34" charset="-122"/>
                <a:ea typeface="微软雅黑" pitchFamily="34" charset="-122"/>
                <a:sym typeface="Wingdings" pitchFamily="2" charset="2"/>
              </a:rPr>
              <a:t>trainedNet</a:t>
            </a:r>
            <a:r>
              <a:rPr lang="en-US" altLang="zh-CN" sz="1800" dirty="0">
                <a:latin typeface="微软雅黑" pitchFamily="34" charset="-122"/>
                <a:ea typeface="微软雅黑" pitchFamily="34" charset="-122"/>
                <a:sym typeface="Wingdings" pitchFamily="2" charset="2"/>
              </a:rPr>
              <a:t>(</a:t>
            </a:r>
            <a:r>
              <a:rPr lang="en-US" altLang="zh-CN" sz="1800" dirty="0" err="1">
                <a:latin typeface="微软雅黑" pitchFamily="34" charset="-122"/>
                <a:ea typeface="微软雅黑" pitchFamily="34" charset="-122"/>
                <a:sym typeface="Wingdings" pitchFamily="2" charset="2"/>
              </a:rPr>
              <a:t>xnew</a:t>
            </a:r>
            <a:r>
              <a:rPr lang="en-US" altLang="zh-CN" sz="1800" dirty="0">
                <a:latin typeface="微软雅黑" pitchFamily="34" charset="-122"/>
                <a:ea typeface="微软雅黑" pitchFamily="34" charset="-122"/>
                <a:sym typeface="Wingdings" pitchFamily="2" charset="2"/>
              </a:rPr>
              <a:t>)</a:t>
            </a:r>
          </a:p>
        </p:txBody>
      </p:sp>
      <p:sp>
        <p:nvSpPr>
          <p:cNvPr id="9" name="Rectangle 12">
            <a:extLst>
              <a:ext uri="{FF2B5EF4-FFF2-40B4-BE49-F238E27FC236}">
                <a16:creationId xmlns:a16="http://schemas.microsoft.com/office/drawing/2014/main" id="{71D094F0-DD2A-427A-ABC5-11E4334285F1}"/>
              </a:ext>
            </a:extLst>
          </p:cNvPr>
          <p:cNvSpPr>
            <a:spLocks noChangeArrowheads="1"/>
          </p:cNvSpPr>
          <p:nvPr/>
        </p:nvSpPr>
        <p:spPr bwMode="auto">
          <a:xfrm>
            <a:off x="467544" y="952108"/>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神经网络判别</a:t>
            </a:r>
          </a:p>
        </p:txBody>
      </p:sp>
    </p:spTree>
    <p:extLst>
      <p:ext uri="{BB962C8B-B14F-4D97-AF65-F5344CB8AC3E}">
        <p14:creationId xmlns:p14="http://schemas.microsoft.com/office/powerpoint/2010/main" val="40167797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3189DA-5206-4C37-8E56-A0A403BF2237}"/>
              </a:ext>
            </a:extLst>
          </p:cNvPr>
          <p:cNvSpPr>
            <a:spLocks noGrp="1"/>
          </p:cNvSpPr>
          <p:nvPr>
            <p:ph type="dt" sz="half" idx="2"/>
          </p:nvPr>
        </p:nvSpPr>
        <p:spPr/>
        <p:txBody>
          <a:bodyPr/>
          <a:lstStyle/>
          <a:p>
            <a:pPr>
              <a:defRPr/>
            </a:pPr>
            <a:fld id="{08FF9829-EE53-48E1-BB15-A80F36D34C6F}" type="datetime1">
              <a:rPr kumimoji="0" lang="zh-CN" altLang="en-US" smtClean="0"/>
              <a:t>2022/11/23</a:t>
            </a:fld>
            <a:endParaRPr kumimoji="0" lang="zh-CN" altLang="en-US" dirty="0"/>
          </a:p>
        </p:txBody>
      </p:sp>
      <p:sp>
        <p:nvSpPr>
          <p:cNvPr id="3" name="页脚占位符 2">
            <a:extLst>
              <a:ext uri="{FF2B5EF4-FFF2-40B4-BE49-F238E27FC236}">
                <a16:creationId xmlns:a16="http://schemas.microsoft.com/office/drawing/2014/main" id="{FD4E53C9-B3A8-4E95-ACFA-A65EC2EEE66A}"/>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
        <p:nvSpPr>
          <p:cNvPr id="4" name="Rectangle 5">
            <a:extLst>
              <a:ext uri="{FF2B5EF4-FFF2-40B4-BE49-F238E27FC236}">
                <a16:creationId xmlns:a16="http://schemas.microsoft.com/office/drawing/2014/main" id="{46AE71B4-FB8E-4B73-8BE3-AE5EF0832AFE}"/>
              </a:ext>
            </a:extLst>
          </p:cNvPr>
          <p:cNvSpPr>
            <a:spLocks noChangeArrowheads="1"/>
          </p:cNvSpPr>
          <p:nvPr/>
        </p:nvSpPr>
        <p:spPr bwMode="auto">
          <a:xfrm>
            <a:off x="395290" y="476672"/>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三、谵妄的诊断</a:t>
            </a:r>
          </a:p>
        </p:txBody>
      </p:sp>
      <p:sp>
        <p:nvSpPr>
          <p:cNvPr id="8" name="Rectangle 56">
            <a:extLst>
              <a:ext uri="{FF2B5EF4-FFF2-40B4-BE49-F238E27FC236}">
                <a16:creationId xmlns:a16="http://schemas.microsoft.com/office/drawing/2014/main" id="{CA37C4A0-085B-47EB-93BE-8D6B2B0E7FC0}"/>
              </a:ext>
            </a:extLst>
          </p:cNvPr>
          <p:cNvSpPr>
            <a:spLocks noChangeArrowheads="1"/>
          </p:cNvSpPr>
          <p:nvPr/>
        </p:nvSpPr>
        <p:spPr bwMode="auto">
          <a:xfrm>
            <a:off x="907975" y="5248387"/>
            <a:ext cx="7624465" cy="988925"/>
          </a:xfrm>
          <a:prstGeom prst="rect">
            <a:avLst/>
          </a:prstGeom>
          <a:solidFill>
            <a:srgbClr val="89F0FB"/>
          </a:solidFill>
          <a:ln>
            <a:noFill/>
          </a:ln>
        </p:spPr>
        <p:txBody>
          <a:bodyPr wrap="square">
            <a:spAutoFit/>
          </a:bodyPr>
          <a:lstStyle/>
          <a:p>
            <a:pP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结果：已知类别的训练样本均得到了正确的判别。对于两名不知类别的待判人员，甲被判为谵妄病人；乙被判为正常人。</a:t>
            </a:r>
            <a:endParaRPr lang="en-US" altLang="zh-CN" sz="2200" dirty="0">
              <a:solidFill>
                <a:schemeClr val="bg2"/>
              </a:solidFill>
              <a:latin typeface="微软雅黑" pitchFamily="34" charset="-122"/>
              <a:ea typeface="微软雅黑" pitchFamily="34" charset="-122"/>
              <a:sym typeface="Wingdings" pitchFamily="2" charset="2"/>
            </a:endParaRPr>
          </a:p>
        </p:txBody>
      </p:sp>
      <p:sp>
        <p:nvSpPr>
          <p:cNvPr id="9" name="Rectangle 12">
            <a:extLst>
              <a:ext uri="{FF2B5EF4-FFF2-40B4-BE49-F238E27FC236}">
                <a16:creationId xmlns:a16="http://schemas.microsoft.com/office/drawing/2014/main" id="{71D094F0-DD2A-427A-ABC5-11E4334285F1}"/>
              </a:ext>
            </a:extLst>
          </p:cNvPr>
          <p:cNvSpPr>
            <a:spLocks noChangeArrowheads="1"/>
          </p:cNvSpPr>
          <p:nvPr/>
        </p:nvSpPr>
        <p:spPr bwMode="auto">
          <a:xfrm>
            <a:off x="467544" y="952108"/>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神经网络判别</a:t>
            </a:r>
          </a:p>
        </p:txBody>
      </p:sp>
      <p:pic>
        <p:nvPicPr>
          <p:cNvPr id="16386" name="Picture 2">
            <a:extLst>
              <a:ext uri="{FF2B5EF4-FFF2-40B4-BE49-F238E27FC236}">
                <a16:creationId xmlns:a16="http://schemas.microsoft.com/office/drawing/2014/main" id="{05FB4E72-E28C-4AA3-A28D-8731BDEE1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787468"/>
            <a:ext cx="4550541" cy="4369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22625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6"/>
          <p:cNvSpPr>
            <a:spLocks noGrp="1"/>
          </p:cNvSpPr>
          <p:nvPr>
            <p:ph idx="1"/>
          </p:nvPr>
        </p:nvSpPr>
        <p:spPr>
          <a:xfrm>
            <a:off x="457200" y="2628901"/>
            <a:ext cx="8229600" cy="728663"/>
          </a:xfrm>
        </p:spPr>
        <p:txBody>
          <a:bodyPr/>
          <a:lstStyle/>
          <a:p>
            <a:pPr>
              <a:buFont typeface="Arial" charset="0"/>
              <a:buNone/>
            </a:pPr>
            <a:r>
              <a:rPr lang="en-US" altLang="zh-CN" sz="5000" i="1">
                <a:latin typeface="Times New Roman" pitchFamily="18" charset="0"/>
                <a:ea typeface="Arial Unicode MS" pitchFamily="34" charset="-122"/>
                <a:cs typeface="Times New Roman" pitchFamily="18" charset="0"/>
              </a:rPr>
              <a:t>         Thank You</a:t>
            </a:r>
            <a:endParaRPr lang="zh-CN" altLang="en-US" sz="5000" i="1">
              <a:latin typeface="Times New Roman" pitchFamily="18" charset="0"/>
              <a:ea typeface="Arial Unicode MS" pitchFamily="34" charset="-122"/>
              <a:cs typeface="Times New Roman" pitchFamily="18" charset="0"/>
            </a:endParaRPr>
          </a:p>
        </p:txBody>
      </p:sp>
      <p:sp>
        <p:nvSpPr>
          <p:cNvPr id="2" name="日期占位符 1">
            <a:extLst>
              <a:ext uri="{FF2B5EF4-FFF2-40B4-BE49-F238E27FC236}">
                <a16:creationId xmlns:a16="http://schemas.microsoft.com/office/drawing/2014/main" id="{9AE1B54E-A776-4AC5-AA5B-2889B9291112}"/>
              </a:ext>
            </a:extLst>
          </p:cNvPr>
          <p:cNvSpPr>
            <a:spLocks noGrp="1"/>
          </p:cNvSpPr>
          <p:nvPr>
            <p:ph type="dt" sz="half" idx="2"/>
          </p:nvPr>
        </p:nvSpPr>
        <p:spPr/>
        <p:txBody>
          <a:bodyPr/>
          <a:lstStyle/>
          <a:p>
            <a:pPr>
              <a:defRPr/>
            </a:pPr>
            <a:fld id="{0FE2EB7D-038E-4D2E-8734-F3D0D6A5A729}" type="datetime1">
              <a:rPr kumimoji="0" lang="zh-CN" altLang="en-US" smtClean="0"/>
              <a:t>2022/11/23</a:t>
            </a:fld>
            <a:endParaRPr kumimoji="0" lang="zh-CN" altLang="en-US" dirty="0"/>
          </a:p>
        </p:txBody>
      </p:sp>
      <p:sp>
        <p:nvSpPr>
          <p:cNvPr id="3" name="页脚占位符 2">
            <a:extLst>
              <a:ext uri="{FF2B5EF4-FFF2-40B4-BE49-F238E27FC236}">
                <a16:creationId xmlns:a16="http://schemas.microsoft.com/office/drawing/2014/main" id="{8DA697BD-78CC-42DA-8D17-7B67133BD11B}"/>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392685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2" name="Group 14"/>
          <p:cNvGrpSpPr>
            <a:grpSpLocks/>
          </p:cNvGrpSpPr>
          <p:nvPr/>
        </p:nvGrpSpPr>
        <p:grpSpPr bwMode="auto">
          <a:xfrm>
            <a:off x="251346" y="1647851"/>
            <a:ext cx="7993063" cy="1006079"/>
            <a:chOff x="476" y="1186"/>
            <a:chExt cx="5035" cy="845"/>
          </a:xfrm>
        </p:grpSpPr>
        <p:sp>
          <p:nvSpPr>
            <p:cNvPr id="12299" name="Rectangle 4"/>
            <p:cNvSpPr>
              <a:spLocks noChangeArrowheads="1"/>
            </p:cNvSpPr>
            <p:nvPr/>
          </p:nvSpPr>
          <p:spPr bwMode="auto">
            <a:xfrm>
              <a:off x="476" y="1186"/>
              <a:ext cx="5035" cy="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30000"/>
                </a:lnSpc>
                <a:spcBef>
                  <a:spcPct val="0"/>
                </a:spcBef>
              </a:pPr>
              <a:r>
                <a:rPr lang="en-US" altLang="zh-CN" sz="2400" dirty="0">
                  <a:ea typeface="微软雅黑" panose="020B0503020204020204" pitchFamily="34" charset="-122"/>
                </a:rPr>
                <a:t>        </a:t>
              </a:r>
              <a:r>
                <a:rPr lang="zh-CN" altLang="en-US" sz="2400" dirty="0">
                  <a:ea typeface="微软雅黑" panose="020B0503020204020204" pitchFamily="34" charset="-122"/>
                </a:rPr>
                <a:t>模型中                         为输入信号，    为输出信号，    为神经元的阈值（偏置值）。该模型的数学表达式为：</a:t>
              </a:r>
            </a:p>
          </p:txBody>
        </p:sp>
        <p:graphicFrame>
          <p:nvGraphicFramePr>
            <p:cNvPr id="12300" name="Object 5"/>
            <p:cNvGraphicFramePr>
              <a:graphicFrameLocks noChangeAspect="1"/>
            </p:cNvGraphicFramePr>
            <p:nvPr>
              <p:extLst>
                <p:ext uri="{D42A27DB-BD31-4B8C-83A1-F6EECF244321}">
                  <p14:modId xmlns:p14="http://schemas.microsoft.com/office/powerpoint/2010/main" val="3766582836"/>
                </p:ext>
              </p:extLst>
            </p:nvPr>
          </p:nvGraphicFramePr>
          <p:xfrm>
            <a:off x="1507" y="1227"/>
            <a:ext cx="1203" cy="384"/>
          </p:xfrm>
          <a:graphic>
            <a:graphicData uri="http://schemas.openxmlformats.org/presentationml/2006/ole">
              <mc:AlternateContent xmlns:mc="http://schemas.openxmlformats.org/markup-compatibility/2006">
                <mc:Choice xmlns:v="urn:schemas-microsoft-com:vml" Requires="v">
                  <p:oleObj name="Equation" r:id="rId2" imgW="590631" imgH="152512" progId="">
                    <p:embed/>
                  </p:oleObj>
                </mc:Choice>
                <mc:Fallback>
                  <p:oleObj name="Equation" r:id="rId2" imgW="590631" imgH="152512" progId="">
                    <p:embed/>
                    <p:pic>
                      <p:nvPicPr>
                        <p:cNvPr id="0" name="Picture 2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7" y="1227"/>
                          <a:ext cx="1203"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1" name="Object 6"/>
            <p:cNvGraphicFramePr>
              <a:graphicFrameLocks noChangeAspect="1"/>
            </p:cNvGraphicFramePr>
            <p:nvPr>
              <p:extLst>
                <p:ext uri="{D42A27DB-BD31-4B8C-83A1-F6EECF244321}">
                  <p14:modId xmlns:p14="http://schemas.microsoft.com/office/powerpoint/2010/main" val="3078383902"/>
                </p:ext>
              </p:extLst>
            </p:nvPr>
          </p:nvGraphicFramePr>
          <p:xfrm>
            <a:off x="3787" y="1320"/>
            <a:ext cx="228" cy="273"/>
          </p:xfrm>
          <a:graphic>
            <a:graphicData uri="http://schemas.openxmlformats.org/presentationml/2006/ole">
              <mc:AlternateContent xmlns:mc="http://schemas.openxmlformats.org/markup-compatibility/2006">
                <mc:Choice xmlns:v="urn:schemas-microsoft-com:vml" Requires="v">
                  <p:oleObj name="Equation" r:id="rId4" imgW="76123" imgH="104734" progId="">
                    <p:embed/>
                  </p:oleObj>
                </mc:Choice>
                <mc:Fallback>
                  <p:oleObj name="Equation" r:id="rId4" imgW="76123" imgH="104734" progId="">
                    <p:embed/>
                    <p:pic>
                      <p:nvPicPr>
                        <p:cNvPr id="0" name="Picture 2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7" y="1320"/>
                          <a:ext cx="228"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2" name="Object 7"/>
            <p:cNvGraphicFramePr>
              <a:graphicFrameLocks noChangeAspect="1"/>
            </p:cNvGraphicFramePr>
            <p:nvPr>
              <p:extLst>
                <p:ext uri="{D42A27DB-BD31-4B8C-83A1-F6EECF244321}">
                  <p14:modId xmlns:p14="http://schemas.microsoft.com/office/powerpoint/2010/main" val="2569534717"/>
                </p:ext>
              </p:extLst>
            </p:nvPr>
          </p:nvGraphicFramePr>
          <p:xfrm>
            <a:off x="5092" y="1256"/>
            <a:ext cx="275" cy="352"/>
          </p:xfrm>
          <a:graphic>
            <a:graphicData uri="http://schemas.openxmlformats.org/presentationml/2006/ole">
              <mc:AlternateContent xmlns:mc="http://schemas.openxmlformats.org/markup-compatibility/2006">
                <mc:Choice xmlns:v="urn:schemas-microsoft-com:vml" Requires="v">
                  <p:oleObj name="Equation" r:id="rId6" imgW="114120" imgH="164880" progId="">
                    <p:embed/>
                  </p:oleObj>
                </mc:Choice>
                <mc:Fallback>
                  <p:oleObj name="Equation" r:id="rId6" imgW="114120" imgH="164880" progId="">
                    <p:embed/>
                    <p:pic>
                      <p:nvPicPr>
                        <p:cNvPr id="0" name="Picture 2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92" y="1256"/>
                          <a:ext cx="275" cy="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2297" name="Object 11"/>
          <p:cNvGraphicFramePr>
            <a:graphicFrameLocks noChangeAspect="1"/>
          </p:cNvGraphicFramePr>
          <p:nvPr>
            <p:extLst>
              <p:ext uri="{D42A27DB-BD31-4B8C-83A1-F6EECF244321}">
                <p14:modId xmlns:p14="http://schemas.microsoft.com/office/powerpoint/2010/main" val="729512889"/>
              </p:ext>
            </p:extLst>
          </p:nvPr>
        </p:nvGraphicFramePr>
        <p:xfrm>
          <a:off x="1543571" y="2744709"/>
          <a:ext cx="2254250" cy="2476500"/>
        </p:xfrm>
        <a:graphic>
          <a:graphicData uri="http://schemas.openxmlformats.org/presentationml/2006/ole">
            <mc:AlternateContent xmlns:mc="http://schemas.openxmlformats.org/markup-compatibility/2006">
              <mc:Choice xmlns:v="urn:schemas-microsoft-com:vml" Requires="v">
                <p:oleObj name="Equation" r:id="rId8" imgW="838080" imgH="1155600" progId="Equation.DSMT4">
                  <p:embed/>
                </p:oleObj>
              </mc:Choice>
              <mc:Fallback>
                <p:oleObj name="Equation" r:id="rId8" imgW="838080" imgH="1155600" progId="Equation.DSMT4">
                  <p:embed/>
                  <p:pic>
                    <p:nvPicPr>
                      <p:cNvPr id="0" name="Picture 243"/>
                      <p:cNvPicPr>
                        <a:picLocks noChangeAspect="1" noChangeArrowheads="1"/>
                      </p:cNvPicPr>
                      <p:nvPr/>
                    </p:nvPicPr>
                    <p:blipFill>
                      <a:blip r:embed="rId9"/>
                      <a:srcRect/>
                      <a:stretch>
                        <a:fillRect/>
                      </a:stretch>
                    </p:blipFill>
                    <p:spPr bwMode="auto">
                      <a:xfrm>
                        <a:off x="1543571" y="2744709"/>
                        <a:ext cx="2254250" cy="2476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5" name="Rectangle 13"/>
          <p:cNvSpPr>
            <a:spLocks noChangeArrowheads="1"/>
          </p:cNvSpPr>
          <p:nvPr/>
        </p:nvSpPr>
        <p:spPr bwMode="auto">
          <a:xfrm>
            <a:off x="216024" y="951112"/>
            <a:ext cx="65882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en-US" altLang="zh-CN" sz="2400" dirty="0">
                <a:ea typeface="微软雅黑" panose="020B0503020204020204" pitchFamily="34" charset="-122"/>
              </a:rPr>
              <a:t>2.</a:t>
            </a:r>
            <a:r>
              <a:rPr lang="en-US" altLang="zh-CN" sz="2400" dirty="0">
                <a:solidFill>
                  <a:srgbClr val="CC0000"/>
                </a:solidFill>
                <a:ea typeface="微软雅黑" panose="020B0503020204020204" pitchFamily="34" charset="-122"/>
              </a:rPr>
              <a:t>  </a:t>
            </a:r>
            <a:r>
              <a:rPr lang="zh-CN" altLang="en-US" sz="2400" dirty="0">
                <a:solidFill>
                  <a:schemeClr val="hlink"/>
                </a:solidFill>
                <a:ea typeface="微软雅黑" panose="020B0503020204020204" pitchFamily="34" charset="-122"/>
              </a:rPr>
              <a:t>人工神经元模型的数学表达</a:t>
            </a:r>
          </a:p>
        </p:txBody>
      </p:sp>
      <p:sp>
        <p:nvSpPr>
          <p:cNvPr id="2" name="日期占位符 1">
            <a:extLst>
              <a:ext uri="{FF2B5EF4-FFF2-40B4-BE49-F238E27FC236}">
                <a16:creationId xmlns:a16="http://schemas.microsoft.com/office/drawing/2014/main" id="{6776A506-80E6-4007-BADC-E5520D37EF23}"/>
              </a:ext>
            </a:extLst>
          </p:cNvPr>
          <p:cNvSpPr>
            <a:spLocks noGrp="1"/>
          </p:cNvSpPr>
          <p:nvPr>
            <p:ph type="dt" sz="half" idx="2"/>
          </p:nvPr>
        </p:nvSpPr>
        <p:spPr/>
        <p:txBody>
          <a:bodyPr/>
          <a:lstStyle/>
          <a:p>
            <a:pPr>
              <a:defRPr/>
            </a:pPr>
            <a:fld id="{A09E76DB-3E4E-44AD-B56D-7BE3DD37A237}" type="datetime1">
              <a:rPr kumimoji="0" lang="zh-CN" altLang="en-US" smtClean="0"/>
              <a:t>2022/11/23</a:t>
            </a:fld>
            <a:endParaRPr kumimoji="0" lang="zh-CN" altLang="en-US" dirty="0"/>
          </a:p>
        </p:txBody>
      </p:sp>
      <p:sp>
        <p:nvSpPr>
          <p:cNvPr id="3" name="页脚占位符 2">
            <a:extLst>
              <a:ext uri="{FF2B5EF4-FFF2-40B4-BE49-F238E27FC236}">
                <a16:creationId xmlns:a16="http://schemas.microsoft.com/office/drawing/2014/main" id="{983B7AB3-E19D-428C-BC44-D06245BEC7A4}"/>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253036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7"/>
                                        </p:tgtEl>
                                        <p:attrNameLst>
                                          <p:attrName>style.visibility</p:attrName>
                                        </p:attrNameLst>
                                      </p:cBhvr>
                                      <p:to>
                                        <p:strVal val="visible"/>
                                      </p:to>
                                    </p:set>
                                    <p:animEffect transition="in" filter="wipe(left)">
                                      <p:cBhvr>
                                        <p:cTn id="12" dur="500"/>
                                        <p:tgtEl>
                                          <p:spTgt spid="12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443" name="图片 1">
            <a:extLst>
              <a:ext uri="{FF2B5EF4-FFF2-40B4-BE49-F238E27FC236}">
                <a16:creationId xmlns:a16="http://schemas.microsoft.com/office/drawing/2014/main" id="{BF2E6F00-E335-4410-AFF8-DC7DE1F5E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9255" y="3568304"/>
            <a:ext cx="3618018" cy="182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442" name="图片 1">
            <a:extLst>
              <a:ext uri="{FF2B5EF4-FFF2-40B4-BE49-F238E27FC236}">
                <a16:creationId xmlns:a16="http://schemas.microsoft.com/office/drawing/2014/main" id="{1E3108C2-F379-4E71-B24F-FC389249F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084" y="875353"/>
            <a:ext cx="3594372" cy="182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a:extLst>
              <a:ext uri="{FF2B5EF4-FFF2-40B4-BE49-F238E27FC236}">
                <a16:creationId xmlns:a16="http://schemas.microsoft.com/office/drawing/2014/main" id="{DC553E28-B748-41E2-A89F-75FCE7E991D7}"/>
              </a:ext>
            </a:extLst>
          </p:cNvPr>
          <p:cNvGrpSpPr/>
          <p:nvPr/>
        </p:nvGrpSpPr>
        <p:grpSpPr>
          <a:xfrm>
            <a:off x="328538" y="1447800"/>
            <a:ext cx="4891534" cy="865188"/>
            <a:chOff x="107506" y="1447800"/>
            <a:chExt cx="4891534" cy="865188"/>
          </a:xfrm>
        </p:grpSpPr>
        <p:sp>
          <p:nvSpPr>
            <p:cNvPr id="14339" name="Rectangle 3"/>
            <p:cNvSpPr>
              <a:spLocks noChangeArrowheads="1"/>
            </p:cNvSpPr>
            <p:nvPr/>
          </p:nvSpPr>
          <p:spPr bwMode="auto">
            <a:xfrm>
              <a:off x="107506" y="1608162"/>
              <a:ext cx="4891534" cy="476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40000"/>
                </a:lnSpc>
                <a:spcBef>
                  <a:spcPct val="0"/>
                </a:spcBef>
              </a:pPr>
              <a:r>
                <a:rPr lang="en-US" altLang="zh-CN" sz="2000" dirty="0">
                  <a:ea typeface="微软雅黑" panose="020B0503020204020204" pitchFamily="34" charset="-122"/>
                </a:rPr>
                <a:t> </a:t>
              </a:r>
              <a:r>
                <a:rPr lang="zh-CN" altLang="zh-CN" sz="2000" dirty="0">
                  <a:solidFill>
                    <a:srgbClr val="FF0000"/>
                  </a:solidFill>
                  <a:ea typeface="微软雅黑" panose="020B0503020204020204" pitchFamily="34" charset="-122"/>
                </a:rPr>
                <a:t>◆</a:t>
              </a:r>
              <a:r>
                <a:rPr lang="en-US" altLang="zh-CN" sz="2000" dirty="0">
                  <a:solidFill>
                    <a:srgbClr val="FF0000"/>
                  </a:solidFill>
                  <a:ea typeface="微软雅黑" panose="020B0503020204020204" pitchFamily="34" charset="-122"/>
                </a:rPr>
                <a:t> </a:t>
              </a:r>
              <a:r>
                <a:rPr lang="en-US" altLang="zh-CN" sz="2000" dirty="0">
                  <a:solidFill>
                    <a:schemeClr val="folHlink"/>
                  </a:solidFill>
                  <a:ea typeface="微软雅黑" panose="020B0503020204020204" pitchFamily="34" charset="-122"/>
                </a:rPr>
                <a:t> </a:t>
              </a:r>
              <a:r>
                <a:rPr lang="zh-CN" altLang="en-US" sz="2000" dirty="0">
                  <a:solidFill>
                    <a:srgbClr val="0000FF"/>
                  </a:solidFill>
                  <a:ea typeface="微软雅黑" panose="020B0503020204020204" pitchFamily="34" charset="-122"/>
                </a:rPr>
                <a:t>阶跃</a:t>
              </a:r>
              <a:r>
                <a:rPr lang="zh-CN" altLang="zh-CN" sz="2000" dirty="0">
                  <a:solidFill>
                    <a:srgbClr val="0000FF"/>
                  </a:solidFill>
                  <a:ea typeface="微软雅黑" panose="020B0503020204020204" pitchFamily="34" charset="-122"/>
                </a:rPr>
                <a:t>函数：</a:t>
              </a:r>
              <a:endParaRPr lang="en-US" altLang="zh-CN" sz="2000" dirty="0">
                <a:ea typeface="微软雅黑" panose="020B0503020204020204" pitchFamily="34" charset="-122"/>
              </a:endParaRPr>
            </a:p>
          </p:txBody>
        </p:sp>
        <p:graphicFrame>
          <p:nvGraphicFramePr>
            <p:cNvPr id="14340" name="Object 4"/>
            <p:cNvGraphicFramePr>
              <a:graphicFrameLocks noChangeAspect="1"/>
            </p:cNvGraphicFramePr>
            <p:nvPr>
              <p:extLst>
                <p:ext uri="{D42A27DB-BD31-4B8C-83A1-F6EECF244321}">
                  <p14:modId xmlns:p14="http://schemas.microsoft.com/office/powerpoint/2010/main" val="2976656081"/>
                </p:ext>
              </p:extLst>
            </p:nvPr>
          </p:nvGraphicFramePr>
          <p:xfrm>
            <a:off x="1687513" y="1447800"/>
            <a:ext cx="2457450" cy="865188"/>
          </p:xfrm>
          <a:graphic>
            <a:graphicData uri="http://schemas.openxmlformats.org/presentationml/2006/ole">
              <mc:AlternateContent xmlns:mc="http://schemas.openxmlformats.org/markup-compatibility/2006">
                <mc:Choice xmlns:v="urn:schemas-microsoft-com:vml" Requires="v">
                  <p:oleObj name="Equation" r:id="rId4" imgW="914400" imgH="393480" progId="Equation.DSMT4">
                    <p:embed/>
                  </p:oleObj>
                </mc:Choice>
                <mc:Fallback>
                  <p:oleObj name="Equation" r:id="rId4" imgW="914400" imgH="393480" progId="Equation.DSMT4">
                    <p:embed/>
                    <p:pic>
                      <p:nvPicPr>
                        <p:cNvPr id="0" name="Picture 234"/>
                        <p:cNvPicPr>
                          <a:picLocks noChangeAspect="1" noChangeArrowheads="1"/>
                        </p:cNvPicPr>
                        <p:nvPr/>
                      </p:nvPicPr>
                      <p:blipFill>
                        <a:blip r:embed="rId5"/>
                        <a:srcRect/>
                        <a:stretch>
                          <a:fillRect/>
                        </a:stretch>
                      </p:blipFill>
                      <p:spPr bwMode="auto">
                        <a:xfrm>
                          <a:off x="1687513" y="1447800"/>
                          <a:ext cx="2457450"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345" name="Rectangle 9"/>
          <p:cNvSpPr>
            <a:spLocks noChangeArrowheads="1"/>
          </p:cNvSpPr>
          <p:nvPr/>
        </p:nvSpPr>
        <p:spPr bwMode="auto">
          <a:xfrm>
            <a:off x="387307" y="836712"/>
            <a:ext cx="65609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en-US" altLang="zh-CN" sz="2400" dirty="0">
                <a:ea typeface="微软雅黑" panose="020B0503020204020204" pitchFamily="34" charset="-122"/>
              </a:rPr>
              <a:t>3.</a:t>
            </a:r>
            <a:r>
              <a:rPr lang="en-US" altLang="zh-CN" sz="2400" dirty="0">
                <a:solidFill>
                  <a:srgbClr val="CC0000"/>
                </a:solidFill>
                <a:ea typeface="微软雅黑" panose="020B0503020204020204" pitchFamily="34" charset="-122"/>
              </a:rPr>
              <a:t>  </a:t>
            </a:r>
            <a:r>
              <a:rPr lang="zh-CN" altLang="en-US" sz="2400" dirty="0">
                <a:solidFill>
                  <a:schemeClr val="hlink"/>
                </a:solidFill>
                <a:ea typeface="微软雅黑" panose="020B0503020204020204" pitchFamily="34" charset="-122"/>
              </a:rPr>
              <a:t>激励函数的常见形式</a:t>
            </a:r>
          </a:p>
        </p:txBody>
      </p:sp>
      <p:sp>
        <p:nvSpPr>
          <p:cNvPr id="2" name="日期占位符 1">
            <a:extLst>
              <a:ext uri="{FF2B5EF4-FFF2-40B4-BE49-F238E27FC236}">
                <a16:creationId xmlns:a16="http://schemas.microsoft.com/office/drawing/2014/main" id="{1D89EFA8-FF0A-4495-8BC0-BA84A68B71DC}"/>
              </a:ext>
            </a:extLst>
          </p:cNvPr>
          <p:cNvSpPr>
            <a:spLocks noGrp="1"/>
          </p:cNvSpPr>
          <p:nvPr>
            <p:ph type="dt" sz="half" idx="2"/>
          </p:nvPr>
        </p:nvSpPr>
        <p:spPr/>
        <p:txBody>
          <a:bodyPr/>
          <a:lstStyle/>
          <a:p>
            <a:pPr>
              <a:defRPr/>
            </a:pPr>
            <a:fld id="{8E5B3D3D-8B0E-405A-95E7-2CC00EFDD0B9}" type="datetime1">
              <a:rPr kumimoji="0" lang="zh-CN" altLang="en-US" smtClean="0"/>
              <a:t>2022/11/23</a:t>
            </a:fld>
            <a:endParaRPr kumimoji="0" lang="zh-CN" altLang="en-US" dirty="0"/>
          </a:p>
        </p:txBody>
      </p:sp>
      <p:grpSp>
        <p:nvGrpSpPr>
          <p:cNvPr id="7" name="组合 6">
            <a:extLst>
              <a:ext uri="{FF2B5EF4-FFF2-40B4-BE49-F238E27FC236}">
                <a16:creationId xmlns:a16="http://schemas.microsoft.com/office/drawing/2014/main" id="{DB6C4F72-D674-43E6-8DDE-979C4507E81C}"/>
              </a:ext>
            </a:extLst>
          </p:cNvPr>
          <p:cNvGrpSpPr/>
          <p:nvPr/>
        </p:nvGrpSpPr>
        <p:grpSpPr>
          <a:xfrm>
            <a:off x="323528" y="3876819"/>
            <a:ext cx="5040560" cy="818516"/>
            <a:chOff x="107504" y="2905602"/>
            <a:chExt cx="5040560" cy="818516"/>
          </a:xfrm>
        </p:grpSpPr>
        <p:graphicFrame>
          <p:nvGraphicFramePr>
            <p:cNvPr id="14342" name="Object 6"/>
            <p:cNvGraphicFramePr>
              <a:graphicFrameLocks noChangeAspect="1"/>
            </p:cNvGraphicFramePr>
            <p:nvPr>
              <p:extLst>
                <p:ext uri="{D42A27DB-BD31-4B8C-83A1-F6EECF244321}">
                  <p14:modId xmlns:p14="http://schemas.microsoft.com/office/powerpoint/2010/main" val="3461845431"/>
                </p:ext>
              </p:extLst>
            </p:nvPr>
          </p:nvGraphicFramePr>
          <p:xfrm>
            <a:off x="1937095" y="2905602"/>
            <a:ext cx="3210969" cy="818516"/>
          </p:xfrm>
          <a:graphic>
            <a:graphicData uri="http://schemas.openxmlformats.org/presentationml/2006/ole">
              <mc:AlternateContent xmlns:mc="http://schemas.openxmlformats.org/markup-compatibility/2006">
                <mc:Choice xmlns:v="urn:schemas-microsoft-com:vml" Requires="v">
                  <p:oleObj name="Equation" r:id="rId6" imgW="1143000" imgH="355320" progId="Equation.DSMT4">
                    <p:embed/>
                  </p:oleObj>
                </mc:Choice>
                <mc:Fallback>
                  <p:oleObj name="Equation" r:id="rId6" imgW="1143000" imgH="355320" progId="Equation.DSMT4">
                    <p:embed/>
                    <p:pic>
                      <p:nvPicPr>
                        <p:cNvPr id="0" name="Picture 236"/>
                        <p:cNvPicPr>
                          <a:picLocks noChangeAspect="1" noChangeArrowheads="1"/>
                        </p:cNvPicPr>
                        <p:nvPr/>
                      </p:nvPicPr>
                      <p:blipFill>
                        <a:blip r:embed="rId7"/>
                        <a:srcRect/>
                        <a:stretch>
                          <a:fillRect/>
                        </a:stretch>
                      </p:blipFill>
                      <p:spPr bwMode="auto">
                        <a:xfrm>
                          <a:off x="1937095" y="2905602"/>
                          <a:ext cx="3210969" cy="818516"/>
                        </a:xfrm>
                        <a:prstGeom prst="rect">
                          <a:avLst/>
                        </a:prstGeom>
                        <a:noFill/>
                      </p:spPr>
                    </p:pic>
                  </p:oleObj>
                </mc:Fallback>
              </mc:AlternateContent>
            </a:graphicData>
          </a:graphic>
        </p:graphicFrame>
        <p:sp>
          <p:nvSpPr>
            <p:cNvPr id="15" name="Rectangle 3">
              <a:extLst>
                <a:ext uri="{FF2B5EF4-FFF2-40B4-BE49-F238E27FC236}">
                  <a16:creationId xmlns:a16="http://schemas.microsoft.com/office/drawing/2014/main" id="{A741B8A9-879F-4919-A510-43BC24D249ED}"/>
                </a:ext>
              </a:extLst>
            </p:cNvPr>
            <p:cNvSpPr>
              <a:spLocks noChangeArrowheads="1"/>
            </p:cNvSpPr>
            <p:nvPr/>
          </p:nvSpPr>
          <p:spPr bwMode="auto">
            <a:xfrm>
              <a:off x="107504" y="3031233"/>
              <a:ext cx="4891534" cy="476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40000"/>
                </a:lnSpc>
                <a:spcBef>
                  <a:spcPct val="0"/>
                </a:spcBef>
              </a:pPr>
              <a:r>
                <a:rPr lang="en-US" altLang="zh-CN" sz="2000" dirty="0">
                  <a:ea typeface="微软雅黑" panose="020B0503020204020204" pitchFamily="34" charset="-122"/>
                </a:rPr>
                <a:t> </a:t>
              </a:r>
              <a:r>
                <a:rPr lang="zh-CN" altLang="zh-CN" sz="2000" dirty="0">
                  <a:solidFill>
                    <a:srgbClr val="FF0000"/>
                  </a:solidFill>
                  <a:ea typeface="微软雅黑" panose="020B0503020204020204" pitchFamily="34" charset="-122"/>
                </a:rPr>
                <a:t>◆</a:t>
              </a:r>
              <a:r>
                <a:rPr lang="zh-CN" altLang="en-US" sz="2000" dirty="0">
                  <a:solidFill>
                    <a:schemeClr val="folHlink"/>
                  </a:solidFill>
                  <a:ea typeface="微软雅黑" panose="020B0503020204020204" pitchFamily="34" charset="-122"/>
                </a:rPr>
                <a:t> </a:t>
              </a:r>
              <a:r>
                <a:rPr lang="en-US" altLang="zh-CN" sz="2000" dirty="0">
                  <a:solidFill>
                    <a:srgbClr val="0000FF"/>
                  </a:solidFill>
                  <a:ea typeface="微软雅黑" panose="020B0503020204020204" pitchFamily="34" charset="-122"/>
                </a:rPr>
                <a:t>sigmoid</a:t>
              </a:r>
              <a:r>
                <a:rPr lang="zh-CN" altLang="zh-CN" sz="2000" dirty="0">
                  <a:solidFill>
                    <a:srgbClr val="0000FF"/>
                  </a:solidFill>
                  <a:ea typeface="微软雅黑" panose="020B0503020204020204" pitchFamily="34" charset="-122"/>
                </a:rPr>
                <a:t>函数：</a:t>
              </a:r>
              <a:endParaRPr lang="en-US" altLang="zh-CN" sz="2000" dirty="0">
                <a:ea typeface="微软雅黑" panose="020B0503020204020204" pitchFamily="34" charset="-122"/>
              </a:endParaRPr>
            </a:p>
          </p:txBody>
        </p:sp>
      </p:grpSp>
      <p:sp>
        <p:nvSpPr>
          <p:cNvPr id="3" name="页脚占位符 2">
            <a:extLst>
              <a:ext uri="{FF2B5EF4-FFF2-40B4-BE49-F238E27FC236}">
                <a16:creationId xmlns:a16="http://schemas.microsoft.com/office/drawing/2014/main" id="{42DC4B98-DAD9-4853-A9D2-9F25C2FCF3E3}"/>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2413667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ChangeArrowheads="1"/>
          </p:cNvSpPr>
          <p:nvPr/>
        </p:nvSpPr>
        <p:spPr bwMode="auto">
          <a:xfrm>
            <a:off x="466676" y="2885231"/>
            <a:ext cx="7705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spcBef>
                <a:spcPct val="0"/>
              </a:spcBef>
            </a:pPr>
            <a:r>
              <a:rPr lang="en-US" altLang="zh-CN" sz="2400" dirty="0">
                <a:ea typeface="微软雅黑" panose="020B0503020204020204" pitchFamily="34" charset="-122"/>
              </a:rPr>
              <a:t> </a:t>
            </a:r>
            <a:r>
              <a:rPr lang="zh-CN" altLang="zh-CN" sz="2400" dirty="0">
                <a:ea typeface="微软雅黑" panose="020B0503020204020204" pitchFamily="34" charset="-122"/>
              </a:rPr>
              <a:t>◆</a:t>
            </a:r>
            <a:r>
              <a:rPr lang="en-US" altLang="zh-CN" sz="2400" dirty="0">
                <a:solidFill>
                  <a:schemeClr val="folHlink"/>
                </a:solidFill>
                <a:ea typeface="微软雅黑" panose="020B0503020204020204" pitchFamily="34" charset="-122"/>
              </a:rPr>
              <a:t> </a:t>
            </a:r>
            <a:r>
              <a:rPr lang="zh-CN" altLang="en-US" sz="2400" dirty="0">
                <a:solidFill>
                  <a:srgbClr val="0000FF"/>
                </a:solidFill>
                <a:ea typeface="微软雅黑" panose="020B0503020204020204" pitchFamily="34" charset="-122"/>
              </a:rPr>
              <a:t>前馈型网络：</a:t>
            </a:r>
          </a:p>
        </p:txBody>
      </p:sp>
      <p:grpSp>
        <p:nvGrpSpPr>
          <p:cNvPr id="15364" name="Group 5"/>
          <p:cNvGrpSpPr>
            <a:grpSpLocks noChangeAspect="1"/>
          </p:cNvGrpSpPr>
          <p:nvPr/>
        </p:nvGrpSpPr>
        <p:grpSpPr bwMode="auto">
          <a:xfrm>
            <a:off x="2685206" y="2830909"/>
            <a:ext cx="3182938" cy="1951043"/>
            <a:chOff x="2237" y="1117"/>
            <a:chExt cx="1874" cy="1532"/>
          </a:xfrm>
        </p:grpSpPr>
        <p:grpSp>
          <p:nvGrpSpPr>
            <p:cNvPr id="15438" name="Group 6"/>
            <p:cNvGrpSpPr>
              <a:grpSpLocks noChangeAspect="1"/>
            </p:cNvGrpSpPr>
            <p:nvPr/>
          </p:nvGrpSpPr>
          <p:grpSpPr bwMode="auto">
            <a:xfrm>
              <a:off x="2237" y="1117"/>
              <a:ext cx="1874" cy="1006"/>
              <a:chOff x="2237" y="1117"/>
              <a:chExt cx="1874" cy="1006"/>
            </a:xfrm>
          </p:grpSpPr>
          <p:sp>
            <p:nvSpPr>
              <p:cNvPr id="15442" name="Oval 7"/>
              <p:cNvSpPr>
                <a:spLocks noChangeAspect="1" noChangeArrowheads="1"/>
              </p:cNvSpPr>
              <p:nvPr/>
            </p:nvSpPr>
            <p:spPr bwMode="auto">
              <a:xfrm>
                <a:off x="2562" y="1207"/>
                <a:ext cx="91" cy="91"/>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endParaRPr lang="zh-CN" altLang="en-US"/>
              </a:p>
            </p:txBody>
          </p:sp>
          <p:sp>
            <p:nvSpPr>
              <p:cNvPr id="15443" name="Oval 8"/>
              <p:cNvSpPr>
                <a:spLocks noChangeAspect="1" noChangeArrowheads="1"/>
              </p:cNvSpPr>
              <p:nvPr/>
            </p:nvSpPr>
            <p:spPr bwMode="auto">
              <a:xfrm>
                <a:off x="2562" y="1525"/>
                <a:ext cx="91" cy="91"/>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endParaRPr lang="zh-CN" altLang="en-US"/>
              </a:p>
            </p:txBody>
          </p:sp>
          <p:sp>
            <p:nvSpPr>
              <p:cNvPr id="15444" name="Oval 9"/>
              <p:cNvSpPr>
                <a:spLocks noChangeAspect="1" noChangeArrowheads="1"/>
              </p:cNvSpPr>
              <p:nvPr/>
            </p:nvSpPr>
            <p:spPr bwMode="auto">
              <a:xfrm>
                <a:off x="2562" y="1933"/>
                <a:ext cx="91" cy="91"/>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endParaRPr lang="zh-CN" altLang="en-US"/>
              </a:p>
            </p:txBody>
          </p:sp>
          <p:sp>
            <p:nvSpPr>
              <p:cNvPr id="15445" name="Oval 10"/>
              <p:cNvSpPr>
                <a:spLocks noChangeAspect="1" noChangeArrowheads="1"/>
              </p:cNvSpPr>
              <p:nvPr/>
            </p:nvSpPr>
            <p:spPr bwMode="auto">
              <a:xfrm>
                <a:off x="2971" y="1207"/>
                <a:ext cx="91" cy="91"/>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endParaRPr lang="zh-CN" altLang="en-US"/>
              </a:p>
            </p:txBody>
          </p:sp>
          <p:sp>
            <p:nvSpPr>
              <p:cNvPr id="15446" name="Oval 11"/>
              <p:cNvSpPr>
                <a:spLocks noChangeAspect="1" noChangeArrowheads="1"/>
              </p:cNvSpPr>
              <p:nvPr/>
            </p:nvSpPr>
            <p:spPr bwMode="auto">
              <a:xfrm>
                <a:off x="3696" y="1207"/>
                <a:ext cx="91" cy="91"/>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endParaRPr lang="zh-CN" altLang="en-US"/>
              </a:p>
            </p:txBody>
          </p:sp>
          <p:sp>
            <p:nvSpPr>
              <p:cNvPr id="15447" name="Oval 12"/>
              <p:cNvSpPr>
                <a:spLocks noChangeAspect="1" noChangeArrowheads="1"/>
              </p:cNvSpPr>
              <p:nvPr/>
            </p:nvSpPr>
            <p:spPr bwMode="auto">
              <a:xfrm>
                <a:off x="2971" y="1933"/>
                <a:ext cx="91" cy="91"/>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endParaRPr lang="zh-CN" altLang="en-US"/>
              </a:p>
            </p:txBody>
          </p:sp>
          <p:sp>
            <p:nvSpPr>
              <p:cNvPr id="15448" name="Oval 13"/>
              <p:cNvSpPr>
                <a:spLocks noChangeAspect="1" noChangeArrowheads="1"/>
              </p:cNvSpPr>
              <p:nvPr/>
            </p:nvSpPr>
            <p:spPr bwMode="auto">
              <a:xfrm>
                <a:off x="2971" y="1525"/>
                <a:ext cx="91" cy="91"/>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endParaRPr lang="zh-CN" altLang="en-US"/>
              </a:p>
            </p:txBody>
          </p:sp>
          <p:sp>
            <p:nvSpPr>
              <p:cNvPr id="15449" name="Oval 14"/>
              <p:cNvSpPr>
                <a:spLocks noChangeAspect="1" noChangeArrowheads="1"/>
              </p:cNvSpPr>
              <p:nvPr/>
            </p:nvSpPr>
            <p:spPr bwMode="auto">
              <a:xfrm>
                <a:off x="3696" y="1525"/>
                <a:ext cx="91" cy="91"/>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endParaRPr lang="zh-CN" altLang="en-US"/>
              </a:p>
            </p:txBody>
          </p:sp>
          <p:sp>
            <p:nvSpPr>
              <p:cNvPr id="15450" name="Oval 15"/>
              <p:cNvSpPr>
                <a:spLocks noChangeAspect="1" noChangeArrowheads="1"/>
              </p:cNvSpPr>
              <p:nvPr/>
            </p:nvSpPr>
            <p:spPr bwMode="auto">
              <a:xfrm>
                <a:off x="3696" y="1933"/>
                <a:ext cx="91" cy="91"/>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endParaRPr lang="zh-CN" altLang="en-US"/>
              </a:p>
            </p:txBody>
          </p:sp>
          <p:sp>
            <p:nvSpPr>
              <p:cNvPr id="15451" name="Line 16"/>
              <p:cNvSpPr>
                <a:spLocks noChangeAspect="1" noChangeShapeType="1"/>
              </p:cNvSpPr>
              <p:nvPr/>
            </p:nvSpPr>
            <p:spPr bwMode="auto">
              <a:xfrm>
                <a:off x="2426" y="1253"/>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52" name="Line 17"/>
              <p:cNvSpPr>
                <a:spLocks noChangeAspect="1" noChangeShapeType="1"/>
              </p:cNvSpPr>
              <p:nvPr/>
            </p:nvSpPr>
            <p:spPr bwMode="auto">
              <a:xfrm>
                <a:off x="2426" y="1570"/>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53" name="Line 18"/>
              <p:cNvSpPr>
                <a:spLocks noChangeAspect="1" noChangeShapeType="1"/>
              </p:cNvSpPr>
              <p:nvPr/>
            </p:nvSpPr>
            <p:spPr bwMode="auto">
              <a:xfrm>
                <a:off x="2426" y="1979"/>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54" name="Line 19"/>
              <p:cNvSpPr>
                <a:spLocks noChangeAspect="1" noChangeShapeType="1"/>
              </p:cNvSpPr>
              <p:nvPr/>
            </p:nvSpPr>
            <p:spPr bwMode="auto">
              <a:xfrm>
                <a:off x="3787" y="1253"/>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55" name="Line 20"/>
              <p:cNvSpPr>
                <a:spLocks noChangeAspect="1" noChangeShapeType="1"/>
              </p:cNvSpPr>
              <p:nvPr/>
            </p:nvSpPr>
            <p:spPr bwMode="auto">
              <a:xfrm>
                <a:off x="3787" y="1570"/>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56" name="Line 21"/>
              <p:cNvSpPr>
                <a:spLocks noChangeAspect="1" noChangeShapeType="1"/>
              </p:cNvSpPr>
              <p:nvPr/>
            </p:nvSpPr>
            <p:spPr bwMode="auto">
              <a:xfrm>
                <a:off x="3787" y="1979"/>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57" name="Line 22"/>
              <p:cNvSpPr>
                <a:spLocks noChangeAspect="1" noChangeShapeType="1"/>
              </p:cNvSpPr>
              <p:nvPr/>
            </p:nvSpPr>
            <p:spPr bwMode="auto">
              <a:xfrm>
                <a:off x="2653" y="1253"/>
                <a:ext cx="318"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58" name="Line 23"/>
              <p:cNvSpPr>
                <a:spLocks noChangeAspect="1" noChangeShapeType="1"/>
              </p:cNvSpPr>
              <p:nvPr/>
            </p:nvSpPr>
            <p:spPr bwMode="auto">
              <a:xfrm>
                <a:off x="2653" y="1570"/>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59" name="Line 24"/>
              <p:cNvSpPr>
                <a:spLocks noChangeAspect="1" noChangeShapeType="1"/>
              </p:cNvSpPr>
              <p:nvPr/>
            </p:nvSpPr>
            <p:spPr bwMode="auto">
              <a:xfrm flipV="1">
                <a:off x="2653" y="1616"/>
                <a:ext cx="318"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0" name="Line 25"/>
              <p:cNvSpPr>
                <a:spLocks noChangeAspect="1" noChangeShapeType="1"/>
              </p:cNvSpPr>
              <p:nvPr/>
            </p:nvSpPr>
            <p:spPr bwMode="auto">
              <a:xfrm>
                <a:off x="2653" y="1253"/>
                <a:ext cx="31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1" name="Line 26"/>
              <p:cNvSpPr>
                <a:spLocks noChangeAspect="1" noChangeShapeType="1"/>
              </p:cNvSpPr>
              <p:nvPr/>
            </p:nvSpPr>
            <p:spPr bwMode="auto">
              <a:xfrm>
                <a:off x="3061" y="1253"/>
                <a:ext cx="5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2" name="Line 27"/>
              <p:cNvSpPr>
                <a:spLocks noChangeAspect="1" noChangeShapeType="1"/>
              </p:cNvSpPr>
              <p:nvPr/>
            </p:nvSpPr>
            <p:spPr bwMode="auto">
              <a:xfrm>
                <a:off x="2653" y="1979"/>
                <a:ext cx="31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3" name="Line 28"/>
              <p:cNvSpPr>
                <a:spLocks noChangeAspect="1" noChangeShapeType="1"/>
              </p:cNvSpPr>
              <p:nvPr/>
            </p:nvSpPr>
            <p:spPr bwMode="auto">
              <a:xfrm>
                <a:off x="3061" y="1979"/>
                <a:ext cx="5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4" name="Line 29"/>
              <p:cNvSpPr>
                <a:spLocks noChangeAspect="1" noChangeShapeType="1"/>
              </p:cNvSpPr>
              <p:nvPr/>
            </p:nvSpPr>
            <p:spPr bwMode="auto">
              <a:xfrm>
                <a:off x="3061" y="1570"/>
                <a:ext cx="5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5" name="Line 30"/>
              <p:cNvSpPr>
                <a:spLocks noChangeAspect="1" noChangeShapeType="1"/>
              </p:cNvSpPr>
              <p:nvPr/>
            </p:nvSpPr>
            <p:spPr bwMode="auto">
              <a:xfrm>
                <a:off x="2653" y="1253"/>
                <a:ext cx="318" cy="6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6" name="Line 31"/>
              <p:cNvSpPr>
                <a:spLocks noChangeAspect="1" noChangeShapeType="1"/>
              </p:cNvSpPr>
              <p:nvPr/>
            </p:nvSpPr>
            <p:spPr bwMode="auto">
              <a:xfrm flipV="1">
                <a:off x="2653" y="1298"/>
                <a:ext cx="318" cy="6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 name="Line 32"/>
              <p:cNvSpPr>
                <a:spLocks noChangeAspect="1" noChangeShapeType="1"/>
              </p:cNvSpPr>
              <p:nvPr/>
            </p:nvSpPr>
            <p:spPr bwMode="auto">
              <a:xfrm flipV="1">
                <a:off x="2653" y="1298"/>
                <a:ext cx="272"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 name="Line 33"/>
              <p:cNvSpPr>
                <a:spLocks noChangeAspect="1" noChangeShapeType="1"/>
              </p:cNvSpPr>
              <p:nvPr/>
            </p:nvSpPr>
            <p:spPr bwMode="auto">
              <a:xfrm>
                <a:off x="2653" y="1616"/>
                <a:ext cx="272" cy="31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9" name="Line 34"/>
              <p:cNvSpPr>
                <a:spLocks noChangeAspect="1" noChangeShapeType="1"/>
              </p:cNvSpPr>
              <p:nvPr/>
            </p:nvSpPr>
            <p:spPr bwMode="auto">
              <a:xfrm>
                <a:off x="3061" y="1253"/>
                <a:ext cx="590"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70" name="Line 35"/>
              <p:cNvSpPr>
                <a:spLocks noChangeAspect="1" noChangeShapeType="1"/>
              </p:cNvSpPr>
              <p:nvPr/>
            </p:nvSpPr>
            <p:spPr bwMode="auto">
              <a:xfrm>
                <a:off x="3107" y="1298"/>
                <a:ext cx="589" cy="5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71" name="Line 36"/>
              <p:cNvSpPr>
                <a:spLocks noChangeAspect="1" noChangeShapeType="1"/>
              </p:cNvSpPr>
              <p:nvPr/>
            </p:nvSpPr>
            <p:spPr bwMode="auto">
              <a:xfrm flipV="1">
                <a:off x="3061" y="1298"/>
                <a:ext cx="545"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72" name="Line 37"/>
              <p:cNvSpPr>
                <a:spLocks noChangeAspect="1" noChangeShapeType="1"/>
              </p:cNvSpPr>
              <p:nvPr/>
            </p:nvSpPr>
            <p:spPr bwMode="auto">
              <a:xfrm>
                <a:off x="3061" y="1616"/>
                <a:ext cx="590" cy="31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73" name="Line 38"/>
              <p:cNvSpPr>
                <a:spLocks noChangeAspect="1" noChangeShapeType="1"/>
              </p:cNvSpPr>
              <p:nvPr/>
            </p:nvSpPr>
            <p:spPr bwMode="auto">
              <a:xfrm flipV="1">
                <a:off x="3061" y="1344"/>
                <a:ext cx="590" cy="5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74" name="Line 39"/>
              <p:cNvSpPr>
                <a:spLocks noChangeAspect="1" noChangeShapeType="1"/>
              </p:cNvSpPr>
              <p:nvPr/>
            </p:nvSpPr>
            <p:spPr bwMode="auto">
              <a:xfrm flipV="1">
                <a:off x="3107" y="1616"/>
                <a:ext cx="544" cy="31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5475" name="Object 40"/>
              <p:cNvGraphicFramePr>
                <a:graphicFrameLocks noChangeAspect="1"/>
              </p:cNvGraphicFramePr>
              <p:nvPr/>
            </p:nvGraphicFramePr>
            <p:xfrm>
              <a:off x="2245" y="1117"/>
              <a:ext cx="166" cy="227"/>
            </p:xfrm>
            <a:graphic>
              <a:graphicData uri="http://schemas.openxmlformats.org/presentationml/2006/ole">
                <mc:AlternateContent xmlns:mc="http://schemas.openxmlformats.org/markup-compatibility/2006">
                  <mc:Choice xmlns:v="urn:schemas-microsoft-com:vml" Requires="v">
                    <p:oleObj name="Equation" r:id="rId2" imgW="104737" imgH="152512" progId="">
                      <p:embed/>
                    </p:oleObj>
                  </mc:Choice>
                  <mc:Fallback>
                    <p:oleObj name="Equation" r:id="rId2" imgW="104737" imgH="152512" progId="">
                      <p:embed/>
                      <p:pic>
                        <p:nvPicPr>
                          <p:cNvPr id="0" name="Picture 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 y="1117"/>
                            <a:ext cx="166"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76" name="Object 41"/>
              <p:cNvGraphicFramePr>
                <a:graphicFrameLocks noChangeAspect="1"/>
              </p:cNvGraphicFramePr>
              <p:nvPr/>
            </p:nvGraphicFramePr>
            <p:xfrm>
              <a:off x="2238" y="1434"/>
              <a:ext cx="181" cy="227"/>
            </p:xfrm>
            <a:graphic>
              <a:graphicData uri="http://schemas.openxmlformats.org/presentationml/2006/ole">
                <mc:AlternateContent xmlns:mc="http://schemas.openxmlformats.org/markup-compatibility/2006">
                  <mc:Choice xmlns:v="urn:schemas-microsoft-com:vml" Requires="v">
                    <p:oleObj name="Equation" r:id="rId4" imgW="114185" imgH="152512" progId="">
                      <p:embed/>
                    </p:oleObj>
                  </mc:Choice>
                  <mc:Fallback>
                    <p:oleObj name="Equation" r:id="rId4" imgW="114185" imgH="152512" progId="">
                      <p:embed/>
                      <p:pic>
                        <p:nvPicPr>
                          <p:cNvPr id="0" name="Picture 8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 y="1434"/>
                            <a:ext cx="181"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77" name="Object 42"/>
              <p:cNvGraphicFramePr>
                <a:graphicFrameLocks noChangeAspect="1"/>
              </p:cNvGraphicFramePr>
              <p:nvPr/>
            </p:nvGraphicFramePr>
            <p:xfrm>
              <a:off x="2237" y="1880"/>
              <a:ext cx="196" cy="242"/>
            </p:xfrm>
            <a:graphic>
              <a:graphicData uri="http://schemas.openxmlformats.org/presentationml/2006/ole">
                <mc:AlternateContent xmlns:mc="http://schemas.openxmlformats.org/markup-compatibility/2006">
                  <mc:Choice xmlns:v="urn:schemas-microsoft-com:vml" Requires="v">
                    <p:oleObj name="Equation" r:id="rId6" imgW="123903" imgH="161960" progId="">
                      <p:embed/>
                    </p:oleObj>
                  </mc:Choice>
                  <mc:Fallback>
                    <p:oleObj name="Equation" r:id="rId6" imgW="123903" imgH="161960" progId="">
                      <p:embed/>
                      <p:pic>
                        <p:nvPicPr>
                          <p:cNvPr id="0" name="Picture 8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7" y="1880"/>
                            <a:ext cx="196"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78" name="Object 43"/>
              <p:cNvGraphicFramePr>
                <a:graphicFrameLocks noChangeAspect="1"/>
              </p:cNvGraphicFramePr>
              <p:nvPr/>
            </p:nvGraphicFramePr>
            <p:xfrm>
              <a:off x="3923" y="1117"/>
              <a:ext cx="166" cy="227"/>
            </p:xfrm>
            <a:graphic>
              <a:graphicData uri="http://schemas.openxmlformats.org/presentationml/2006/ole">
                <mc:AlternateContent xmlns:mc="http://schemas.openxmlformats.org/markup-compatibility/2006">
                  <mc:Choice xmlns:v="urn:schemas-microsoft-com:vml" Requires="v">
                    <p:oleObj name="Equation" r:id="rId8" imgW="104737" imgH="152512" progId="">
                      <p:embed/>
                    </p:oleObj>
                  </mc:Choice>
                  <mc:Fallback>
                    <p:oleObj name="Equation" r:id="rId8" imgW="104737" imgH="152512" progId="">
                      <p:embed/>
                      <p:pic>
                        <p:nvPicPr>
                          <p:cNvPr id="0" name="Picture 8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3" y="1117"/>
                            <a:ext cx="166"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79" name="Object 44"/>
              <p:cNvGraphicFramePr>
                <a:graphicFrameLocks noChangeAspect="1"/>
              </p:cNvGraphicFramePr>
              <p:nvPr/>
            </p:nvGraphicFramePr>
            <p:xfrm>
              <a:off x="3916" y="1434"/>
              <a:ext cx="181" cy="227"/>
            </p:xfrm>
            <a:graphic>
              <a:graphicData uri="http://schemas.openxmlformats.org/presentationml/2006/ole">
                <mc:AlternateContent xmlns:mc="http://schemas.openxmlformats.org/markup-compatibility/2006">
                  <mc:Choice xmlns:v="urn:schemas-microsoft-com:vml" Requires="v">
                    <p:oleObj name="Equation" r:id="rId10" imgW="114185" imgH="152512" progId="">
                      <p:embed/>
                    </p:oleObj>
                  </mc:Choice>
                  <mc:Fallback>
                    <p:oleObj name="Equation" r:id="rId10" imgW="114185" imgH="152512" progId="">
                      <p:embed/>
                      <p:pic>
                        <p:nvPicPr>
                          <p:cNvPr id="0" name="Picture 8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16" y="1434"/>
                            <a:ext cx="181"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80" name="Object 45"/>
              <p:cNvGraphicFramePr>
                <a:graphicFrameLocks noChangeAspect="1"/>
              </p:cNvGraphicFramePr>
              <p:nvPr/>
            </p:nvGraphicFramePr>
            <p:xfrm>
              <a:off x="3915" y="1881"/>
              <a:ext cx="196" cy="242"/>
            </p:xfrm>
            <a:graphic>
              <a:graphicData uri="http://schemas.openxmlformats.org/presentationml/2006/ole">
                <mc:AlternateContent xmlns:mc="http://schemas.openxmlformats.org/markup-compatibility/2006">
                  <mc:Choice xmlns:v="urn:schemas-microsoft-com:vml" Requires="v">
                    <p:oleObj name="Equation" r:id="rId12" imgW="123903" imgH="161960" progId="">
                      <p:embed/>
                    </p:oleObj>
                  </mc:Choice>
                  <mc:Fallback>
                    <p:oleObj name="Equation" r:id="rId12" imgW="123903" imgH="161960" progId="">
                      <p:embed/>
                      <p:pic>
                        <p:nvPicPr>
                          <p:cNvPr id="0" name="Picture 8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15" y="1881"/>
                            <a:ext cx="196"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81" name="Object 46"/>
              <p:cNvGraphicFramePr>
                <a:graphicFrameLocks noChangeAspect="1"/>
              </p:cNvGraphicFramePr>
              <p:nvPr/>
            </p:nvGraphicFramePr>
            <p:xfrm>
              <a:off x="2245" y="1616"/>
              <a:ext cx="160" cy="320"/>
            </p:xfrm>
            <a:graphic>
              <a:graphicData uri="http://schemas.openxmlformats.org/presentationml/2006/ole">
                <mc:AlternateContent xmlns:mc="http://schemas.openxmlformats.org/markup-compatibility/2006">
                  <mc:Choice xmlns:v="urn:schemas-microsoft-com:vml" Requires="v">
                    <p:oleObj name="Equation" r:id="rId14" imgW="38062" imgH="114182" progId="">
                      <p:embed/>
                    </p:oleObj>
                  </mc:Choice>
                  <mc:Fallback>
                    <p:oleObj name="Equation" r:id="rId14" imgW="38062" imgH="114182" progId="">
                      <p:embed/>
                      <p:pic>
                        <p:nvPicPr>
                          <p:cNvPr id="0" name="Picture 8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45" y="1616"/>
                            <a:ext cx="160"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82" name="Object 47"/>
              <p:cNvGraphicFramePr>
                <a:graphicFrameLocks noChangeAspect="1"/>
              </p:cNvGraphicFramePr>
              <p:nvPr/>
            </p:nvGraphicFramePr>
            <p:xfrm>
              <a:off x="3923" y="1616"/>
              <a:ext cx="160" cy="320"/>
            </p:xfrm>
            <a:graphic>
              <a:graphicData uri="http://schemas.openxmlformats.org/presentationml/2006/ole">
                <mc:AlternateContent xmlns:mc="http://schemas.openxmlformats.org/markup-compatibility/2006">
                  <mc:Choice xmlns:v="urn:schemas-microsoft-com:vml" Requires="v">
                    <p:oleObj name="Equation" r:id="rId16" imgW="38062" imgH="114182" progId="">
                      <p:embed/>
                    </p:oleObj>
                  </mc:Choice>
                  <mc:Fallback>
                    <p:oleObj name="Equation" r:id="rId16" imgW="38062" imgH="114182" progId="">
                      <p:embed/>
                      <p:pic>
                        <p:nvPicPr>
                          <p:cNvPr id="0" name="Picture 84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23" y="1616"/>
                            <a:ext cx="160"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439" name="Text Box 48"/>
            <p:cNvSpPr txBox="1">
              <a:spLocks noChangeAspect="1" noChangeArrowheads="1"/>
            </p:cNvSpPr>
            <p:nvPr/>
          </p:nvSpPr>
          <p:spPr bwMode="auto">
            <a:xfrm>
              <a:off x="2472" y="2069"/>
              <a:ext cx="227"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r>
                <a:rPr lang="zh-CN" altLang="en-US" sz="1400" dirty="0">
                  <a:ea typeface="微软雅黑" panose="020B0503020204020204" pitchFamily="34" charset="-122"/>
                </a:rPr>
                <a:t>输</a:t>
              </a:r>
            </a:p>
            <a:p>
              <a:pPr algn="l" eaLnBrk="1" hangingPunct="1"/>
              <a:r>
                <a:rPr lang="zh-CN" altLang="en-US" sz="1400" dirty="0">
                  <a:ea typeface="微软雅黑" panose="020B0503020204020204" pitchFamily="34" charset="-122"/>
                </a:rPr>
                <a:t>入</a:t>
              </a:r>
            </a:p>
            <a:p>
              <a:pPr algn="l" eaLnBrk="1" hangingPunct="1"/>
              <a:r>
                <a:rPr lang="zh-CN" altLang="en-US" sz="1400" dirty="0">
                  <a:ea typeface="微软雅黑" panose="020B0503020204020204" pitchFamily="34" charset="-122"/>
                </a:rPr>
                <a:t>层</a:t>
              </a:r>
            </a:p>
          </p:txBody>
        </p:sp>
        <p:sp>
          <p:nvSpPr>
            <p:cNvPr id="15440" name="Text Box 49"/>
            <p:cNvSpPr txBox="1">
              <a:spLocks noChangeAspect="1" noChangeArrowheads="1"/>
            </p:cNvSpPr>
            <p:nvPr/>
          </p:nvSpPr>
          <p:spPr bwMode="auto">
            <a:xfrm>
              <a:off x="2880" y="2069"/>
              <a:ext cx="227" cy="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r>
                <a:rPr lang="zh-CN" altLang="en-US" sz="1400" dirty="0">
                  <a:ea typeface="微软雅黑" panose="020B0503020204020204" pitchFamily="34" charset="-122"/>
                </a:rPr>
                <a:t>隐</a:t>
              </a:r>
            </a:p>
            <a:p>
              <a:pPr algn="l" eaLnBrk="1" hangingPunct="1"/>
              <a:r>
                <a:rPr lang="zh-CN" altLang="en-US" sz="1400" dirty="0">
                  <a:ea typeface="微软雅黑" panose="020B0503020204020204" pitchFamily="34" charset="-122"/>
                </a:rPr>
                <a:t>层</a:t>
              </a:r>
            </a:p>
          </p:txBody>
        </p:sp>
        <p:sp>
          <p:nvSpPr>
            <p:cNvPr id="15441" name="Text Box 50"/>
            <p:cNvSpPr txBox="1">
              <a:spLocks noChangeAspect="1" noChangeArrowheads="1"/>
            </p:cNvSpPr>
            <p:nvPr/>
          </p:nvSpPr>
          <p:spPr bwMode="auto">
            <a:xfrm>
              <a:off x="3606" y="2069"/>
              <a:ext cx="227"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r>
                <a:rPr lang="zh-CN" altLang="en-US" sz="1400" dirty="0">
                  <a:ea typeface="微软雅黑" panose="020B0503020204020204" pitchFamily="34" charset="-122"/>
                </a:rPr>
                <a:t>输</a:t>
              </a:r>
            </a:p>
            <a:p>
              <a:pPr algn="l" eaLnBrk="1" hangingPunct="1"/>
              <a:r>
                <a:rPr lang="zh-CN" altLang="en-US" sz="1400" dirty="0">
                  <a:ea typeface="微软雅黑" panose="020B0503020204020204" pitchFamily="34" charset="-122"/>
                </a:rPr>
                <a:t>出</a:t>
              </a:r>
            </a:p>
            <a:p>
              <a:pPr algn="l" eaLnBrk="1" hangingPunct="1"/>
              <a:r>
                <a:rPr lang="zh-CN" altLang="en-US" sz="1400" dirty="0">
                  <a:ea typeface="微软雅黑" panose="020B0503020204020204" pitchFamily="34" charset="-122"/>
                </a:rPr>
                <a:t>层</a:t>
              </a:r>
            </a:p>
          </p:txBody>
        </p:sp>
      </p:grpSp>
      <p:grpSp>
        <p:nvGrpSpPr>
          <p:cNvPr id="15365" name="Group 51"/>
          <p:cNvGrpSpPr>
            <a:grpSpLocks/>
          </p:cNvGrpSpPr>
          <p:nvPr/>
        </p:nvGrpSpPr>
        <p:grpSpPr bwMode="auto">
          <a:xfrm>
            <a:off x="6765795" y="5206874"/>
            <a:ext cx="1368425" cy="864394"/>
            <a:chOff x="3923" y="3113"/>
            <a:chExt cx="862" cy="726"/>
          </a:xfrm>
        </p:grpSpPr>
        <p:sp>
          <p:nvSpPr>
            <p:cNvPr id="15417" name="Oval 52"/>
            <p:cNvSpPr>
              <a:spLocks noChangeArrowheads="1"/>
            </p:cNvSpPr>
            <p:nvPr/>
          </p:nvSpPr>
          <p:spPr bwMode="auto">
            <a:xfrm>
              <a:off x="4286" y="3113"/>
              <a:ext cx="91" cy="9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endParaRPr lang="zh-CN" altLang="en-US"/>
            </a:p>
          </p:txBody>
        </p:sp>
        <p:sp>
          <p:nvSpPr>
            <p:cNvPr id="15418" name="Oval 53"/>
            <p:cNvSpPr>
              <a:spLocks noChangeArrowheads="1"/>
            </p:cNvSpPr>
            <p:nvPr/>
          </p:nvSpPr>
          <p:spPr bwMode="auto">
            <a:xfrm>
              <a:off x="3923" y="3385"/>
              <a:ext cx="91" cy="9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endParaRPr lang="zh-CN" altLang="en-US"/>
            </a:p>
          </p:txBody>
        </p:sp>
        <p:sp>
          <p:nvSpPr>
            <p:cNvPr id="15419" name="Oval 54"/>
            <p:cNvSpPr>
              <a:spLocks noChangeArrowheads="1"/>
            </p:cNvSpPr>
            <p:nvPr/>
          </p:nvSpPr>
          <p:spPr bwMode="auto">
            <a:xfrm>
              <a:off x="4694" y="3385"/>
              <a:ext cx="91" cy="9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endParaRPr lang="zh-CN" altLang="en-US"/>
            </a:p>
          </p:txBody>
        </p:sp>
        <p:sp>
          <p:nvSpPr>
            <p:cNvPr id="15420" name="Oval 55"/>
            <p:cNvSpPr>
              <a:spLocks noChangeArrowheads="1"/>
            </p:cNvSpPr>
            <p:nvPr/>
          </p:nvSpPr>
          <p:spPr bwMode="auto">
            <a:xfrm>
              <a:off x="4059" y="3748"/>
              <a:ext cx="91" cy="9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endParaRPr lang="zh-CN" altLang="en-US"/>
            </a:p>
          </p:txBody>
        </p:sp>
        <p:sp>
          <p:nvSpPr>
            <p:cNvPr id="15421" name="Oval 56"/>
            <p:cNvSpPr>
              <a:spLocks noChangeArrowheads="1"/>
            </p:cNvSpPr>
            <p:nvPr/>
          </p:nvSpPr>
          <p:spPr bwMode="auto">
            <a:xfrm>
              <a:off x="4558" y="3748"/>
              <a:ext cx="91" cy="9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endParaRPr lang="zh-CN" altLang="en-US"/>
            </a:p>
          </p:txBody>
        </p:sp>
        <p:sp>
          <p:nvSpPr>
            <p:cNvPr id="15422" name="Line 57"/>
            <p:cNvSpPr>
              <a:spLocks noChangeShapeType="1"/>
            </p:cNvSpPr>
            <p:nvPr/>
          </p:nvSpPr>
          <p:spPr bwMode="auto">
            <a:xfrm flipH="1">
              <a:off x="4014" y="3203"/>
              <a:ext cx="272" cy="18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23" name="Line 58"/>
            <p:cNvSpPr>
              <a:spLocks noChangeShapeType="1"/>
            </p:cNvSpPr>
            <p:nvPr/>
          </p:nvSpPr>
          <p:spPr bwMode="auto">
            <a:xfrm>
              <a:off x="4059" y="3430"/>
              <a:ext cx="59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24" name="Line 59"/>
            <p:cNvSpPr>
              <a:spLocks noChangeShapeType="1"/>
            </p:cNvSpPr>
            <p:nvPr/>
          </p:nvSpPr>
          <p:spPr bwMode="auto">
            <a:xfrm>
              <a:off x="4377" y="3203"/>
              <a:ext cx="317" cy="18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25" name="Line 60"/>
            <p:cNvSpPr>
              <a:spLocks noChangeShapeType="1"/>
            </p:cNvSpPr>
            <p:nvPr/>
          </p:nvSpPr>
          <p:spPr bwMode="auto">
            <a:xfrm>
              <a:off x="3969" y="3475"/>
              <a:ext cx="136" cy="27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26" name="Line 61"/>
            <p:cNvSpPr>
              <a:spLocks noChangeShapeType="1"/>
            </p:cNvSpPr>
            <p:nvPr/>
          </p:nvSpPr>
          <p:spPr bwMode="auto">
            <a:xfrm>
              <a:off x="4195" y="3793"/>
              <a:ext cx="36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27" name="Line 62"/>
            <p:cNvSpPr>
              <a:spLocks noChangeShapeType="1"/>
            </p:cNvSpPr>
            <p:nvPr/>
          </p:nvSpPr>
          <p:spPr bwMode="auto">
            <a:xfrm flipH="1">
              <a:off x="4649" y="3475"/>
              <a:ext cx="91" cy="22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28" name="Line 63"/>
            <p:cNvSpPr>
              <a:spLocks noChangeShapeType="1"/>
            </p:cNvSpPr>
            <p:nvPr/>
          </p:nvSpPr>
          <p:spPr bwMode="auto">
            <a:xfrm>
              <a:off x="4332" y="3249"/>
              <a:ext cx="272" cy="49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29" name="Line 64"/>
            <p:cNvSpPr>
              <a:spLocks noChangeShapeType="1"/>
            </p:cNvSpPr>
            <p:nvPr/>
          </p:nvSpPr>
          <p:spPr bwMode="auto">
            <a:xfrm flipH="1">
              <a:off x="4150" y="3249"/>
              <a:ext cx="136" cy="45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30" name="Line 65"/>
            <p:cNvSpPr>
              <a:spLocks noChangeShapeType="1"/>
            </p:cNvSpPr>
            <p:nvPr/>
          </p:nvSpPr>
          <p:spPr bwMode="auto">
            <a:xfrm flipH="1">
              <a:off x="4195" y="3475"/>
              <a:ext cx="499" cy="27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31" name="Line 66"/>
            <p:cNvSpPr>
              <a:spLocks noChangeShapeType="1"/>
            </p:cNvSpPr>
            <p:nvPr/>
          </p:nvSpPr>
          <p:spPr bwMode="auto">
            <a:xfrm>
              <a:off x="4059" y="3475"/>
              <a:ext cx="499" cy="27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32" name="Oval 67"/>
            <p:cNvSpPr>
              <a:spLocks noChangeArrowheads="1"/>
            </p:cNvSpPr>
            <p:nvPr/>
          </p:nvSpPr>
          <p:spPr bwMode="auto">
            <a:xfrm>
              <a:off x="4332" y="3475"/>
              <a:ext cx="91" cy="9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endParaRPr lang="zh-CN" altLang="en-US"/>
            </a:p>
          </p:txBody>
        </p:sp>
        <p:sp>
          <p:nvSpPr>
            <p:cNvPr id="15433" name="Line 68"/>
            <p:cNvSpPr>
              <a:spLocks noChangeShapeType="1"/>
            </p:cNvSpPr>
            <p:nvPr/>
          </p:nvSpPr>
          <p:spPr bwMode="auto">
            <a:xfrm flipV="1">
              <a:off x="4422" y="3475"/>
              <a:ext cx="182" cy="4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34" name="Line 69"/>
            <p:cNvSpPr>
              <a:spLocks noChangeShapeType="1"/>
            </p:cNvSpPr>
            <p:nvPr/>
          </p:nvSpPr>
          <p:spPr bwMode="auto">
            <a:xfrm flipH="1">
              <a:off x="4195" y="3566"/>
              <a:ext cx="137" cy="13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35" name="Line 70"/>
            <p:cNvSpPr>
              <a:spLocks noChangeShapeType="1"/>
            </p:cNvSpPr>
            <p:nvPr/>
          </p:nvSpPr>
          <p:spPr bwMode="auto">
            <a:xfrm flipH="1" flipV="1">
              <a:off x="4332" y="3294"/>
              <a:ext cx="45" cy="18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36" name="Line 71"/>
            <p:cNvSpPr>
              <a:spLocks noChangeShapeType="1"/>
            </p:cNvSpPr>
            <p:nvPr/>
          </p:nvSpPr>
          <p:spPr bwMode="auto">
            <a:xfrm flipH="1" flipV="1">
              <a:off x="4105" y="3475"/>
              <a:ext cx="227" cy="4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37" name="Line 72"/>
            <p:cNvSpPr>
              <a:spLocks noChangeShapeType="1"/>
            </p:cNvSpPr>
            <p:nvPr/>
          </p:nvSpPr>
          <p:spPr bwMode="auto">
            <a:xfrm>
              <a:off x="4422" y="3566"/>
              <a:ext cx="136" cy="13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366" name="Group 73"/>
          <p:cNvGrpSpPr>
            <a:grpSpLocks/>
          </p:cNvGrpSpPr>
          <p:nvPr/>
        </p:nvGrpSpPr>
        <p:grpSpPr bwMode="auto">
          <a:xfrm>
            <a:off x="2483769" y="4703117"/>
            <a:ext cx="3959225" cy="1750219"/>
            <a:chOff x="521" y="2695"/>
            <a:chExt cx="2494" cy="1470"/>
          </a:xfrm>
        </p:grpSpPr>
        <p:sp>
          <p:nvSpPr>
            <p:cNvPr id="15369" name="Oval 74"/>
            <p:cNvSpPr>
              <a:spLocks noChangeArrowheads="1"/>
            </p:cNvSpPr>
            <p:nvPr/>
          </p:nvSpPr>
          <p:spPr bwMode="auto">
            <a:xfrm>
              <a:off x="930" y="3475"/>
              <a:ext cx="91" cy="9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endParaRPr lang="zh-CN" altLang="en-US"/>
            </a:p>
          </p:txBody>
        </p:sp>
        <p:sp>
          <p:nvSpPr>
            <p:cNvPr id="15370" name="Oval 75"/>
            <p:cNvSpPr>
              <a:spLocks noChangeArrowheads="1"/>
            </p:cNvSpPr>
            <p:nvPr/>
          </p:nvSpPr>
          <p:spPr bwMode="auto">
            <a:xfrm>
              <a:off x="1338" y="3475"/>
              <a:ext cx="91" cy="9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endParaRPr lang="zh-CN" altLang="en-US"/>
            </a:p>
          </p:txBody>
        </p:sp>
        <p:sp>
          <p:nvSpPr>
            <p:cNvPr id="15371" name="Oval 76"/>
            <p:cNvSpPr>
              <a:spLocks noChangeArrowheads="1"/>
            </p:cNvSpPr>
            <p:nvPr/>
          </p:nvSpPr>
          <p:spPr bwMode="auto">
            <a:xfrm>
              <a:off x="2064" y="3475"/>
              <a:ext cx="91" cy="9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endParaRPr lang="zh-CN" altLang="en-US"/>
            </a:p>
          </p:txBody>
        </p:sp>
        <p:sp>
          <p:nvSpPr>
            <p:cNvPr id="15372" name="Oval 77"/>
            <p:cNvSpPr>
              <a:spLocks noChangeArrowheads="1"/>
            </p:cNvSpPr>
            <p:nvPr/>
          </p:nvSpPr>
          <p:spPr bwMode="auto">
            <a:xfrm>
              <a:off x="2472" y="3475"/>
              <a:ext cx="91" cy="9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endParaRPr lang="zh-CN" altLang="en-US"/>
            </a:p>
          </p:txBody>
        </p:sp>
        <p:sp>
          <p:nvSpPr>
            <p:cNvPr id="15373" name="Line 78"/>
            <p:cNvSpPr>
              <a:spLocks noChangeShapeType="1"/>
            </p:cNvSpPr>
            <p:nvPr/>
          </p:nvSpPr>
          <p:spPr bwMode="auto">
            <a:xfrm flipV="1">
              <a:off x="975" y="3566"/>
              <a:ext cx="0"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4" name="Line 79"/>
            <p:cNvSpPr>
              <a:spLocks noChangeShapeType="1"/>
            </p:cNvSpPr>
            <p:nvPr/>
          </p:nvSpPr>
          <p:spPr bwMode="auto">
            <a:xfrm flipV="1">
              <a:off x="1383" y="3566"/>
              <a:ext cx="0"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5" name="Line 80"/>
            <p:cNvSpPr>
              <a:spLocks noChangeShapeType="1"/>
            </p:cNvSpPr>
            <p:nvPr/>
          </p:nvSpPr>
          <p:spPr bwMode="auto">
            <a:xfrm flipV="1">
              <a:off x="2109" y="3566"/>
              <a:ext cx="0"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6" name="Line 81"/>
            <p:cNvSpPr>
              <a:spLocks noChangeShapeType="1"/>
            </p:cNvSpPr>
            <p:nvPr/>
          </p:nvSpPr>
          <p:spPr bwMode="auto">
            <a:xfrm flipV="1">
              <a:off x="2517" y="3566"/>
              <a:ext cx="0"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7" name="Line 82"/>
            <p:cNvSpPr>
              <a:spLocks noChangeShapeType="1"/>
            </p:cNvSpPr>
            <p:nvPr/>
          </p:nvSpPr>
          <p:spPr bwMode="auto">
            <a:xfrm flipH="1">
              <a:off x="839" y="3566"/>
              <a:ext cx="91" cy="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8" name="Line 83"/>
            <p:cNvSpPr>
              <a:spLocks noChangeShapeType="1"/>
            </p:cNvSpPr>
            <p:nvPr/>
          </p:nvSpPr>
          <p:spPr bwMode="auto">
            <a:xfrm flipV="1">
              <a:off x="839" y="3339"/>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9" name="Line 84"/>
            <p:cNvSpPr>
              <a:spLocks noChangeShapeType="1"/>
            </p:cNvSpPr>
            <p:nvPr/>
          </p:nvSpPr>
          <p:spPr bwMode="auto">
            <a:xfrm>
              <a:off x="839" y="3339"/>
              <a:ext cx="145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80" name="Line 85"/>
            <p:cNvSpPr>
              <a:spLocks noChangeShapeType="1"/>
            </p:cNvSpPr>
            <p:nvPr/>
          </p:nvSpPr>
          <p:spPr bwMode="auto">
            <a:xfrm>
              <a:off x="2290" y="3339"/>
              <a:ext cx="182"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81" name="Line 86"/>
            <p:cNvSpPr>
              <a:spLocks noChangeShapeType="1"/>
            </p:cNvSpPr>
            <p:nvPr/>
          </p:nvSpPr>
          <p:spPr bwMode="auto">
            <a:xfrm>
              <a:off x="1247" y="3339"/>
              <a:ext cx="91"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82" name="Line 87"/>
            <p:cNvSpPr>
              <a:spLocks noChangeShapeType="1"/>
            </p:cNvSpPr>
            <p:nvPr/>
          </p:nvSpPr>
          <p:spPr bwMode="auto">
            <a:xfrm>
              <a:off x="1973" y="3339"/>
              <a:ext cx="91"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83" name="Line 88"/>
            <p:cNvSpPr>
              <a:spLocks noChangeShapeType="1"/>
            </p:cNvSpPr>
            <p:nvPr/>
          </p:nvSpPr>
          <p:spPr bwMode="auto">
            <a:xfrm flipH="1">
              <a:off x="1156" y="3566"/>
              <a:ext cx="182"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84" name="Line 89"/>
            <p:cNvSpPr>
              <a:spLocks noChangeShapeType="1"/>
            </p:cNvSpPr>
            <p:nvPr/>
          </p:nvSpPr>
          <p:spPr bwMode="auto">
            <a:xfrm flipH="1">
              <a:off x="703" y="3702"/>
              <a:ext cx="4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85" name="Line 90"/>
            <p:cNvSpPr>
              <a:spLocks noChangeShapeType="1"/>
            </p:cNvSpPr>
            <p:nvPr/>
          </p:nvSpPr>
          <p:spPr bwMode="auto">
            <a:xfrm flipV="1">
              <a:off x="703" y="3249"/>
              <a:ext cx="0" cy="4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86" name="Line 91"/>
            <p:cNvSpPr>
              <a:spLocks noChangeShapeType="1"/>
            </p:cNvSpPr>
            <p:nvPr/>
          </p:nvSpPr>
          <p:spPr bwMode="auto">
            <a:xfrm>
              <a:off x="703" y="3249"/>
              <a:ext cx="16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87" name="Line 92"/>
            <p:cNvSpPr>
              <a:spLocks noChangeShapeType="1"/>
            </p:cNvSpPr>
            <p:nvPr/>
          </p:nvSpPr>
          <p:spPr bwMode="auto">
            <a:xfrm>
              <a:off x="2381" y="3249"/>
              <a:ext cx="91"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88" name="Line 93"/>
            <p:cNvSpPr>
              <a:spLocks noChangeShapeType="1"/>
            </p:cNvSpPr>
            <p:nvPr/>
          </p:nvSpPr>
          <p:spPr bwMode="auto">
            <a:xfrm>
              <a:off x="2064" y="3249"/>
              <a:ext cx="45"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89" name="Line 94"/>
            <p:cNvSpPr>
              <a:spLocks noChangeShapeType="1"/>
            </p:cNvSpPr>
            <p:nvPr/>
          </p:nvSpPr>
          <p:spPr bwMode="auto">
            <a:xfrm flipH="1">
              <a:off x="1746" y="3566"/>
              <a:ext cx="318"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90" name="Line 95"/>
            <p:cNvSpPr>
              <a:spLocks noChangeShapeType="1"/>
            </p:cNvSpPr>
            <p:nvPr/>
          </p:nvSpPr>
          <p:spPr bwMode="auto">
            <a:xfrm flipH="1">
              <a:off x="612" y="3748"/>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91" name="Line 96"/>
            <p:cNvSpPr>
              <a:spLocks noChangeShapeType="1"/>
            </p:cNvSpPr>
            <p:nvPr/>
          </p:nvSpPr>
          <p:spPr bwMode="auto">
            <a:xfrm flipV="1">
              <a:off x="612" y="3158"/>
              <a:ext cx="0" cy="5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92" name="Line 97"/>
            <p:cNvSpPr>
              <a:spLocks noChangeShapeType="1"/>
            </p:cNvSpPr>
            <p:nvPr/>
          </p:nvSpPr>
          <p:spPr bwMode="auto">
            <a:xfrm>
              <a:off x="612" y="3158"/>
              <a:ext cx="18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93" name="Line 98"/>
            <p:cNvSpPr>
              <a:spLocks noChangeShapeType="1"/>
            </p:cNvSpPr>
            <p:nvPr/>
          </p:nvSpPr>
          <p:spPr bwMode="auto">
            <a:xfrm>
              <a:off x="2472" y="3158"/>
              <a:ext cx="45"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94" name="Line 99"/>
            <p:cNvSpPr>
              <a:spLocks noChangeShapeType="1"/>
            </p:cNvSpPr>
            <p:nvPr/>
          </p:nvSpPr>
          <p:spPr bwMode="auto">
            <a:xfrm>
              <a:off x="839" y="3249"/>
              <a:ext cx="91"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95" name="Line 100"/>
            <p:cNvSpPr>
              <a:spLocks noChangeShapeType="1"/>
            </p:cNvSpPr>
            <p:nvPr/>
          </p:nvSpPr>
          <p:spPr bwMode="auto">
            <a:xfrm>
              <a:off x="884" y="3158"/>
              <a:ext cx="91"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96" name="Line 101"/>
            <p:cNvSpPr>
              <a:spLocks noChangeShapeType="1"/>
            </p:cNvSpPr>
            <p:nvPr/>
          </p:nvSpPr>
          <p:spPr bwMode="auto">
            <a:xfrm>
              <a:off x="1292" y="3158"/>
              <a:ext cx="91"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97" name="Line 102"/>
            <p:cNvSpPr>
              <a:spLocks noChangeShapeType="1"/>
            </p:cNvSpPr>
            <p:nvPr/>
          </p:nvSpPr>
          <p:spPr bwMode="auto">
            <a:xfrm flipH="1">
              <a:off x="1882" y="3566"/>
              <a:ext cx="545"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98" name="Line 103"/>
            <p:cNvSpPr>
              <a:spLocks noChangeShapeType="1"/>
            </p:cNvSpPr>
            <p:nvPr/>
          </p:nvSpPr>
          <p:spPr bwMode="auto">
            <a:xfrm flipH="1">
              <a:off x="521" y="3838"/>
              <a:ext cx="136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99" name="Line 104"/>
            <p:cNvSpPr>
              <a:spLocks noChangeShapeType="1"/>
            </p:cNvSpPr>
            <p:nvPr/>
          </p:nvSpPr>
          <p:spPr bwMode="auto">
            <a:xfrm flipV="1">
              <a:off x="521" y="3067"/>
              <a:ext cx="0" cy="7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00" name="Line 105"/>
            <p:cNvSpPr>
              <a:spLocks noChangeShapeType="1"/>
            </p:cNvSpPr>
            <p:nvPr/>
          </p:nvSpPr>
          <p:spPr bwMode="auto">
            <a:xfrm>
              <a:off x="521" y="3067"/>
              <a:ext cx="21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01" name="Line 106"/>
            <p:cNvSpPr>
              <a:spLocks noChangeShapeType="1"/>
            </p:cNvSpPr>
            <p:nvPr/>
          </p:nvSpPr>
          <p:spPr bwMode="auto">
            <a:xfrm flipH="1">
              <a:off x="1020" y="3067"/>
              <a:ext cx="46"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02" name="Line 107"/>
            <p:cNvSpPr>
              <a:spLocks noChangeShapeType="1"/>
            </p:cNvSpPr>
            <p:nvPr/>
          </p:nvSpPr>
          <p:spPr bwMode="auto">
            <a:xfrm flipH="1">
              <a:off x="1429" y="3067"/>
              <a:ext cx="46"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03" name="Line 108"/>
            <p:cNvSpPr>
              <a:spLocks noChangeShapeType="1"/>
            </p:cNvSpPr>
            <p:nvPr/>
          </p:nvSpPr>
          <p:spPr bwMode="auto">
            <a:xfrm flipH="1">
              <a:off x="2154" y="3067"/>
              <a:ext cx="46"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04" name="Line 109"/>
            <p:cNvSpPr>
              <a:spLocks noChangeShapeType="1"/>
            </p:cNvSpPr>
            <p:nvPr/>
          </p:nvSpPr>
          <p:spPr bwMode="auto">
            <a:xfrm flipV="1">
              <a:off x="1020" y="2976"/>
              <a:ext cx="318" cy="4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05" name="Line 110"/>
            <p:cNvSpPr>
              <a:spLocks noChangeShapeType="1"/>
            </p:cNvSpPr>
            <p:nvPr/>
          </p:nvSpPr>
          <p:spPr bwMode="auto">
            <a:xfrm flipV="1">
              <a:off x="1429" y="2976"/>
              <a:ext cx="318" cy="4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06" name="Line 111"/>
            <p:cNvSpPr>
              <a:spLocks noChangeShapeType="1"/>
            </p:cNvSpPr>
            <p:nvPr/>
          </p:nvSpPr>
          <p:spPr bwMode="auto">
            <a:xfrm flipV="1">
              <a:off x="2154" y="2976"/>
              <a:ext cx="318" cy="4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07" name="Line 112"/>
            <p:cNvSpPr>
              <a:spLocks noChangeShapeType="1"/>
            </p:cNvSpPr>
            <p:nvPr/>
          </p:nvSpPr>
          <p:spPr bwMode="auto">
            <a:xfrm flipV="1">
              <a:off x="2562" y="2976"/>
              <a:ext cx="318" cy="4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5408" name="Object 113"/>
            <p:cNvGraphicFramePr>
              <a:graphicFrameLocks noChangeAspect="1"/>
            </p:cNvGraphicFramePr>
            <p:nvPr/>
          </p:nvGraphicFramePr>
          <p:xfrm>
            <a:off x="884" y="3884"/>
            <a:ext cx="199" cy="272"/>
          </p:xfrm>
          <a:graphic>
            <a:graphicData uri="http://schemas.openxmlformats.org/presentationml/2006/ole">
              <mc:AlternateContent xmlns:mc="http://schemas.openxmlformats.org/markup-compatibility/2006">
                <mc:Choice xmlns:v="urn:schemas-microsoft-com:vml" Requires="v">
                  <p:oleObj name="Equation" r:id="rId18" imgW="104737" imgH="152512" progId="">
                    <p:embed/>
                  </p:oleObj>
                </mc:Choice>
                <mc:Fallback>
                  <p:oleObj name="Equation" r:id="rId18" imgW="104737" imgH="152512" progId="">
                    <p:embed/>
                    <p:pic>
                      <p:nvPicPr>
                        <p:cNvPr id="0" name="Picture 84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84" y="3884"/>
                          <a:ext cx="199"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09" name="Object 114"/>
            <p:cNvGraphicFramePr>
              <a:graphicFrameLocks noChangeAspect="1"/>
            </p:cNvGraphicFramePr>
            <p:nvPr/>
          </p:nvGraphicFramePr>
          <p:xfrm>
            <a:off x="1283" y="3884"/>
            <a:ext cx="218" cy="272"/>
          </p:xfrm>
          <a:graphic>
            <a:graphicData uri="http://schemas.openxmlformats.org/presentationml/2006/ole">
              <mc:AlternateContent xmlns:mc="http://schemas.openxmlformats.org/markup-compatibility/2006">
                <mc:Choice xmlns:v="urn:schemas-microsoft-com:vml" Requires="v">
                  <p:oleObj name="Equation" r:id="rId20" imgW="114185" imgH="152512" progId="">
                    <p:embed/>
                  </p:oleObj>
                </mc:Choice>
                <mc:Fallback>
                  <p:oleObj name="Equation" r:id="rId20" imgW="114185" imgH="152512" progId="">
                    <p:embed/>
                    <p:pic>
                      <p:nvPicPr>
                        <p:cNvPr id="0" name="Picture 84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83" y="3884"/>
                          <a:ext cx="21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10" name="Object 115"/>
            <p:cNvGraphicFramePr>
              <a:graphicFrameLocks noChangeAspect="1"/>
            </p:cNvGraphicFramePr>
            <p:nvPr/>
          </p:nvGraphicFramePr>
          <p:xfrm>
            <a:off x="1955" y="3875"/>
            <a:ext cx="326" cy="290"/>
          </p:xfrm>
          <a:graphic>
            <a:graphicData uri="http://schemas.openxmlformats.org/presentationml/2006/ole">
              <mc:AlternateContent xmlns:mc="http://schemas.openxmlformats.org/markup-compatibility/2006">
                <mc:Choice xmlns:v="urn:schemas-microsoft-com:vml" Requires="v">
                  <p:oleObj name="Equation" r:id="rId22" imgW="190578" imgH="161960" progId="">
                    <p:embed/>
                  </p:oleObj>
                </mc:Choice>
                <mc:Fallback>
                  <p:oleObj name="Equation" r:id="rId22" imgW="190578" imgH="161960" progId="">
                    <p:embed/>
                    <p:pic>
                      <p:nvPicPr>
                        <p:cNvPr id="0" name="Picture 84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955" y="3875"/>
                          <a:ext cx="326" cy="2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11" name="Object 116"/>
            <p:cNvGraphicFramePr>
              <a:graphicFrameLocks noChangeAspect="1"/>
            </p:cNvGraphicFramePr>
            <p:nvPr/>
          </p:nvGraphicFramePr>
          <p:xfrm>
            <a:off x="2408" y="3875"/>
            <a:ext cx="235" cy="290"/>
          </p:xfrm>
          <a:graphic>
            <a:graphicData uri="http://schemas.openxmlformats.org/presentationml/2006/ole">
              <mc:AlternateContent xmlns:mc="http://schemas.openxmlformats.org/markup-compatibility/2006">
                <mc:Choice xmlns:v="urn:schemas-microsoft-com:vml" Requires="v">
                  <p:oleObj name="Equation" r:id="rId24" imgW="123903" imgH="161960" progId="">
                    <p:embed/>
                  </p:oleObj>
                </mc:Choice>
                <mc:Fallback>
                  <p:oleObj name="Equation" r:id="rId24" imgW="123903" imgH="161960" progId="">
                    <p:embed/>
                    <p:pic>
                      <p:nvPicPr>
                        <p:cNvPr id="0" name="Picture 84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408" y="3875"/>
                          <a:ext cx="235" cy="2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12" name="Object 117"/>
            <p:cNvGraphicFramePr>
              <a:graphicFrameLocks noChangeAspect="1"/>
            </p:cNvGraphicFramePr>
            <p:nvPr/>
          </p:nvGraphicFramePr>
          <p:xfrm>
            <a:off x="1292" y="2704"/>
            <a:ext cx="199" cy="272"/>
          </p:xfrm>
          <a:graphic>
            <a:graphicData uri="http://schemas.openxmlformats.org/presentationml/2006/ole">
              <mc:AlternateContent xmlns:mc="http://schemas.openxmlformats.org/markup-compatibility/2006">
                <mc:Choice xmlns:v="urn:schemas-microsoft-com:vml" Requires="v">
                  <p:oleObj name="Equation" r:id="rId26" imgW="104737" imgH="152512" progId="">
                    <p:embed/>
                  </p:oleObj>
                </mc:Choice>
                <mc:Fallback>
                  <p:oleObj name="Equation" r:id="rId26" imgW="104737" imgH="152512" progId="">
                    <p:embed/>
                    <p:pic>
                      <p:nvPicPr>
                        <p:cNvPr id="0" name="Picture 84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292" y="2704"/>
                          <a:ext cx="199"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13" name="Object 118"/>
            <p:cNvGraphicFramePr>
              <a:graphicFrameLocks noChangeAspect="1"/>
            </p:cNvGraphicFramePr>
            <p:nvPr/>
          </p:nvGraphicFramePr>
          <p:xfrm>
            <a:off x="1701" y="2704"/>
            <a:ext cx="218" cy="272"/>
          </p:xfrm>
          <a:graphic>
            <a:graphicData uri="http://schemas.openxmlformats.org/presentationml/2006/ole">
              <mc:AlternateContent xmlns:mc="http://schemas.openxmlformats.org/markup-compatibility/2006">
                <mc:Choice xmlns:v="urn:schemas-microsoft-com:vml" Requires="v">
                  <p:oleObj name="Equation" r:id="rId28" imgW="114185" imgH="152512" progId="">
                    <p:embed/>
                  </p:oleObj>
                </mc:Choice>
                <mc:Fallback>
                  <p:oleObj name="Equation" r:id="rId28" imgW="114185" imgH="152512" progId="">
                    <p:embed/>
                    <p:pic>
                      <p:nvPicPr>
                        <p:cNvPr id="0" name="Picture 84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701" y="2704"/>
                          <a:ext cx="21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14" name="Object 119"/>
            <p:cNvGraphicFramePr>
              <a:graphicFrameLocks noChangeAspect="1"/>
            </p:cNvGraphicFramePr>
            <p:nvPr/>
          </p:nvGraphicFramePr>
          <p:xfrm>
            <a:off x="2327" y="2695"/>
            <a:ext cx="344" cy="290"/>
          </p:xfrm>
          <a:graphic>
            <a:graphicData uri="http://schemas.openxmlformats.org/presentationml/2006/ole">
              <mc:AlternateContent xmlns:mc="http://schemas.openxmlformats.org/markup-compatibility/2006">
                <mc:Choice xmlns:v="urn:schemas-microsoft-com:vml" Requires="v">
                  <p:oleObj name="Equation" r:id="rId30" imgW="200026" imgH="161960" progId="">
                    <p:embed/>
                  </p:oleObj>
                </mc:Choice>
                <mc:Fallback>
                  <p:oleObj name="Equation" r:id="rId30" imgW="200026" imgH="161960" progId="">
                    <p:embed/>
                    <p:pic>
                      <p:nvPicPr>
                        <p:cNvPr id="0" name="Picture 84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327" y="2695"/>
                          <a:ext cx="344" cy="2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15" name="Object 120"/>
            <p:cNvGraphicFramePr>
              <a:graphicFrameLocks noChangeAspect="1"/>
            </p:cNvGraphicFramePr>
            <p:nvPr/>
          </p:nvGraphicFramePr>
          <p:xfrm>
            <a:off x="2780" y="2695"/>
            <a:ext cx="235" cy="290"/>
          </p:xfrm>
          <a:graphic>
            <a:graphicData uri="http://schemas.openxmlformats.org/presentationml/2006/ole">
              <mc:AlternateContent xmlns:mc="http://schemas.openxmlformats.org/markup-compatibility/2006">
                <mc:Choice xmlns:v="urn:schemas-microsoft-com:vml" Requires="v">
                  <p:oleObj name="Equation" r:id="rId32" imgW="123903" imgH="161960" progId="">
                    <p:embed/>
                  </p:oleObj>
                </mc:Choice>
                <mc:Fallback>
                  <p:oleObj name="Equation" r:id="rId32" imgW="123903" imgH="161960" progId="">
                    <p:embed/>
                    <p:pic>
                      <p:nvPicPr>
                        <p:cNvPr id="0" name="Picture 85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780" y="2695"/>
                          <a:ext cx="235" cy="2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16" name="Object 121"/>
            <p:cNvGraphicFramePr>
              <a:graphicFrameLocks noChangeAspect="1"/>
            </p:cNvGraphicFramePr>
            <p:nvPr/>
          </p:nvGraphicFramePr>
          <p:xfrm>
            <a:off x="1474" y="3385"/>
            <a:ext cx="453" cy="302"/>
          </p:xfrm>
          <a:graphic>
            <a:graphicData uri="http://schemas.openxmlformats.org/presentationml/2006/ole">
              <mc:AlternateContent xmlns:mc="http://schemas.openxmlformats.org/markup-compatibility/2006">
                <mc:Choice xmlns:v="urn:schemas-microsoft-com:vml" Requires="v">
                  <p:oleObj name="Equation" r:id="rId34" imgW="114185" imgH="66674" progId="">
                    <p:embed/>
                  </p:oleObj>
                </mc:Choice>
                <mc:Fallback>
                  <p:oleObj name="Equation" r:id="rId34" imgW="114185" imgH="66674" progId="">
                    <p:embed/>
                    <p:pic>
                      <p:nvPicPr>
                        <p:cNvPr id="0" name="Picture 851"/>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474" y="3385"/>
                          <a:ext cx="453"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368" name="Rectangle 124"/>
          <p:cNvSpPr>
            <a:spLocks noChangeArrowheads="1"/>
          </p:cNvSpPr>
          <p:nvPr/>
        </p:nvSpPr>
        <p:spPr bwMode="auto">
          <a:xfrm>
            <a:off x="467545" y="1600924"/>
            <a:ext cx="770572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r>
              <a:rPr lang="zh-CN" altLang="en-US" sz="2200" dirty="0">
                <a:ea typeface="微软雅黑" panose="020B0503020204020204" pitchFamily="34" charset="-122"/>
              </a:rPr>
              <a:t>把若干个人工神经元（也称为节点或单元）按照一定的层次结构连接起来，就构成了人工神经网络。常用的网络结构有前馈型网络和反馈型网络。</a:t>
            </a:r>
          </a:p>
        </p:txBody>
      </p:sp>
      <p:sp>
        <p:nvSpPr>
          <p:cNvPr id="2" name="日期占位符 1">
            <a:extLst>
              <a:ext uri="{FF2B5EF4-FFF2-40B4-BE49-F238E27FC236}">
                <a16:creationId xmlns:a16="http://schemas.microsoft.com/office/drawing/2014/main" id="{B5E4AD05-610A-4CCD-A7B7-99F98CDEF95F}"/>
              </a:ext>
            </a:extLst>
          </p:cNvPr>
          <p:cNvSpPr>
            <a:spLocks noGrp="1"/>
          </p:cNvSpPr>
          <p:nvPr>
            <p:ph type="dt" sz="half" idx="2"/>
          </p:nvPr>
        </p:nvSpPr>
        <p:spPr/>
        <p:txBody>
          <a:bodyPr/>
          <a:lstStyle/>
          <a:p>
            <a:pPr>
              <a:defRPr/>
            </a:pPr>
            <a:fld id="{8B0A526C-25F6-490B-BE9E-0CCB9C5D5537}" type="datetime1">
              <a:rPr kumimoji="0" lang="zh-CN" altLang="en-US" smtClean="0"/>
              <a:t>2022/11/23</a:t>
            </a:fld>
            <a:endParaRPr kumimoji="0" lang="zh-CN" altLang="en-US" dirty="0"/>
          </a:p>
        </p:txBody>
      </p:sp>
      <p:sp>
        <p:nvSpPr>
          <p:cNvPr id="126" name="Text Box 2">
            <a:extLst>
              <a:ext uri="{FF2B5EF4-FFF2-40B4-BE49-F238E27FC236}">
                <a16:creationId xmlns:a16="http://schemas.microsoft.com/office/drawing/2014/main" id="{56945FF9-740C-4E73-9B2C-74004C23B273}"/>
              </a:ext>
            </a:extLst>
          </p:cNvPr>
          <p:cNvSpPr txBox="1">
            <a:spLocks noChangeArrowheads="1"/>
          </p:cNvSpPr>
          <p:nvPr/>
        </p:nvSpPr>
        <p:spPr bwMode="auto">
          <a:xfrm>
            <a:off x="467544" y="764704"/>
            <a:ext cx="78488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3200" b="1" dirty="0">
                <a:latin typeface="微软雅黑" panose="020B0503020204020204" pitchFamily="34" charset="-122"/>
                <a:ea typeface="微软雅黑" panose="020B0503020204020204" pitchFamily="34" charset="-122"/>
              </a:rPr>
              <a:t>第二节  神经网络的网络结构</a:t>
            </a:r>
          </a:p>
        </p:txBody>
      </p:sp>
      <p:sp>
        <p:nvSpPr>
          <p:cNvPr id="127" name="Rectangle 3">
            <a:extLst>
              <a:ext uri="{FF2B5EF4-FFF2-40B4-BE49-F238E27FC236}">
                <a16:creationId xmlns:a16="http://schemas.microsoft.com/office/drawing/2014/main" id="{C0A58F86-7D45-45F0-B521-7D38CA278F61}"/>
              </a:ext>
            </a:extLst>
          </p:cNvPr>
          <p:cNvSpPr>
            <a:spLocks noChangeArrowheads="1"/>
          </p:cNvSpPr>
          <p:nvPr/>
        </p:nvSpPr>
        <p:spPr bwMode="auto">
          <a:xfrm>
            <a:off x="467544" y="4623519"/>
            <a:ext cx="7705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spcBef>
                <a:spcPct val="0"/>
              </a:spcBef>
            </a:pPr>
            <a:r>
              <a:rPr lang="en-US" altLang="zh-CN" sz="2400" dirty="0">
                <a:ea typeface="微软雅黑" panose="020B0503020204020204" pitchFamily="34" charset="-122"/>
              </a:rPr>
              <a:t> </a:t>
            </a:r>
            <a:r>
              <a:rPr lang="zh-CN" altLang="zh-CN" sz="2400" dirty="0">
                <a:ea typeface="微软雅黑" panose="020B0503020204020204" pitchFamily="34" charset="-122"/>
              </a:rPr>
              <a:t>◆</a:t>
            </a:r>
            <a:r>
              <a:rPr lang="en-US" altLang="zh-CN" sz="2400" dirty="0">
                <a:solidFill>
                  <a:schemeClr val="folHlink"/>
                </a:solidFill>
                <a:ea typeface="微软雅黑" panose="020B0503020204020204" pitchFamily="34" charset="-122"/>
              </a:rPr>
              <a:t> </a:t>
            </a:r>
            <a:r>
              <a:rPr lang="zh-CN" altLang="en-US" sz="2400" dirty="0">
                <a:solidFill>
                  <a:srgbClr val="0000FF"/>
                </a:solidFill>
                <a:ea typeface="微软雅黑" panose="020B0503020204020204" pitchFamily="34" charset="-122"/>
              </a:rPr>
              <a:t>反馈型网络：</a:t>
            </a:r>
          </a:p>
        </p:txBody>
      </p:sp>
      <p:sp>
        <p:nvSpPr>
          <p:cNvPr id="3" name="页脚占位符 2">
            <a:extLst>
              <a:ext uri="{FF2B5EF4-FFF2-40B4-BE49-F238E27FC236}">
                <a16:creationId xmlns:a16="http://schemas.microsoft.com/office/drawing/2014/main" id="{2FBE34EE-FD5B-4935-9867-F402D4F48C77}"/>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65905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left)">
                                      <p:cBhvr>
                                        <p:cTn id="7" dur="5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wipe(left)">
                                      <p:cBhvr>
                                        <p:cTn id="12" dur="500"/>
                                        <p:tgtEl>
                                          <p:spTgt spid="153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7">
                                            <p:txEl>
                                              <p:pRg st="0" end="0"/>
                                            </p:txEl>
                                          </p:spTgt>
                                        </p:tgtEl>
                                        <p:attrNameLst>
                                          <p:attrName>style.visibility</p:attrName>
                                        </p:attrNameLst>
                                      </p:cBhvr>
                                      <p:to>
                                        <p:strVal val="visible"/>
                                      </p:to>
                                    </p:set>
                                    <p:animEffect transition="in" filter="wipe(left)">
                                      <p:cBhvr>
                                        <p:cTn id="17" dur="500"/>
                                        <p:tgtEl>
                                          <p:spTgt spid="1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366"/>
                                        </p:tgtEl>
                                        <p:attrNameLst>
                                          <p:attrName>style.visibility</p:attrName>
                                        </p:attrNameLst>
                                      </p:cBhvr>
                                      <p:to>
                                        <p:strVal val="visible"/>
                                      </p:to>
                                    </p:set>
                                    <p:animEffect transition="in" filter="wipe(left)">
                                      <p:cBhvr>
                                        <p:cTn id="22" dur="500"/>
                                        <p:tgtEl>
                                          <p:spTgt spid="153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365"/>
                                        </p:tgtEl>
                                        <p:attrNameLst>
                                          <p:attrName>style.visibility</p:attrName>
                                        </p:attrNameLst>
                                      </p:cBhvr>
                                      <p:to>
                                        <p:strVal val="visible"/>
                                      </p:to>
                                    </p:set>
                                    <p:animEffect transition="in" filter="wipe(left)">
                                      <p:cBhvr>
                                        <p:cTn id="27"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ChangeArrowheads="1"/>
          </p:cNvSpPr>
          <p:nvPr/>
        </p:nvSpPr>
        <p:spPr bwMode="auto">
          <a:xfrm>
            <a:off x="250951" y="4139880"/>
            <a:ext cx="3913392" cy="216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lnSpc>
                <a:spcPct val="125000"/>
              </a:lnSpc>
              <a:spcBef>
                <a:spcPct val="0"/>
              </a:spcBef>
            </a:pPr>
            <a:r>
              <a:rPr lang="zh-CN" altLang="en-US" sz="2200" dirty="0">
                <a:ea typeface="微软雅黑" panose="020B0503020204020204" pitchFamily="34" charset="-122"/>
              </a:rPr>
              <a:t>外界存在一个教师，对给定的一组输入，提供期望输出（标准答案），学习系统可根据实际输出与标准答案之间的差值（误差信号）来调整系统参数</a:t>
            </a:r>
          </a:p>
        </p:txBody>
      </p:sp>
      <p:sp>
        <p:nvSpPr>
          <p:cNvPr id="17412" name="Text Box 4"/>
          <p:cNvSpPr txBox="1">
            <a:spLocks noChangeArrowheads="1"/>
          </p:cNvSpPr>
          <p:nvPr/>
        </p:nvSpPr>
        <p:spPr bwMode="auto">
          <a:xfrm>
            <a:off x="3297401" y="5209278"/>
            <a:ext cx="553998" cy="432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endParaRPr lang="zh-CN" altLang="zh-CN" sz="2400" dirty="0">
              <a:ea typeface="微软雅黑" panose="020B0503020204020204" pitchFamily="34" charset="-122"/>
            </a:endParaRPr>
          </a:p>
        </p:txBody>
      </p:sp>
      <p:grpSp>
        <p:nvGrpSpPr>
          <p:cNvPr id="17413" name="Group 5"/>
          <p:cNvGrpSpPr>
            <a:grpSpLocks/>
          </p:cNvGrpSpPr>
          <p:nvPr/>
        </p:nvGrpSpPr>
        <p:grpSpPr bwMode="auto">
          <a:xfrm>
            <a:off x="4338971" y="4139880"/>
            <a:ext cx="4648199" cy="1445419"/>
            <a:chOff x="2699" y="1026"/>
            <a:chExt cx="2928" cy="1214"/>
          </a:xfrm>
        </p:grpSpPr>
        <p:sp>
          <p:nvSpPr>
            <p:cNvPr id="17416" name="Oval 6"/>
            <p:cNvSpPr>
              <a:spLocks noChangeArrowheads="1"/>
            </p:cNvSpPr>
            <p:nvPr/>
          </p:nvSpPr>
          <p:spPr bwMode="auto">
            <a:xfrm>
              <a:off x="5148" y="1615"/>
              <a:ext cx="408" cy="408"/>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0"/>
                </a:spcBef>
              </a:pPr>
              <a:endParaRPr lang="zh-CN" altLang="zh-CN" sz="2400" dirty="0">
                <a:solidFill>
                  <a:srgbClr val="66FF66"/>
                </a:solidFill>
                <a:ea typeface="微软雅黑" panose="020B0503020204020204" pitchFamily="34" charset="-122"/>
              </a:endParaRPr>
            </a:p>
          </p:txBody>
        </p:sp>
        <p:sp>
          <p:nvSpPr>
            <p:cNvPr id="17417" name="Rectangle 7"/>
            <p:cNvSpPr>
              <a:spLocks noChangeArrowheads="1"/>
            </p:cNvSpPr>
            <p:nvPr/>
          </p:nvSpPr>
          <p:spPr bwMode="auto">
            <a:xfrm>
              <a:off x="3787" y="1615"/>
              <a:ext cx="545" cy="45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0"/>
                </a:spcBef>
              </a:pPr>
              <a:r>
                <a:rPr lang="zh-CN" altLang="en-US" sz="1600" dirty="0">
                  <a:solidFill>
                    <a:schemeClr val="hlink"/>
                  </a:solidFill>
                  <a:ea typeface="微软雅黑" panose="020B0503020204020204" pitchFamily="34" charset="-122"/>
                </a:rPr>
                <a:t>学 习</a:t>
              </a:r>
            </a:p>
            <a:p>
              <a:pPr eaLnBrk="1" hangingPunct="1">
                <a:spcBef>
                  <a:spcPct val="0"/>
                </a:spcBef>
              </a:pPr>
              <a:r>
                <a:rPr lang="zh-CN" altLang="en-US" sz="1600" dirty="0">
                  <a:solidFill>
                    <a:schemeClr val="hlink"/>
                  </a:solidFill>
                  <a:ea typeface="微软雅黑" panose="020B0503020204020204" pitchFamily="34" charset="-122"/>
                </a:rPr>
                <a:t>系 统</a:t>
              </a:r>
            </a:p>
          </p:txBody>
        </p:sp>
        <p:sp>
          <p:nvSpPr>
            <p:cNvPr id="17418" name="Rectangle 8"/>
            <p:cNvSpPr>
              <a:spLocks noChangeArrowheads="1"/>
            </p:cNvSpPr>
            <p:nvPr/>
          </p:nvSpPr>
          <p:spPr bwMode="auto">
            <a:xfrm>
              <a:off x="3787" y="1162"/>
              <a:ext cx="544" cy="227"/>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0"/>
                </a:spcBef>
              </a:pPr>
              <a:r>
                <a:rPr lang="zh-CN" altLang="en-US" sz="1600" dirty="0">
                  <a:solidFill>
                    <a:schemeClr val="hlink"/>
                  </a:solidFill>
                  <a:ea typeface="微软雅黑" panose="020B0503020204020204" pitchFamily="34" charset="-122"/>
                </a:rPr>
                <a:t>教师</a:t>
              </a:r>
            </a:p>
          </p:txBody>
        </p:sp>
        <p:sp>
          <p:nvSpPr>
            <p:cNvPr id="17419" name="Rectangle 9"/>
            <p:cNvSpPr>
              <a:spLocks noChangeArrowheads="1"/>
            </p:cNvSpPr>
            <p:nvPr/>
          </p:nvSpPr>
          <p:spPr bwMode="auto">
            <a:xfrm>
              <a:off x="2699" y="1162"/>
              <a:ext cx="544" cy="227"/>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spcBef>
                  <a:spcPct val="0"/>
                </a:spcBef>
              </a:pPr>
              <a:r>
                <a:rPr lang="zh-CN" altLang="en-US" sz="1600" dirty="0">
                  <a:solidFill>
                    <a:schemeClr val="hlink"/>
                  </a:solidFill>
                  <a:ea typeface="微软雅黑" panose="020B0503020204020204" pitchFamily="34" charset="-122"/>
                </a:rPr>
                <a:t>环境</a:t>
              </a:r>
            </a:p>
          </p:txBody>
        </p:sp>
        <p:graphicFrame>
          <p:nvGraphicFramePr>
            <p:cNvPr id="17420" name="Object 10"/>
            <p:cNvGraphicFramePr>
              <a:graphicFrameLocks noChangeAspect="1"/>
            </p:cNvGraphicFramePr>
            <p:nvPr/>
          </p:nvGraphicFramePr>
          <p:xfrm>
            <a:off x="5194" y="1615"/>
            <a:ext cx="313" cy="370"/>
          </p:xfrm>
          <a:graphic>
            <a:graphicData uri="http://schemas.openxmlformats.org/presentationml/2006/ole">
              <mc:AlternateContent xmlns:mc="http://schemas.openxmlformats.org/markup-compatibility/2006">
                <mc:Choice xmlns:v="urn:schemas-microsoft-com:vml" Requires="v">
                  <p:oleObj name="Equation" r:id="rId2" imgW="104737" imgH="123900" progId="">
                    <p:embed/>
                  </p:oleObj>
                </mc:Choice>
                <mc:Fallback>
                  <p:oleObj name="Equation" r:id="rId2" imgW="104737" imgH="123900" progId="">
                    <p:embed/>
                    <p:pic>
                      <p:nvPicPr>
                        <p:cNvPr id="0" name="Picture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4" y="1615"/>
                          <a:ext cx="313" cy="3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1" name="Line 11"/>
            <p:cNvSpPr>
              <a:spLocks noChangeShapeType="1"/>
            </p:cNvSpPr>
            <p:nvPr/>
          </p:nvSpPr>
          <p:spPr bwMode="auto">
            <a:xfrm>
              <a:off x="3243" y="1298"/>
              <a:ext cx="49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2" name="Line 12"/>
            <p:cNvSpPr>
              <a:spLocks noChangeShapeType="1"/>
            </p:cNvSpPr>
            <p:nvPr/>
          </p:nvSpPr>
          <p:spPr bwMode="auto">
            <a:xfrm>
              <a:off x="3470" y="1298"/>
              <a:ext cx="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3" name="Line 13"/>
            <p:cNvSpPr>
              <a:spLocks noChangeShapeType="1"/>
            </p:cNvSpPr>
            <p:nvPr/>
          </p:nvSpPr>
          <p:spPr bwMode="auto">
            <a:xfrm>
              <a:off x="3470" y="1842"/>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4" name="Line 14"/>
            <p:cNvSpPr>
              <a:spLocks noChangeShapeType="1"/>
            </p:cNvSpPr>
            <p:nvPr/>
          </p:nvSpPr>
          <p:spPr bwMode="auto">
            <a:xfrm>
              <a:off x="4332" y="1298"/>
              <a:ext cx="99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5" name="Line 15"/>
            <p:cNvSpPr>
              <a:spLocks noChangeShapeType="1"/>
            </p:cNvSpPr>
            <p:nvPr/>
          </p:nvSpPr>
          <p:spPr bwMode="auto">
            <a:xfrm>
              <a:off x="5330" y="1298"/>
              <a:ext cx="0"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6" name="Line 16"/>
            <p:cNvSpPr>
              <a:spLocks noChangeShapeType="1"/>
            </p:cNvSpPr>
            <p:nvPr/>
          </p:nvSpPr>
          <p:spPr bwMode="auto">
            <a:xfrm>
              <a:off x="4332" y="1842"/>
              <a:ext cx="8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7" name="Line 17"/>
            <p:cNvSpPr>
              <a:spLocks noChangeShapeType="1"/>
            </p:cNvSpPr>
            <p:nvPr/>
          </p:nvSpPr>
          <p:spPr bwMode="auto">
            <a:xfrm>
              <a:off x="5330" y="2024"/>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8" name="Line 18"/>
            <p:cNvSpPr>
              <a:spLocks noChangeShapeType="1"/>
            </p:cNvSpPr>
            <p:nvPr/>
          </p:nvSpPr>
          <p:spPr bwMode="auto">
            <a:xfrm flipH="1">
              <a:off x="4105" y="2205"/>
              <a:ext cx="1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9" name="Line 19"/>
            <p:cNvSpPr>
              <a:spLocks noChangeShapeType="1"/>
            </p:cNvSpPr>
            <p:nvPr/>
          </p:nvSpPr>
          <p:spPr bwMode="auto">
            <a:xfrm flipV="1">
              <a:off x="4105" y="2069"/>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30" name="Text Box 20"/>
            <p:cNvSpPr txBox="1">
              <a:spLocks noChangeArrowheads="1"/>
            </p:cNvSpPr>
            <p:nvPr/>
          </p:nvSpPr>
          <p:spPr bwMode="auto">
            <a:xfrm>
              <a:off x="3334" y="1071"/>
              <a:ext cx="34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spcBef>
                  <a:spcPct val="0"/>
                </a:spcBef>
              </a:pPr>
              <a:r>
                <a:rPr lang="zh-CN" altLang="en-US" sz="1400" dirty="0">
                  <a:solidFill>
                    <a:schemeClr val="hlink"/>
                  </a:solidFill>
                  <a:ea typeface="微软雅黑" panose="020B0503020204020204" pitchFamily="34" charset="-122"/>
                </a:rPr>
                <a:t>输入</a:t>
              </a:r>
            </a:p>
          </p:txBody>
        </p:sp>
        <p:sp>
          <p:nvSpPr>
            <p:cNvPr id="17431" name="Text Box 21"/>
            <p:cNvSpPr txBox="1">
              <a:spLocks noChangeArrowheads="1"/>
            </p:cNvSpPr>
            <p:nvPr/>
          </p:nvSpPr>
          <p:spPr bwMode="auto">
            <a:xfrm>
              <a:off x="5284" y="1026"/>
              <a:ext cx="343"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spcBef>
                  <a:spcPct val="0"/>
                </a:spcBef>
              </a:pPr>
              <a:r>
                <a:rPr lang="zh-CN" altLang="en-US" sz="1400" dirty="0">
                  <a:solidFill>
                    <a:schemeClr val="hlink"/>
                  </a:solidFill>
                  <a:ea typeface="微软雅黑" panose="020B0503020204020204" pitchFamily="34" charset="-122"/>
                </a:rPr>
                <a:t>应有</a:t>
              </a:r>
            </a:p>
            <a:p>
              <a:pPr algn="l" eaLnBrk="1" hangingPunct="1">
                <a:spcBef>
                  <a:spcPct val="0"/>
                </a:spcBef>
              </a:pPr>
              <a:r>
                <a:rPr lang="zh-CN" altLang="en-US" sz="1400" dirty="0">
                  <a:solidFill>
                    <a:schemeClr val="hlink"/>
                  </a:solidFill>
                  <a:ea typeface="微软雅黑" panose="020B0503020204020204" pitchFamily="34" charset="-122"/>
                </a:rPr>
                <a:t>响应</a:t>
              </a:r>
            </a:p>
            <a:p>
              <a:pPr algn="l" eaLnBrk="1" hangingPunct="1">
                <a:spcBef>
                  <a:spcPct val="0"/>
                </a:spcBef>
              </a:pPr>
              <a:r>
                <a:rPr lang="zh-CN" altLang="en-US" sz="1400" dirty="0">
                  <a:solidFill>
                    <a:schemeClr val="hlink"/>
                  </a:solidFill>
                  <a:ea typeface="微软雅黑" panose="020B0503020204020204" pitchFamily="34" charset="-122"/>
                </a:rPr>
                <a:t> </a:t>
              </a:r>
              <a:r>
                <a:rPr lang="en-US" altLang="zh-CN" sz="2000" dirty="0">
                  <a:ea typeface="微软雅黑" panose="020B0503020204020204" pitchFamily="34" charset="-122"/>
                </a:rPr>
                <a:t>+</a:t>
              </a:r>
            </a:p>
          </p:txBody>
        </p:sp>
        <p:sp>
          <p:nvSpPr>
            <p:cNvPr id="17432" name="Text Box 22"/>
            <p:cNvSpPr txBox="1">
              <a:spLocks noChangeArrowheads="1"/>
            </p:cNvSpPr>
            <p:nvPr/>
          </p:nvSpPr>
          <p:spPr bwMode="auto">
            <a:xfrm>
              <a:off x="4422" y="1981"/>
              <a:ext cx="569"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spcBef>
                  <a:spcPct val="0"/>
                </a:spcBef>
              </a:pPr>
              <a:r>
                <a:rPr lang="zh-CN" altLang="en-US" sz="1400" dirty="0">
                  <a:solidFill>
                    <a:schemeClr val="hlink"/>
                  </a:solidFill>
                  <a:ea typeface="微软雅黑" panose="020B0503020204020204" pitchFamily="34" charset="-122"/>
                </a:rPr>
                <a:t>误差信号</a:t>
              </a:r>
            </a:p>
          </p:txBody>
        </p:sp>
        <p:sp>
          <p:nvSpPr>
            <p:cNvPr id="17433" name="Text Box 23"/>
            <p:cNvSpPr txBox="1">
              <a:spLocks noChangeArrowheads="1"/>
            </p:cNvSpPr>
            <p:nvPr/>
          </p:nvSpPr>
          <p:spPr bwMode="auto">
            <a:xfrm>
              <a:off x="4377" y="1618"/>
              <a:ext cx="771"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spcBef>
                  <a:spcPct val="0"/>
                </a:spcBef>
              </a:pPr>
              <a:r>
                <a:rPr lang="zh-CN" altLang="en-US" sz="1400" dirty="0">
                  <a:solidFill>
                    <a:schemeClr val="hlink"/>
                  </a:solidFill>
                  <a:ea typeface="微软雅黑" panose="020B0503020204020204" pitchFamily="34" charset="-122"/>
                </a:rPr>
                <a:t>实际响应   </a:t>
              </a:r>
              <a:r>
                <a:rPr lang="en-US" altLang="zh-CN" sz="1400" dirty="0">
                  <a:ea typeface="微软雅黑" panose="020B0503020204020204" pitchFamily="34" charset="-122"/>
                </a:rPr>
                <a:t>—</a:t>
              </a:r>
              <a:r>
                <a:rPr lang="en-US" altLang="zh-CN" sz="1400" dirty="0">
                  <a:solidFill>
                    <a:schemeClr val="hlink"/>
                  </a:solidFill>
                  <a:ea typeface="微软雅黑" panose="020B0503020204020204" pitchFamily="34" charset="-122"/>
                </a:rPr>
                <a:t> </a:t>
              </a:r>
            </a:p>
          </p:txBody>
        </p:sp>
      </p:grpSp>
      <p:sp>
        <p:nvSpPr>
          <p:cNvPr id="17415" name="Rectangle 43"/>
          <p:cNvSpPr>
            <a:spLocks noChangeArrowheads="1"/>
          </p:cNvSpPr>
          <p:nvPr/>
        </p:nvSpPr>
        <p:spPr bwMode="auto">
          <a:xfrm>
            <a:off x="179513" y="3516210"/>
            <a:ext cx="7705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l" eaLnBrk="1" hangingPunct="1">
              <a:spcBef>
                <a:spcPct val="0"/>
              </a:spcBef>
            </a:pP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chemeClr val="hlink"/>
                </a:solidFill>
                <a:latin typeface="微软雅黑" panose="020B0503020204020204" pitchFamily="34" charset="-122"/>
                <a:ea typeface="微软雅黑" panose="020B0503020204020204" pitchFamily="34" charset="-122"/>
              </a:rPr>
              <a:t>有监督学习方式</a:t>
            </a:r>
          </a:p>
        </p:txBody>
      </p:sp>
      <p:sp>
        <p:nvSpPr>
          <p:cNvPr id="2" name="日期占位符 1">
            <a:extLst>
              <a:ext uri="{FF2B5EF4-FFF2-40B4-BE49-F238E27FC236}">
                <a16:creationId xmlns:a16="http://schemas.microsoft.com/office/drawing/2014/main" id="{A6429CCF-D9C3-4B62-B951-D41234BFADD6}"/>
              </a:ext>
            </a:extLst>
          </p:cNvPr>
          <p:cNvSpPr>
            <a:spLocks noGrp="1"/>
          </p:cNvSpPr>
          <p:nvPr>
            <p:ph type="dt" sz="half" idx="2"/>
          </p:nvPr>
        </p:nvSpPr>
        <p:spPr/>
        <p:txBody>
          <a:bodyPr/>
          <a:lstStyle/>
          <a:p>
            <a:pPr>
              <a:defRPr/>
            </a:pPr>
            <a:fld id="{0BD9617D-6B2D-42E1-B092-0CFE9D61056B}" type="datetime1">
              <a:rPr kumimoji="0" lang="zh-CN" altLang="en-US" smtClean="0"/>
              <a:t>2022/11/23</a:t>
            </a:fld>
            <a:endParaRPr kumimoji="0" lang="zh-CN" altLang="en-US" dirty="0"/>
          </a:p>
        </p:txBody>
      </p:sp>
      <p:sp>
        <p:nvSpPr>
          <p:cNvPr id="29" name="Text Box 2">
            <a:extLst>
              <a:ext uri="{FF2B5EF4-FFF2-40B4-BE49-F238E27FC236}">
                <a16:creationId xmlns:a16="http://schemas.microsoft.com/office/drawing/2014/main" id="{7A4D4B02-8071-4BFA-A81B-544D09D3D88F}"/>
              </a:ext>
            </a:extLst>
          </p:cNvPr>
          <p:cNvSpPr txBox="1">
            <a:spLocks noChangeArrowheads="1"/>
          </p:cNvSpPr>
          <p:nvPr/>
        </p:nvSpPr>
        <p:spPr bwMode="auto">
          <a:xfrm>
            <a:off x="467544" y="764704"/>
            <a:ext cx="78488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3200" b="1" dirty="0">
                <a:latin typeface="微软雅黑" panose="020B0503020204020204" pitchFamily="34" charset="-122"/>
                <a:ea typeface="微软雅黑" panose="020B0503020204020204" pitchFamily="34" charset="-122"/>
              </a:rPr>
              <a:t>第三节  神经网络的学习方式与</a:t>
            </a:r>
            <a:r>
              <a:rPr lang="en-US" altLang="zh-CN" sz="3200" b="1" dirty="0">
                <a:latin typeface="微软雅黑" panose="020B0503020204020204" pitchFamily="34" charset="-122"/>
                <a:ea typeface="微软雅黑" panose="020B0503020204020204" pitchFamily="34" charset="-122"/>
              </a:rPr>
              <a:t>BP</a:t>
            </a:r>
            <a:r>
              <a:rPr lang="zh-CN" altLang="en-US" sz="3200" b="1" dirty="0">
                <a:latin typeface="微软雅黑" panose="020B0503020204020204" pitchFamily="34" charset="-122"/>
                <a:ea typeface="微软雅黑" panose="020B0503020204020204" pitchFamily="34" charset="-122"/>
              </a:rPr>
              <a:t>算法</a:t>
            </a:r>
          </a:p>
        </p:txBody>
      </p:sp>
      <p:sp>
        <p:nvSpPr>
          <p:cNvPr id="30" name="Text Box 38">
            <a:extLst>
              <a:ext uri="{FF2B5EF4-FFF2-40B4-BE49-F238E27FC236}">
                <a16:creationId xmlns:a16="http://schemas.microsoft.com/office/drawing/2014/main" id="{99A01F12-4E6A-4832-BB3E-F1FB9D1E5B87}"/>
              </a:ext>
            </a:extLst>
          </p:cNvPr>
          <p:cNvSpPr txBox="1">
            <a:spLocks noChangeArrowheads="1"/>
          </p:cNvSpPr>
          <p:nvPr/>
        </p:nvSpPr>
        <p:spPr bwMode="auto">
          <a:xfrm>
            <a:off x="219050" y="1556792"/>
            <a:ext cx="6585199" cy="52322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r>
              <a:rPr lang="zh-CN" altLang="en-US" sz="2800" b="1" dirty="0">
                <a:solidFill>
                  <a:schemeClr val="bg2"/>
                </a:solidFill>
                <a:ea typeface="微软雅黑" panose="020B0503020204020204" pitchFamily="34" charset="-122"/>
              </a:rPr>
              <a:t>一、 学习方式</a:t>
            </a:r>
          </a:p>
        </p:txBody>
      </p:sp>
      <p:sp>
        <p:nvSpPr>
          <p:cNvPr id="31" name="Rectangle 3">
            <a:extLst>
              <a:ext uri="{FF2B5EF4-FFF2-40B4-BE49-F238E27FC236}">
                <a16:creationId xmlns:a16="http://schemas.microsoft.com/office/drawing/2014/main" id="{36B25674-B48D-45D4-AEF6-8AB6C2C07A9F}"/>
              </a:ext>
            </a:extLst>
          </p:cNvPr>
          <p:cNvSpPr>
            <a:spLocks noChangeArrowheads="1"/>
          </p:cNvSpPr>
          <p:nvPr/>
        </p:nvSpPr>
        <p:spPr bwMode="auto">
          <a:xfrm>
            <a:off x="564123" y="2132856"/>
            <a:ext cx="8112333" cy="1323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eaLnBrk="1" hangingPunct="1">
              <a:lnSpc>
                <a:spcPct val="125000"/>
              </a:lnSpc>
            </a:pPr>
            <a:r>
              <a:rPr lang="zh-CN" altLang="en-US" sz="2200" dirty="0">
                <a:ea typeface="微软雅黑" panose="020B0503020204020204" pitchFamily="34" charset="-122"/>
              </a:rPr>
              <a:t>神经网络可以通过向外界学习获取新知识，从而改善自身的性能。</a:t>
            </a:r>
            <a:r>
              <a:rPr lang="zh-CN" altLang="en-US" sz="2200" dirty="0">
                <a:solidFill>
                  <a:srgbClr val="0000FF"/>
                </a:solidFill>
                <a:ea typeface="微软雅黑" panose="020B0503020204020204" pitchFamily="34" charset="-122"/>
              </a:rPr>
              <a:t>学习的过程其实就是通过迭代训练逐步调整网络参数（连接权和阈值）的过程</a:t>
            </a:r>
            <a:r>
              <a:rPr lang="zh-CN" altLang="en-US" sz="2200" dirty="0">
                <a:ea typeface="微软雅黑" panose="020B0503020204020204" pitchFamily="34" charset="-122"/>
              </a:rPr>
              <a:t>，学习方式通常有如下三种：</a:t>
            </a:r>
          </a:p>
        </p:txBody>
      </p:sp>
      <p:sp>
        <p:nvSpPr>
          <p:cNvPr id="3" name="页脚占位符 2">
            <a:extLst>
              <a:ext uri="{FF2B5EF4-FFF2-40B4-BE49-F238E27FC236}">
                <a16:creationId xmlns:a16="http://schemas.microsoft.com/office/drawing/2014/main" id="{CF4E65EB-71A1-4AB5-83DA-500B3BFB4F2C}"/>
              </a:ext>
            </a:extLst>
          </p:cNvPr>
          <p:cNvSpPr>
            <a:spLocks noGrp="1"/>
          </p:cNvSpPr>
          <p:nvPr>
            <p:ph type="ftr" sz="quarter" idx="3"/>
          </p:nvPr>
        </p:nvSpPr>
        <p:spPr/>
        <p:txBody>
          <a:bodyPr/>
          <a:lstStyle/>
          <a:p>
            <a:pPr>
              <a:defRPr/>
            </a:pPr>
            <a:r>
              <a:rPr kumimoji="0" lang="en-US" altLang="zh-CN" sz="1600"/>
              <a:t>©  </a:t>
            </a:r>
            <a:r>
              <a:rPr kumimoji="0" lang="zh-CN" altLang="en-US" sz="1600"/>
              <a:t>谢中华，</a:t>
            </a:r>
            <a:r>
              <a:rPr kumimoji="0" lang="en-US" altLang="zh-CN" sz="1600"/>
              <a:t>MATLAB</a:t>
            </a:r>
            <a:r>
              <a:rPr kumimoji="0" lang="zh-CN" altLang="en-US" sz="1600"/>
              <a:t>数学建模方法与应用</a:t>
            </a:r>
            <a:endParaRPr kumimoji="0" lang="zh-CN" altLang="en-US" dirty="0"/>
          </a:p>
        </p:txBody>
      </p:sp>
    </p:spTree>
    <p:extLst>
      <p:ext uri="{BB962C8B-B14F-4D97-AF65-F5344CB8AC3E}">
        <p14:creationId xmlns:p14="http://schemas.microsoft.com/office/powerpoint/2010/main" val="299364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wipe(left)">
                                      <p:cBhvr>
                                        <p:cTn id="7" dur="500"/>
                                        <p:tgtEl>
                                          <p:spTgt spid="174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wipe(left)">
                                      <p:cBhvr>
                                        <p:cTn id="12" dur="500"/>
                                        <p:tgtEl>
                                          <p:spTgt spid="17411"/>
                                        </p:tgtEl>
                                      </p:cBhvr>
                                    </p:animEffect>
                                  </p:childTnLst>
                                </p:cTn>
                              </p:par>
                              <p:par>
                                <p:cTn id="13" presetID="22" presetClass="entr" presetSubtype="8" fill="hold" nodeType="withEffect">
                                  <p:stCondLst>
                                    <p:cond delay="0"/>
                                  </p:stCondLst>
                                  <p:childTnLst>
                                    <p:set>
                                      <p:cBhvr>
                                        <p:cTn id="14" dur="1" fill="hold">
                                          <p:stCondLst>
                                            <p:cond delay="0"/>
                                          </p:stCondLst>
                                        </p:cTn>
                                        <p:tgtEl>
                                          <p:spTgt spid="17413"/>
                                        </p:tgtEl>
                                        <p:attrNameLst>
                                          <p:attrName>style.visibility</p:attrName>
                                        </p:attrNameLst>
                                      </p:cBhvr>
                                      <p:to>
                                        <p:strVal val="visible"/>
                                      </p:to>
                                    </p:set>
                                    <p:animEffect transition="in" filter="wipe(left)">
                                      <p:cBhvr>
                                        <p:cTn id="15"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P spid="17415" grpId="0"/>
    </p:bldLst>
  </p:timing>
</p:sld>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FFFF00"/>
      </a:dk2>
      <a:lt2>
        <a:srgbClr val="000000"/>
      </a:lt2>
      <a:accent1>
        <a:srgbClr val="DDDDDD"/>
      </a:accent1>
      <a:accent2>
        <a:srgbClr val="B2B2B2"/>
      </a:accent2>
      <a:accent3>
        <a:srgbClr val="969696"/>
      </a:accent3>
      <a:accent4>
        <a:srgbClr val="808080"/>
      </a:accent4>
      <a:accent5>
        <a:srgbClr val="5F5F5F"/>
      </a:accent5>
      <a:accent6>
        <a:srgbClr val="4D4D4D"/>
      </a:accent6>
      <a:hlink>
        <a:srgbClr val="FF0000"/>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TotalTime>
  <Words>5241</Words>
  <Application>Microsoft Office PowerPoint</Application>
  <PresentationFormat>全屏显示(4:3)</PresentationFormat>
  <Paragraphs>1205</Paragraphs>
  <Slides>52</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52</vt:i4>
      </vt:variant>
    </vt:vector>
  </HeadingPairs>
  <TitlesOfParts>
    <vt:vector size="62" baseType="lpstr">
      <vt:lpstr>等线</vt:lpstr>
      <vt:lpstr>微软雅黑</vt:lpstr>
      <vt:lpstr>Arial</vt:lpstr>
      <vt:lpstr>Calibri</vt:lpstr>
      <vt:lpstr>Times New Roman</vt:lpstr>
      <vt:lpstr>Wingdings</vt:lpstr>
      <vt:lpstr>Office 主题</vt:lpstr>
      <vt:lpstr>剪辑</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cumt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Matlab基本操作</dc:title>
  <dc:creator>xiezhh</dc:creator>
  <cp:lastModifiedBy>谢 中华</cp:lastModifiedBy>
  <cp:revision>507</cp:revision>
  <dcterms:created xsi:type="dcterms:W3CDTF">2000-02-04T07:19:54Z</dcterms:created>
  <dcterms:modified xsi:type="dcterms:W3CDTF">2022-11-23T02:25:10Z</dcterms:modified>
</cp:coreProperties>
</file>